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1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96" r:id="rId5"/>
    <p:sldId id="260" r:id="rId6"/>
    <p:sldId id="270" r:id="rId7"/>
    <p:sldId id="298" r:id="rId8"/>
    <p:sldId id="273" r:id="rId9"/>
    <p:sldId id="264" r:id="rId10"/>
    <p:sldId id="297" r:id="rId11"/>
    <p:sldId id="301" r:id="rId12"/>
    <p:sldId id="302" r:id="rId13"/>
    <p:sldId id="299" r:id="rId14"/>
    <p:sldId id="262" r:id="rId15"/>
    <p:sldId id="265" r:id="rId16"/>
    <p:sldId id="305" r:id="rId17"/>
    <p:sldId id="310" r:id="rId18"/>
    <p:sldId id="275" r:id="rId19"/>
  </p:sldIdLst>
  <p:sldSz cx="9144000" cy="5143500"/>
  <p:notesSz cx="6858000" cy="9144000"/>
  <p:embeddedFontLst>
    <p:embeddedFont>
      <p:font typeface="Manrope"/>
      <p:regular r:id="rId23"/>
    </p:embeddedFont>
    <p:embeddedFont>
      <p:font typeface="Manrope Medium"/>
      <p:regular r:id="rId24"/>
      <p:bold r:id="rId25"/>
    </p:embeddedFont>
    <p:embeddedFont>
      <p:font typeface="Raleway"/>
      <p:regular r:id="rId26"/>
    </p:embeddedFont>
    <p:embeddedFont>
      <p:font typeface="仿宋" panose="02010609060101010101" pitchFamily="49" charset="-122"/>
      <p:regular r:id="rId27"/>
    </p:embeddedFont>
  </p:embeddedFontLst>
  <p:custDataLst>
    <p:tags r:id="rId2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4.xml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ed3401ed36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ed3401ed36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我的选题是台风监测系统，我将从以下四个方面</a:t>
            </a:r>
            <a:r>
              <a:rPr lang="zh-CN"/>
              <a:t>展开</a:t>
            </a:r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e20d9cf87a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e20d9cf87a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最后是资讯管理的一张表，包括标题，正文，</a:t>
            </a:r>
            <a:r>
              <a:rPr lang="en-US" altLang="zh-CN"/>
              <a:t> </a:t>
            </a:r>
            <a:r>
              <a:rPr lang="zh-CN" altLang="en-US"/>
              <a:t>作者，创建时间，浏览量</a:t>
            </a:r>
            <a:r>
              <a:rPr lang="zh-CN" altLang="en-US"/>
              <a:t>等等。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e1d838b627_4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e1d838b627_4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e1d838b627_4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e1d838b627_4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然后我是用前端三件套</a:t>
            </a:r>
            <a:r>
              <a:rPr lang="en-US" altLang="zh-CN"/>
              <a:t>+flask+mysql</a:t>
            </a:r>
            <a:r>
              <a:rPr lang="zh-CN" altLang="en-US"/>
              <a:t>的技术栈实现的，接下来我进行整个系统的详细演示。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e1d838b627_0_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e1d838b627_0_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e1d838b627_0_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e1d838b627_0_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e1d838b627_4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e1d838b627_4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然后我是用前端三件套</a:t>
            </a:r>
            <a:r>
              <a:rPr lang="en-US" altLang="zh-CN"/>
              <a:t>+flask+mysql</a:t>
            </a:r>
            <a:r>
              <a:rPr lang="zh-CN" altLang="en-US"/>
              <a:t>的技术栈实现的，接下来我进行整个系统的详细演示。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135c9f142d8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135c9f142d8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1d838b627_0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e1d838b627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e1d838b627_4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e1d838b627_4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e20d9cf87a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e20d9cf87a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随着气候的</a:t>
            </a:r>
            <a:r>
              <a:rPr lang="zh-CN"/>
              <a:t>变化，人们对天气变化的关注逐渐增加，为了提高对台风的监测和预警能力，我们提出了一个台风监测系统，平台将收录近几十年来的台风信息，包括台风登陆地点，登陆时间，中心经纬度等，通过这个系统，气象局可以及时动态地更新台风信息，用户也能及时查看，并采取应对</a:t>
            </a:r>
            <a:r>
              <a:rPr lang="zh-CN"/>
              <a:t>措施。</a:t>
            </a:r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e20d9cf87a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e20d9cf87a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需求分析是，对于普通用户，他们需要查看台风信息，特别关注与他们相关的特定台风，查看资讯，发布帖子等等。对于管理员，他们需要管理所有的台风信息，管理所有资讯以及进行用户</a:t>
            </a:r>
            <a:r>
              <a:rPr lang="zh-CN"/>
              <a:t>管理。</a:t>
            </a:r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e1d838b627_4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e1d838b627_4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下面是系统的整体功能实现和数据表</a:t>
            </a:r>
            <a:r>
              <a:rPr lang="zh-CN"/>
              <a:t>设计。</a:t>
            </a:r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e1d838b627_4_1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e1d838b627_4_1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台风监测系统实现了台风管理，关注管理，资讯管理，用户管理以及台风登陆地点的</a:t>
            </a:r>
            <a:r>
              <a:rPr lang="zh-CN"/>
              <a:t>可视化。</a:t>
            </a:r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e20d9cf87a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e20d9cf87a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整个数据库包含五张表，首先就是用于用户管理的两张表，普通用户和管理员，包含</a:t>
            </a:r>
            <a:r>
              <a:rPr lang="en-US" altLang="zh-CN"/>
              <a:t>id</a:t>
            </a:r>
            <a:r>
              <a:rPr lang="zh-CN" altLang="en-US">
                <a:ea typeface="宋体" panose="02010600030101010101" pitchFamily="2" charset="-122"/>
              </a:rPr>
              <a:t>，姓名，密码，注册时间</a:t>
            </a:r>
            <a:r>
              <a:rPr lang="zh-CN" altLang="en-US">
                <a:ea typeface="宋体" panose="02010600030101010101" pitchFamily="2" charset="-122"/>
              </a:rPr>
              <a:t>等。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e20d9cf87a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e20d9cf87a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接下来两张表是关于台风信息，包括</a:t>
            </a:r>
            <a:r>
              <a:rPr lang="en-US" altLang="zh-CN"/>
              <a:t>id</a:t>
            </a:r>
            <a:r>
              <a:rPr lang="zh-CN" altLang="en-US">
                <a:ea typeface="宋体" panose="02010600030101010101" pitchFamily="2" charset="-122"/>
              </a:rPr>
              <a:t>，登陆地点，登陆经纬度，登陆时间，被关注的热度。关注数据表包括两个关注者和被关注台风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这两个外键，</a:t>
            </a:r>
            <a:r>
              <a:rPr lang="zh-CN" altLang="en-US">
                <a:ea typeface="宋体" panose="02010600030101010101" pitchFamily="2" charset="-122"/>
              </a:rPr>
              <a:t>和订阅</a:t>
            </a:r>
            <a:r>
              <a:rPr lang="zh-CN" altLang="en-US">
                <a:ea typeface="宋体" panose="02010600030101010101" pitchFamily="2" charset="-122"/>
              </a:rPr>
              <a:t>时间。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94050" y="1393338"/>
            <a:ext cx="71559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994050" y="2507837"/>
            <a:ext cx="7155900" cy="49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16987" y="-56640"/>
            <a:ext cx="9300743" cy="5254341"/>
            <a:chOff x="-116987" y="-56640"/>
            <a:chExt cx="9300743" cy="5254341"/>
          </a:xfrm>
        </p:grpSpPr>
        <p:sp>
          <p:nvSpPr>
            <p:cNvPr id="12" name="Google Shape;12;p2"/>
            <p:cNvSpPr/>
            <p:nvPr/>
          </p:nvSpPr>
          <p:spPr>
            <a:xfrm>
              <a:off x="5914771" y="-56640"/>
              <a:ext cx="3268985" cy="2300826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-116987" y="2827933"/>
              <a:ext cx="3366937" cy="2369768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433726" y="235376"/>
            <a:ext cx="820394" cy="304126"/>
            <a:chOff x="3324575" y="797075"/>
            <a:chExt cx="285275" cy="105750"/>
          </a:xfrm>
        </p:grpSpPr>
        <p:sp>
          <p:nvSpPr>
            <p:cNvPr id="15" name="Google Shape;15;p2"/>
            <p:cNvSpPr/>
            <p:nvPr/>
          </p:nvSpPr>
          <p:spPr>
            <a:xfrm>
              <a:off x="3324575" y="797075"/>
              <a:ext cx="285275" cy="105750"/>
            </a:xfrm>
            <a:custGeom>
              <a:avLst/>
              <a:gdLst/>
              <a:ahLst/>
              <a:cxnLst/>
              <a:rect l="l" t="t" r="r" b="b"/>
              <a:pathLst>
                <a:path w="11411" h="4230" extrusionOk="0">
                  <a:moveTo>
                    <a:pt x="5814" y="1"/>
                  </a:moveTo>
                  <a:cubicBezTo>
                    <a:pt x="4923" y="1"/>
                    <a:pt x="4051" y="584"/>
                    <a:pt x="3570" y="1329"/>
                  </a:cubicBezTo>
                  <a:cubicBezTo>
                    <a:pt x="3189" y="1916"/>
                    <a:pt x="2987" y="2599"/>
                    <a:pt x="2864" y="3284"/>
                  </a:cubicBezTo>
                  <a:cubicBezTo>
                    <a:pt x="2564" y="2863"/>
                    <a:pt x="2060" y="2597"/>
                    <a:pt x="1542" y="2597"/>
                  </a:cubicBezTo>
                  <a:cubicBezTo>
                    <a:pt x="1457" y="2597"/>
                    <a:pt x="1370" y="2604"/>
                    <a:pt x="1285" y="2619"/>
                  </a:cubicBezTo>
                  <a:cubicBezTo>
                    <a:pt x="598" y="2740"/>
                    <a:pt x="66" y="3346"/>
                    <a:pt x="4" y="4033"/>
                  </a:cubicBezTo>
                  <a:cubicBezTo>
                    <a:pt x="1" y="4077"/>
                    <a:pt x="40" y="4101"/>
                    <a:pt x="77" y="4101"/>
                  </a:cubicBezTo>
                  <a:cubicBezTo>
                    <a:pt x="92" y="4101"/>
                    <a:pt x="107" y="4097"/>
                    <a:pt x="118" y="4088"/>
                  </a:cubicBezTo>
                  <a:cubicBezTo>
                    <a:pt x="130" y="4081"/>
                    <a:pt x="138" y="4067"/>
                    <a:pt x="139" y="4051"/>
                  </a:cubicBezTo>
                  <a:cubicBezTo>
                    <a:pt x="224" y="3442"/>
                    <a:pt x="693" y="2903"/>
                    <a:pt x="1307" y="2791"/>
                  </a:cubicBezTo>
                  <a:cubicBezTo>
                    <a:pt x="1384" y="2777"/>
                    <a:pt x="1461" y="2771"/>
                    <a:pt x="1537" y="2771"/>
                  </a:cubicBezTo>
                  <a:cubicBezTo>
                    <a:pt x="2080" y="2771"/>
                    <a:pt x="2597" y="3107"/>
                    <a:pt x="2833" y="3596"/>
                  </a:cubicBezTo>
                  <a:cubicBezTo>
                    <a:pt x="2849" y="3627"/>
                    <a:pt x="2881" y="3641"/>
                    <a:pt x="2912" y="3641"/>
                  </a:cubicBezTo>
                  <a:cubicBezTo>
                    <a:pt x="2954" y="3641"/>
                    <a:pt x="2997" y="3617"/>
                    <a:pt x="3003" y="3574"/>
                  </a:cubicBezTo>
                  <a:cubicBezTo>
                    <a:pt x="3192" y="2386"/>
                    <a:pt x="3622" y="1058"/>
                    <a:pt x="4766" y="469"/>
                  </a:cubicBezTo>
                  <a:cubicBezTo>
                    <a:pt x="5086" y="303"/>
                    <a:pt x="5452" y="204"/>
                    <a:pt x="5816" y="204"/>
                  </a:cubicBezTo>
                  <a:cubicBezTo>
                    <a:pt x="6016" y="204"/>
                    <a:pt x="6216" y="234"/>
                    <a:pt x="6407" y="300"/>
                  </a:cubicBezTo>
                  <a:cubicBezTo>
                    <a:pt x="6942" y="485"/>
                    <a:pt x="7310" y="946"/>
                    <a:pt x="7513" y="1459"/>
                  </a:cubicBezTo>
                  <a:cubicBezTo>
                    <a:pt x="7739" y="2036"/>
                    <a:pt x="7803" y="2665"/>
                    <a:pt x="7846" y="3279"/>
                  </a:cubicBezTo>
                  <a:cubicBezTo>
                    <a:pt x="7851" y="3339"/>
                    <a:pt x="7901" y="3381"/>
                    <a:pt x="7954" y="3381"/>
                  </a:cubicBezTo>
                  <a:cubicBezTo>
                    <a:pt x="7978" y="3381"/>
                    <a:pt x="8002" y="3373"/>
                    <a:pt x="8023" y="3353"/>
                  </a:cubicBezTo>
                  <a:cubicBezTo>
                    <a:pt x="8462" y="2926"/>
                    <a:pt x="9064" y="2557"/>
                    <a:pt x="9692" y="2557"/>
                  </a:cubicBezTo>
                  <a:cubicBezTo>
                    <a:pt x="9795" y="2557"/>
                    <a:pt x="9899" y="2567"/>
                    <a:pt x="10002" y="2588"/>
                  </a:cubicBezTo>
                  <a:cubicBezTo>
                    <a:pt x="10594" y="2708"/>
                    <a:pt x="11146" y="3263"/>
                    <a:pt x="11092" y="3890"/>
                  </a:cubicBezTo>
                  <a:cubicBezTo>
                    <a:pt x="8365" y="3927"/>
                    <a:pt x="5643" y="3960"/>
                    <a:pt x="2919" y="4004"/>
                  </a:cubicBezTo>
                  <a:cubicBezTo>
                    <a:pt x="2808" y="4005"/>
                    <a:pt x="2696" y="4008"/>
                    <a:pt x="2587" y="4009"/>
                  </a:cubicBezTo>
                  <a:cubicBezTo>
                    <a:pt x="1780" y="4021"/>
                    <a:pt x="961" y="3996"/>
                    <a:pt x="159" y="4079"/>
                  </a:cubicBezTo>
                  <a:cubicBezTo>
                    <a:pt x="143" y="4080"/>
                    <a:pt x="133" y="4086"/>
                    <a:pt x="122" y="4095"/>
                  </a:cubicBezTo>
                  <a:cubicBezTo>
                    <a:pt x="84" y="4124"/>
                    <a:pt x="95" y="4196"/>
                    <a:pt x="159" y="4202"/>
                  </a:cubicBezTo>
                  <a:cubicBezTo>
                    <a:pt x="435" y="4223"/>
                    <a:pt x="712" y="4230"/>
                    <a:pt x="990" y="4230"/>
                  </a:cubicBezTo>
                  <a:cubicBezTo>
                    <a:pt x="1430" y="4230"/>
                    <a:pt x="1872" y="4213"/>
                    <a:pt x="2309" y="4208"/>
                  </a:cubicBezTo>
                  <a:cubicBezTo>
                    <a:pt x="3013" y="4202"/>
                    <a:pt x="3719" y="4195"/>
                    <a:pt x="4424" y="4186"/>
                  </a:cubicBezTo>
                  <a:cubicBezTo>
                    <a:pt x="5845" y="4169"/>
                    <a:pt x="7266" y="4150"/>
                    <a:pt x="8688" y="4130"/>
                  </a:cubicBezTo>
                  <a:cubicBezTo>
                    <a:pt x="9496" y="4121"/>
                    <a:pt x="10305" y="4109"/>
                    <a:pt x="11114" y="4099"/>
                  </a:cubicBezTo>
                  <a:cubicBezTo>
                    <a:pt x="11126" y="4099"/>
                    <a:pt x="11134" y="4096"/>
                    <a:pt x="11145" y="4091"/>
                  </a:cubicBezTo>
                  <a:cubicBezTo>
                    <a:pt x="11160" y="4098"/>
                    <a:pt x="11176" y="4101"/>
                    <a:pt x="11191" y="4101"/>
                  </a:cubicBezTo>
                  <a:cubicBezTo>
                    <a:pt x="11228" y="4101"/>
                    <a:pt x="11263" y="4081"/>
                    <a:pt x="11273" y="4032"/>
                  </a:cubicBezTo>
                  <a:cubicBezTo>
                    <a:pt x="11411" y="3290"/>
                    <a:pt x="10846" y="2610"/>
                    <a:pt x="10154" y="2413"/>
                  </a:cubicBezTo>
                  <a:cubicBezTo>
                    <a:pt x="10001" y="2369"/>
                    <a:pt x="9848" y="2350"/>
                    <a:pt x="9696" y="2350"/>
                  </a:cubicBezTo>
                  <a:cubicBezTo>
                    <a:pt x="9088" y="2350"/>
                    <a:pt x="8495" y="2664"/>
                    <a:pt x="8037" y="3059"/>
                  </a:cubicBezTo>
                  <a:cubicBezTo>
                    <a:pt x="7945" y="1995"/>
                    <a:pt x="7729" y="720"/>
                    <a:pt x="6684" y="204"/>
                  </a:cubicBezTo>
                  <a:cubicBezTo>
                    <a:pt x="6401" y="63"/>
                    <a:pt x="610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397375" y="802175"/>
              <a:ext cx="205850" cy="95000"/>
            </a:xfrm>
            <a:custGeom>
              <a:avLst/>
              <a:gdLst/>
              <a:ahLst/>
              <a:cxnLst/>
              <a:rect l="l" t="t" r="r" b="b"/>
              <a:pathLst>
                <a:path w="8234" h="3800" extrusionOk="0">
                  <a:moveTo>
                    <a:pt x="2904" y="1"/>
                  </a:moveTo>
                  <a:cubicBezTo>
                    <a:pt x="2540" y="1"/>
                    <a:pt x="2175" y="100"/>
                    <a:pt x="1854" y="266"/>
                  </a:cubicBezTo>
                  <a:cubicBezTo>
                    <a:pt x="710" y="855"/>
                    <a:pt x="279" y="2182"/>
                    <a:pt x="91" y="3370"/>
                  </a:cubicBezTo>
                  <a:cubicBezTo>
                    <a:pt x="84" y="3414"/>
                    <a:pt x="42" y="3438"/>
                    <a:pt x="0" y="3438"/>
                  </a:cubicBezTo>
                  <a:lnTo>
                    <a:pt x="7" y="3800"/>
                  </a:lnTo>
                  <a:cubicBezTo>
                    <a:pt x="2731" y="3757"/>
                    <a:pt x="5453" y="3723"/>
                    <a:pt x="8180" y="3687"/>
                  </a:cubicBezTo>
                  <a:cubicBezTo>
                    <a:pt x="8234" y="3059"/>
                    <a:pt x="7682" y="2504"/>
                    <a:pt x="7090" y="2385"/>
                  </a:cubicBezTo>
                  <a:cubicBezTo>
                    <a:pt x="6986" y="2363"/>
                    <a:pt x="6882" y="2353"/>
                    <a:pt x="6778" y="2353"/>
                  </a:cubicBezTo>
                  <a:cubicBezTo>
                    <a:pt x="6150" y="2353"/>
                    <a:pt x="5550" y="2722"/>
                    <a:pt x="5111" y="3149"/>
                  </a:cubicBezTo>
                  <a:cubicBezTo>
                    <a:pt x="5090" y="3169"/>
                    <a:pt x="5065" y="3177"/>
                    <a:pt x="5041" y="3177"/>
                  </a:cubicBezTo>
                  <a:cubicBezTo>
                    <a:pt x="4988" y="3177"/>
                    <a:pt x="4938" y="3135"/>
                    <a:pt x="4934" y="3075"/>
                  </a:cubicBezTo>
                  <a:cubicBezTo>
                    <a:pt x="4890" y="2461"/>
                    <a:pt x="4827" y="1833"/>
                    <a:pt x="4600" y="1255"/>
                  </a:cubicBezTo>
                  <a:cubicBezTo>
                    <a:pt x="4398" y="743"/>
                    <a:pt x="4030" y="282"/>
                    <a:pt x="3495" y="97"/>
                  </a:cubicBezTo>
                  <a:cubicBezTo>
                    <a:pt x="3304" y="31"/>
                    <a:pt x="3104" y="1"/>
                    <a:pt x="2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07400" y="802175"/>
              <a:ext cx="114875" cy="90700"/>
            </a:xfrm>
            <a:custGeom>
              <a:avLst/>
              <a:gdLst/>
              <a:ahLst/>
              <a:cxnLst/>
              <a:rect l="l" t="t" r="r" b="b"/>
              <a:pathLst>
                <a:path w="4595" h="3628" extrusionOk="0">
                  <a:moveTo>
                    <a:pt x="2502" y="1"/>
                  </a:moveTo>
                  <a:cubicBezTo>
                    <a:pt x="2139" y="1"/>
                    <a:pt x="1773" y="100"/>
                    <a:pt x="1453" y="265"/>
                  </a:cubicBezTo>
                  <a:cubicBezTo>
                    <a:pt x="712" y="648"/>
                    <a:pt x="270" y="1340"/>
                    <a:pt x="0" y="2103"/>
                  </a:cubicBezTo>
                  <a:cubicBezTo>
                    <a:pt x="62" y="2028"/>
                    <a:pt x="123" y="1952"/>
                    <a:pt x="188" y="1880"/>
                  </a:cubicBezTo>
                  <a:cubicBezTo>
                    <a:pt x="599" y="1420"/>
                    <a:pt x="1133" y="971"/>
                    <a:pt x="1753" y="843"/>
                  </a:cubicBezTo>
                  <a:cubicBezTo>
                    <a:pt x="1868" y="819"/>
                    <a:pt x="1986" y="807"/>
                    <a:pt x="2104" y="807"/>
                  </a:cubicBezTo>
                  <a:cubicBezTo>
                    <a:pt x="2565" y="807"/>
                    <a:pt x="3028" y="990"/>
                    <a:pt x="3330" y="1349"/>
                  </a:cubicBezTo>
                  <a:cubicBezTo>
                    <a:pt x="3857" y="1977"/>
                    <a:pt x="3863" y="2820"/>
                    <a:pt x="3858" y="3628"/>
                  </a:cubicBezTo>
                  <a:cubicBezTo>
                    <a:pt x="3921" y="3571"/>
                    <a:pt x="3987" y="3518"/>
                    <a:pt x="4056" y="3468"/>
                  </a:cubicBezTo>
                  <a:cubicBezTo>
                    <a:pt x="4221" y="3347"/>
                    <a:pt x="4403" y="3246"/>
                    <a:pt x="4594" y="3166"/>
                  </a:cubicBezTo>
                  <a:cubicBezTo>
                    <a:pt x="4562" y="3150"/>
                    <a:pt x="4536" y="3116"/>
                    <a:pt x="4533" y="3075"/>
                  </a:cubicBezTo>
                  <a:cubicBezTo>
                    <a:pt x="4489" y="2461"/>
                    <a:pt x="4426" y="1832"/>
                    <a:pt x="4199" y="1255"/>
                  </a:cubicBezTo>
                  <a:cubicBezTo>
                    <a:pt x="3997" y="742"/>
                    <a:pt x="3629" y="281"/>
                    <a:pt x="3094" y="97"/>
                  </a:cubicBezTo>
                  <a:cubicBezTo>
                    <a:pt x="2903" y="31"/>
                    <a:pt x="2703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26275" y="861000"/>
              <a:ext cx="76950" cy="33675"/>
            </a:xfrm>
            <a:custGeom>
              <a:avLst/>
              <a:gdLst/>
              <a:ahLst/>
              <a:cxnLst/>
              <a:rect l="l" t="t" r="r" b="b"/>
              <a:pathLst>
                <a:path w="3078" h="1347" extrusionOk="0">
                  <a:moveTo>
                    <a:pt x="1622" y="0"/>
                  </a:moveTo>
                  <a:cubicBezTo>
                    <a:pt x="1016" y="0"/>
                    <a:pt x="436" y="345"/>
                    <a:pt x="1" y="752"/>
                  </a:cubicBezTo>
                  <a:cubicBezTo>
                    <a:pt x="239" y="671"/>
                    <a:pt x="489" y="625"/>
                    <a:pt x="738" y="625"/>
                  </a:cubicBezTo>
                  <a:cubicBezTo>
                    <a:pt x="844" y="625"/>
                    <a:pt x="951" y="634"/>
                    <a:pt x="1057" y="652"/>
                  </a:cubicBezTo>
                  <a:cubicBezTo>
                    <a:pt x="1496" y="725"/>
                    <a:pt x="1833" y="990"/>
                    <a:pt x="2046" y="1347"/>
                  </a:cubicBezTo>
                  <a:cubicBezTo>
                    <a:pt x="2373" y="1342"/>
                    <a:pt x="2698" y="1338"/>
                    <a:pt x="3024" y="1334"/>
                  </a:cubicBezTo>
                  <a:cubicBezTo>
                    <a:pt x="3078" y="706"/>
                    <a:pt x="2526" y="151"/>
                    <a:pt x="1934" y="32"/>
                  </a:cubicBezTo>
                  <a:cubicBezTo>
                    <a:pt x="1830" y="10"/>
                    <a:pt x="1726" y="0"/>
                    <a:pt x="1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55475" y="866350"/>
              <a:ext cx="35375" cy="15550"/>
            </a:xfrm>
            <a:custGeom>
              <a:avLst/>
              <a:gdLst/>
              <a:ahLst/>
              <a:cxnLst/>
              <a:rect l="l" t="t" r="r" b="b"/>
              <a:pathLst>
                <a:path w="1415" h="622" extrusionOk="0">
                  <a:moveTo>
                    <a:pt x="303" y="0"/>
                  </a:moveTo>
                  <a:cubicBezTo>
                    <a:pt x="226" y="0"/>
                    <a:pt x="148" y="7"/>
                    <a:pt x="71" y="21"/>
                  </a:cubicBezTo>
                  <a:cubicBezTo>
                    <a:pt x="47" y="26"/>
                    <a:pt x="24" y="32"/>
                    <a:pt x="1" y="37"/>
                  </a:cubicBezTo>
                  <a:cubicBezTo>
                    <a:pt x="499" y="72"/>
                    <a:pt x="1000" y="291"/>
                    <a:pt x="1371" y="621"/>
                  </a:cubicBezTo>
                  <a:cubicBezTo>
                    <a:pt x="1384" y="594"/>
                    <a:pt x="1400" y="568"/>
                    <a:pt x="1415" y="540"/>
                  </a:cubicBezTo>
                  <a:cubicBezTo>
                    <a:pt x="1144" y="210"/>
                    <a:pt x="731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206820" y="895238"/>
            <a:ext cx="8659034" cy="2160743"/>
            <a:chOff x="206820" y="895238"/>
            <a:chExt cx="8659034" cy="2160743"/>
          </a:xfrm>
        </p:grpSpPr>
        <p:grpSp>
          <p:nvGrpSpPr>
            <p:cNvPr id="21" name="Google Shape;21;p2"/>
            <p:cNvGrpSpPr/>
            <p:nvPr/>
          </p:nvGrpSpPr>
          <p:grpSpPr>
            <a:xfrm>
              <a:off x="206820" y="2630076"/>
              <a:ext cx="435071" cy="425905"/>
              <a:chOff x="3696600" y="705975"/>
              <a:chExt cx="110100" cy="107775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8430783" y="895238"/>
              <a:ext cx="435071" cy="425905"/>
              <a:chOff x="3696600" y="705975"/>
              <a:chExt cx="110100" cy="107775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3" name="Google Shape;43;p2"/>
          <p:cNvGrpSpPr/>
          <p:nvPr/>
        </p:nvGrpSpPr>
        <p:grpSpPr>
          <a:xfrm>
            <a:off x="240834" y="4378204"/>
            <a:ext cx="8543174" cy="613821"/>
            <a:chOff x="240834" y="4378204"/>
            <a:chExt cx="8543174" cy="613821"/>
          </a:xfrm>
        </p:grpSpPr>
        <p:grpSp>
          <p:nvGrpSpPr>
            <p:cNvPr id="44" name="Google Shape;44;p2"/>
            <p:cNvGrpSpPr/>
            <p:nvPr/>
          </p:nvGrpSpPr>
          <p:grpSpPr>
            <a:xfrm>
              <a:off x="240834" y="4378204"/>
              <a:ext cx="688212" cy="613821"/>
              <a:chOff x="3658825" y="458650"/>
              <a:chExt cx="115625" cy="10312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>
              <a:off x="8348934" y="4560185"/>
              <a:ext cx="435074" cy="388049"/>
              <a:chOff x="3658825" y="458650"/>
              <a:chExt cx="115625" cy="103125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1"/>
          <p:cNvGrpSpPr/>
          <p:nvPr/>
        </p:nvGrpSpPr>
        <p:grpSpPr>
          <a:xfrm>
            <a:off x="-116987" y="-75492"/>
            <a:ext cx="9260987" cy="5273193"/>
            <a:chOff x="-116987" y="-75492"/>
            <a:chExt cx="9260987" cy="5273193"/>
          </a:xfrm>
        </p:grpSpPr>
        <p:sp>
          <p:nvSpPr>
            <p:cNvPr id="343" name="Google Shape;343;p11"/>
            <p:cNvSpPr/>
            <p:nvPr/>
          </p:nvSpPr>
          <p:spPr>
            <a:xfrm rot="10800000">
              <a:off x="-116987" y="2827933"/>
              <a:ext cx="3366937" cy="2369768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11"/>
            <p:cNvSpPr/>
            <p:nvPr/>
          </p:nvSpPr>
          <p:spPr>
            <a:xfrm rot="10800000" flipH="1">
              <a:off x="5777063" y="2773733"/>
              <a:ext cx="3366937" cy="2369768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11"/>
            <p:cNvSpPr/>
            <p:nvPr/>
          </p:nvSpPr>
          <p:spPr>
            <a:xfrm flipH="1">
              <a:off x="-116987" y="-75492"/>
              <a:ext cx="3366937" cy="2369768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5777063" y="-21292"/>
              <a:ext cx="3366937" cy="2369768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7" name="Google Shape;347;p11"/>
          <p:cNvSpPr txBox="1"/>
          <p:nvPr>
            <p:ph type="title" hasCustomPrompt="1"/>
          </p:nvPr>
        </p:nvSpPr>
        <p:spPr>
          <a:xfrm>
            <a:off x="4672500" y="1315000"/>
            <a:ext cx="3199800" cy="20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8" name="Google Shape;348;p11"/>
          <p:cNvSpPr txBox="1"/>
          <p:nvPr>
            <p:ph type="subTitle" idx="1"/>
          </p:nvPr>
        </p:nvSpPr>
        <p:spPr>
          <a:xfrm>
            <a:off x="4672500" y="3379500"/>
            <a:ext cx="3199800" cy="75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49" name="Google Shape;349;p11"/>
          <p:cNvGrpSpPr/>
          <p:nvPr/>
        </p:nvGrpSpPr>
        <p:grpSpPr>
          <a:xfrm>
            <a:off x="4180690" y="4307167"/>
            <a:ext cx="665642" cy="593670"/>
            <a:chOff x="3658825" y="458650"/>
            <a:chExt cx="115625" cy="103125"/>
          </a:xfrm>
        </p:grpSpPr>
        <p:sp>
          <p:nvSpPr>
            <p:cNvPr id="350" name="Google Shape;350;p11"/>
            <p:cNvSpPr/>
            <p:nvPr/>
          </p:nvSpPr>
          <p:spPr>
            <a:xfrm>
              <a:off x="3658850" y="458650"/>
              <a:ext cx="115600" cy="103125"/>
            </a:xfrm>
            <a:custGeom>
              <a:avLst/>
              <a:gdLst/>
              <a:ahLst/>
              <a:cxnLst/>
              <a:rect l="l" t="t" r="r" b="b"/>
              <a:pathLst>
                <a:path w="4624" h="4125" extrusionOk="0">
                  <a:moveTo>
                    <a:pt x="3083" y="140"/>
                  </a:moveTo>
                  <a:cubicBezTo>
                    <a:pt x="3356" y="140"/>
                    <a:pt x="3646" y="258"/>
                    <a:pt x="3849" y="401"/>
                  </a:cubicBezTo>
                  <a:cubicBezTo>
                    <a:pt x="4218" y="660"/>
                    <a:pt x="4398" y="1224"/>
                    <a:pt x="3984" y="1535"/>
                  </a:cubicBezTo>
                  <a:cubicBezTo>
                    <a:pt x="3815" y="1661"/>
                    <a:pt x="3603" y="1727"/>
                    <a:pt x="3403" y="1784"/>
                  </a:cubicBezTo>
                  <a:cubicBezTo>
                    <a:pt x="3172" y="1852"/>
                    <a:pt x="2937" y="1899"/>
                    <a:pt x="2698" y="1928"/>
                  </a:cubicBezTo>
                  <a:lnTo>
                    <a:pt x="2696" y="1928"/>
                  </a:lnTo>
                  <a:cubicBezTo>
                    <a:pt x="2696" y="1876"/>
                    <a:pt x="2685" y="1826"/>
                    <a:pt x="2663" y="1778"/>
                  </a:cubicBezTo>
                  <a:cubicBezTo>
                    <a:pt x="2627" y="1692"/>
                    <a:pt x="2555" y="1621"/>
                    <a:pt x="2470" y="1581"/>
                  </a:cubicBezTo>
                  <a:cubicBezTo>
                    <a:pt x="2434" y="1563"/>
                    <a:pt x="2395" y="1552"/>
                    <a:pt x="2356" y="1544"/>
                  </a:cubicBezTo>
                  <a:cubicBezTo>
                    <a:pt x="2313" y="1123"/>
                    <a:pt x="2269" y="595"/>
                    <a:pt x="2631" y="291"/>
                  </a:cubicBezTo>
                  <a:cubicBezTo>
                    <a:pt x="2759" y="183"/>
                    <a:pt x="2918" y="140"/>
                    <a:pt x="3083" y="140"/>
                  </a:cubicBezTo>
                  <a:close/>
                  <a:moveTo>
                    <a:pt x="1010" y="351"/>
                  </a:moveTo>
                  <a:cubicBezTo>
                    <a:pt x="1150" y="351"/>
                    <a:pt x="1290" y="395"/>
                    <a:pt x="1412" y="462"/>
                  </a:cubicBezTo>
                  <a:cubicBezTo>
                    <a:pt x="1813" y="683"/>
                    <a:pt x="1981" y="1160"/>
                    <a:pt x="2129" y="1564"/>
                  </a:cubicBezTo>
                  <a:cubicBezTo>
                    <a:pt x="2137" y="1588"/>
                    <a:pt x="2156" y="1597"/>
                    <a:pt x="2175" y="1597"/>
                  </a:cubicBezTo>
                  <a:cubicBezTo>
                    <a:pt x="2180" y="1597"/>
                    <a:pt x="2185" y="1596"/>
                    <a:pt x="2190" y="1595"/>
                  </a:cubicBezTo>
                  <a:lnTo>
                    <a:pt x="2190" y="1595"/>
                  </a:lnTo>
                  <a:cubicBezTo>
                    <a:pt x="2189" y="1597"/>
                    <a:pt x="2189" y="1600"/>
                    <a:pt x="2189" y="1601"/>
                  </a:cubicBezTo>
                  <a:cubicBezTo>
                    <a:pt x="2083" y="1638"/>
                    <a:pt x="2005" y="1745"/>
                    <a:pt x="1979" y="1851"/>
                  </a:cubicBezTo>
                  <a:cubicBezTo>
                    <a:pt x="1972" y="1878"/>
                    <a:pt x="1969" y="1906"/>
                    <a:pt x="1968" y="1933"/>
                  </a:cubicBezTo>
                  <a:cubicBezTo>
                    <a:pt x="1721" y="1958"/>
                    <a:pt x="1473" y="1986"/>
                    <a:pt x="1225" y="2012"/>
                  </a:cubicBezTo>
                  <a:cubicBezTo>
                    <a:pt x="1089" y="2026"/>
                    <a:pt x="944" y="2050"/>
                    <a:pt x="802" y="2050"/>
                  </a:cubicBezTo>
                  <a:cubicBezTo>
                    <a:pt x="720" y="2050"/>
                    <a:pt x="639" y="2042"/>
                    <a:pt x="561" y="2020"/>
                  </a:cubicBezTo>
                  <a:cubicBezTo>
                    <a:pt x="1" y="1861"/>
                    <a:pt x="207" y="1178"/>
                    <a:pt x="395" y="813"/>
                  </a:cubicBezTo>
                  <a:cubicBezTo>
                    <a:pt x="493" y="623"/>
                    <a:pt x="622" y="438"/>
                    <a:pt x="838" y="375"/>
                  </a:cubicBezTo>
                  <a:cubicBezTo>
                    <a:pt x="895" y="358"/>
                    <a:pt x="952" y="351"/>
                    <a:pt x="1010" y="351"/>
                  </a:cubicBezTo>
                  <a:close/>
                  <a:moveTo>
                    <a:pt x="2323" y="1654"/>
                  </a:moveTo>
                  <a:cubicBezTo>
                    <a:pt x="2346" y="1659"/>
                    <a:pt x="2372" y="1666"/>
                    <a:pt x="2390" y="1676"/>
                  </a:cubicBezTo>
                  <a:cubicBezTo>
                    <a:pt x="2446" y="1704"/>
                    <a:pt x="2491" y="1746"/>
                    <a:pt x="2523" y="1796"/>
                  </a:cubicBezTo>
                  <a:cubicBezTo>
                    <a:pt x="2531" y="1809"/>
                    <a:pt x="2540" y="1824"/>
                    <a:pt x="2546" y="1840"/>
                  </a:cubicBezTo>
                  <a:cubicBezTo>
                    <a:pt x="2546" y="1841"/>
                    <a:pt x="2547" y="1841"/>
                    <a:pt x="2547" y="1842"/>
                  </a:cubicBezTo>
                  <a:cubicBezTo>
                    <a:pt x="2549" y="1845"/>
                    <a:pt x="2550" y="1850"/>
                    <a:pt x="2552" y="1853"/>
                  </a:cubicBezTo>
                  <a:cubicBezTo>
                    <a:pt x="2554" y="1860"/>
                    <a:pt x="2558" y="1870"/>
                    <a:pt x="2559" y="1879"/>
                  </a:cubicBezTo>
                  <a:cubicBezTo>
                    <a:pt x="2561" y="1885"/>
                    <a:pt x="2562" y="1893"/>
                    <a:pt x="2563" y="1900"/>
                  </a:cubicBezTo>
                  <a:cubicBezTo>
                    <a:pt x="2564" y="1905"/>
                    <a:pt x="2564" y="1913"/>
                    <a:pt x="2564" y="1914"/>
                  </a:cubicBezTo>
                  <a:lnTo>
                    <a:pt x="2564" y="1938"/>
                  </a:lnTo>
                  <a:cubicBezTo>
                    <a:pt x="2563" y="1941"/>
                    <a:pt x="2563" y="1945"/>
                    <a:pt x="2563" y="1949"/>
                  </a:cubicBezTo>
                  <a:lnTo>
                    <a:pt x="2563" y="1951"/>
                  </a:lnTo>
                  <a:cubicBezTo>
                    <a:pt x="2563" y="1952"/>
                    <a:pt x="2562" y="1954"/>
                    <a:pt x="2562" y="1955"/>
                  </a:cubicBezTo>
                  <a:cubicBezTo>
                    <a:pt x="2560" y="1969"/>
                    <a:pt x="2557" y="1981"/>
                    <a:pt x="2552" y="1994"/>
                  </a:cubicBezTo>
                  <a:cubicBezTo>
                    <a:pt x="2551" y="1997"/>
                    <a:pt x="2550" y="1999"/>
                    <a:pt x="2550" y="2000"/>
                  </a:cubicBezTo>
                  <a:lnTo>
                    <a:pt x="2549" y="2003"/>
                  </a:lnTo>
                  <a:cubicBezTo>
                    <a:pt x="2545" y="2010"/>
                    <a:pt x="2541" y="2018"/>
                    <a:pt x="2537" y="2024"/>
                  </a:cubicBezTo>
                  <a:cubicBezTo>
                    <a:pt x="2534" y="2029"/>
                    <a:pt x="2530" y="2036"/>
                    <a:pt x="2526" y="2041"/>
                  </a:cubicBezTo>
                  <a:cubicBezTo>
                    <a:pt x="2525" y="2043"/>
                    <a:pt x="2523" y="2045"/>
                    <a:pt x="2521" y="2047"/>
                  </a:cubicBezTo>
                  <a:lnTo>
                    <a:pt x="2520" y="2048"/>
                  </a:lnTo>
                  <a:cubicBezTo>
                    <a:pt x="2511" y="2060"/>
                    <a:pt x="2503" y="2069"/>
                    <a:pt x="2492" y="2078"/>
                  </a:cubicBezTo>
                  <a:cubicBezTo>
                    <a:pt x="2489" y="2081"/>
                    <a:pt x="2485" y="2083"/>
                    <a:pt x="2483" y="2087"/>
                  </a:cubicBezTo>
                  <a:cubicBezTo>
                    <a:pt x="2482" y="2087"/>
                    <a:pt x="2481" y="2088"/>
                    <a:pt x="2480" y="2089"/>
                  </a:cubicBezTo>
                  <a:cubicBezTo>
                    <a:pt x="2479" y="2090"/>
                    <a:pt x="2478" y="2090"/>
                    <a:pt x="2478" y="2090"/>
                  </a:cubicBezTo>
                  <a:cubicBezTo>
                    <a:pt x="2474" y="2093"/>
                    <a:pt x="2470" y="2095"/>
                    <a:pt x="2467" y="2098"/>
                  </a:cubicBezTo>
                  <a:cubicBezTo>
                    <a:pt x="2456" y="2106"/>
                    <a:pt x="2443" y="2113"/>
                    <a:pt x="2432" y="2118"/>
                  </a:cubicBezTo>
                  <a:cubicBezTo>
                    <a:pt x="2430" y="2119"/>
                    <a:pt x="2421" y="2123"/>
                    <a:pt x="2418" y="2125"/>
                  </a:cubicBezTo>
                  <a:cubicBezTo>
                    <a:pt x="2415" y="2126"/>
                    <a:pt x="2406" y="2131"/>
                    <a:pt x="2402" y="2131"/>
                  </a:cubicBezTo>
                  <a:cubicBezTo>
                    <a:pt x="2388" y="2136"/>
                    <a:pt x="2374" y="2141"/>
                    <a:pt x="2360" y="2144"/>
                  </a:cubicBezTo>
                  <a:cubicBezTo>
                    <a:pt x="2352" y="2145"/>
                    <a:pt x="2345" y="2146"/>
                    <a:pt x="2339" y="2147"/>
                  </a:cubicBezTo>
                  <a:cubicBezTo>
                    <a:pt x="2337" y="2147"/>
                    <a:pt x="2337" y="2147"/>
                    <a:pt x="2337" y="2148"/>
                  </a:cubicBezTo>
                  <a:lnTo>
                    <a:pt x="2333" y="2148"/>
                  </a:lnTo>
                  <a:cubicBezTo>
                    <a:pt x="2318" y="2148"/>
                    <a:pt x="2302" y="2149"/>
                    <a:pt x="2288" y="2149"/>
                  </a:cubicBezTo>
                  <a:cubicBezTo>
                    <a:pt x="2281" y="2149"/>
                    <a:pt x="2274" y="2148"/>
                    <a:pt x="2268" y="2148"/>
                  </a:cubicBezTo>
                  <a:lnTo>
                    <a:pt x="2265" y="2147"/>
                  </a:lnTo>
                  <a:cubicBezTo>
                    <a:pt x="2264" y="2147"/>
                    <a:pt x="2263" y="2147"/>
                    <a:pt x="2258" y="2146"/>
                  </a:cubicBezTo>
                  <a:cubicBezTo>
                    <a:pt x="2245" y="2144"/>
                    <a:pt x="2232" y="2141"/>
                    <a:pt x="2219" y="2136"/>
                  </a:cubicBezTo>
                  <a:cubicBezTo>
                    <a:pt x="2217" y="2135"/>
                    <a:pt x="2207" y="2131"/>
                    <a:pt x="2206" y="2131"/>
                  </a:cubicBezTo>
                  <a:cubicBezTo>
                    <a:pt x="2202" y="2129"/>
                    <a:pt x="2197" y="2126"/>
                    <a:pt x="2192" y="2123"/>
                  </a:cubicBezTo>
                  <a:cubicBezTo>
                    <a:pt x="2186" y="2120"/>
                    <a:pt x="2180" y="2117"/>
                    <a:pt x="2175" y="2113"/>
                  </a:cubicBezTo>
                  <a:cubicBezTo>
                    <a:pt x="2173" y="2111"/>
                    <a:pt x="2170" y="2109"/>
                    <a:pt x="2167" y="2108"/>
                  </a:cubicBezTo>
                  <a:lnTo>
                    <a:pt x="2167" y="2107"/>
                  </a:lnTo>
                  <a:cubicBezTo>
                    <a:pt x="2166" y="2107"/>
                    <a:pt x="2166" y="2107"/>
                    <a:pt x="2165" y="2105"/>
                  </a:cubicBezTo>
                  <a:cubicBezTo>
                    <a:pt x="2154" y="2095"/>
                    <a:pt x="2146" y="2088"/>
                    <a:pt x="2137" y="2077"/>
                  </a:cubicBezTo>
                  <a:lnTo>
                    <a:pt x="2136" y="2077"/>
                  </a:lnTo>
                  <a:cubicBezTo>
                    <a:pt x="2135" y="2074"/>
                    <a:pt x="2133" y="2071"/>
                    <a:pt x="2131" y="2069"/>
                  </a:cubicBezTo>
                  <a:cubicBezTo>
                    <a:pt x="2127" y="2063"/>
                    <a:pt x="2123" y="2056"/>
                    <a:pt x="2120" y="2049"/>
                  </a:cubicBezTo>
                  <a:cubicBezTo>
                    <a:pt x="2119" y="2048"/>
                    <a:pt x="2114" y="2039"/>
                    <a:pt x="2113" y="2037"/>
                  </a:cubicBezTo>
                  <a:cubicBezTo>
                    <a:pt x="2112" y="2035"/>
                    <a:pt x="2109" y="2027"/>
                    <a:pt x="2109" y="2025"/>
                  </a:cubicBezTo>
                  <a:cubicBezTo>
                    <a:pt x="2104" y="2012"/>
                    <a:pt x="2101" y="1998"/>
                    <a:pt x="2099" y="1984"/>
                  </a:cubicBezTo>
                  <a:cubicBezTo>
                    <a:pt x="2099" y="1984"/>
                    <a:pt x="2098" y="1982"/>
                    <a:pt x="2098" y="1981"/>
                  </a:cubicBezTo>
                  <a:lnTo>
                    <a:pt x="2098" y="1976"/>
                  </a:lnTo>
                  <a:cubicBezTo>
                    <a:pt x="2097" y="1969"/>
                    <a:pt x="2097" y="1963"/>
                    <a:pt x="2097" y="1955"/>
                  </a:cubicBezTo>
                  <a:cubicBezTo>
                    <a:pt x="2097" y="1942"/>
                    <a:pt x="2098" y="1928"/>
                    <a:pt x="2099" y="1914"/>
                  </a:cubicBezTo>
                  <a:cubicBezTo>
                    <a:pt x="2099" y="1910"/>
                    <a:pt x="2100" y="1905"/>
                    <a:pt x="2100" y="1902"/>
                  </a:cubicBezTo>
                  <a:cubicBezTo>
                    <a:pt x="2102" y="1895"/>
                    <a:pt x="2103" y="1886"/>
                    <a:pt x="2105" y="1878"/>
                  </a:cubicBezTo>
                  <a:cubicBezTo>
                    <a:pt x="2109" y="1865"/>
                    <a:pt x="2114" y="1850"/>
                    <a:pt x="2121" y="1836"/>
                  </a:cubicBezTo>
                  <a:cubicBezTo>
                    <a:pt x="2122" y="1834"/>
                    <a:pt x="2125" y="1826"/>
                    <a:pt x="2126" y="1823"/>
                  </a:cubicBezTo>
                  <a:cubicBezTo>
                    <a:pt x="2130" y="1817"/>
                    <a:pt x="2134" y="1808"/>
                    <a:pt x="2137" y="1802"/>
                  </a:cubicBezTo>
                  <a:cubicBezTo>
                    <a:pt x="2142" y="1797"/>
                    <a:pt x="2145" y="1789"/>
                    <a:pt x="2150" y="1783"/>
                  </a:cubicBezTo>
                  <a:cubicBezTo>
                    <a:pt x="2152" y="1780"/>
                    <a:pt x="2157" y="1773"/>
                    <a:pt x="2158" y="1771"/>
                  </a:cubicBezTo>
                  <a:cubicBezTo>
                    <a:pt x="2168" y="1759"/>
                    <a:pt x="2178" y="1749"/>
                    <a:pt x="2188" y="1738"/>
                  </a:cubicBezTo>
                  <a:cubicBezTo>
                    <a:pt x="2202" y="1725"/>
                    <a:pt x="2201" y="1727"/>
                    <a:pt x="2214" y="1718"/>
                  </a:cubicBezTo>
                  <a:cubicBezTo>
                    <a:pt x="2224" y="1710"/>
                    <a:pt x="2243" y="1701"/>
                    <a:pt x="2250" y="1698"/>
                  </a:cubicBezTo>
                  <a:cubicBezTo>
                    <a:pt x="2262" y="1692"/>
                    <a:pt x="2275" y="1687"/>
                    <a:pt x="2293" y="1682"/>
                  </a:cubicBezTo>
                  <a:cubicBezTo>
                    <a:pt x="2309" y="1678"/>
                    <a:pt x="2319" y="1666"/>
                    <a:pt x="2323" y="1654"/>
                  </a:cubicBezTo>
                  <a:close/>
                  <a:moveTo>
                    <a:pt x="2669" y="2057"/>
                  </a:moveTo>
                  <a:cubicBezTo>
                    <a:pt x="2677" y="2061"/>
                    <a:pt x="2686" y="2062"/>
                    <a:pt x="2698" y="2062"/>
                  </a:cubicBezTo>
                  <a:cubicBezTo>
                    <a:pt x="2754" y="2060"/>
                    <a:pt x="2811" y="2059"/>
                    <a:pt x="2868" y="2059"/>
                  </a:cubicBezTo>
                  <a:cubicBezTo>
                    <a:pt x="3306" y="2059"/>
                    <a:pt x="3757" y="2111"/>
                    <a:pt x="4170" y="2253"/>
                  </a:cubicBezTo>
                  <a:cubicBezTo>
                    <a:pt x="4269" y="2287"/>
                    <a:pt x="4380" y="2336"/>
                    <a:pt x="4432" y="2434"/>
                  </a:cubicBezTo>
                  <a:cubicBezTo>
                    <a:pt x="4499" y="2561"/>
                    <a:pt x="4453" y="2716"/>
                    <a:pt x="4418" y="2846"/>
                  </a:cubicBezTo>
                  <a:cubicBezTo>
                    <a:pt x="4357" y="3080"/>
                    <a:pt x="4274" y="3316"/>
                    <a:pt x="4122" y="3507"/>
                  </a:cubicBezTo>
                  <a:cubicBezTo>
                    <a:pt x="3980" y="3684"/>
                    <a:pt x="3769" y="3821"/>
                    <a:pt x="3537" y="3825"/>
                  </a:cubicBezTo>
                  <a:cubicBezTo>
                    <a:pt x="3533" y="3825"/>
                    <a:pt x="3530" y="3825"/>
                    <a:pt x="3527" y="3825"/>
                  </a:cubicBezTo>
                  <a:cubicBezTo>
                    <a:pt x="3304" y="3825"/>
                    <a:pt x="3123" y="3689"/>
                    <a:pt x="2990" y="3520"/>
                  </a:cubicBezTo>
                  <a:cubicBezTo>
                    <a:pt x="2710" y="3162"/>
                    <a:pt x="2571" y="2678"/>
                    <a:pt x="2502" y="2232"/>
                  </a:cubicBezTo>
                  <a:cubicBezTo>
                    <a:pt x="2516" y="2226"/>
                    <a:pt x="2530" y="2217"/>
                    <a:pt x="2543" y="2207"/>
                  </a:cubicBezTo>
                  <a:cubicBezTo>
                    <a:pt x="2599" y="2169"/>
                    <a:pt x="2641" y="2118"/>
                    <a:pt x="2669" y="2057"/>
                  </a:cubicBezTo>
                  <a:close/>
                  <a:moveTo>
                    <a:pt x="1987" y="2071"/>
                  </a:moveTo>
                  <a:cubicBezTo>
                    <a:pt x="2012" y="2139"/>
                    <a:pt x="2056" y="2197"/>
                    <a:pt x="2123" y="2237"/>
                  </a:cubicBezTo>
                  <a:cubicBezTo>
                    <a:pt x="2177" y="2268"/>
                    <a:pt x="2240" y="2283"/>
                    <a:pt x="2303" y="2283"/>
                  </a:cubicBezTo>
                  <a:cubicBezTo>
                    <a:pt x="2325" y="2283"/>
                    <a:pt x="2346" y="2281"/>
                    <a:pt x="2367" y="2278"/>
                  </a:cubicBezTo>
                  <a:lnTo>
                    <a:pt x="2367" y="2278"/>
                  </a:lnTo>
                  <a:cubicBezTo>
                    <a:pt x="2385" y="2710"/>
                    <a:pt x="2378" y="3186"/>
                    <a:pt x="2236" y="3596"/>
                  </a:cubicBezTo>
                  <a:cubicBezTo>
                    <a:pt x="2164" y="3806"/>
                    <a:pt x="2015" y="3989"/>
                    <a:pt x="1775" y="3994"/>
                  </a:cubicBezTo>
                  <a:cubicBezTo>
                    <a:pt x="1772" y="3994"/>
                    <a:pt x="1768" y="3994"/>
                    <a:pt x="1765" y="3994"/>
                  </a:cubicBezTo>
                  <a:cubicBezTo>
                    <a:pt x="1549" y="3994"/>
                    <a:pt x="1343" y="3869"/>
                    <a:pt x="1174" y="3745"/>
                  </a:cubicBezTo>
                  <a:cubicBezTo>
                    <a:pt x="1011" y="3628"/>
                    <a:pt x="836" y="3486"/>
                    <a:pt x="751" y="3298"/>
                  </a:cubicBezTo>
                  <a:cubicBezTo>
                    <a:pt x="644" y="3069"/>
                    <a:pt x="725" y="2823"/>
                    <a:pt x="883" y="2641"/>
                  </a:cubicBezTo>
                  <a:cubicBezTo>
                    <a:pt x="1164" y="2319"/>
                    <a:pt x="1609" y="2233"/>
                    <a:pt x="1987" y="2071"/>
                  </a:cubicBezTo>
                  <a:close/>
                  <a:moveTo>
                    <a:pt x="3104" y="0"/>
                  </a:moveTo>
                  <a:cubicBezTo>
                    <a:pt x="2880" y="0"/>
                    <a:pt x="2667" y="67"/>
                    <a:pt x="2505" y="223"/>
                  </a:cubicBezTo>
                  <a:cubicBezTo>
                    <a:pt x="2146" y="567"/>
                    <a:pt x="2183" y="1101"/>
                    <a:pt x="2233" y="1550"/>
                  </a:cubicBezTo>
                  <a:cubicBezTo>
                    <a:pt x="2230" y="1554"/>
                    <a:pt x="2226" y="1556"/>
                    <a:pt x="2223" y="1558"/>
                  </a:cubicBezTo>
                  <a:cubicBezTo>
                    <a:pt x="2224" y="1553"/>
                    <a:pt x="2223" y="1545"/>
                    <a:pt x="2221" y="1539"/>
                  </a:cubicBezTo>
                  <a:cubicBezTo>
                    <a:pt x="2101" y="1157"/>
                    <a:pt x="1972" y="743"/>
                    <a:pt x="1657" y="472"/>
                  </a:cubicBezTo>
                  <a:cubicBezTo>
                    <a:pt x="1481" y="319"/>
                    <a:pt x="1243" y="215"/>
                    <a:pt x="1007" y="215"/>
                  </a:cubicBezTo>
                  <a:cubicBezTo>
                    <a:pt x="913" y="215"/>
                    <a:pt x="820" y="232"/>
                    <a:pt x="731" y="268"/>
                  </a:cubicBezTo>
                  <a:cubicBezTo>
                    <a:pt x="376" y="413"/>
                    <a:pt x="172" y="876"/>
                    <a:pt x="88" y="1226"/>
                  </a:cubicBezTo>
                  <a:cubicBezTo>
                    <a:pt x="7" y="1564"/>
                    <a:pt x="93" y="1976"/>
                    <a:pt x="447" y="2119"/>
                  </a:cubicBezTo>
                  <a:cubicBezTo>
                    <a:pt x="555" y="2163"/>
                    <a:pt x="669" y="2177"/>
                    <a:pt x="784" y="2177"/>
                  </a:cubicBezTo>
                  <a:cubicBezTo>
                    <a:pt x="895" y="2177"/>
                    <a:pt x="1007" y="2164"/>
                    <a:pt x="1115" y="2153"/>
                  </a:cubicBezTo>
                  <a:cubicBezTo>
                    <a:pt x="1252" y="2138"/>
                    <a:pt x="1387" y="2124"/>
                    <a:pt x="1524" y="2110"/>
                  </a:cubicBezTo>
                  <a:lnTo>
                    <a:pt x="1524" y="2110"/>
                  </a:lnTo>
                  <a:cubicBezTo>
                    <a:pt x="1273" y="2204"/>
                    <a:pt x="1026" y="2308"/>
                    <a:pt x="834" y="2501"/>
                  </a:cubicBezTo>
                  <a:cubicBezTo>
                    <a:pt x="589" y="2749"/>
                    <a:pt x="480" y="3105"/>
                    <a:pt x="666" y="3421"/>
                  </a:cubicBezTo>
                  <a:cubicBezTo>
                    <a:pt x="845" y="3725"/>
                    <a:pt x="1229" y="4005"/>
                    <a:pt x="1566" y="4097"/>
                  </a:cubicBezTo>
                  <a:cubicBezTo>
                    <a:pt x="1630" y="4115"/>
                    <a:pt x="1694" y="4124"/>
                    <a:pt x="1754" y="4124"/>
                  </a:cubicBezTo>
                  <a:cubicBezTo>
                    <a:pt x="2014" y="4124"/>
                    <a:pt x="2228" y="3966"/>
                    <a:pt x="2336" y="3706"/>
                  </a:cubicBezTo>
                  <a:cubicBezTo>
                    <a:pt x="2420" y="3506"/>
                    <a:pt x="2448" y="3287"/>
                    <a:pt x="2472" y="3075"/>
                  </a:cubicBezTo>
                  <a:cubicBezTo>
                    <a:pt x="2483" y="2984"/>
                    <a:pt x="2491" y="2892"/>
                    <a:pt x="2496" y="2803"/>
                  </a:cubicBezTo>
                  <a:cubicBezTo>
                    <a:pt x="2663" y="3354"/>
                    <a:pt x="2978" y="3960"/>
                    <a:pt x="3519" y="3960"/>
                  </a:cubicBezTo>
                  <a:cubicBezTo>
                    <a:pt x="3576" y="3960"/>
                    <a:pt x="3637" y="3953"/>
                    <a:pt x="3699" y="3939"/>
                  </a:cubicBezTo>
                  <a:cubicBezTo>
                    <a:pt x="4104" y="3845"/>
                    <a:pt x="4352" y="3480"/>
                    <a:pt x="4482" y="3110"/>
                  </a:cubicBezTo>
                  <a:cubicBezTo>
                    <a:pt x="4546" y="2929"/>
                    <a:pt x="4624" y="2710"/>
                    <a:pt x="4598" y="2515"/>
                  </a:cubicBezTo>
                  <a:cubicBezTo>
                    <a:pt x="4575" y="2334"/>
                    <a:pt x="4449" y="2218"/>
                    <a:pt x="4287" y="2150"/>
                  </a:cubicBezTo>
                  <a:cubicBezTo>
                    <a:pt x="4053" y="2051"/>
                    <a:pt x="3786" y="2009"/>
                    <a:pt x="3536" y="1972"/>
                  </a:cubicBezTo>
                  <a:cubicBezTo>
                    <a:pt x="3468" y="1962"/>
                    <a:pt x="3400" y="1954"/>
                    <a:pt x="3332" y="1948"/>
                  </a:cubicBezTo>
                  <a:cubicBezTo>
                    <a:pt x="3923" y="1800"/>
                    <a:pt x="4521" y="1491"/>
                    <a:pt x="4325" y="820"/>
                  </a:cubicBezTo>
                  <a:cubicBezTo>
                    <a:pt x="4191" y="359"/>
                    <a:pt x="3619" y="0"/>
                    <a:pt x="3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3721375" y="510075"/>
              <a:ext cx="49950" cy="44225"/>
            </a:xfrm>
            <a:custGeom>
              <a:avLst/>
              <a:gdLst/>
              <a:ahLst/>
              <a:cxnLst/>
              <a:rect l="l" t="t" r="r" b="b"/>
              <a:pathLst>
                <a:path w="1998" h="1769" extrusionOk="0">
                  <a:moveTo>
                    <a:pt x="168" y="1"/>
                  </a:moveTo>
                  <a:cubicBezTo>
                    <a:pt x="140" y="61"/>
                    <a:pt x="97" y="112"/>
                    <a:pt x="42" y="151"/>
                  </a:cubicBezTo>
                  <a:cubicBezTo>
                    <a:pt x="29" y="160"/>
                    <a:pt x="15" y="169"/>
                    <a:pt x="1" y="175"/>
                  </a:cubicBezTo>
                  <a:cubicBezTo>
                    <a:pt x="70" y="621"/>
                    <a:pt x="209" y="1105"/>
                    <a:pt x="489" y="1463"/>
                  </a:cubicBezTo>
                  <a:cubicBezTo>
                    <a:pt x="621" y="1632"/>
                    <a:pt x="801" y="1768"/>
                    <a:pt x="1023" y="1768"/>
                  </a:cubicBezTo>
                  <a:cubicBezTo>
                    <a:pt x="1027" y="1768"/>
                    <a:pt x="1031" y="1768"/>
                    <a:pt x="1036" y="1768"/>
                  </a:cubicBezTo>
                  <a:cubicBezTo>
                    <a:pt x="1268" y="1764"/>
                    <a:pt x="1479" y="1627"/>
                    <a:pt x="1621" y="1450"/>
                  </a:cubicBezTo>
                  <a:cubicBezTo>
                    <a:pt x="1773" y="1259"/>
                    <a:pt x="1856" y="1023"/>
                    <a:pt x="1917" y="789"/>
                  </a:cubicBezTo>
                  <a:cubicBezTo>
                    <a:pt x="1952" y="660"/>
                    <a:pt x="1998" y="504"/>
                    <a:pt x="1931" y="377"/>
                  </a:cubicBezTo>
                  <a:cubicBezTo>
                    <a:pt x="1879" y="279"/>
                    <a:pt x="1768" y="230"/>
                    <a:pt x="1669" y="196"/>
                  </a:cubicBezTo>
                  <a:cubicBezTo>
                    <a:pt x="1256" y="54"/>
                    <a:pt x="804" y="2"/>
                    <a:pt x="366" y="2"/>
                  </a:cubicBezTo>
                  <a:cubicBezTo>
                    <a:pt x="310" y="2"/>
                    <a:pt x="253" y="3"/>
                    <a:pt x="197" y="5"/>
                  </a:cubicBezTo>
                  <a:cubicBezTo>
                    <a:pt x="185" y="5"/>
                    <a:pt x="176" y="4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3715550" y="462125"/>
              <a:ext cx="53275" cy="44750"/>
            </a:xfrm>
            <a:custGeom>
              <a:avLst/>
              <a:gdLst/>
              <a:ahLst/>
              <a:cxnLst/>
              <a:rect l="l" t="t" r="r" b="b"/>
              <a:pathLst>
                <a:path w="2131" h="1790" extrusionOk="0">
                  <a:moveTo>
                    <a:pt x="815" y="1"/>
                  </a:moveTo>
                  <a:cubicBezTo>
                    <a:pt x="650" y="1"/>
                    <a:pt x="491" y="44"/>
                    <a:pt x="363" y="152"/>
                  </a:cubicBezTo>
                  <a:cubicBezTo>
                    <a:pt x="1" y="456"/>
                    <a:pt x="45" y="984"/>
                    <a:pt x="88" y="1405"/>
                  </a:cubicBezTo>
                  <a:cubicBezTo>
                    <a:pt x="127" y="1413"/>
                    <a:pt x="166" y="1424"/>
                    <a:pt x="203" y="1442"/>
                  </a:cubicBezTo>
                  <a:cubicBezTo>
                    <a:pt x="287" y="1482"/>
                    <a:pt x="359" y="1553"/>
                    <a:pt x="396" y="1639"/>
                  </a:cubicBezTo>
                  <a:cubicBezTo>
                    <a:pt x="417" y="1687"/>
                    <a:pt x="428" y="1737"/>
                    <a:pt x="428" y="1789"/>
                  </a:cubicBezTo>
                  <a:lnTo>
                    <a:pt x="430" y="1789"/>
                  </a:lnTo>
                  <a:cubicBezTo>
                    <a:pt x="669" y="1760"/>
                    <a:pt x="906" y="1713"/>
                    <a:pt x="1135" y="1645"/>
                  </a:cubicBezTo>
                  <a:cubicBezTo>
                    <a:pt x="1335" y="1588"/>
                    <a:pt x="1547" y="1522"/>
                    <a:pt x="1716" y="1395"/>
                  </a:cubicBezTo>
                  <a:cubicBezTo>
                    <a:pt x="2130" y="1085"/>
                    <a:pt x="1950" y="521"/>
                    <a:pt x="1581" y="262"/>
                  </a:cubicBezTo>
                  <a:cubicBezTo>
                    <a:pt x="1378" y="119"/>
                    <a:pt x="1088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3711250" y="499975"/>
              <a:ext cx="11725" cy="12425"/>
            </a:xfrm>
            <a:custGeom>
              <a:avLst/>
              <a:gdLst/>
              <a:ahLst/>
              <a:cxnLst/>
              <a:rect l="l" t="t" r="r" b="b"/>
              <a:pathLst>
                <a:path w="469" h="497" extrusionOk="0">
                  <a:moveTo>
                    <a:pt x="227" y="1"/>
                  </a:moveTo>
                  <a:cubicBezTo>
                    <a:pt x="223" y="13"/>
                    <a:pt x="213" y="25"/>
                    <a:pt x="197" y="29"/>
                  </a:cubicBezTo>
                  <a:cubicBezTo>
                    <a:pt x="178" y="34"/>
                    <a:pt x="166" y="39"/>
                    <a:pt x="154" y="45"/>
                  </a:cubicBezTo>
                  <a:cubicBezTo>
                    <a:pt x="147" y="48"/>
                    <a:pt x="128" y="57"/>
                    <a:pt x="118" y="65"/>
                  </a:cubicBezTo>
                  <a:cubicBezTo>
                    <a:pt x="105" y="74"/>
                    <a:pt x="106" y="72"/>
                    <a:pt x="92" y="85"/>
                  </a:cubicBezTo>
                  <a:cubicBezTo>
                    <a:pt x="81" y="96"/>
                    <a:pt x="72" y="106"/>
                    <a:pt x="62" y="118"/>
                  </a:cubicBezTo>
                  <a:cubicBezTo>
                    <a:pt x="61" y="120"/>
                    <a:pt x="56" y="127"/>
                    <a:pt x="53" y="130"/>
                  </a:cubicBezTo>
                  <a:cubicBezTo>
                    <a:pt x="49" y="136"/>
                    <a:pt x="46" y="144"/>
                    <a:pt x="41" y="149"/>
                  </a:cubicBezTo>
                  <a:cubicBezTo>
                    <a:pt x="37" y="155"/>
                    <a:pt x="34" y="164"/>
                    <a:pt x="30" y="170"/>
                  </a:cubicBezTo>
                  <a:cubicBezTo>
                    <a:pt x="29" y="173"/>
                    <a:pt x="25" y="181"/>
                    <a:pt x="24" y="183"/>
                  </a:cubicBezTo>
                  <a:cubicBezTo>
                    <a:pt x="18" y="197"/>
                    <a:pt x="12" y="212"/>
                    <a:pt x="9" y="225"/>
                  </a:cubicBezTo>
                  <a:cubicBezTo>
                    <a:pt x="7" y="233"/>
                    <a:pt x="6" y="242"/>
                    <a:pt x="4" y="249"/>
                  </a:cubicBezTo>
                  <a:cubicBezTo>
                    <a:pt x="4" y="252"/>
                    <a:pt x="3" y="257"/>
                    <a:pt x="3" y="261"/>
                  </a:cubicBezTo>
                  <a:cubicBezTo>
                    <a:pt x="2" y="275"/>
                    <a:pt x="1" y="289"/>
                    <a:pt x="1" y="302"/>
                  </a:cubicBezTo>
                  <a:cubicBezTo>
                    <a:pt x="1" y="310"/>
                    <a:pt x="1" y="316"/>
                    <a:pt x="2" y="323"/>
                  </a:cubicBezTo>
                  <a:lnTo>
                    <a:pt x="2" y="328"/>
                  </a:lnTo>
                  <a:cubicBezTo>
                    <a:pt x="2" y="329"/>
                    <a:pt x="3" y="331"/>
                    <a:pt x="3" y="331"/>
                  </a:cubicBezTo>
                  <a:cubicBezTo>
                    <a:pt x="5" y="345"/>
                    <a:pt x="8" y="359"/>
                    <a:pt x="13" y="372"/>
                  </a:cubicBezTo>
                  <a:cubicBezTo>
                    <a:pt x="13" y="374"/>
                    <a:pt x="16" y="382"/>
                    <a:pt x="17" y="384"/>
                  </a:cubicBezTo>
                  <a:cubicBezTo>
                    <a:pt x="18" y="386"/>
                    <a:pt x="22" y="395"/>
                    <a:pt x="23" y="396"/>
                  </a:cubicBezTo>
                  <a:cubicBezTo>
                    <a:pt x="27" y="403"/>
                    <a:pt x="31" y="410"/>
                    <a:pt x="35" y="416"/>
                  </a:cubicBezTo>
                  <a:cubicBezTo>
                    <a:pt x="36" y="419"/>
                    <a:pt x="38" y="421"/>
                    <a:pt x="40" y="424"/>
                  </a:cubicBezTo>
                  <a:lnTo>
                    <a:pt x="41" y="424"/>
                  </a:lnTo>
                  <a:cubicBezTo>
                    <a:pt x="49" y="435"/>
                    <a:pt x="58" y="442"/>
                    <a:pt x="69" y="452"/>
                  </a:cubicBezTo>
                  <a:cubicBezTo>
                    <a:pt x="70" y="454"/>
                    <a:pt x="70" y="454"/>
                    <a:pt x="71" y="454"/>
                  </a:cubicBezTo>
                  <a:lnTo>
                    <a:pt x="71" y="455"/>
                  </a:lnTo>
                  <a:cubicBezTo>
                    <a:pt x="74" y="456"/>
                    <a:pt x="76" y="458"/>
                    <a:pt x="78" y="460"/>
                  </a:cubicBezTo>
                  <a:cubicBezTo>
                    <a:pt x="84" y="464"/>
                    <a:pt x="89" y="467"/>
                    <a:pt x="96" y="470"/>
                  </a:cubicBezTo>
                  <a:cubicBezTo>
                    <a:pt x="101" y="473"/>
                    <a:pt x="105" y="476"/>
                    <a:pt x="110" y="478"/>
                  </a:cubicBezTo>
                  <a:cubicBezTo>
                    <a:pt x="111" y="478"/>
                    <a:pt x="121" y="482"/>
                    <a:pt x="123" y="483"/>
                  </a:cubicBezTo>
                  <a:cubicBezTo>
                    <a:pt x="136" y="488"/>
                    <a:pt x="149" y="491"/>
                    <a:pt x="162" y="493"/>
                  </a:cubicBezTo>
                  <a:cubicBezTo>
                    <a:pt x="167" y="494"/>
                    <a:pt x="168" y="494"/>
                    <a:pt x="169" y="494"/>
                  </a:cubicBezTo>
                  <a:lnTo>
                    <a:pt x="171" y="495"/>
                  </a:lnTo>
                  <a:cubicBezTo>
                    <a:pt x="178" y="495"/>
                    <a:pt x="184" y="496"/>
                    <a:pt x="192" y="496"/>
                  </a:cubicBezTo>
                  <a:cubicBezTo>
                    <a:pt x="206" y="496"/>
                    <a:pt x="222" y="495"/>
                    <a:pt x="237" y="495"/>
                  </a:cubicBezTo>
                  <a:lnTo>
                    <a:pt x="240" y="495"/>
                  </a:lnTo>
                  <a:cubicBezTo>
                    <a:pt x="240" y="494"/>
                    <a:pt x="240" y="494"/>
                    <a:pt x="242" y="494"/>
                  </a:cubicBezTo>
                  <a:cubicBezTo>
                    <a:pt x="249" y="493"/>
                    <a:pt x="255" y="492"/>
                    <a:pt x="264" y="491"/>
                  </a:cubicBezTo>
                  <a:cubicBezTo>
                    <a:pt x="278" y="488"/>
                    <a:pt x="292" y="483"/>
                    <a:pt x="306" y="478"/>
                  </a:cubicBezTo>
                  <a:cubicBezTo>
                    <a:pt x="309" y="478"/>
                    <a:pt x="319" y="473"/>
                    <a:pt x="321" y="472"/>
                  </a:cubicBezTo>
                  <a:cubicBezTo>
                    <a:pt x="325" y="470"/>
                    <a:pt x="334" y="466"/>
                    <a:pt x="335" y="465"/>
                  </a:cubicBezTo>
                  <a:cubicBezTo>
                    <a:pt x="347" y="460"/>
                    <a:pt x="360" y="453"/>
                    <a:pt x="371" y="445"/>
                  </a:cubicBezTo>
                  <a:cubicBezTo>
                    <a:pt x="374" y="442"/>
                    <a:pt x="377" y="440"/>
                    <a:pt x="382" y="437"/>
                  </a:cubicBezTo>
                  <a:cubicBezTo>
                    <a:pt x="382" y="437"/>
                    <a:pt x="383" y="437"/>
                    <a:pt x="384" y="436"/>
                  </a:cubicBezTo>
                  <a:cubicBezTo>
                    <a:pt x="385" y="435"/>
                    <a:pt x="386" y="434"/>
                    <a:pt x="387" y="434"/>
                  </a:cubicBezTo>
                  <a:cubicBezTo>
                    <a:pt x="389" y="431"/>
                    <a:pt x="392" y="428"/>
                    <a:pt x="396" y="425"/>
                  </a:cubicBezTo>
                  <a:cubicBezTo>
                    <a:pt x="406" y="416"/>
                    <a:pt x="415" y="407"/>
                    <a:pt x="424" y="395"/>
                  </a:cubicBezTo>
                  <a:lnTo>
                    <a:pt x="425" y="394"/>
                  </a:lnTo>
                  <a:cubicBezTo>
                    <a:pt x="427" y="392"/>
                    <a:pt x="429" y="390"/>
                    <a:pt x="430" y="388"/>
                  </a:cubicBezTo>
                  <a:cubicBezTo>
                    <a:pt x="433" y="383"/>
                    <a:pt x="438" y="376"/>
                    <a:pt x="441" y="371"/>
                  </a:cubicBezTo>
                  <a:cubicBezTo>
                    <a:pt x="444" y="365"/>
                    <a:pt x="449" y="357"/>
                    <a:pt x="453" y="350"/>
                  </a:cubicBezTo>
                  <a:lnTo>
                    <a:pt x="454" y="348"/>
                  </a:lnTo>
                  <a:cubicBezTo>
                    <a:pt x="454" y="346"/>
                    <a:pt x="455" y="344"/>
                    <a:pt x="456" y="341"/>
                  </a:cubicBezTo>
                  <a:cubicBezTo>
                    <a:pt x="461" y="328"/>
                    <a:pt x="464" y="316"/>
                    <a:pt x="466" y="302"/>
                  </a:cubicBezTo>
                  <a:cubicBezTo>
                    <a:pt x="466" y="301"/>
                    <a:pt x="467" y="299"/>
                    <a:pt x="467" y="298"/>
                  </a:cubicBezTo>
                  <a:lnTo>
                    <a:pt x="467" y="296"/>
                  </a:lnTo>
                  <a:cubicBezTo>
                    <a:pt x="467" y="293"/>
                    <a:pt x="467" y="288"/>
                    <a:pt x="468" y="285"/>
                  </a:cubicBezTo>
                  <a:lnTo>
                    <a:pt x="468" y="261"/>
                  </a:lnTo>
                  <a:cubicBezTo>
                    <a:pt x="468" y="260"/>
                    <a:pt x="468" y="252"/>
                    <a:pt x="467" y="247"/>
                  </a:cubicBezTo>
                  <a:cubicBezTo>
                    <a:pt x="466" y="240"/>
                    <a:pt x="464" y="232"/>
                    <a:pt x="462" y="226"/>
                  </a:cubicBezTo>
                  <a:cubicBezTo>
                    <a:pt x="461" y="217"/>
                    <a:pt x="458" y="207"/>
                    <a:pt x="456" y="200"/>
                  </a:cubicBezTo>
                  <a:cubicBezTo>
                    <a:pt x="454" y="197"/>
                    <a:pt x="453" y="192"/>
                    <a:pt x="450" y="189"/>
                  </a:cubicBezTo>
                  <a:cubicBezTo>
                    <a:pt x="450" y="188"/>
                    <a:pt x="449" y="188"/>
                    <a:pt x="449" y="187"/>
                  </a:cubicBezTo>
                  <a:cubicBezTo>
                    <a:pt x="444" y="171"/>
                    <a:pt x="435" y="156"/>
                    <a:pt x="427" y="143"/>
                  </a:cubicBezTo>
                  <a:cubicBezTo>
                    <a:pt x="394" y="93"/>
                    <a:pt x="350" y="51"/>
                    <a:pt x="294" y="23"/>
                  </a:cubicBezTo>
                  <a:cubicBezTo>
                    <a:pt x="276" y="13"/>
                    <a:pt x="250" y="6"/>
                    <a:pt x="227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3674950" y="510425"/>
              <a:ext cx="43525" cy="48075"/>
            </a:xfrm>
            <a:custGeom>
              <a:avLst/>
              <a:gdLst/>
              <a:ahLst/>
              <a:cxnLst/>
              <a:rect l="l" t="t" r="r" b="b"/>
              <a:pathLst>
                <a:path w="1741" h="1923" extrusionOk="0">
                  <a:moveTo>
                    <a:pt x="1343" y="0"/>
                  </a:moveTo>
                  <a:cubicBezTo>
                    <a:pt x="965" y="162"/>
                    <a:pt x="520" y="248"/>
                    <a:pt x="239" y="570"/>
                  </a:cubicBezTo>
                  <a:cubicBezTo>
                    <a:pt x="81" y="752"/>
                    <a:pt x="0" y="998"/>
                    <a:pt x="107" y="1227"/>
                  </a:cubicBezTo>
                  <a:cubicBezTo>
                    <a:pt x="192" y="1415"/>
                    <a:pt x="367" y="1557"/>
                    <a:pt x="530" y="1674"/>
                  </a:cubicBezTo>
                  <a:cubicBezTo>
                    <a:pt x="699" y="1797"/>
                    <a:pt x="903" y="1922"/>
                    <a:pt x="1118" y="1922"/>
                  </a:cubicBezTo>
                  <a:cubicBezTo>
                    <a:pt x="1123" y="1922"/>
                    <a:pt x="1127" y="1922"/>
                    <a:pt x="1131" y="1922"/>
                  </a:cubicBezTo>
                  <a:cubicBezTo>
                    <a:pt x="1371" y="1918"/>
                    <a:pt x="1520" y="1735"/>
                    <a:pt x="1592" y="1524"/>
                  </a:cubicBezTo>
                  <a:cubicBezTo>
                    <a:pt x="1734" y="1115"/>
                    <a:pt x="1741" y="639"/>
                    <a:pt x="1723" y="207"/>
                  </a:cubicBezTo>
                  <a:lnTo>
                    <a:pt x="1723" y="207"/>
                  </a:lnTo>
                  <a:cubicBezTo>
                    <a:pt x="1702" y="210"/>
                    <a:pt x="1681" y="212"/>
                    <a:pt x="1659" y="212"/>
                  </a:cubicBezTo>
                  <a:cubicBezTo>
                    <a:pt x="1596" y="212"/>
                    <a:pt x="1533" y="197"/>
                    <a:pt x="1479" y="166"/>
                  </a:cubicBezTo>
                  <a:cubicBezTo>
                    <a:pt x="1412" y="126"/>
                    <a:pt x="1368" y="67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3658825" y="467400"/>
              <a:ext cx="54775" cy="42500"/>
            </a:xfrm>
            <a:custGeom>
              <a:avLst/>
              <a:gdLst/>
              <a:ahLst/>
              <a:cxnLst/>
              <a:rect l="l" t="t" r="r" b="b"/>
              <a:pathLst>
                <a:path w="2191" h="1700" extrusionOk="0">
                  <a:moveTo>
                    <a:pt x="1010" y="1"/>
                  </a:moveTo>
                  <a:cubicBezTo>
                    <a:pt x="952" y="1"/>
                    <a:pt x="895" y="8"/>
                    <a:pt x="838" y="25"/>
                  </a:cubicBezTo>
                  <a:cubicBezTo>
                    <a:pt x="623" y="88"/>
                    <a:pt x="494" y="273"/>
                    <a:pt x="396" y="463"/>
                  </a:cubicBezTo>
                  <a:cubicBezTo>
                    <a:pt x="207" y="827"/>
                    <a:pt x="0" y="1511"/>
                    <a:pt x="562" y="1670"/>
                  </a:cubicBezTo>
                  <a:cubicBezTo>
                    <a:pt x="640" y="1692"/>
                    <a:pt x="721" y="1700"/>
                    <a:pt x="803" y="1700"/>
                  </a:cubicBezTo>
                  <a:cubicBezTo>
                    <a:pt x="945" y="1700"/>
                    <a:pt x="1090" y="1676"/>
                    <a:pt x="1226" y="1662"/>
                  </a:cubicBezTo>
                  <a:cubicBezTo>
                    <a:pt x="1474" y="1636"/>
                    <a:pt x="1722" y="1608"/>
                    <a:pt x="1969" y="1583"/>
                  </a:cubicBezTo>
                  <a:cubicBezTo>
                    <a:pt x="1970" y="1556"/>
                    <a:pt x="1973" y="1528"/>
                    <a:pt x="1980" y="1501"/>
                  </a:cubicBezTo>
                  <a:cubicBezTo>
                    <a:pt x="2006" y="1395"/>
                    <a:pt x="2084" y="1288"/>
                    <a:pt x="2190" y="1251"/>
                  </a:cubicBezTo>
                  <a:cubicBezTo>
                    <a:pt x="2190" y="1250"/>
                    <a:pt x="2190" y="1247"/>
                    <a:pt x="2191" y="1245"/>
                  </a:cubicBezTo>
                  <a:lnTo>
                    <a:pt x="2191" y="1245"/>
                  </a:lnTo>
                  <a:cubicBezTo>
                    <a:pt x="2186" y="1246"/>
                    <a:pt x="2181" y="1247"/>
                    <a:pt x="2176" y="1247"/>
                  </a:cubicBezTo>
                  <a:cubicBezTo>
                    <a:pt x="2157" y="1247"/>
                    <a:pt x="2137" y="1238"/>
                    <a:pt x="2129" y="1214"/>
                  </a:cubicBezTo>
                  <a:cubicBezTo>
                    <a:pt x="1982" y="810"/>
                    <a:pt x="1813" y="333"/>
                    <a:pt x="1413" y="111"/>
                  </a:cubicBezTo>
                  <a:cubicBezTo>
                    <a:pt x="1291" y="45"/>
                    <a:pt x="1151" y="1"/>
                    <a:pt x="1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3721375" y="510075"/>
              <a:ext cx="49950" cy="44175"/>
            </a:xfrm>
            <a:custGeom>
              <a:avLst/>
              <a:gdLst/>
              <a:ahLst/>
              <a:cxnLst/>
              <a:rect l="l" t="t" r="r" b="b"/>
              <a:pathLst>
                <a:path w="1998" h="1767" extrusionOk="0">
                  <a:moveTo>
                    <a:pt x="168" y="1"/>
                  </a:moveTo>
                  <a:cubicBezTo>
                    <a:pt x="140" y="61"/>
                    <a:pt x="98" y="112"/>
                    <a:pt x="42" y="150"/>
                  </a:cubicBezTo>
                  <a:cubicBezTo>
                    <a:pt x="29" y="160"/>
                    <a:pt x="15" y="169"/>
                    <a:pt x="1" y="175"/>
                  </a:cubicBezTo>
                  <a:cubicBezTo>
                    <a:pt x="19" y="296"/>
                    <a:pt x="44" y="420"/>
                    <a:pt x="75" y="544"/>
                  </a:cubicBezTo>
                  <a:cubicBezTo>
                    <a:pt x="130" y="437"/>
                    <a:pt x="204" y="340"/>
                    <a:pt x="297" y="256"/>
                  </a:cubicBezTo>
                  <a:cubicBezTo>
                    <a:pt x="446" y="121"/>
                    <a:pt x="616" y="60"/>
                    <a:pt x="783" y="60"/>
                  </a:cubicBezTo>
                  <a:cubicBezTo>
                    <a:pt x="1073" y="60"/>
                    <a:pt x="1352" y="246"/>
                    <a:pt x="1492" y="549"/>
                  </a:cubicBezTo>
                  <a:cubicBezTo>
                    <a:pt x="1710" y="1021"/>
                    <a:pt x="1583" y="1592"/>
                    <a:pt x="1055" y="1766"/>
                  </a:cubicBezTo>
                  <a:cubicBezTo>
                    <a:pt x="1280" y="1755"/>
                    <a:pt x="1483" y="1622"/>
                    <a:pt x="1621" y="1450"/>
                  </a:cubicBezTo>
                  <a:cubicBezTo>
                    <a:pt x="1773" y="1259"/>
                    <a:pt x="1856" y="1023"/>
                    <a:pt x="1917" y="789"/>
                  </a:cubicBezTo>
                  <a:cubicBezTo>
                    <a:pt x="1952" y="660"/>
                    <a:pt x="1998" y="504"/>
                    <a:pt x="1931" y="377"/>
                  </a:cubicBezTo>
                  <a:cubicBezTo>
                    <a:pt x="1879" y="279"/>
                    <a:pt x="1768" y="230"/>
                    <a:pt x="1669" y="196"/>
                  </a:cubicBezTo>
                  <a:cubicBezTo>
                    <a:pt x="1256" y="54"/>
                    <a:pt x="805" y="2"/>
                    <a:pt x="367" y="2"/>
                  </a:cubicBezTo>
                  <a:cubicBezTo>
                    <a:pt x="310" y="2"/>
                    <a:pt x="253" y="3"/>
                    <a:pt x="197" y="5"/>
                  </a:cubicBezTo>
                  <a:cubicBezTo>
                    <a:pt x="185" y="5"/>
                    <a:pt x="176" y="4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3717125" y="465275"/>
              <a:ext cx="51700" cy="41600"/>
            </a:xfrm>
            <a:custGeom>
              <a:avLst/>
              <a:gdLst/>
              <a:ahLst/>
              <a:cxnLst/>
              <a:rect l="l" t="t" r="r" b="b"/>
              <a:pathLst>
                <a:path w="2068" h="1664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1492" y="341"/>
                    <a:pt x="1493" y="889"/>
                    <a:pt x="1197" y="1171"/>
                  </a:cubicBezTo>
                  <a:cubicBezTo>
                    <a:pt x="1060" y="1302"/>
                    <a:pt x="889" y="1360"/>
                    <a:pt x="716" y="1360"/>
                  </a:cubicBezTo>
                  <a:cubicBezTo>
                    <a:pt x="522" y="1360"/>
                    <a:pt x="324" y="1287"/>
                    <a:pt x="165" y="1162"/>
                  </a:cubicBezTo>
                  <a:cubicBezTo>
                    <a:pt x="102" y="1111"/>
                    <a:pt x="48" y="1053"/>
                    <a:pt x="1" y="991"/>
                  </a:cubicBezTo>
                  <a:lnTo>
                    <a:pt x="1" y="991"/>
                  </a:lnTo>
                  <a:cubicBezTo>
                    <a:pt x="6" y="1090"/>
                    <a:pt x="15" y="1187"/>
                    <a:pt x="25" y="1279"/>
                  </a:cubicBezTo>
                  <a:cubicBezTo>
                    <a:pt x="64" y="1287"/>
                    <a:pt x="102" y="1298"/>
                    <a:pt x="139" y="1316"/>
                  </a:cubicBezTo>
                  <a:cubicBezTo>
                    <a:pt x="223" y="1356"/>
                    <a:pt x="296" y="1427"/>
                    <a:pt x="332" y="1513"/>
                  </a:cubicBezTo>
                  <a:cubicBezTo>
                    <a:pt x="354" y="1561"/>
                    <a:pt x="364" y="1612"/>
                    <a:pt x="364" y="1663"/>
                  </a:cubicBezTo>
                  <a:lnTo>
                    <a:pt x="367" y="1663"/>
                  </a:lnTo>
                  <a:cubicBezTo>
                    <a:pt x="606" y="1634"/>
                    <a:pt x="841" y="1587"/>
                    <a:pt x="1072" y="1519"/>
                  </a:cubicBezTo>
                  <a:cubicBezTo>
                    <a:pt x="1271" y="1462"/>
                    <a:pt x="1484" y="1396"/>
                    <a:pt x="1652" y="1270"/>
                  </a:cubicBezTo>
                  <a:cubicBezTo>
                    <a:pt x="2067" y="959"/>
                    <a:pt x="1887" y="395"/>
                    <a:pt x="1518" y="136"/>
                  </a:cubicBezTo>
                  <a:cubicBezTo>
                    <a:pt x="1447" y="86"/>
                    <a:pt x="1365" y="4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3711250" y="499975"/>
              <a:ext cx="11725" cy="12425"/>
            </a:xfrm>
            <a:custGeom>
              <a:avLst/>
              <a:gdLst/>
              <a:ahLst/>
              <a:cxnLst/>
              <a:rect l="l" t="t" r="r" b="b"/>
              <a:pathLst>
                <a:path w="469" h="497" extrusionOk="0">
                  <a:moveTo>
                    <a:pt x="227" y="1"/>
                  </a:moveTo>
                  <a:cubicBezTo>
                    <a:pt x="223" y="13"/>
                    <a:pt x="213" y="25"/>
                    <a:pt x="197" y="29"/>
                  </a:cubicBezTo>
                  <a:cubicBezTo>
                    <a:pt x="178" y="34"/>
                    <a:pt x="166" y="39"/>
                    <a:pt x="154" y="45"/>
                  </a:cubicBezTo>
                  <a:cubicBezTo>
                    <a:pt x="147" y="48"/>
                    <a:pt x="128" y="57"/>
                    <a:pt x="118" y="65"/>
                  </a:cubicBezTo>
                  <a:cubicBezTo>
                    <a:pt x="105" y="74"/>
                    <a:pt x="106" y="72"/>
                    <a:pt x="92" y="85"/>
                  </a:cubicBezTo>
                  <a:cubicBezTo>
                    <a:pt x="81" y="96"/>
                    <a:pt x="72" y="106"/>
                    <a:pt x="62" y="118"/>
                  </a:cubicBezTo>
                  <a:cubicBezTo>
                    <a:pt x="61" y="120"/>
                    <a:pt x="56" y="127"/>
                    <a:pt x="53" y="130"/>
                  </a:cubicBezTo>
                  <a:cubicBezTo>
                    <a:pt x="49" y="136"/>
                    <a:pt x="46" y="144"/>
                    <a:pt x="41" y="149"/>
                  </a:cubicBezTo>
                  <a:cubicBezTo>
                    <a:pt x="37" y="155"/>
                    <a:pt x="34" y="164"/>
                    <a:pt x="30" y="170"/>
                  </a:cubicBezTo>
                  <a:cubicBezTo>
                    <a:pt x="29" y="173"/>
                    <a:pt x="25" y="181"/>
                    <a:pt x="24" y="183"/>
                  </a:cubicBezTo>
                  <a:cubicBezTo>
                    <a:pt x="18" y="197"/>
                    <a:pt x="12" y="212"/>
                    <a:pt x="9" y="225"/>
                  </a:cubicBezTo>
                  <a:cubicBezTo>
                    <a:pt x="7" y="233"/>
                    <a:pt x="6" y="242"/>
                    <a:pt x="4" y="249"/>
                  </a:cubicBezTo>
                  <a:cubicBezTo>
                    <a:pt x="4" y="252"/>
                    <a:pt x="3" y="257"/>
                    <a:pt x="3" y="261"/>
                  </a:cubicBezTo>
                  <a:cubicBezTo>
                    <a:pt x="2" y="275"/>
                    <a:pt x="1" y="289"/>
                    <a:pt x="1" y="302"/>
                  </a:cubicBezTo>
                  <a:cubicBezTo>
                    <a:pt x="1" y="310"/>
                    <a:pt x="1" y="316"/>
                    <a:pt x="2" y="323"/>
                  </a:cubicBezTo>
                  <a:lnTo>
                    <a:pt x="2" y="328"/>
                  </a:lnTo>
                  <a:cubicBezTo>
                    <a:pt x="2" y="329"/>
                    <a:pt x="3" y="331"/>
                    <a:pt x="3" y="331"/>
                  </a:cubicBezTo>
                  <a:cubicBezTo>
                    <a:pt x="5" y="345"/>
                    <a:pt x="8" y="359"/>
                    <a:pt x="13" y="372"/>
                  </a:cubicBezTo>
                  <a:cubicBezTo>
                    <a:pt x="13" y="374"/>
                    <a:pt x="16" y="382"/>
                    <a:pt x="17" y="384"/>
                  </a:cubicBezTo>
                  <a:cubicBezTo>
                    <a:pt x="18" y="386"/>
                    <a:pt x="22" y="395"/>
                    <a:pt x="23" y="396"/>
                  </a:cubicBezTo>
                  <a:cubicBezTo>
                    <a:pt x="27" y="403"/>
                    <a:pt x="31" y="410"/>
                    <a:pt x="35" y="416"/>
                  </a:cubicBezTo>
                  <a:cubicBezTo>
                    <a:pt x="36" y="419"/>
                    <a:pt x="38" y="421"/>
                    <a:pt x="40" y="424"/>
                  </a:cubicBezTo>
                  <a:lnTo>
                    <a:pt x="41" y="424"/>
                  </a:lnTo>
                  <a:cubicBezTo>
                    <a:pt x="49" y="435"/>
                    <a:pt x="58" y="442"/>
                    <a:pt x="69" y="452"/>
                  </a:cubicBezTo>
                  <a:cubicBezTo>
                    <a:pt x="70" y="454"/>
                    <a:pt x="70" y="454"/>
                    <a:pt x="71" y="454"/>
                  </a:cubicBezTo>
                  <a:lnTo>
                    <a:pt x="71" y="455"/>
                  </a:lnTo>
                  <a:cubicBezTo>
                    <a:pt x="74" y="456"/>
                    <a:pt x="76" y="458"/>
                    <a:pt x="78" y="460"/>
                  </a:cubicBezTo>
                  <a:cubicBezTo>
                    <a:pt x="84" y="464"/>
                    <a:pt x="89" y="467"/>
                    <a:pt x="96" y="470"/>
                  </a:cubicBezTo>
                  <a:cubicBezTo>
                    <a:pt x="101" y="473"/>
                    <a:pt x="105" y="476"/>
                    <a:pt x="110" y="478"/>
                  </a:cubicBezTo>
                  <a:cubicBezTo>
                    <a:pt x="111" y="478"/>
                    <a:pt x="121" y="482"/>
                    <a:pt x="123" y="483"/>
                  </a:cubicBezTo>
                  <a:cubicBezTo>
                    <a:pt x="136" y="488"/>
                    <a:pt x="149" y="491"/>
                    <a:pt x="162" y="493"/>
                  </a:cubicBezTo>
                  <a:cubicBezTo>
                    <a:pt x="167" y="494"/>
                    <a:pt x="168" y="494"/>
                    <a:pt x="169" y="494"/>
                  </a:cubicBezTo>
                  <a:lnTo>
                    <a:pt x="171" y="495"/>
                  </a:lnTo>
                  <a:cubicBezTo>
                    <a:pt x="178" y="495"/>
                    <a:pt x="184" y="496"/>
                    <a:pt x="192" y="496"/>
                  </a:cubicBezTo>
                  <a:cubicBezTo>
                    <a:pt x="206" y="496"/>
                    <a:pt x="222" y="495"/>
                    <a:pt x="237" y="495"/>
                  </a:cubicBezTo>
                  <a:lnTo>
                    <a:pt x="240" y="495"/>
                  </a:lnTo>
                  <a:cubicBezTo>
                    <a:pt x="240" y="494"/>
                    <a:pt x="240" y="494"/>
                    <a:pt x="242" y="494"/>
                  </a:cubicBezTo>
                  <a:cubicBezTo>
                    <a:pt x="249" y="493"/>
                    <a:pt x="255" y="492"/>
                    <a:pt x="264" y="491"/>
                  </a:cubicBezTo>
                  <a:cubicBezTo>
                    <a:pt x="278" y="488"/>
                    <a:pt x="292" y="483"/>
                    <a:pt x="306" y="478"/>
                  </a:cubicBezTo>
                  <a:cubicBezTo>
                    <a:pt x="309" y="478"/>
                    <a:pt x="319" y="473"/>
                    <a:pt x="321" y="472"/>
                  </a:cubicBezTo>
                  <a:cubicBezTo>
                    <a:pt x="325" y="470"/>
                    <a:pt x="334" y="466"/>
                    <a:pt x="335" y="465"/>
                  </a:cubicBezTo>
                  <a:cubicBezTo>
                    <a:pt x="347" y="460"/>
                    <a:pt x="360" y="453"/>
                    <a:pt x="371" y="445"/>
                  </a:cubicBezTo>
                  <a:cubicBezTo>
                    <a:pt x="374" y="442"/>
                    <a:pt x="377" y="440"/>
                    <a:pt x="382" y="437"/>
                  </a:cubicBezTo>
                  <a:cubicBezTo>
                    <a:pt x="382" y="437"/>
                    <a:pt x="383" y="437"/>
                    <a:pt x="384" y="436"/>
                  </a:cubicBezTo>
                  <a:cubicBezTo>
                    <a:pt x="385" y="435"/>
                    <a:pt x="386" y="434"/>
                    <a:pt x="387" y="434"/>
                  </a:cubicBezTo>
                  <a:cubicBezTo>
                    <a:pt x="389" y="431"/>
                    <a:pt x="392" y="428"/>
                    <a:pt x="396" y="425"/>
                  </a:cubicBezTo>
                  <a:cubicBezTo>
                    <a:pt x="406" y="416"/>
                    <a:pt x="415" y="407"/>
                    <a:pt x="424" y="395"/>
                  </a:cubicBezTo>
                  <a:lnTo>
                    <a:pt x="425" y="394"/>
                  </a:lnTo>
                  <a:cubicBezTo>
                    <a:pt x="427" y="392"/>
                    <a:pt x="429" y="390"/>
                    <a:pt x="430" y="388"/>
                  </a:cubicBezTo>
                  <a:cubicBezTo>
                    <a:pt x="433" y="383"/>
                    <a:pt x="438" y="376"/>
                    <a:pt x="441" y="371"/>
                  </a:cubicBezTo>
                  <a:cubicBezTo>
                    <a:pt x="444" y="365"/>
                    <a:pt x="449" y="357"/>
                    <a:pt x="453" y="350"/>
                  </a:cubicBezTo>
                  <a:lnTo>
                    <a:pt x="454" y="348"/>
                  </a:lnTo>
                  <a:cubicBezTo>
                    <a:pt x="454" y="346"/>
                    <a:pt x="455" y="344"/>
                    <a:pt x="456" y="341"/>
                  </a:cubicBezTo>
                  <a:cubicBezTo>
                    <a:pt x="461" y="328"/>
                    <a:pt x="464" y="316"/>
                    <a:pt x="466" y="302"/>
                  </a:cubicBezTo>
                  <a:cubicBezTo>
                    <a:pt x="466" y="301"/>
                    <a:pt x="467" y="299"/>
                    <a:pt x="467" y="298"/>
                  </a:cubicBezTo>
                  <a:lnTo>
                    <a:pt x="467" y="296"/>
                  </a:lnTo>
                  <a:cubicBezTo>
                    <a:pt x="467" y="293"/>
                    <a:pt x="467" y="288"/>
                    <a:pt x="468" y="285"/>
                  </a:cubicBezTo>
                  <a:lnTo>
                    <a:pt x="468" y="261"/>
                  </a:lnTo>
                  <a:cubicBezTo>
                    <a:pt x="468" y="260"/>
                    <a:pt x="468" y="252"/>
                    <a:pt x="467" y="247"/>
                  </a:cubicBezTo>
                  <a:cubicBezTo>
                    <a:pt x="466" y="240"/>
                    <a:pt x="464" y="232"/>
                    <a:pt x="462" y="226"/>
                  </a:cubicBezTo>
                  <a:cubicBezTo>
                    <a:pt x="461" y="217"/>
                    <a:pt x="458" y="207"/>
                    <a:pt x="456" y="200"/>
                  </a:cubicBezTo>
                  <a:cubicBezTo>
                    <a:pt x="454" y="197"/>
                    <a:pt x="453" y="192"/>
                    <a:pt x="450" y="189"/>
                  </a:cubicBezTo>
                  <a:cubicBezTo>
                    <a:pt x="450" y="188"/>
                    <a:pt x="449" y="188"/>
                    <a:pt x="449" y="187"/>
                  </a:cubicBezTo>
                  <a:cubicBezTo>
                    <a:pt x="444" y="171"/>
                    <a:pt x="435" y="156"/>
                    <a:pt x="427" y="143"/>
                  </a:cubicBezTo>
                  <a:cubicBezTo>
                    <a:pt x="394" y="93"/>
                    <a:pt x="350" y="51"/>
                    <a:pt x="294" y="23"/>
                  </a:cubicBezTo>
                  <a:cubicBezTo>
                    <a:pt x="276" y="13"/>
                    <a:pt x="250" y="6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3692400" y="510425"/>
              <a:ext cx="26075" cy="48100"/>
            </a:xfrm>
            <a:custGeom>
              <a:avLst/>
              <a:gdLst/>
              <a:ahLst/>
              <a:cxnLst/>
              <a:rect l="l" t="t" r="r" b="b"/>
              <a:pathLst>
                <a:path w="1043" h="1924" extrusionOk="0">
                  <a:moveTo>
                    <a:pt x="645" y="0"/>
                  </a:moveTo>
                  <a:cubicBezTo>
                    <a:pt x="468" y="76"/>
                    <a:pt x="276" y="136"/>
                    <a:pt x="93" y="211"/>
                  </a:cubicBezTo>
                  <a:cubicBezTo>
                    <a:pt x="111" y="209"/>
                    <a:pt x="128" y="209"/>
                    <a:pt x="146" y="209"/>
                  </a:cubicBezTo>
                  <a:cubicBezTo>
                    <a:pt x="188" y="209"/>
                    <a:pt x="230" y="213"/>
                    <a:pt x="272" y="223"/>
                  </a:cubicBezTo>
                  <a:cubicBezTo>
                    <a:pt x="716" y="334"/>
                    <a:pt x="718" y="870"/>
                    <a:pt x="586" y="1218"/>
                  </a:cubicBezTo>
                  <a:cubicBezTo>
                    <a:pt x="494" y="1459"/>
                    <a:pt x="337" y="1685"/>
                    <a:pt x="80" y="1767"/>
                  </a:cubicBezTo>
                  <a:cubicBezTo>
                    <a:pt x="54" y="1775"/>
                    <a:pt x="26" y="1781"/>
                    <a:pt x="0" y="1785"/>
                  </a:cubicBezTo>
                  <a:cubicBezTo>
                    <a:pt x="130" y="1863"/>
                    <a:pt x="273" y="1923"/>
                    <a:pt x="422" y="1923"/>
                  </a:cubicBezTo>
                  <a:cubicBezTo>
                    <a:pt x="426" y="1923"/>
                    <a:pt x="430" y="1923"/>
                    <a:pt x="433" y="1923"/>
                  </a:cubicBezTo>
                  <a:cubicBezTo>
                    <a:pt x="673" y="1918"/>
                    <a:pt x="822" y="1735"/>
                    <a:pt x="894" y="1525"/>
                  </a:cubicBezTo>
                  <a:cubicBezTo>
                    <a:pt x="1036" y="1115"/>
                    <a:pt x="1043" y="639"/>
                    <a:pt x="1025" y="207"/>
                  </a:cubicBezTo>
                  <a:lnTo>
                    <a:pt x="1025" y="207"/>
                  </a:lnTo>
                  <a:cubicBezTo>
                    <a:pt x="1004" y="210"/>
                    <a:pt x="983" y="212"/>
                    <a:pt x="961" y="212"/>
                  </a:cubicBezTo>
                  <a:cubicBezTo>
                    <a:pt x="898" y="212"/>
                    <a:pt x="835" y="197"/>
                    <a:pt x="781" y="166"/>
                  </a:cubicBezTo>
                  <a:cubicBezTo>
                    <a:pt x="714" y="126"/>
                    <a:pt x="670" y="68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3678850" y="467400"/>
              <a:ext cx="34750" cy="42200"/>
            </a:xfrm>
            <a:custGeom>
              <a:avLst/>
              <a:gdLst/>
              <a:ahLst/>
              <a:cxnLst/>
              <a:rect l="l" t="t" r="r" b="b"/>
              <a:pathLst>
                <a:path w="1390" h="1688" extrusionOk="0">
                  <a:moveTo>
                    <a:pt x="210" y="1"/>
                  </a:moveTo>
                  <a:cubicBezTo>
                    <a:pt x="152" y="1"/>
                    <a:pt x="94" y="8"/>
                    <a:pt x="37" y="25"/>
                  </a:cubicBezTo>
                  <a:cubicBezTo>
                    <a:pt x="25" y="29"/>
                    <a:pt x="13" y="34"/>
                    <a:pt x="1" y="38"/>
                  </a:cubicBezTo>
                  <a:cubicBezTo>
                    <a:pt x="95" y="92"/>
                    <a:pt x="177" y="166"/>
                    <a:pt x="240" y="253"/>
                  </a:cubicBezTo>
                  <a:cubicBezTo>
                    <a:pt x="397" y="410"/>
                    <a:pt x="514" y="609"/>
                    <a:pt x="564" y="810"/>
                  </a:cubicBezTo>
                  <a:cubicBezTo>
                    <a:pt x="629" y="1072"/>
                    <a:pt x="577" y="1363"/>
                    <a:pt x="379" y="1555"/>
                  </a:cubicBezTo>
                  <a:cubicBezTo>
                    <a:pt x="323" y="1610"/>
                    <a:pt x="261" y="1652"/>
                    <a:pt x="195" y="1688"/>
                  </a:cubicBezTo>
                  <a:cubicBezTo>
                    <a:pt x="273" y="1680"/>
                    <a:pt x="350" y="1670"/>
                    <a:pt x="425" y="1662"/>
                  </a:cubicBezTo>
                  <a:cubicBezTo>
                    <a:pt x="673" y="1636"/>
                    <a:pt x="921" y="1608"/>
                    <a:pt x="1168" y="1582"/>
                  </a:cubicBezTo>
                  <a:cubicBezTo>
                    <a:pt x="1169" y="1555"/>
                    <a:pt x="1172" y="1527"/>
                    <a:pt x="1179" y="1500"/>
                  </a:cubicBezTo>
                  <a:cubicBezTo>
                    <a:pt x="1206" y="1395"/>
                    <a:pt x="1283" y="1288"/>
                    <a:pt x="1389" y="1251"/>
                  </a:cubicBezTo>
                  <a:cubicBezTo>
                    <a:pt x="1389" y="1250"/>
                    <a:pt x="1389" y="1247"/>
                    <a:pt x="1390" y="1245"/>
                  </a:cubicBezTo>
                  <a:lnTo>
                    <a:pt x="1390" y="1245"/>
                  </a:lnTo>
                  <a:cubicBezTo>
                    <a:pt x="1385" y="1246"/>
                    <a:pt x="1380" y="1247"/>
                    <a:pt x="1375" y="1247"/>
                  </a:cubicBezTo>
                  <a:cubicBezTo>
                    <a:pt x="1356" y="1247"/>
                    <a:pt x="1336" y="1238"/>
                    <a:pt x="1328" y="1214"/>
                  </a:cubicBezTo>
                  <a:cubicBezTo>
                    <a:pt x="1181" y="810"/>
                    <a:pt x="1012" y="333"/>
                    <a:pt x="612" y="111"/>
                  </a:cubicBezTo>
                  <a:cubicBezTo>
                    <a:pt x="490" y="45"/>
                    <a:pt x="350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1" name="Google Shape;361;p11"/>
          <p:cNvGrpSpPr/>
          <p:nvPr/>
        </p:nvGrpSpPr>
        <p:grpSpPr>
          <a:xfrm>
            <a:off x="-106100" y="4603847"/>
            <a:ext cx="8990380" cy="593684"/>
            <a:chOff x="-106100" y="4603847"/>
            <a:chExt cx="8990380" cy="593684"/>
          </a:xfrm>
        </p:grpSpPr>
        <p:grpSp>
          <p:nvGrpSpPr>
            <p:cNvPr id="362" name="Google Shape;362;p11"/>
            <p:cNvGrpSpPr/>
            <p:nvPr/>
          </p:nvGrpSpPr>
          <p:grpSpPr>
            <a:xfrm>
              <a:off x="-106100" y="4603847"/>
              <a:ext cx="1669730" cy="593684"/>
              <a:chOff x="24" y="4669269"/>
              <a:chExt cx="1333863" cy="474302"/>
            </a:xfrm>
          </p:grpSpPr>
          <p:grpSp>
            <p:nvGrpSpPr>
              <p:cNvPr id="363" name="Google Shape;363;p11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364" name="Google Shape;364;p11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65" name="Google Shape;365;p11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66" name="Google Shape;366;p11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367" name="Google Shape;367;p11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11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9" name="Google Shape;369;p11"/>
            <p:cNvGrpSpPr/>
            <p:nvPr/>
          </p:nvGrpSpPr>
          <p:grpSpPr>
            <a:xfrm>
              <a:off x="7214550" y="4603847"/>
              <a:ext cx="1669730" cy="593684"/>
              <a:chOff x="24" y="4669269"/>
              <a:chExt cx="1333863" cy="474302"/>
            </a:xfrm>
          </p:grpSpPr>
          <p:grpSp>
            <p:nvGrpSpPr>
              <p:cNvPr id="370" name="Google Shape;370;p11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371" name="Google Shape;371;p11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2" name="Google Shape;372;p11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3" name="Google Shape;373;p11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374" name="Google Shape;374;p11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1"/>
        </a:solidFill>
        <a:effectLst/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"/>
          <p:cNvSpPr txBox="1"/>
          <p:nvPr>
            <p:ph type="subTitle" idx="1"/>
          </p:nvPr>
        </p:nvSpPr>
        <p:spPr>
          <a:xfrm>
            <a:off x="5052450" y="2507675"/>
            <a:ext cx="29667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3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0" name="Google Shape;380;p13"/>
          <p:cNvGrpSpPr/>
          <p:nvPr/>
        </p:nvGrpSpPr>
        <p:grpSpPr>
          <a:xfrm>
            <a:off x="-482137" y="-49115"/>
            <a:ext cx="9626143" cy="5838003"/>
            <a:chOff x="-482137" y="-49115"/>
            <a:chExt cx="9626143" cy="5838003"/>
          </a:xfrm>
        </p:grpSpPr>
        <p:sp>
          <p:nvSpPr>
            <p:cNvPr id="381" name="Google Shape;381;p13"/>
            <p:cNvSpPr/>
            <p:nvPr/>
          </p:nvSpPr>
          <p:spPr>
            <a:xfrm>
              <a:off x="5875021" y="-49115"/>
              <a:ext cx="3268985" cy="2300826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13"/>
            <p:cNvSpPr/>
            <p:nvPr/>
          </p:nvSpPr>
          <p:spPr>
            <a:xfrm rot="10800000">
              <a:off x="-482137" y="3419120"/>
              <a:ext cx="3366937" cy="2369768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3" name="Google Shape;383;p13"/>
          <p:cNvGrpSpPr/>
          <p:nvPr/>
        </p:nvGrpSpPr>
        <p:grpSpPr>
          <a:xfrm>
            <a:off x="208823" y="258819"/>
            <a:ext cx="8728226" cy="4796710"/>
            <a:chOff x="208823" y="258819"/>
            <a:chExt cx="8728226" cy="4796710"/>
          </a:xfrm>
        </p:grpSpPr>
        <p:grpSp>
          <p:nvGrpSpPr>
            <p:cNvPr id="384" name="Google Shape;384;p13"/>
            <p:cNvGrpSpPr/>
            <p:nvPr/>
          </p:nvGrpSpPr>
          <p:grpSpPr>
            <a:xfrm>
              <a:off x="208823" y="4604006"/>
              <a:ext cx="506276" cy="451522"/>
              <a:chOff x="3658825" y="458650"/>
              <a:chExt cx="115625" cy="103125"/>
            </a:xfrm>
          </p:grpSpPr>
          <p:sp>
            <p:nvSpPr>
              <p:cNvPr id="385" name="Google Shape;385;p13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430773" y="258819"/>
              <a:ext cx="506276" cy="451522"/>
              <a:chOff x="3658825" y="458650"/>
              <a:chExt cx="115625" cy="103125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13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13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08" name="Google Shape;408;p13"/>
          <p:cNvGrpSpPr/>
          <p:nvPr/>
        </p:nvGrpSpPr>
        <p:grpSpPr>
          <a:xfrm>
            <a:off x="307328" y="236782"/>
            <a:ext cx="8734048" cy="4840791"/>
            <a:chOff x="307328" y="236782"/>
            <a:chExt cx="8734048" cy="4840791"/>
          </a:xfrm>
        </p:grpSpPr>
        <p:grpSp>
          <p:nvGrpSpPr>
            <p:cNvPr id="409" name="Google Shape;409;p13"/>
            <p:cNvGrpSpPr/>
            <p:nvPr/>
          </p:nvGrpSpPr>
          <p:grpSpPr>
            <a:xfrm>
              <a:off x="307328" y="236782"/>
              <a:ext cx="506273" cy="495603"/>
              <a:chOff x="3696600" y="705975"/>
              <a:chExt cx="110100" cy="107775"/>
            </a:xfrm>
          </p:grpSpPr>
          <p:sp>
            <p:nvSpPr>
              <p:cNvPr id="410" name="Google Shape;410;p13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13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13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20" name="Google Shape;420;p13"/>
            <p:cNvGrpSpPr/>
            <p:nvPr/>
          </p:nvGrpSpPr>
          <p:grpSpPr>
            <a:xfrm>
              <a:off x="8535103" y="4581969"/>
              <a:ext cx="506273" cy="495603"/>
              <a:chOff x="3696600" y="705975"/>
              <a:chExt cx="110100" cy="107775"/>
            </a:xfrm>
          </p:grpSpPr>
          <p:sp>
            <p:nvSpPr>
              <p:cNvPr id="421" name="Google Shape;421;p13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33" name="Google Shape;433;p14"/>
          <p:cNvGrpSpPr/>
          <p:nvPr/>
        </p:nvGrpSpPr>
        <p:grpSpPr>
          <a:xfrm>
            <a:off x="-770300" y="-104475"/>
            <a:ext cx="10733796" cy="5352454"/>
            <a:chOff x="-770300" y="-104475"/>
            <a:chExt cx="10733796" cy="5352454"/>
          </a:xfrm>
        </p:grpSpPr>
        <p:sp>
          <p:nvSpPr>
            <p:cNvPr id="434" name="Google Shape;434;p14"/>
            <p:cNvSpPr/>
            <p:nvPr/>
          </p:nvSpPr>
          <p:spPr>
            <a:xfrm rot="10800000">
              <a:off x="7418275" y="-104475"/>
              <a:ext cx="2545221" cy="535245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14"/>
            <p:cNvSpPr/>
            <p:nvPr/>
          </p:nvSpPr>
          <p:spPr>
            <a:xfrm rot="10800000" flipH="1">
              <a:off x="-770300" y="-104475"/>
              <a:ext cx="2545221" cy="535245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6" name="Google Shape;436;p14"/>
          <p:cNvGrpSpPr/>
          <p:nvPr/>
        </p:nvGrpSpPr>
        <p:grpSpPr>
          <a:xfrm>
            <a:off x="-649625" y="3889194"/>
            <a:ext cx="1362852" cy="1767563"/>
            <a:chOff x="3647600" y="3852775"/>
            <a:chExt cx="1362852" cy="1767563"/>
          </a:xfrm>
        </p:grpSpPr>
        <p:sp>
          <p:nvSpPr>
            <p:cNvPr id="437" name="Google Shape;437;p14"/>
            <p:cNvSpPr/>
            <p:nvPr/>
          </p:nvSpPr>
          <p:spPr>
            <a:xfrm>
              <a:off x="4103166" y="4447159"/>
              <a:ext cx="147392" cy="526673"/>
            </a:xfrm>
            <a:custGeom>
              <a:avLst/>
              <a:gdLst/>
              <a:ahLst/>
              <a:cxnLst/>
              <a:rect l="l" t="t" r="r" b="b"/>
              <a:pathLst>
                <a:path w="4122" h="14728" extrusionOk="0">
                  <a:moveTo>
                    <a:pt x="2899" y="413"/>
                  </a:moveTo>
                  <a:cubicBezTo>
                    <a:pt x="2983" y="917"/>
                    <a:pt x="3073" y="1420"/>
                    <a:pt x="3165" y="1923"/>
                  </a:cubicBezTo>
                  <a:cubicBezTo>
                    <a:pt x="3119" y="1925"/>
                    <a:pt x="3081" y="1949"/>
                    <a:pt x="3038" y="1972"/>
                  </a:cubicBezTo>
                  <a:cubicBezTo>
                    <a:pt x="2988" y="2000"/>
                    <a:pt x="2938" y="2029"/>
                    <a:pt x="2890" y="2060"/>
                  </a:cubicBezTo>
                  <a:cubicBezTo>
                    <a:pt x="2794" y="2119"/>
                    <a:pt x="2704" y="2184"/>
                    <a:pt x="2616" y="2254"/>
                  </a:cubicBezTo>
                  <a:cubicBezTo>
                    <a:pt x="2512" y="2337"/>
                    <a:pt x="2414" y="2429"/>
                    <a:pt x="2320" y="2525"/>
                  </a:cubicBezTo>
                  <a:cubicBezTo>
                    <a:pt x="2484" y="1814"/>
                    <a:pt x="2677" y="1109"/>
                    <a:pt x="2899" y="413"/>
                  </a:cubicBezTo>
                  <a:close/>
                  <a:moveTo>
                    <a:pt x="2780" y="384"/>
                  </a:moveTo>
                  <a:lnTo>
                    <a:pt x="2780" y="384"/>
                  </a:lnTo>
                  <a:cubicBezTo>
                    <a:pt x="2539" y="1124"/>
                    <a:pt x="2338" y="1877"/>
                    <a:pt x="2168" y="2637"/>
                  </a:cubicBezTo>
                  <a:cubicBezTo>
                    <a:pt x="2077" y="2472"/>
                    <a:pt x="1955" y="2320"/>
                    <a:pt x="1796" y="2220"/>
                  </a:cubicBezTo>
                  <a:cubicBezTo>
                    <a:pt x="2090" y="1591"/>
                    <a:pt x="2420" y="979"/>
                    <a:pt x="2780" y="384"/>
                  </a:cubicBezTo>
                  <a:close/>
                  <a:moveTo>
                    <a:pt x="1768" y="2281"/>
                  </a:moveTo>
                  <a:cubicBezTo>
                    <a:pt x="1914" y="2428"/>
                    <a:pt x="2047" y="2577"/>
                    <a:pt x="2132" y="2771"/>
                  </a:cubicBezTo>
                  <a:cubicBezTo>
                    <a:pt x="2134" y="2773"/>
                    <a:pt x="2136" y="2775"/>
                    <a:pt x="2138" y="2776"/>
                  </a:cubicBezTo>
                  <a:cubicBezTo>
                    <a:pt x="2019" y="3320"/>
                    <a:pt x="1920" y="3868"/>
                    <a:pt x="1835" y="4416"/>
                  </a:cubicBezTo>
                  <a:cubicBezTo>
                    <a:pt x="1752" y="4295"/>
                    <a:pt x="1670" y="4172"/>
                    <a:pt x="1586" y="4050"/>
                  </a:cubicBezTo>
                  <a:cubicBezTo>
                    <a:pt x="1474" y="3882"/>
                    <a:pt x="1365" y="3707"/>
                    <a:pt x="1237" y="3550"/>
                  </a:cubicBezTo>
                  <a:cubicBezTo>
                    <a:pt x="1299" y="3384"/>
                    <a:pt x="1363" y="3217"/>
                    <a:pt x="1430" y="3052"/>
                  </a:cubicBezTo>
                  <a:cubicBezTo>
                    <a:pt x="1536" y="2792"/>
                    <a:pt x="1650" y="2535"/>
                    <a:pt x="1768" y="2281"/>
                  </a:cubicBezTo>
                  <a:close/>
                  <a:moveTo>
                    <a:pt x="3181" y="2004"/>
                  </a:moveTo>
                  <a:cubicBezTo>
                    <a:pt x="3269" y="2494"/>
                    <a:pt x="3358" y="2982"/>
                    <a:pt x="3440" y="3472"/>
                  </a:cubicBezTo>
                  <a:cubicBezTo>
                    <a:pt x="3436" y="3470"/>
                    <a:pt x="3431" y="3467"/>
                    <a:pt x="3427" y="3467"/>
                  </a:cubicBezTo>
                  <a:cubicBezTo>
                    <a:pt x="3426" y="3467"/>
                    <a:pt x="3425" y="3467"/>
                    <a:pt x="3425" y="3467"/>
                  </a:cubicBezTo>
                  <a:cubicBezTo>
                    <a:pt x="3351" y="3468"/>
                    <a:pt x="3283" y="3509"/>
                    <a:pt x="3216" y="3539"/>
                  </a:cubicBezTo>
                  <a:cubicBezTo>
                    <a:pt x="3148" y="3570"/>
                    <a:pt x="3081" y="3603"/>
                    <a:pt x="3015" y="3638"/>
                  </a:cubicBezTo>
                  <a:cubicBezTo>
                    <a:pt x="2865" y="3718"/>
                    <a:pt x="2719" y="3805"/>
                    <a:pt x="2581" y="3903"/>
                  </a:cubicBezTo>
                  <a:cubicBezTo>
                    <a:pt x="2353" y="4061"/>
                    <a:pt x="2145" y="4245"/>
                    <a:pt x="1957" y="4446"/>
                  </a:cubicBezTo>
                  <a:cubicBezTo>
                    <a:pt x="2012" y="4081"/>
                    <a:pt x="2074" y="3716"/>
                    <a:pt x="2145" y="3353"/>
                  </a:cubicBezTo>
                  <a:cubicBezTo>
                    <a:pt x="2185" y="3139"/>
                    <a:pt x="2232" y="2926"/>
                    <a:pt x="2278" y="2714"/>
                  </a:cubicBezTo>
                  <a:cubicBezTo>
                    <a:pt x="2402" y="2574"/>
                    <a:pt x="2536" y="2445"/>
                    <a:pt x="2682" y="2331"/>
                  </a:cubicBezTo>
                  <a:cubicBezTo>
                    <a:pt x="2767" y="2265"/>
                    <a:pt x="2855" y="2202"/>
                    <a:pt x="2946" y="2145"/>
                  </a:cubicBezTo>
                  <a:cubicBezTo>
                    <a:pt x="2988" y="2119"/>
                    <a:pt x="3030" y="2093"/>
                    <a:pt x="3073" y="2069"/>
                  </a:cubicBezTo>
                  <a:cubicBezTo>
                    <a:pt x="3110" y="2049"/>
                    <a:pt x="3149" y="2032"/>
                    <a:pt x="3181" y="2004"/>
                  </a:cubicBezTo>
                  <a:close/>
                  <a:moveTo>
                    <a:pt x="1208" y="3631"/>
                  </a:moveTo>
                  <a:cubicBezTo>
                    <a:pt x="1298" y="3793"/>
                    <a:pt x="1407" y="3947"/>
                    <a:pt x="1510" y="4101"/>
                  </a:cubicBezTo>
                  <a:cubicBezTo>
                    <a:pt x="1610" y="4254"/>
                    <a:pt x="1712" y="4407"/>
                    <a:pt x="1813" y="4561"/>
                  </a:cubicBezTo>
                  <a:cubicBezTo>
                    <a:pt x="1752" y="4971"/>
                    <a:pt x="1697" y="5382"/>
                    <a:pt x="1653" y="5794"/>
                  </a:cubicBezTo>
                  <a:cubicBezTo>
                    <a:pt x="1613" y="6162"/>
                    <a:pt x="1582" y="6532"/>
                    <a:pt x="1555" y="6901"/>
                  </a:cubicBezTo>
                  <a:cubicBezTo>
                    <a:pt x="1423" y="6693"/>
                    <a:pt x="1281" y="6491"/>
                    <a:pt x="1128" y="6298"/>
                  </a:cubicBezTo>
                  <a:cubicBezTo>
                    <a:pt x="968" y="6093"/>
                    <a:pt x="797" y="5884"/>
                    <a:pt x="598" y="5714"/>
                  </a:cubicBezTo>
                  <a:cubicBezTo>
                    <a:pt x="754" y="5007"/>
                    <a:pt x="958" y="4310"/>
                    <a:pt x="1208" y="3631"/>
                  </a:cubicBezTo>
                  <a:close/>
                  <a:moveTo>
                    <a:pt x="3451" y="3537"/>
                  </a:moveTo>
                  <a:cubicBezTo>
                    <a:pt x="3563" y="4204"/>
                    <a:pt x="3662" y="4870"/>
                    <a:pt x="3732" y="5541"/>
                  </a:cubicBezTo>
                  <a:cubicBezTo>
                    <a:pt x="3732" y="5543"/>
                    <a:pt x="3732" y="5546"/>
                    <a:pt x="3732" y="5548"/>
                  </a:cubicBezTo>
                  <a:cubicBezTo>
                    <a:pt x="3536" y="5578"/>
                    <a:pt x="3339" y="5687"/>
                    <a:pt x="3164" y="5774"/>
                  </a:cubicBezTo>
                  <a:cubicBezTo>
                    <a:pt x="2955" y="5877"/>
                    <a:pt x="2754" y="5996"/>
                    <a:pt x="2562" y="6130"/>
                  </a:cubicBezTo>
                  <a:cubicBezTo>
                    <a:pt x="2236" y="6353"/>
                    <a:pt x="1942" y="6619"/>
                    <a:pt x="1679" y="6915"/>
                  </a:cubicBezTo>
                  <a:cubicBezTo>
                    <a:pt x="1736" y="6148"/>
                    <a:pt x="1817" y="5382"/>
                    <a:pt x="1930" y="4621"/>
                  </a:cubicBezTo>
                  <a:cubicBezTo>
                    <a:pt x="2145" y="4380"/>
                    <a:pt x="2387" y="4164"/>
                    <a:pt x="2653" y="3980"/>
                  </a:cubicBezTo>
                  <a:cubicBezTo>
                    <a:pt x="2778" y="3894"/>
                    <a:pt x="2908" y="3814"/>
                    <a:pt x="3042" y="3743"/>
                  </a:cubicBezTo>
                  <a:cubicBezTo>
                    <a:pt x="3121" y="3701"/>
                    <a:pt x="3201" y="3662"/>
                    <a:pt x="3282" y="3626"/>
                  </a:cubicBezTo>
                  <a:cubicBezTo>
                    <a:pt x="3341" y="3600"/>
                    <a:pt x="3403" y="3580"/>
                    <a:pt x="3451" y="3537"/>
                  </a:cubicBezTo>
                  <a:close/>
                  <a:moveTo>
                    <a:pt x="3742" y="5652"/>
                  </a:moveTo>
                  <a:cubicBezTo>
                    <a:pt x="3824" y="6495"/>
                    <a:pt x="3860" y="7346"/>
                    <a:pt x="3802" y="8193"/>
                  </a:cubicBezTo>
                  <a:cubicBezTo>
                    <a:pt x="2999" y="8456"/>
                    <a:pt x="2175" y="8778"/>
                    <a:pt x="1589" y="9399"/>
                  </a:cubicBezTo>
                  <a:cubicBezTo>
                    <a:pt x="1589" y="9258"/>
                    <a:pt x="1589" y="9116"/>
                    <a:pt x="1592" y="8973"/>
                  </a:cubicBezTo>
                  <a:cubicBezTo>
                    <a:pt x="1600" y="8352"/>
                    <a:pt x="1626" y="7732"/>
                    <a:pt x="1667" y="7112"/>
                  </a:cubicBezTo>
                  <a:cubicBezTo>
                    <a:pt x="1949" y="6778"/>
                    <a:pt x="2270" y="6480"/>
                    <a:pt x="2630" y="6231"/>
                  </a:cubicBezTo>
                  <a:cubicBezTo>
                    <a:pt x="2809" y="6108"/>
                    <a:pt x="2996" y="5997"/>
                    <a:pt x="3189" y="5899"/>
                  </a:cubicBezTo>
                  <a:cubicBezTo>
                    <a:pt x="3365" y="5809"/>
                    <a:pt x="3568" y="5749"/>
                    <a:pt x="3742" y="5652"/>
                  </a:cubicBezTo>
                  <a:close/>
                  <a:moveTo>
                    <a:pt x="582" y="5793"/>
                  </a:moveTo>
                  <a:cubicBezTo>
                    <a:pt x="736" y="5990"/>
                    <a:pt x="905" y="6178"/>
                    <a:pt x="1055" y="6377"/>
                  </a:cubicBezTo>
                  <a:cubicBezTo>
                    <a:pt x="1231" y="6610"/>
                    <a:pt x="1391" y="6853"/>
                    <a:pt x="1540" y="7102"/>
                  </a:cubicBezTo>
                  <a:cubicBezTo>
                    <a:pt x="1487" y="7914"/>
                    <a:pt x="1462" y="8729"/>
                    <a:pt x="1462" y="9543"/>
                  </a:cubicBezTo>
                  <a:cubicBezTo>
                    <a:pt x="1454" y="9554"/>
                    <a:pt x="1445" y="9564"/>
                    <a:pt x="1436" y="9575"/>
                  </a:cubicBezTo>
                  <a:cubicBezTo>
                    <a:pt x="1257" y="9367"/>
                    <a:pt x="1067" y="9170"/>
                    <a:pt x="857" y="8993"/>
                  </a:cubicBezTo>
                  <a:cubicBezTo>
                    <a:pt x="744" y="8898"/>
                    <a:pt x="629" y="8806"/>
                    <a:pt x="507" y="8722"/>
                  </a:cubicBezTo>
                  <a:cubicBezTo>
                    <a:pt x="432" y="8670"/>
                    <a:pt x="353" y="8611"/>
                    <a:pt x="269" y="8569"/>
                  </a:cubicBezTo>
                  <a:cubicBezTo>
                    <a:pt x="278" y="7636"/>
                    <a:pt x="387" y="6706"/>
                    <a:pt x="582" y="5793"/>
                  </a:cubicBezTo>
                  <a:close/>
                  <a:moveTo>
                    <a:pt x="3792" y="8321"/>
                  </a:moveTo>
                  <a:cubicBezTo>
                    <a:pt x="3732" y="9072"/>
                    <a:pt x="3589" y="9807"/>
                    <a:pt x="3370" y="10525"/>
                  </a:cubicBezTo>
                  <a:cubicBezTo>
                    <a:pt x="3196" y="10529"/>
                    <a:pt x="3014" y="10602"/>
                    <a:pt x="2855" y="10661"/>
                  </a:cubicBezTo>
                  <a:cubicBezTo>
                    <a:pt x="2686" y="10725"/>
                    <a:pt x="2522" y="10803"/>
                    <a:pt x="2367" y="10893"/>
                  </a:cubicBezTo>
                  <a:cubicBezTo>
                    <a:pt x="2093" y="11054"/>
                    <a:pt x="1848" y="11256"/>
                    <a:pt x="1633" y="11488"/>
                  </a:cubicBezTo>
                  <a:cubicBezTo>
                    <a:pt x="1604" y="10851"/>
                    <a:pt x="1588" y="10213"/>
                    <a:pt x="1587" y="9574"/>
                  </a:cubicBezTo>
                  <a:cubicBezTo>
                    <a:pt x="2158" y="8925"/>
                    <a:pt x="2986" y="8592"/>
                    <a:pt x="3792" y="8321"/>
                  </a:cubicBezTo>
                  <a:close/>
                  <a:moveTo>
                    <a:pt x="269" y="8665"/>
                  </a:moveTo>
                  <a:cubicBezTo>
                    <a:pt x="320" y="8704"/>
                    <a:pt x="374" y="8739"/>
                    <a:pt x="426" y="8778"/>
                  </a:cubicBezTo>
                  <a:cubicBezTo>
                    <a:pt x="543" y="8866"/>
                    <a:pt x="658" y="8958"/>
                    <a:pt x="769" y="9055"/>
                  </a:cubicBezTo>
                  <a:cubicBezTo>
                    <a:pt x="994" y="9251"/>
                    <a:pt x="1200" y="9466"/>
                    <a:pt x="1390" y="9696"/>
                  </a:cubicBezTo>
                  <a:cubicBezTo>
                    <a:pt x="1402" y="9711"/>
                    <a:pt x="1422" y="9722"/>
                    <a:pt x="1441" y="9722"/>
                  </a:cubicBezTo>
                  <a:cubicBezTo>
                    <a:pt x="1448" y="9722"/>
                    <a:pt x="1455" y="9720"/>
                    <a:pt x="1462" y="9717"/>
                  </a:cubicBezTo>
                  <a:cubicBezTo>
                    <a:pt x="1463" y="10285"/>
                    <a:pt x="1478" y="10852"/>
                    <a:pt x="1501" y="11419"/>
                  </a:cubicBezTo>
                  <a:cubicBezTo>
                    <a:pt x="1503" y="11455"/>
                    <a:pt x="1505" y="11491"/>
                    <a:pt x="1507" y="11526"/>
                  </a:cubicBezTo>
                  <a:cubicBezTo>
                    <a:pt x="1338" y="11378"/>
                    <a:pt x="1166" y="11235"/>
                    <a:pt x="987" y="11100"/>
                  </a:cubicBezTo>
                  <a:cubicBezTo>
                    <a:pt x="884" y="11021"/>
                    <a:pt x="782" y="10945"/>
                    <a:pt x="677" y="10873"/>
                  </a:cubicBezTo>
                  <a:cubicBezTo>
                    <a:pt x="600" y="10822"/>
                    <a:pt x="521" y="10755"/>
                    <a:pt x="432" y="10728"/>
                  </a:cubicBezTo>
                  <a:cubicBezTo>
                    <a:pt x="333" y="10125"/>
                    <a:pt x="278" y="9513"/>
                    <a:pt x="267" y="8895"/>
                  </a:cubicBezTo>
                  <a:cubicBezTo>
                    <a:pt x="267" y="8819"/>
                    <a:pt x="267" y="8743"/>
                    <a:pt x="269" y="8665"/>
                  </a:cubicBezTo>
                  <a:close/>
                  <a:moveTo>
                    <a:pt x="3334" y="10635"/>
                  </a:moveTo>
                  <a:cubicBezTo>
                    <a:pt x="3286" y="10787"/>
                    <a:pt x="3236" y="10937"/>
                    <a:pt x="3181" y="11085"/>
                  </a:cubicBezTo>
                  <a:cubicBezTo>
                    <a:pt x="2968" y="11662"/>
                    <a:pt x="2723" y="12225"/>
                    <a:pt x="2484" y="12792"/>
                  </a:cubicBezTo>
                  <a:cubicBezTo>
                    <a:pt x="2268" y="13306"/>
                    <a:pt x="2059" y="13825"/>
                    <a:pt x="1845" y="14340"/>
                  </a:cubicBezTo>
                  <a:cubicBezTo>
                    <a:pt x="1754" y="13441"/>
                    <a:pt x="1684" y="12541"/>
                    <a:pt x="1641" y="11638"/>
                  </a:cubicBezTo>
                  <a:cubicBezTo>
                    <a:pt x="1864" y="11387"/>
                    <a:pt x="2120" y="11171"/>
                    <a:pt x="2410" y="10998"/>
                  </a:cubicBezTo>
                  <a:cubicBezTo>
                    <a:pt x="2562" y="10908"/>
                    <a:pt x="2724" y="10830"/>
                    <a:pt x="2891" y="10768"/>
                  </a:cubicBezTo>
                  <a:cubicBezTo>
                    <a:pt x="3035" y="10713"/>
                    <a:pt x="3189" y="10684"/>
                    <a:pt x="3334" y="10635"/>
                  </a:cubicBezTo>
                  <a:close/>
                  <a:moveTo>
                    <a:pt x="449" y="10816"/>
                  </a:moveTo>
                  <a:cubicBezTo>
                    <a:pt x="506" y="10868"/>
                    <a:pt x="578" y="10910"/>
                    <a:pt x="638" y="10954"/>
                  </a:cubicBezTo>
                  <a:cubicBezTo>
                    <a:pt x="741" y="11031"/>
                    <a:pt x="842" y="11107"/>
                    <a:pt x="944" y="11186"/>
                  </a:cubicBezTo>
                  <a:cubicBezTo>
                    <a:pt x="1140" y="11342"/>
                    <a:pt x="1331" y="11503"/>
                    <a:pt x="1514" y="11672"/>
                  </a:cubicBezTo>
                  <a:cubicBezTo>
                    <a:pt x="1561" y="12629"/>
                    <a:pt x="1634" y="13585"/>
                    <a:pt x="1731" y="14538"/>
                  </a:cubicBezTo>
                  <a:cubicBezTo>
                    <a:pt x="1101" y="13367"/>
                    <a:pt x="671" y="12114"/>
                    <a:pt x="449" y="10816"/>
                  </a:cubicBezTo>
                  <a:close/>
                  <a:moveTo>
                    <a:pt x="2905" y="1"/>
                  </a:moveTo>
                  <a:cubicBezTo>
                    <a:pt x="2884" y="1"/>
                    <a:pt x="2862" y="11"/>
                    <a:pt x="2847" y="34"/>
                  </a:cubicBezTo>
                  <a:cubicBezTo>
                    <a:pt x="1776" y="1738"/>
                    <a:pt x="943" y="3604"/>
                    <a:pt x="493" y="5570"/>
                  </a:cubicBezTo>
                  <a:cubicBezTo>
                    <a:pt x="45" y="7531"/>
                    <a:pt x="0" y="9594"/>
                    <a:pt x="458" y="11558"/>
                  </a:cubicBezTo>
                  <a:cubicBezTo>
                    <a:pt x="716" y="12663"/>
                    <a:pt x="1125" y="13743"/>
                    <a:pt x="1724" y="14709"/>
                  </a:cubicBezTo>
                  <a:cubicBezTo>
                    <a:pt x="1733" y="14722"/>
                    <a:pt x="1745" y="14728"/>
                    <a:pt x="1757" y="14728"/>
                  </a:cubicBezTo>
                  <a:cubicBezTo>
                    <a:pt x="1780" y="14728"/>
                    <a:pt x="1803" y="14707"/>
                    <a:pt x="1801" y="14681"/>
                  </a:cubicBezTo>
                  <a:lnTo>
                    <a:pt x="1801" y="14681"/>
                  </a:lnTo>
                  <a:cubicBezTo>
                    <a:pt x="1804" y="14681"/>
                    <a:pt x="1808" y="14681"/>
                    <a:pt x="1811" y="14681"/>
                  </a:cubicBezTo>
                  <a:cubicBezTo>
                    <a:pt x="1833" y="14681"/>
                    <a:pt x="1855" y="14671"/>
                    <a:pt x="1866" y="14644"/>
                  </a:cubicBezTo>
                  <a:cubicBezTo>
                    <a:pt x="2313" y="13591"/>
                    <a:pt x="2786" y="12548"/>
                    <a:pt x="3204" y="11483"/>
                  </a:cubicBezTo>
                  <a:cubicBezTo>
                    <a:pt x="3564" y="10566"/>
                    <a:pt x="3821" y="9628"/>
                    <a:pt x="3926" y="8650"/>
                  </a:cubicBezTo>
                  <a:cubicBezTo>
                    <a:pt x="4122" y="6816"/>
                    <a:pt x="3856" y="4974"/>
                    <a:pt x="3531" y="3173"/>
                  </a:cubicBezTo>
                  <a:cubicBezTo>
                    <a:pt x="3343" y="2135"/>
                    <a:pt x="3132" y="1101"/>
                    <a:pt x="2968" y="58"/>
                  </a:cubicBezTo>
                  <a:cubicBezTo>
                    <a:pt x="2962" y="21"/>
                    <a:pt x="2934" y="1"/>
                    <a:pt x="2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4186090" y="4461927"/>
              <a:ext cx="30287" cy="75525"/>
            </a:xfrm>
            <a:custGeom>
              <a:avLst/>
              <a:gdLst/>
              <a:ahLst/>
              <a:cxnLst/>
              <a:rect l="l" t="t" r="r" b="b"/>
              <a:pathLst>
                <a:path w="847" h="2112" extrusionOk="0">
                  <a:moveTo>
                    <a:pt x="580" y="0"/>
                  </a:moveTo>
                  <a:cubicBezTo>
                    <a:pt x="358" y="696"/>
                    <a:pt x="165" y="1401"/>
                    <a:pt x="1" y="2112"/>
                  </a:cubicBezTo>
                  <a:cubicBezTo>
                    <a:pt x="95" y="2016"/>
                    <a:pt x="193" y="1924"/>
                    <a:pt x="297" y="1842"/>
                  </a:cubicBezTo>
                  <a:cubicBezTo>
                    <a:pt x="385" y="1771"/>
                    <a:pt x="475" y="1706"/>
                    <a:pt x="571" y="1648"/>
                  </a:cubicBezTo>
                  <a:cubicBezTo>
                    <a:pt x="619" y="1616"/>
                    <a:pt x="669" y="1587"/>
                    <a:pt x="719" y="1559"/>
                  </a:cubicBezTo>
                  <a:cubicBezTo>
                    <a:pt x="762" y="1536"/>
                    <a:pt x="800" y="1512"/>
                    <a:pt x="846" y="1510"/>
                  </a:cubicBezTo>
                  <a:cubicBezTo>
                    <a:pt x="754" y="1007"/>
                    <a:pt x="664" y="504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4173110" y="4518820"/>
              <a:ext cx="53100" cy="87326"/>
            </a:xfrm>
            <a:custGeom>
              <a:avLst/>
              <a:gdLst/>
              <a:ahLst/>
              <a:cxnLst/>
              <a:rect l="l" t="t" r="r" b="b"/>
              <a:pathLst>
                <a:path w="1485" h="2442" extrusionOk="0">
                  <a:moveTo>
                    <a:pt x="1225" y="0"/>
                  </a:moveTo>
                  <a:cubicBezTo>
                    <a:pt x="1193" y="28"/>
                    <a:pt x="1154" y="45"/>
                    <a:pt x="1117" y="65"/>
                  </a:cubicBezTo>
                  <a:cubicBezTo>
                    <a:pt x="1074" y="89"/>
                    <a:pt x="1032" y="115"/>
                    <a:pt x="990" y="141"/>
                  </a:cubicBezTo>
                  <a:cubicBezTo>
                    <a:pt x="899" y="197"/>
                    <a:pt x="811" y="260"/>
                    <a:pt x="726" y="327"/>
                  </a:cubicBezTo>
                  <a:cubicBezTo>
                    <a:pt x="580" y="441"/>
                    <a:pt x="446" y="570"/>
                    <a:pt x="322" y="710"/>
                  </a:cubicBezTo>
                  <a:cubicBezTo>
                    <a:pt x="276" y="922"/>
                    <a:pt x="229" y="1135"/>
                    <a:pt x="189" y="1349"/>
                  </a:cubicBezTo>
                  <a:cubicBezTo>
                    <a:pt x="118" y="1712"/>
                    <a:pt x="56" y="2077"/>
                    <a:pt x="1" y="2442"/>
                  </a:cubicBezTo>
                  <a:cubicBezTo>
                    <a:pt x="189" y="2241"/>
                    <a:pt x="397" y="2057"/>
                    <a:pt x="625" y="1899"/>
                  </a:cubicBezTo>
                  <a:cubicBezTo>
                    <a:pt x="763" y="1801"/>
                    <a:pt x="909" y="1712"/>
                    <a:pt x="1059" y="1634"/>
                  </a:cubicBezTo>
                  <a:cubicBezTo>
                    <a:pt x="1125" y="1599"/>
                    <a:pt x="1192" y="1566"/>
                    <a:pt x="1260" y="1535"/>
                  </a:cubicBezTo>
                  <a:cubicBezTo>
                    <a:pt x="1326" y="1505"/>
                    <a:pt x="1395" y="1464"/>
                    <a:pt x="1469" y="1463"/>
                  </a:cubicBezTo>
                  <a:cubicBezTo>
                    <a:pt x="1469" y="1463"/>
                    <a:pt x="1470" y="1463"/>
                    <a:pt x="1471" y="1463"/>
                  </a:cubicBezTo>
                  <a:cubicBezTo>
                    <a:pt x="1475" y="1463"/>
                    <a:pt x="1480" y="1466"/>
                    <a:pt x="1484" y="1467"/>
                  </a:cubicBezTo>
                  <a:cubicBezTo>
                    <a:pt x="1402" y="978"/>
                    <a:pt x="1313" y="490"/>
                    <a:pt x="12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4163205" y="4573638"/>
              <a:ext cx="73410" cy="120797"/>
            </a:xfrm>
            <a:custGeom>
              <a:avLst/>
              <a:gdLst/>
              <a:ahLst/>
              <a:cxnLst/>
              <a:rect l="l" t="t" r="r" b="b"/>
              <a:pathLst>
                <a:path w="2053" h="3378" extrusionOk="0">
                  <a:moveTo>
                    <a:pt x="1772" y="0"/>
                  </a:moveTo>
                  <a:cubicBezTo>
                    <a:pt x="1724" y="43"/>
                    <a:pt x="1662" y="63"/>
                    <a:pt x="1603" y="89"/>
                  </a:cubicBezTo>
                  <a:cubicBezTo>
                    <a:pt x="1522" y="125"/>
                    <a:pt x="1442" y="164"/>
                    <a:pt x="1363" y="206"/>
                  </a:cubicBezTo>
                  <a:cubicBezTo>
                    <a:pt x="1229" y="277"/>
                    <a:pt x="1099" y="357"/>
                    <a:pt x="973" y="443"/>
                  </a:cubicBezTo>
                  <a:cubicBezTo>
                    <a:pt x="708" y="627"/>
                    <a:pt x="466" y="843"/>
                    <a:pt x="251" y="1084"/>
                  </a:cubicBezTo>
                  <a:cubicBezTo>
                    <a:pt x="138" y="1845"/>
                    <a:pt x="57" y="2611"/>
                    <a:pt x="0" y="3378"/>
                  </a:cubicBezTo>
                  <a:cubicBezTo>
                    <a:pt x="263" y="3082"/>
                    <a:pt x="557" y="2816"/>
                    <a:pt x="883" y="2593"/>
                  </a:cubicBezTo>
                  <a:cubicBezTo>
                    <a:pt x="1075" y="2459"/>
                    <a:pt x="1276" y="2340"/>
                    <a:pt x="1485" y="2237"/>
                  </a:cubicBezTo>
                  <a:cubicBezTo>
                    <a:pt x="1660" y="2150"/>
                    <a:pt x="1857" y="2041"/>
                    <a:pt x="2053" y="2011"/>
                  </a:cubicBezTo>
                  <a:cubicBezTo>
                    <a:pt x="2053" y="2009"/>
                    <a:pt x="2053" y="2006"/>
                    <a:pt x="2053" y="2004"/>
                  </a:cubicBezTo>
                  <a:cubicBezTo>
                    <a:pt x="1983" y="1333"/>
                    <a:pt x="1884" y="666"/>
                    <a:pt x="17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4167388" y="4460855"/>
              <a:ext cx="35221" cy="80603"/>
            </a:xfrm>
            <a:custGeom>
              <a:avLst/>
              <a:gdLst/>
              <a:ahLst/>
              <a:cxnLst/>
              <a:rect l="l" t="t" r="r" b="b"/>
              <a:pathLst>
                <a:path w="985" h="2254" extrusionOk="0">
                  <a:moveTo>
                    <a:pt x="984" y="1"/>
                  </a:moveTo>
                  <a:cubicBezTo>
                    <a:pt x="624" y="596"/>
                    <a:pt x="294" y="1208"/>
                    <a:pt x="0" y="1837"/>
                  </a:cubicBezTo>
                  <a:cubicBezTo>
                    <a:pt x="159" y="1936"/>
                    <a:pt x="281" y="2089"/>
                    <a:pt x="372" y="2254"/>
                  </a:cubicBezTo>
                  <a:cubicBezTo>
                    <a:pt x="542" y="1494"/>
                    <a:pt x="743" y="741"/>
                    <a:pt x="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4147363" y="4528689"/>
              <a:ext cx="32253" cy="76419"/>
            </a:xfrm>
            <a:custGeom>
              <a:avLst/>
              <a:gdLst/>
              <a:ahLst/>
              <a:cxnLst/>
              <a:rect l="l" t="t" r="r" b="b"/>
              <a:pathLst>
                <a:path w="902" h="2137" extrusionOk="0">
                  <a:moveTo>
                    <a:pt x="532" y="1"/>
                  </a:moveTo>
                  <a:cubicBezTo>
                    <a:pt x="414" y="255"/>
                    <a:pt x="300" y="512"/>
                    <a:pt x="194" y="772"/>
                  </a:cubicBezTo>
                  <a:cubicBezTo>
                    <a:pt x="126" y="937"/>
                    <a:pt x="63" y="1104"/>
                    <a:pt x="1" y="1270"/>
                  </a:cubicBezTo>
                  <a:cubicBezTo>
                    <a:pt x="129" y="1427"/>
                    <a:pt x="238" y="1602"/>
                    <a:pt x="350" y="1770"/>
                  </a:cubicBezTo>
                  <a:cubicBezTo>
                    <a:pt x="433" y="1892"/>
                    <a:pt x="516" y="2015"/>
                    <a:pt x="599" y="2137"/>
                  </a:cubicBezTo>
                  <a:cubicBezTo>
                    <a:pt x="684" y="1588"/>
                    <a:pt x="783" y="1040"/>
                    <a:pt x="901" y="497"/>
                  </a:cubicBezTo>
                  <a:cubicBezTo>
                    <a:pt x="900" y="495"/>
                    <a:pt x="898" y="493"/>
                    <a:pt x="896" y="491"/>
                  </a:cubicBezTo>
                  <a:cubicBezTo>
                    <a:pt x="811" y="297"/>
                    <a:pt x="678" y="148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4159986" y="4649232"/>
              <a:ext cx="81205" cy="134028"/>
            </a:xfrm>
            <a:custGeom>
              <a:avLst/>
              <a:gdLst/>
              <a:ahLst/>
              <a:cxnLst/>
              <a:rect l="l" t="t" r="r" b="b"/>
              <a:pathLst>
                <a:path w="2271" h="3748" extrusionOk="0">
                  <a:moveTo>
                    <a:pt x="2153" y="1"/>
                  </a:moveTo>
                  <a:cubicBezTo>
                    <a:pt x="1979" y="98"/>
                    <a:pt x="1776" y="158"/>
                    <a:pt x="1600" y="248"/>
                  </a:cubicBezTo>
                  <a:cubicBezTo>
                    <a:pt x="1407" y="346"/>
                    <a:pt x="1220" y="457"/>
                    <a:pt x="1041" y="580"/>
                  </a:cubicBezTo>
                  <a:cubicBezTo>
                    <a:pt x="681" y="829"/>
                    <a:pt x="360" y="1127"/>
                    <a:pt x="78" y="1461"/>
                  </a:cubicBezTo>
                  <a:cubicBezTo>
                    <a:pt x="37" y="2081"/>
                    <a:pt x="11" y="2701"/>
                    <a:pt x="3" y="3323"/>
                  </a:cubicBezTo>
                  <a:cubicBezTo>
                    <a:pt x="0" y="3465"/>
                    <a:pt x="0" y="3607"/>
                    <a:pt x="0" y="3748"/>
                  </a:cubicBezTo>
                  <a:cubicBezTo>
                    <a:pt x="586" y="3127"/>
                    <a:pt x="1410" y="2805"/>
                    <a:pt x="2213" y="2542"/>
                  </a:cubicBezTo>
                  <a:cubicBezTo>
                    <a:pt x="2271" y="1695"/>
                    <a:pt x="2235" y="844"/>
                    <a:pt x="2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4124549" y="4576964"/>
              <a:ext cx="43445" cy="116971"/>
            </a:xfrm>
            <a:custGeom>
              <a:avLst/>
              <a:gdLst/>
              <a:ahLst/>
              <a:cxnLst/>
              <a:rect l="l" t="t" r="r" b="b"/>
              <a:pathLst>
                <a:path w="1215" h="3271" extrusionOk="0">
                  <a:moveTo>
                    <a:pt x="610" y="1"/>
                  </a:moveTo>
                  <a:cubicBezTo>
                    <a:pt x="360" y="680"/>
                    <a:pt x="156" y="1377"/>
                    <a:pt x="0" y="2085"/>
                  </a:cubicBezTo>
                  <a:cubicBezTo>
                    <a:pt x="199" y="2254"/>
                    <a:pt x="370" y="2463"/>
                    <a:pt x="530" y="2668"/>
                  </a:cubicBezTo>
                  <a:cubicBezTo>
                    <a:pt x="683" y="2861"/>
                    <a:pt x="825" y="3063"/>
                    <a:pt x="957" y="3271"/>
                  </a:cubicBezTo>
                  <a:cubicBezTo>
                    <a:pt x="984" y="2902"/>
                    <a:pt x="1015" y="2532"/>
                    <a:pt x="1055" y="2164"/>
                  </a:cubicBezTo>
                  <a:cubicBezTo>
                    <a:pt x="1099" y="1752"/>
                    <a:pt x="1154" y="1341"/>
                    <a:pt x="1215" y="931"/>
                  </a:cubicBezTo>
                  <a:cubicBezTo>
                    <a:pt x="1114" y="777"/>
                    <a:pt x="1012" y="624"/>
                    <a:pt x="912" y="471"/>
                  </a:cubicBezTo>
                  <a:cubicBezTo>
                    <a:pt x="809" y="317"/>
                    <a:pt x="700" y="163"/>
                    <a:pt x="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4112713" y="4654274"/>
              <a:ext cx="45555" cy="135316"/>
            </a:xfrm>
            <a:custGeom>
              <a:avLst/>
              <a:gdLst/>
              <a:ahLst/>
              <a:cxnLst/>
              <a:rect l="l" t="t" r="r" b="b"/>
              <a:pathLst>
                <a:path w="1274" h="3784" extrusionOk="0">
                  <a:moveTo>
                    <a:pt x="314" y="1"/>
                  </a:moveTo>
                  <a:cubicBezTo>
                    <a:pt x="120" y="914"/>
                    <a:pt x="10" y="1844"/>
                    <a:pt x="0" y="2777"/>
                  </a:cubicBezTo>
                  <a:cubicBezTo>
                    <a:pt x="86" y="2818"/>
                    <a:pt x="164" y="2878"/>
                    <a:pt x="240" y="2930"/>
                  </a:cubicBezTo>
                  <a:cubicBezTo>
                    <a:pt x="362" y="3014"/>
                    <a:pt x="477" y="3106"/>
                    <a:pt x="590" y="3201"/>
                  </a:cubicBezTo>
                  <a:cubicBezTo>
                    <a:pt x="800" y="3378"/>
                    <a:pt x="990" y="3575"/>
                    <a:pt x="1169" y="3783"/>
                  </a:cubicBezTo>
                  <a:cubicBezTo>
                    <a:pt x="1177" y="3772"/>
                    <a:pt x="1187" y="3762"/>
                    <a:pt x="1195" y="3751"/>
                  </a:cubicBezTo>
                  <a:cubicBezTo>
                    <a:pt x="1195" y="2937"/>
                    <a:pt x="1220" y="2122"/>
                    <a:pt x="1273" y="1310"/>
                  </a:cubicBezTo>
                  <a:cubicBezTo>
                    <a:pt x="1124" y="1061"/>
                    <a:pt x="964" y="818"/>
                    <a:pt x="788" y="585"/>
                  </a:cubicBezTo>
                  <a:cubicBezTo>
                    <a:pt x="638" y="386"/>
                    <a:pt x="469" y="198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4159915" y="4744708"/>
              <a:ext cx="78881" cy="113252"/>
            </a:xfrm>
            <a:custGeom>
              <a:avLst/>
              <a:gdLst/>
              <a:ahLst/>
              <a:cxnLst/>
              <a:rect l="l" t="t" r="r" b="b"/>
              <a:pathLst>
                <a:path w="2206" h="3167" extrusionOk="0">
                  <a:moveTo>
                    <a:pt x="2205" y="0"/>
                  </a:moveTo>
                  <a:lnTo>
                    <a:pt x="2205" y="0"/>
                  </a:lnTo>
                  <a:cubicBezTo>
                    <a:pt x="1400" y="271"/>
                    <a:pt x="571" y="605"/>
                    <a:pt x="0" y="1253"/>
                  </a:cubicBezTo>
                  <a:cubicBezTo>
                    <a:pt x="1" y="1892"/>
                    <a:pt x="17" y="2530"/>
                    <a:pt x="46" y="3167"/>
                  </a:cubicBezTo>
                  <a:cubicBezTo>
                    <a:pt x="261" y="2935"/>
                    <a:pt x="506" y="2733"/>
                    <a:pt x="780" y="2573"/>
                  </a:cubicBezTo>
                  <a:cubicBezTo>
                    <a:pt x="936" y="2482"/>
                    <a:pt x="1099" y="2404"/>
                    <a:pt x="1268" y="2341"/>
                  </a:cubicBezTo>
                  <a:cubicBezTo>
                    <a:pt x="1427" y="2281"/>
                    <a:pt x="1609" y="2208"/>
                    <a:pt x="1783" y="2204"/>
                  </a:cubicBezTo>
                  <a:cubicBezTo>
                    <a:pt x="2002" y="1486"/>
                    <a:pt x="2145" y="751"/>
                    <a:pt x="2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4161810" y="4827454"/>
              <a:ext cx="60609" cy="132527"/>
            </a:xfrm>
            <a:custGeom>
              <a:avLst/>
              <a:gdLst/>
              <a:ahLst/>
              <a:cxnLst/>
              <a:rect l="l" t="t" r="r" b="b"/>
              <a:pathLst>
                <a:path w="1695" h="3706" extrusionOk="0">
                  <a:moveTo>
                    <a:pt x="1694" y="0"/>
                  </a:moveTo>
                  <a:cubicBezTo>
                    <a:pt x="1549" y="49"/>
                    <a:pt x="1395" y="78"/>
                    <a:pt x="1250" y="133"/>
                  </a:cubicBezTo>
                  <a:cubicBezTo>
                    <a:pt x="1084" y="195"/>
                    <a:pt x="922" y="273"/>
                    <a:pt x="770" y="363"/>
                  </a:cubicBezTo>
                  <a:cubicBezTo>
                    <a:pt x="480" y="537"/>
                    <a:pt x="224" y="752"/>
                    <a:pt x="1" y="1003"/>
                  </a:cubicBezTo>
                  <a:cubicBezTo>
                    <a:pt x="44" y="1906"/>
                    <a:pt x="114" y="2806"/>
                    <a:pt x="205" y="3705"/>
                  </a:cubicBezTo>
                  <a:cubicBezTo>
                    <a:pt x="419" y="3190"/>
                    <a:pt x="628" y="2672"/>
                    <a:pt x="844" y="2157"/>
                  </a:cubicBezTo>
                  <a:cubicBezTo>
                    <a:pt x="1083" y="1590"/>
                    <a:pt x="1328" y="1027"/>
                    <a:pt x="1541" y="450"/>
                  </a:cubicBezTo>
                  <a:cubicBezTo>
                    <a:pt x="1596" y="302"/>
                    <a:pt x="1646" y="152"/>
                    <a:pt x="1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4112713" y="4757009"/>
              <a:ext cx="44375" cy="102381"/>
            </a:xfrm>
            <a:custGeom>
              <a:avLst/>
              <a:gdLst/>
              <a:ahLst/>
              <a:cxnLst/>
              <a:rect l="l" t="t" r="r" b="b"/>
              <a:pathLst>
                <a:path w="1241" h="2863" extrusionOk="0">
                  <a:moveTo>
                    <a:pt x="2" y="0"/>
                  </a:moveTo>
                  <a:cubicBezTo>
                    <a:pt x="0" y="78"/>
                    <a:pt x="0" y="154"/>
                    <a:pt x="0" y="230"/>
                  </a:cubicBezTo>
                  <a:cubicBezTo>
                    <a:pt x="11" y="848"/>
                    <a:pt x="66" y="1461"/>
                    <a:pt x="165" y="2063"/>
                  </a:cubicBezTo>
                  <a:cubicBezTo>
                    <a:pt x="254" y="2090"/>
                    <a:pt x="333" y="2157"/>
                    <a:pt x="410" y="2208"/>
                  </a:cubicBezTo>
                  <a:cubicBezTo>
                    <a:pt x="515" y="2280"/>
                    <a:pt x="618" y="2356"/>
                    <a:pt x="720" y="2435"/>
                  </a:cubicBezTo>
                  <a:cubicBezTo>
                    <a:pt x="899" y="2570"/>
                    <a:pt x="1071" y="2713"/>
                    <a:pt x="1240" y="2862"/>
                  </a:cubicBezTo>
                  <a:cubicBezTo>
                    <a:pt x="1238" y="2826"/>
                    <a:pt x="1236" y="2790"/>
                    <a:pt x="1234" y="2755"/>
                  </a:cubicBezTo>
                  <a:cubicBezTo>
                    <a:pt x="1211" y="2187"/>
                    <a:pt x="1196" y="1620"/>
                    <a:pt x="1195" y="1052"/>
                  </a:cubicBezTo>
                  <a:cubicBezTo>
                    <a:pt x="1188" y="1055"/>
                    <a:pt x="1181" y="1057"/>
                    <a:pt x="1174" y="1057"/>
                  </a:cubicBezTo>
                  <a:cubicBezTo>
                    <a:pt x="1155" y="1057"/>
                    <a:pt x="1135" y="1046"/>
                    <a:pt x="1123" y="1031"/>
                  </a:cubicBezTo>
                  <a:cubicBezTo>
                    <a:pt x="933" y="801"/>
                    <a:pt x="727" y="586"/>
                    <a:pt x="502" y="390"/>
                  </a:cubicBezTo>
                  <a:cubicBezTo>
                    <a:pt x="392" y="293"/>
                    <a:pt x="276" y="201"/>
                    <a:pt x="159" y="113"/>
                  </a:cubicBezTo>
                  <a:cubicBezTo>
                    <a:pt x="107" y="74"/>
                    <a:pt x="54" y="39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4119221" y="4833891"/>
              <a:ext cx="45877" cy="133134"/>
            </a:xfrm>
            <a:custGeom>
              <a:avLst/>
              <a:gdLst/>
              <a:ahLst/>
              <a:cxnLst/>
              <a:rect l="l" t="t" r="r" b="b"/>
              <a:pathLst>
                <a:path w="1283" h="3723" extrusionOk="0">
                  <a:moveTo>
                    <a:pt x="0" y="1"/>
                  </a:moveTo>
                  <a:cubicBezTo>
                    <a:pt x="222" y="1299"/>
                    <a:pt x="652" y="2552"/>
                    <a:pt x="1282" y="3723"/>
                  </a:cubicBezTo>
                  <a:cubicBezTo>
                    <a:pt x="1185" y="2770"/>
                    <a:pt x="1112" y="1814"/>
                    <a:pt x="1065" y="857"/>
                  </a:cubicBezTo>
                  <a:cubicBezTo>
                    <a:pt x="881" y="688"/>
                    <a:pt x="691" y="527"/>
                    <a:pt x="495" y="371"/>
                  </a:cubicBezTo>
                  <a:cubicBezTo>
                    <a:pt x="393" y="292"/>
                    <a:pt x="292" y="216"/>
                    <a:pt x="189" y="139"/>
                  </a:cubicBezTo>
                  <a:cubicBezTo>
                    <a:pt x="129" y="95"/>
                    <a:pt x="57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4199428" y="4461927"/>
              <a:ext cx="16949" cy="61829"/>
            </a:xfrm>
            <a:custGeom>
              <a:avLst/>
              <a:gdLst/>
              <a:ahLst/>
              <a:cxnLst/>
              <a:rect l="l" t="t" r="r" b="b"/>
              <a:pathLst>
                <a:path w="474" h="1729" extrusionOk="0">
                  <a:moveTo>
                    <a:pt x="207" y="0"/>
                  </a:moveTo>
                  <a:cubicBezTo>
                    <a:pt x="135" y="226"/>
                    <a:pt x="67" y="453"/>
                    <a:pt x="0" y="681"/>
                  </a:cubicBezTo>
                  <a:cubicBezTo>
                    <a:pt x="5" y="737"/>
                    <a:pt x="7" y="792"/>
                    <a:pt x="11" y="848"/>
                  </a:cubicBezTo>
                  <a:cubicBezTo>
                    <a:pt x="27" y="1142"/>
                    <a:pt x="50" y="1435"/>
                    <a:pt x="74" y="1729"/>
                  </a:cubicBezTo>
                  <a:cubicBezTo>
                    <a:pt x="115" y="1701"/>
                    <a:pt x="155" y="1673"/>
                    <a:pt x="198" y="1647"/>
                  </a:cubicBezTo>
                  <a:cubicBezTo>
                    <a:pt x="246" y="1616"/>
                    <a:pt x="296" y="1587"/>
                    <a:pt x="346" y="1559"/>
                  </a:cubicBezTo>
                  <a:cubicBezTo>
                    <a:pt x="389" y="1536"/>
                    <a:pt x="427" y="1512"/>
                    <a:pt x="473" y="1510"/>
                  </a:cubicBezTo>
                  <a:cubicBezTo>
                    <a:pt x="381" y="1007"/>
                    <a:pt x="291" y="504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4202432" y="4518855"/>
              <a:ext cx="23779" cy="60542"/>
            </a:xfrm>
            <a:custGeom>
              <a:avLst/>
              <a:gdLst/>
              <a:ahLst/>
              <a:cxnLst/>
              <a:rect l="l" t="t" r="r" b="b"/>
              <a:pathLst>
                <a:path w="665" h="1693" extrusionOk="0">
                  <a:moveTo>
                    <a:pt x="405" y="0"/>
                  </a:moveTo>
                  <a:cubicBezTo>
                    <a:pt x="373" y="27"/>
                    <a:pt x="334" y="44"/>
                    <a:pt x="297" y="64"/>
                  </a:cubicBezTo>
                  <a:cubicBezTo>
                    <a:pt x="254" y="88"/>
                    <a:pt x="212" y="114"/>
                    <a:pt x="170" y="141"/>
                  </a:cubicBezTo>
                  <a:cubicBezTo>
                    <a:pt x="111" y="177"/>
                    <a:pt x="56" y="215"/>
                    <a:pt x="1" y="256"/>
                  </a:cubicBezTo>
                  <a:cubicBezTo>
                    <a:pt x="42" y="735"/>
                    <a:pt x="89" y="1214"/>
                    <a:pt x="134" y="1693"/>
                  </a:cubicBezTo>
                  <a:cubicBezTo>
                    <a:pt x="169" y="1673"/>
                    <a:pt x="203" y="1652"/>
                    <a:pt x="239" y="1633"/>
                  </a:cubicBezTo>
                  <a:cubicBezTo>
                    <a:pt x="305" y="1598"/>
                    <a:pt x="372" y="1565"/>
                    <a:pt x="440" y="1534"/>
                  </a:cubicBezTo>
                  <a:cubicBezTo>
                    <a:pt x="507" y="1504"/>
                    <a:pt x="575" y="1463"/>
                    <a:pt x="649" y="1462"/>
                  </a:cubicBezTo>
                  <a:cubicBezTo>
                    <a:pt x="649" y="1462"/>
                    <a:pt x="650" y="1462"/>
                    <a:pt x="651" y="1462"/>
                  </a:cubicBezTo>
                  <a:cubicBezTo>
                    <a:pt x="655" y="1462"/>
                    <a:pt x="660" y="1465"/>
                    <a:pt x="664" y="1467"/>
                  </a:cubicBezTo>
                  <a:cubicBezTo>
                    <a:pt x="582" y="977"/>
                    <a:pt x="493" y="489"/>
                    <a:pt x="405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207581" y="4573638"/>
              <a:ext cx="29035" cy="81747"/>
            </a:xfrm>
            <a:custGeom>
              <a:avLst/>
              <a:gdLst/>
              <a:ahLst/>
              <a:cxnLst/>
              <a:rect l="l" t="t" r="r" b="b"/>
              <a:pathLst>
                <a:path w="812" h="2286" extrusionOk="0">
                  <a:moveTo>
                    <a:pt x="532" y="0"/>
                  </a:moveTo>
                  <a:cubicBezTo>
                    <a:pt x="483" y="43"/>
                    <a:pt x="421" y="63"/>
                    <a:pt x="362" y="89"/>
                  </a:cubicBezTo>
                  <a:cubicBezTo>
                    <a:pt x="281" y="125"/>
                    <a:pt x="201" y="164"/>
                    <a:pt x="122" y="206"/>
                  </a:cubicBezTo>
                  <a:cubicBezTo>
                    <a:pt x="81" y="227"/>
                    <a:pt x="42" y="251"/>
                    <a:pt x="1" y="274"/>
                  </a:cubicBezTo>
                  <a:cubicBezTo>
                    <a:pt x="65" y="944"/>
                    <a:pt x="123" y="1615"/>
                    <a:pt x="154" y="2285"/>
                  </a:cubicBezTo>
                  <a:cubicBezTo>
                    <a:pt x="185" y="2269"/>
                    <a:pt x="214" y="2252"/>
                    <a:pt x="244" y="2237"/>
                  </a:cubicBezTo>
                  <a:cubicBezTo>
                    <a:pt x="419" y="2150"/>
                    <a:pt x="616" y="2041"/>
                    <a:pt x="812" y="2011"/>
                  </a:cubicBezTo>
                  <a:cubicBezTo>
                    <a:pt x="812" y="2009"/>
                    <a:pt x="812" y="2006"/>
                    <a:pt x="812" y="2004"/>
                  </a:cubicBezTo>
                  <a:cubicBezTo>
                    <a:pt x="742" y="1333"/>
                    <a:pt x="643" y="667"/>
                    <a:pt x="53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4210799" y="4649232"/>
              <a:ext cx="30394" cy="101237"/>
            </a:xfrm>
            <a:custGeom>
              <a:avLst/>
              <a:gdLst/>
              <a:ahLst/>
              <a:cxnLst/>
              <a:rect l="l" t="t" r="r" b="b"/>
              <a:pathLst>
                <a:path w="850" h="2831" extrusionOk="0">
                  <a:moveTo>
                    <a:pt x="732" y="1"/>
                  </a:moveTo>
                  <a:cubicBezTo>
                    <a:pt x="558" y="98"/>
                    <a:pt x="355" y="158"/>
                    <a:pt x="179" y="248"/>
                  </a:cubicBezTo>
                  <a:cubicBezTo>
                    <a:pt x="141" y="267"/>
                    <a:pt x="107" y="288"/>
                    <a:pt x="71" y="308"/>
                  </a:cubicBezTo>
                  <a:cubicBezTo>
                    <a:pt x="99" y="971"/>
                    <a:pt x="101" y="1635"/>
                    <a:pt x="53" y="2298"/>
                  </a:cubicBezTo>
                  <a:cubicBezTo>
                    <a:pt x="40" y="2477"/>
                    <a:pt x="21" y="2654"/>
                    <a:pt x="1" y="2831"/>
                  </a:cubicBezTo>
                  <a:cubicBezTo>
                    <a:pt x="260" y="2722"/>
                    <a:pt x="526" y="2628"/>
                    <a:pt x="792" y="2542"/>
                  </a:cubicBezTo>
                  <a:cubicBezTo>
                    <a:pt x="850" y="1695"/>
                    <a:pt x="814" y="844"/>
                    <a:pt x="732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192098" y="4744708"/>
              <a:ext cx="46699" cy="89722"/>
            </a:xfrm>
            <a:custGeom>
              <a:avLst/>
              <a:gdLst/>
              <a:ahLst/>
              <a:cxnLst/>
              <a:rect l="l" t="t" r="r" b="b"/>
              <a:pathLst>
                <a:path w="1306" h="2509" extrusionOk="0">
                  <a:moveTo>
                    <a:pt x="1305" y="0"/>
                  </a:moveTo>
                  <a:cubicBezTo>
                    <a:pt x="1038" y="90"/>
                    <a:pt x="768" y="188"/>
                    <a:pt x="505" y="301"/>
                  </a:cubicBezTo>
                  <a:cubicBezTo>
                    <a:pt x="405" y="1052"/>
                    <a:pt x="229" y="1783"/>
                    <a:pt x="1" y="2508"/>
                  </a:cubicBezTo>
                  <a:cubicBezTo>
                    <a:pt x="120" y="2446"/>
                    <a:pt x="242" y="2388"/>
                    <a:pt x="368" y="2340"/>
                  </a:cubicBezTo>
                  <a:cubicBezTo>
                    <a:pt x="528" y="2281"/>
                    <a:pt x="709" y="2208"/>
                    <a:pt x="883" y="2204"/>
                  </a:cubicBezTo>
                  <a:cubicBezTo>
                    <a:pt x="1102" y="1486"/>
                    <a:pt x="1245" y="751"/>
                    <a:pt x="1305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4165493" y="4827454"/>
              <a:ext cx="56926" cy="132527"/>
            </a:xfrm>
            <a:custGeom>
              <a:avLst/>
              <a:gdLst/>
              <a:ahLst/>
              <a:cxnLst/>
              <a:rect l="l" t="t" r="r" b="b"/>
              <a:pathLst>
                <a:path w="1592" h="3706" extrusionOk="0">
                  <a:moveTo>
                    <a:pt x="1591" y="0"/>
                  </a:moveTo>
                  <a:cubicBezTo>
                    <a:pt x="1446" y="49"/>
                    <a:pt x="1292" y="78"/>
                    <a:pt x="1148" y="133"/>
                  </a:cubicBezTo>
                  <a:cubicBezTo>
                    <a:pt x="991" y="192"/>
                    <a:pt x="840" y="264"/>
                    <a:pt x="696" y="348"/>
                  </a:cubicBezTo>
                  <a:cubicBezTo>
                    <a:pt x="677" y="404"/>
                    <a:pt x="660" y="460"/>
                    <a:pt x="642" y="516"/>
                  </a:cubicBezTo>
                  <a:cubicBezTo>
                    <a:pt x="414" y="1192"/>
                    <a:pt x="161" y="1876"/>
                    <a:pt x="1" y="2578"/>
                  </a:cubicBezTo>
                  <a:cubicBezTo>
                    <a:pt x="31" y="2953"/>
                    <a:pt x="65" y="3330"/>
                    <a:pt x="102" y="3705"/>
                  </a:cubicBezTo>
                  <a:cubicBezTo>
                    <a:pt x="316" y="3190"/>
                    <a:pt x="525" y="2671"/>
                    <a:pt x="741" y="2157"/>
                  </a:cubicBezTo>
                  <a:cubicBezTo>
                    <a:pt x="980" y="1590"/>
                    <a:pt x="1225" y="1027"/>
                    <a:pt x="1438" y="450"/>
                  </a:cubicBezTo>
                  <a:cubicBezTo>
                    <a:pt x="1493" y="302"/>
                    <a:pt x="1543" y="152"/>
                    <a:pt x="1591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4159879" y="4936662"/>
              <a:ext cx="5221" cy="30360"/>
            </a:xfrm>
            <a:custGeom>
              <a:avLst/>
              <a:gdLst/>
              <a:ahLst/>
              <a:cxnLst/>
              <a:rect l="l" t="t" r="r" b="b"/>
              <a:pathLst>
                <a:path w="146" h="849" extrusionOk="0">
                  <a:moveTo>
                    <a:pt x="66" y="0"/>
                  </a:moveTo>
                  <a:cubicBezTo>
                    <a:pt x="39" y="174"/>
                    <a:pt x="16" y="348"/>
                    <a:pt x="6" y="523"/>
                  </a:cubicBezTo>
                  <a:cubicBezTo>
                    <a:pt x="5" y="538"/>
                    <a:pt x="2" y="552"/>
                    <a:pt x="0" y="566"/>
                  </a:cubicBezTo>
                  <a:cubicBezTo>
                    <a:pt x="48" y="661"/>
                    <a:pt x="94" y="755"/>
                    <a:pt x="145" y="849"/>
                  </a:cubicBezTo>
                  <a:cubicBezTo>
                    <a:pt x="116" y="566"/>
                    <a:pt x="90" y="283"/>
                    <a:pt x="66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3908102" y="4433821"/>
              <a:ext cx="398052" cy="1186517"/>
            </a:xfrm>
            <a:custGeom>
              <a:avLst/>
              <a:gdLst/>
              <a:ahLst/>
              <a:cxnLst/>
              <a:rect l="l" t="t" r="r" b="b"/>
              <a:pathLst>
                <a:path w="11132" h="33180" extrusionOk="0">
                  <a:moveTo>
                    <a:pt x="172" y="1"/>
                  </a:moveTo>
                  <a:cubicBezTo>
                    <a:pt x="147" y="1"/>
                    <a:pt x="123" y="27"/>
                    <a:pt x="139" y="57"/>
                  </a:cubicBezTo>
                  <a:cubicBezTo>
                    <a:pt x="241" y="253"/>
                    <a:pt x="346" y="445"/>
                    <a:pt x="452" y="638"/>
                  </a:cubicBezTo>
                  <a:cubicBezTo>
                    <a:pt x="488" y="702"/>
                    <a:pt x="523" y="766"/>
                    <a:pt x="559" y="830"/>
                  </a:cubicBezTo>
                  <a:cubicBezTo>
                    <a:pt x="1683" y="2848"/>
                    <a:pt x="2818" y="4862"/>
                    <a:pt x="3856" y="6927"/>
                  </a:cubicBezTo>
                  <a:cubicBezTo>
                    <a:pt x="4897" y="9000"/>
                    <a:pt x="5844" y="11124"/>
                    <a:pt x="6608" y="13315"/>
                  </a:cubicBezTo>
                  <a:cubicBezTo>
                    <a:pt x="7364" y="15482"/>
                    <a:pt x="7946" y="17717"/>
                    <a:pt x="8258" y="19993"/>
                  </a:cubicBezTo>
                  <a:cubicBezTo>
                    <a:pt x="8411" y="21119"/>
                    <a:pt x="8484" y="22249"/>
                    <a:pt x="8515" y="23385"/>
                  </a:cubicBezTo>
                  <a:cubicBezTo>
                    <a:pt x="8545" y="24518"/>
                    <a:pt x="8568" y="25650"/>
                    <a:pt x="8731" y="26776"/>
                  </a:cubicBezTo>
                  <a:cubicBezTo>
                    <a:pt x="9047" y="28954"/>
                    <a:pt x="9788" y="31116"/>
                    <a:pt x="10947" y="32992"/>
                  </a:cubicBezTo>
                  <a:lnTo>
                    <a:pt x="10942" y="32992"/>
                  </a:lnTo>
                  <a:cubicBezTo>
                    <a:pt x="10929" y="32989"/>
                    <a:pt x="10919" y="32987"/>
                    <a:pt x="10910" y="32987"/>
                  </a:cubicBezTo>
                  <a:cubicBezTo>
                    <a:pt x="10898" y="32987"/>
                    <a:pt x="10886" y="32989"/>
                    <a:pt x="10870" y="32995"/>
                  </a:cubicBezTo>
                  <a:cubicBezTo>
                    <a:pt x="10852" y="33001"/>
                    <a:pt x="10834" y="33009"/>
                    <a:pt x="10817" y="33015"/>
                  </a:cubicBezTo>
                  <a:cubicBezTo>
                    <a:pt x="10783" y="33026"/>
                    <a:pt x="10749" y="33035"/>
                    <a:pt x="10713" y="33043"/>
                  </a:cubicBezTo>
                  <a:cubicBezTo>
                    <a:pt x="10659" y="33053"/>
                    <a:pt x="10604" y="33058"/>
                    <a:pt x="10548" y="33058"/>
                  </a:cubicBezTo>
                  <a:cubicBezTo>
                    <a:pt x="10531" y="33058"/>
                    <a:pt x="10514" y="33057"/>
                    <a:pt x="10497" y="33057"/>
                  </a:cubicBezTo>
                  <a:cubicBezTo>
                    <a:pt x="10383" y="33049"/>
                    <a:pt x="10276" y="33015"/>
                    <a:pt x="10176" y="32964"/>
                  </a:cubicBezTo>
                  <a:cubicBezTo>
                    <a:pt x="10177" y="32950"/>
                    <a:pt x="10176" y="32937"/>
                    <a:pt x="10168" y="32923"/>
                  </a:cubicBezTo>
                  <a:cubicBezTo>
                    <a:pt x="10033" y="32664"/>
                    <a:pt x="9899" y="32406"/>
                    <a:pt x="9766" y="32145"/>
                  </a:cubicBezTo>
                  <a:cubicBezTo>
                    <a:pt x="9237" y="31103"/>
                    <a:pt x="8739" y="30036"/>
                    <a:pt x="8441" y="28904"/>
                  </a:cubicBezTo>
                  <a:cubicBezTo>
                    <a:pt x="8155" y="27816"/>
                    <a:pt x="8094" y="26692"/>
                    <a:pt x="8099" y="25572"/>
                  </a:cubicBezTo>
                  <a:cubicBezTo>
                    <a:pt x="8105" y="24466"/>
                    <a:pt x="8161" y="23361"/>
                    <a:pt x="8119" y="22255"/>
                  </a:cubicBezTo>
                  <a:cubicBezTo>
                    <a:pt x="8077" y="21158"/>
                    <a:pt x="7964" y="20063"/>
                    <a:pt x="7793" y="18978"/>
                  </a:cubicBezTo>
                  <a:cubicBezTo>
                    <a:pt x="7445" y="16770"/>
                    <a:pt x="6846" y="14607"/>
                    <a:pt x="6090" y="12506"/>
                  </a:cubicBezTo>
                  <a:cubicBezTo>
                    <a:pt x="5321" y="10368"/>
                    <a:pt x="4385" y="8292"/>
                    <a:pt x="3372" y="6259"/>
                  </a:cubicBezTo>
                  <a:cubicBezTo>
                    <a:pt x="2431" y="4369"/>
                    <a:pt x="1424" y="2514"/>
                    <a:pt x="405" y="664"/>
                  </a:cubicBezTo>
                  <a:cubicBezTo>
                    <a:pt x="312" y="492"/>
                    <a:pt x="216" y="321"/>
                    <a:pt x="123" y="149"/>
                  </a:cubicBezTo>
                  <a:cubicBezTo>
                    <a:pt x="112" y="129"/>
                    <a:pt x="96" y="121"/>
                    <a:pt x="79" y="121"/>
                  </a:cubicBezTo>
                  <a:cubicBezTo>
                    <a:pt x="41" y="121"/>
                    <a:pt x="1" y="163"/>
                    <a:pt x="25" y="208"/>
                  </a:cubicBezTo>
                  <a:cubicBezTo>
                    <a:pt x="165" y="463"/>
                    <a:pt x="304" y="718"/>
                    <a:pt x="443" y="974"/>
                  </a:cubicBezTo>
                  <a:cubicBezTo>
                    <a:pt x="1547" y="3000"/>
                    <a:pt x="2649" y="5026"/>
                    <a:pt x="3656" y="7103"/>
                  </a:cubicBezTo>
                  <a:cubicBezTo>
                    <a:pt x="4656" y="9169"/>
                    <a:pt x="5568" y="11282"/>
                    <a:pt x="6293" y="13461"/>
                  </a:cubicBezTo>
                  <a:cubicBezTo>
                    <a:pt x="7002" y="15594"/>
                    <a:pt x="7544" y="17792"/>
                    <a:pt x="7810" y="20023"/>
                  </a:cubicBezTo>
                  <a:cubicBezTo>
                    <a:pt x="7941" y="21129"/>
                    <a:pt x="8003" y="22241"/>
                    <a:pt x="7996" y="23355"/>
                  </a:cubicBezTo>
                  <a:cubicBezTo>
                    <a:pt x="7988" y="24456"/>
                    <a:pt x="7923" y="25558"/>
                    <a:pt x="7973" y="26659"/>
                  </a:cubicBezTo>
                  <a:cubicBezTo>
                    <a:pt x="8023" y="27772"/>
                    <a:pt x="8218" y="28854"/>
                    <a:pt x="8598" y="29902"/>
                  </a:cubicBezTo>
                  <a:cubicBezTo>
                    <a:pt x="8977" y="30953"/>
                    <a:pt x="9490" y="31949"/>
                    <a:pt x="10005" y="32939"/>
                  </a:cubicBezTo>
                  <a:cubicBezTo>
                    <a:pt x="9992" y="32962"/>
                    <a:pt x="9992" y="32989"/>
                    <a:pt x="10016" y="33008"/>
                  </a:cubicBezTo>
                  <a:cubicBezTo>
                    <a:pt x="10152" y="33112"/>
                    <a:pt x="10322" y="33166"/>
                    <a:pt x="10493" y="33178"/>
                  </a:cubicBezTo>
                  <a:cubicBezTo>
                    <a:pt x="10512" y="33179"/>
                    <a:pt x="10531" y="33179"/>
                    <a:pt x="10550" y="33179"/>
                  </a:cubicBezTo>
                  <a:cubicBezTo>
                    <a:pt x="10616" y="33179"/>
                    <a:pt x="10682" y="33172"/>
                    <a:pt x="10746" y="33158"/>
                  </a:cubicBezTo>
                  <a:cubicBezTo>
                    <a:pt x="10787" y="33149"/>
                    <a:pt x="10828" y="33137"/>
                    <a:pt x="10866" y="33122"/>
                  </a:cubicBezTo>
                  <a:cubicBezTo>
                    <a:pt x="10886" y="33114"/>
                    <a:pt x="10908" y="33105"/>
                    <a:pt x="10926" y="33095"/>
                  </a:cubicBezTo>
                  <a:cubicBezTo>
                    <a:pt x="10937" y="33089"/>
                    <a:pt x="10946" y="33084"/>
                    <a:pt x="10954" y="33074"/>
                  </a:cubicBezTo>
                  <a:cubicBezTo>
                    <a:pt x="10958" y="33068"/>
                    <a:pt x="10964" y="33045"/>
                    <a:pt x="10969" y="33043"/>
                  </a:cubicBezTo>
                  <a:cubicBezTo>
                    <a:pt x="10974" y="33040"/>
                    <a:pt x="10974" y="33036"/>
                    <a:pt x="10976" y="33033"/>
                  </a:cubicBezTo>
                  <a:cubicBezTo>
                    <a:pt x="10991" y="33046"/>
                    <a:pt x="11008" y="33052"/>
                    <a:pt x="11025" y="33052"/>
                  </a:cubicBezTo>
                  <a:cubicBezTo>
                    <a:pt x="11079" y="33052"/>
                    <a:pt x="11132" y="32996"/>
                    <a:pt x="11096" y="32935"/>
                  </a:cubicBezTo>
                  <a:cubicBezTo>
                    <a:pt x="10955" y="32689"/>
                    <a:pt x="10816" y="32443"/>
                    <a:pt x="10684" y="32194"/>
                  </a:cubicBezTo>
                  <a:cubicBezTo>
                    <a:pt x="9623" y="30204"/>
                    <a:pt x="8970" y="27994"/>
                    <a:pt x="8782" y="25745"/>
                  </a:cubicBezTo>
                  <a:cubicBezTo>
                    <a:pt x="8687" y="24590"/>
                    <a:pt x="8706" y="23428"/>
                    <a:pt x="8644" y="22272"/>
                  </a:cubicBezTo>
                  <a:cubicBezTo>
                    <a:pt x="8585" y="21149"/>
                    <a:pt x="8453" y="20029"/>
                    <a:pt x="8261" y="18922"/>
                  </a:cubicBezTo>
                  <a:cubicBezTo>
                    <a:pt x="7873" y="16670"/>
                    <a:pt x="7232" y="14468"/>
                    <a:pt x="6432" y="12330"/>
                  </a:cubicBezTo>
                  <a:cubicBezTo>
                    <a:pt x="5630" y="10190"/>
                    <a:pt x="4664" y="8116"/>
                    <a:pt x="3617" y="6087"/>
                  </a:cubicBezTo>
                  <a:cubicBezTo>
                    <a:pt x="3086" y="5055"/>
                    <a:pt x="2534" y="4033"/>
                    <a:pt x="1962" y="3023"/>
                  </a:cubicBezTo>
                  <a:cubicBezTo>
                    <a:pt x="1390" y="2014"/>
                    <a:pt x="822" y="999"/>
                    <a:pt x="203" y="19"/>
                  </a:cubicBezTo>
                  <a:cubicBezTo>
                    <a:pt x="195" y="6"/>
                    <a:pt x="183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3922620" y="4456599"/>
              <a:ext cx="376956" cy="1159375"/>
            </a:xfrm>
            <a:custGeom>
              <a:avLst/>
              <a:gdLst/>
              <a:ahLst/>
              <a:cxnLst/>
              <a:rect l="l" t="t" r="r" b="b"/>
              <a:pathLst>
                <a:path w="10542" h="32421" extrusionOk="0">
                  <a:moveTo>
                    <a:pt x="46" y="1"/>
                  </a:moveTo>
                  <a:lnTo>
                    <a:pt x="0" y="27"/>
                  </a:lnTo>
                  <a:cubicBezTo>
                    <a:pt x="1019" y="1877"/>
                    <a:pt x="2026" y="3732"/>
                    <a:pt x="2967" y="5621"/>
                  </a:cubicBezTo>
                  <a:cubicBezTo>
                    <a:pt x="3979" y="7655"/>
                    <a:pt x="4915" y="9731"/>
                    <a:pt x="5685" y="11869"/>
                  </a:cubicBezTo>
                  <a:cubicBezTo>
                    <a:pt x="6441" y="13970"/>
                    <a:pt x="7039" y="16133"/>
                    <a:pt x="7387" y="18341"/>
                  </a:cubicBezTo>
                  <a:cubicBezTo>
                    <a:pt x="7559" y="19426"/>
                    <a:pt x="7671" y="20521"/>
                    <a:pt x="7714" y="21618"/>
                  </a:cubicBezTo>
                  <a:cubicBezTo>
                    <a:pt x="7756" y="22724"/>
                    <a:pt x="7700" y="23828"/>
                    <a:pt x="7694" y="24934"/>
                  </a:cubicBezTo>
                  <a:cubicBezTo>
                    <a:pt x="7689" y="26055"/>
                    <a:pt x="7749" y="27179"/>
                    <a:pt x="8036" y="28267"/>
                  </a:cubicBezTo>
                  <a:cubicBezTo>
                    <a:pt x="8334" y="29399"/>
                    <a:pt x="8832" y="30466"/>
                    <a:pt x="9361" y="31508"/>
                  </a:cubicBezTo>
                  <a:cubicBezTo>
                    <a:pt x="9494" y="31767"/>
                    <a:pt x="9628" y="32027"/>
                    <a:pt x="9763" y="32286"/>
                  </a:cubicBezTo>
                  <a:cubicBezTo>
                    <a:pt x="9771" y="32300"/>
                    <a:pt x="9772" y="32313"/>
                    <a:pt x="9771" y="32327"/>
                  </a:cubicBezTo>
                  <a:cubicBezTo>
                    <a:pt x="9871" y="32378"/>
                    <a:pt x="9977" y="32412"/>
                    <a:pt x="10092" y="32420"/>
                  </a:cubicBezTo>
                  <a:cubicBezTo>
                    <a:pt x="10109" y="32420"/>
                    <a:pt x="10126" y="32421"/>
                    <a:pt x="10142" y="32421"/>
                  </a:cubicBezTo>
                  <a:cubicBezTo>
                    <a:pt x="10198" y="32421"/>
                    <a:pt x="10254" y="32416"/>
                    <a:pt x="10308" y="32406"/>
                  </a:cubicBezTo>
                  <a:cubicBezTo>
                    <a:pt x="10344" y="32398"/>
                    <a:pt x="10378" y="32389"/>
                    <a:pt x="10411" y="32378"/>
                  </a:cubicBezTo>
                  <a:cubicBezTo>
                    <a:pt x="10429" y="32372"/>
                    <a:pt x="10447" y="32364"/>
                    <a:pt x="10465" y="32358"/>
                  </a:cubicBezTo>
                  <a:cubicBezTo>
                    <a:pt x="10481" y="32352"/>
                    <a:pt x="10493" y="32350"/>
                    <a:pt x="10504" y="32350"/>
                  </a:cubicBezTo>
                  <a:cubicBezTo>
                    <a:pt x="10514" y="32350"/>
                    <a:pt x="10523" y="32352"/>
                    <a:pt x="10536" y="32355"/>
                  </a:cubicBezTo>
                  <a:cubicBezTo>
                    <a:pt x="10536" y="32355"/>
                    <a:pt x="10537" y="32354"/>
                    <a:pt x="10538" y="32354"/>
                  </a:cubicBezTo>
                  <a:cubicBezTo>
                    <a:pt x="10539" y="32354"/>
                    <a:pt x="10540" y="32355"/>
                    <a:pt x="10542" y="32355"/>
                  </a:cubicBezTo>
                  <a:cubicBezTo>
                    <a:pt x="9382" y="30479"/>
                    <a:pt x="8642" y="28317"/>
                    <a:pt x="8325" y="26139"/>
                  </a:cubicBezTo>
                  <a:cubicBezTo>
                    <a:pt x="8163" y="25013"/>
                    <a:pt x="8139" y="23881"/>
                    <a:pt x="8110" y="22748"/>
                  </a:cubicBezTo>
                  <a:cubicBezTo>
                    <a:pt x="8079" y="21612"/>
                    <a:pt x="8005" y="20482"/>
                    <a:pt x="7853" y="19356"/>
                  </a:cubicBezTo>
                  <a:cubicBezTo>
                    <a:pt x="7541" y="17080"/>
                    <a:pt x="6959" y="14845"/>
                    <a:pt x="6202" y="12677"/>
                  </a:cubicBezTo>
                  <a:cubicBezTo>
                    <a:pt x="5439" y="10486"/>
                    <a:pt x="4492" y="8363"/>
                    <a:pt x="3450" y="6290"/>
                  </a:cubicBezTo>
                  <a:cubicBezTo>
                    <a:pt x="2413" y="4225"/>
                    <a:pt x="1279" y="2210"/>
                    <a:pt x="154" y="193"/>
                  </a:cubicBezTo>
                  <a:cubicBezTo>
                    <a:pt x="117" y="129"/>
                    <a:pt x="82" y="65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4182300" y="5086420"/>
              <a:ext cx="117285" cy="529534"/>
            </a:xfrm>
            <a:custGeom>
              <a:avLst/>
              <a:gdLst/>
              <a:ahLst/>
              <a:cxnLst/>
              <a:rect l="l" t="t" r="r" b="b"/>
              <a:pathLst>
                <a:path w="3280" h="14808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243"/>
                    <a:pt x="87" y="485"/>
                    <a:pt x="125" y="728"/>
                  </a:cubicBezTo>
                  <a:cubicBezTo>
                    <a:pt x="297" y="1813"/>
                    <a:pt x="411" y="2908"/>
                    <a:pt x="452" y="4005"/>
                  </a:cubicBezTo>
                  <a:cubicBezTo>
                    <a:pt x="494" y="5110"/>
                    <a:pt x="438" y="6215"/>
                    <a:pt x="431" y="7321"/>
                  </a:cubicBezTo>
                  <a:cubicBezTo>
                    <a:pt x="426" y="8442"/>
                    <a:pt x="487" y="9565"/>
                    <a:pt x="773" y="10654"/>
                  </a:cubicBezTo>
                  <a:cubicBezTo>
                    <a:pt x="1072" y="11786"/>
                    <a:pt x="1569" y="12853"/>
                    <a:pt x="2099" y="13895"/>
                  </a:cubicBezTo>
                  <a:cubicBezTo>
                    <a:pt x="2231" y="14156"/>
                    <a:pt x="2366" y="14414"/>
                    <a:pt x="2500" y="14673"/>
                  </a:cubicBezTo>
                  <a:cubicBezTo>
                    <a:pt x="2508" y="14687"/>
                    <a:pt x="2510" y="14700"/>
                    <a:pt x="2509" y="14714"/>
                  </a:cubicBezTo>
                  <a:cubicBezTo>
                    <a:pt x="2609" y="14765"/>
                    <a:pt x="2715" y="14799"/>
                    <a:pt x="2830" y="14807"/>
                  </a:cubicBezTo>
                  <a:cubicBezTo>
                    <a:pt x="2847" y="14807"/>
                    <a:pt x="2863" y="14808"/>
                    <a:pt x="2880" y="14808"/>
                  </a:cubicBezTo>
                  <a:cubicBezTo>
                    <a:pt x="2935" y="14808"/>
                    <a:pt x="2991" y="14803"/>
                    <a:pt x="3046" y="14792"/>
                  </a:cubicBezTo>
                  <a:cubicBezTo>
                    <a:pt x="3082" y="14785"/>
                    <a:pt x="3116" y="14776"/>
                    <a:pt x="3149" y="14765"/>
                  </a:cubicBezTo>
                  <a:cubicBezTo>
                    <a:pt x="3167" y="14759"/>
                    <a:pt x="3185" y="14751"/>
                    <a:pt x="3203" y="14745"/>
                  </a:cubicBezTo>
                  <a:cubicBezTo>
                    <a:pt x="3219" y="14739"/>
                    <a:pt x="3231" y="14736"/>
                    <a:pt x="3242" y="14736"/>
                  </a:cubicBezTo>
                  <a:cubicBezTo>
                    <a:pt x="3252" y="14736"/>
                    <a:pt x="3262" y="14738"/>
                    <a:pt x="3274" y="14742"/>
                  </a:cubicBezTo>
                  <a:cubicBezTo>
                    <a:pt x="3274" y="14742"/>
                    <a:pt x="3275" y="14741"/>
                    <a:pt x="3275" y="14741"/>
                  </a:cubicBezTo>
                  <a:cubicBezTo>
                    <a:pt x="3277" y="14741"/>
                    <a:pt x="3278" y="14742"/>
                    <a:pt x="3280" y="14742"/>
                  </a:cubicBezTo>
                  <a:cubicBezTo>
                    <a:pt x="3171" y="14568"/>
                    <a:pt x="3069" y="14390"/>
                    <a:pt x="2969" y="14212"/>
                  </a:cubicBezTo>
                  <a:cubicBezTo>
                    <a:pt x="2938" y="14224"/>
                    <a:pt x="2905" y="14231"/>
                    <a:pt x="2872" y="14231"/>
                  </a:cubicBezTo>
                  <a:cubicBezTo>
                    <a:pt x="2801" y="14231"/>
                    <a:pt x="2729" y="14199"/>
                    <a:pt x="2680" y="14120"/>
                  </a:cubicBezTo>
                  <a:cubicBezTo>
                    <a:pt x="1543" y="12302"/>
                    <a:pt x="1060" y="10172"/>
                    <a:pt x="807" y="8066"/>
                  </a:cubicBezTo>
                  <a:cubicBezTo>
                    <a:pt x="543" y="5866"/>
                    <a:pt x="576" y="3644"/>
                    <a:pt x="251" y="1450"/>
                  </a:cubicBezTo>
                  <a:cubicBezTo>
                    <a:pt x="179" y="965"/>
                    <a:pt x="93" y="482"/>
                    <a:pt x="0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3983481" y="4784687"/>
              <a:ext cx="214152" cy="342080"/>
            </a:xfrm>
            <a:custGeom>
              <a:avLst/>
              <a:gdLst/>
              <a:ahLst/>
              <a:cxnLst/>
              <a:rect l="l" t="t" r="r" b="b"/>
              <a:pathLst>
                <a:path w="5989" h="9566" extrusionOk="0">
                  <a:moveTo>
                    <a:pt x="191" y="502"/>
                  </a:moveTo>
                  <a:lnTo>
                    <a:pt x="191" y="502"/>
                  </a:lnTo>
                  <a:cubicBezTo>
                    <a:pt x="433" y="1055"/>
                    <a:pt x="690" y="1601"/>
                    <a:pt x="959" y="2140"/>
                  </a:cubicBezTo>
                  <a:cubicBezTo>
                    <a:pt x="785" y="2065"/>
                    <a:pt x="599" y="2014"/>
                    <a:pt x="410" y="2003"/>
                  </a:cubicBezTo>
                  <a:cubicBezTo>
                    <a:pt x="314" y="1507"/>
                    <a:pt x="242" y="1005"/>
                    <a:pt x="191" y="502"/>
                  </a:cubicBezTo>
                  <a:close/>
                  <a:moveTo>
                    <a:pt x="164" y="206"/>
                  </a:moveTo>
                  <a:lnTo>
                    <a:pt x="164" y="206"/>
                  </a:lnTo>
                  <a:cubicBezTo>
                    <a:pt x="577" y="442"/>
                    <a:pt x="996" y="683"/>
                    <a:pt x="1399" y="946"/>
                  </a:cubicBezTo>
                  <a:cubicBezTo>
                    <a:pt x="1397" y="948"/>
                    <a:pt x="1394" y="951"/>
                    <a:pt x="1392" y="954"/>
                  </a:cubicBezTo>
                  <a:cubicBezTo>
                    <a:pt x="1241" y="1343"/>
                    <a:pt x="1144" y="1749"/>
                    <a:pt x="1098" y="2164"/>
                  </a:cubicBezTo>
                  <a:cubicBezTo>
                    <a:pt x="790" y="1551"/>
                    <a:pt x="500" y="931"/>
                    <a:pt x="228" y="304"/>
                  </a:cubicBezTo>
                  <a:cubicBezTo>
                    <a:pt x="217" y="283"/>
                    <a:pt x="201" y="275"/>
                    <a:pt x="185" y="275"/>
                  </a:cubicBezTo>
                  <a:cubicBezTo>
                    <a:pt x="180" y="275"/>
                    <a:pt x="175" y="276"/>
                    <a:pt x="170" y="277"/>
                  </a:cubicBezTo>
                  <a:cubicBezTo>
                    <a:pt x="168" y="254"/>
                    <a:pt x="166" y="230"/>
                    <a:pt x="164" y="206"/>
                  </a:cubicBezTo>
                  <a:close/>
                  <a:moveTo>
                    <a:pt x="1470" y="991"/>
                  </a:moveTo>
                  <a:cubicBezTo>
                    <a:pt x="1915" y="1283"/>
                    <a:pt x="2339" y="1602"/>
                    <a:pt x="2719" y="1969"/>
                  </a:cubicBezTo>
                  <a:cubicBezTo>
                    <a:pt x="2710" y="1973"/>
                    <a:pt x="2702" y="1980"/>
                    <a:pt x="2695" y="1991"/>
                  </a:cubicBezTo>
                  <a:cubicBezTo>
                    <a:pt x="2374" y="2621"/>
                    <a:pt x="2169" y="3301"/>
                    <a:pt x="2091" y="4002"/>
                  </a:cubicBezTo>
                  <a:cubicBezTo>
                    <a:pt x="1798" y="3493"/>
                    <a:pt x="1515" y="2978"/>
                    <a:pt x="1247" y="2458"/>
                  </a:cubicBezTo>
                  <a:cubicBezTo>
                    <a:pt x="1218" y="2401"/>
                    <a:pt x="1191" y="2346"/>
                    <a:pt x="1161" y="2290"/>
                  </a:cubicBezTo>
                  <a:cubicBezTo>
                    <a:pt x="1165" y="2284"/>
                    <a:pt x="1168" y="2276"/>
                    <a:pt x="1169" y="2268"/>
                  </a:cubicBezTo>
                  <a:cubicBezTo>
                    <a:pt x="1212" y="1831"/>
                    <a:pt x="1314" y="1402"/>
                    <a:pt x="1470" y="991"/>
                  </a:cubicBezTo>
                  <a:close/>
                  <a:moveTo>
                    <a:pt x="423" y="2075"/>
                  </a:moveTo>
                  <a:cubicBezTo>
                    <a:pt x="629" y="2111"/>
                    <a:pt x="829" y="2167"/>
                    <a:pt x="1018" y="2260"/>
                  </a:cubicBezTo>
                  <a:cubicBezTo>
                    <a:pt x="1319" y="2856"/>
                    <a:pt x="1639" y="3444"/>
                    <a:pt x="1971" y="4023"/>
                  </a:cubicBezTo>
                  <a:cubicBezTo>
                    <a:pt x="1839" y="4009"/>
                    <a:pt x="1707" y="4002"/>
                    <a:pt x="1576" y="4002"/>
                  </a:cubicBezTo>
                  <a:cubicBezTo>
                    <a:pt x="1377" y="4002"/>
                    <a:pt x="1179" y="4018"/>
                    <a:pt x="981" y="4054"/>
                  </a:cubicBezTo>
                  <a:cubicBezTo>
                    <a:pt x="976" y="4055"/>
                    <a:pt x="972" y="4057"/>
                    <a:pt x="966" y="4059"/>
                  </a:cubicBezTo>
                  <a:cubicBezTo>
                    <a:pt x="815" y="3641"/>
                    <a:pt x="685" y="3213"/>
                    <a:pt x="577" y="2781"/>
                  </a:cubicBezTo>
                  <a:cubicBezTo>
                    <a:pt x="520" y="2548"/>
                    <a:pt x="470" y="2311"/>
                    <a:pt x="423" y="2075"/>
                  </a:cubicBezTo>
                  <a:close/>
                  <a:moveTo>
                    <a:pt x="2789" y="2038"/>
                  </a:moveTo>
                  <a:cubicBezTo>
                    <a:pt x="2980" y="2229"/>
                    <a:pt x="3161" y="2432"/>
                    <a:pt x="3324" y="2651"/>
                  </a:cubicBezTo>
                  <a:cubicBezTo>
                    <a:pt x="3686" y="3135"/>
                    <a:pt x="3947" y="3682"/>
                    <a:pt x="4180" y="4238"/>
                  </a:cubicBezTo>
                  <a:cubicBezTo>
                    <a:pt x="4176" y="4240"/>
                    <a:pt x="4172" y="4244"/>
                    <a:pt x="4167" y="4249"/>
                  </a:cubicBezTo>
                  <a:cubicBezTo>
                    <a:pt x="4045" y="4405"/>
                    <a:pt x="3979" y="4630"/>
                    <a:pt x="3915" y="4817"/>
                  </a:cubicBezTo>
                  <a:cubicBezTo>
                    <a:pt x="3846" y="5018"/>
                    <a:pt x="3792" y="5225"/>
                    <a:pt x="3751" y="5435"/>
                  </a:cubicBezTo>
                  <a:cubicBezTo>
                    <a:pt x="3686" y="5782"/>
                    <a:pt x="3647" y="6160"/>
                    <a:pt x="3684" y="6518"/>
                  </a:cubicBezTo>
                  <a:cubicBezTo>
                    <a:pt x="3147" y="5741"/>
                    <a:pt x="2638" y="4945"/>
                    <a:pt x="2163" y="4128"/>
                  </a:cubicBezTo>
                  <a:cubicBezTo>
                    <a:pt x="2173" y="4120"/>
                    <a:pt x="2179" y="4110"/>
                    <a:pt x="2181" y="4093"/>
                  </a:cubicBezTo>
                  <a:cubicBezTo>
                    <a:pt x="2255" y="3379"/>
                    <a:pt x="2459" y="2684"/>
                    <a:pt x="2787" y="2045"/>
                  </a:cubicBezTo>
                  <a:cubicBezTo>
                    <a:pt x="2788" y="2043"/>
                    <a:pt x="2788" y="2041"/>
                    <a:pt x="2789" y="2038"/>
                  </a:cubicBezTo>
                  <a:close/>
                  <a:moveTo>
                    <a:pt x="1523" y="4099"/>
                  </a:moveTo>
                  <a:cubicBezTo>
                    <a:pt x="1693" y="4099"/>
                    <a:pt x="1864" y="4109"/>
                    <a:pt x="2034" y="4131"/>
                  </a:cubicBezTo>
                  <a:cubicBezTo>
                    <a:pt x="2529" y="4986"/>
                    <a:pt x="3059" y="5821"/>
                    <a:pt x="3622" y="6632"/>
                  </a:cubicBezTo>
                  <a:cubicBezTo>
                    <a:pt x="3452" y="6605"/>
                    <a:pt x="3280" y="6591"/>
                    <a:pt x="3107" y="6591"/>
                  </a:cubicBezTo>
                  <a:cubicBezTo>
                    <a:pt x="3068" y="6591"/>
                    <a:pt x="3029" y="6591"/>
                    <a:pt x="2989" y="6593"/>
                  </a:cubicBezTo>
                  <a:cubicBezTo>
                    <a:pt x="2859" y="6597"/>
                    <a:pt x="2729" y="6613"/>
                    <a:pt x="2599" y="6635"/>
                  </a:cubicBezTo>
                  <a:cubicBezTo>
                    <a:pt x="2522" y="6649"/>
                    <a:pt x="2441" y="6664"/>
                    <a:pt x="2361" y="6686"/>
                  </a:cubicBezTo>
                  <a:cubicBezTo>
                    <a:pt x="1780" y="5907"/>
                    <a:pt x="1330" y="5041"/>
                    <a:pt x="992" y="4130"/>
                  </a:cubicBezTo>
                  <a:cubicBezTo>
                    <a:pt x="1169" y="4110"/>
                    <a:pt x="1346" y="4099"/>
                    <a:pt x="1523" y="4099"/>
                  </a:cubicBezTo>
                  <a:close/>
                  <a:moveTo>
                    <a:pt x="4229" y="4356"/>
                  </a:moveTo>
                  <a:cubicBezTo>
                    <a:pt x="4275" y="4468"/>
                    <a:pt x="4321" y="4581"/>
                    <a:pt x="4365" y="4695"/>
                  </a:cubicBezTo>
                  <a:cubicBezTo>
                    <a:pt x="4625" y="5348"/>
                    <a:pt x="4859" y="6011"/>
                    <a:pt x="5074" y="6679"/>
                  </a:cubicBezTo>
                  <a:cubicBezTo>
                    <a:pt x="4901" y="7137"/>
                    <a:pt x="4829" y="7628"/>
                    <a:pt x="4858" y="8117"/>
                  </a:cubicBezTo>
                  <a:cubicBezTo>
                    <a:pt x="4507" y="7664"/>
                    <a:pt x="4163" y="7204"/>
                    <a:pt x="3834" y="6735"/>
                  </a:cubicBezTo>
                  <a:cubicBezTo>
                    <a:pt x="3845" y="6710"/>
                    <a:pt x="3838" y="6675"/>
                    <a:pt x="3802" y="6667"/>
                  </a:cubicBezTo>
                  <a:cubicBezTo>
                    <a:pt x="3798" y="6666"/>
                    <a:pt x="3792" y="6665"/>
                    <a:pt x="3787" y="6664"/>
                  </a:cubicBezTo>
                  <a:cubicBezTo>
                    <a:pt x="3790" y="6252"/>
                    <a:pt x="3788" y="5853"/>
                    <a:pt x="3868" y="5443"/>
                  </a:cubicBezTo>
                  <a:cubicBezTo>
                    <a:pt x="3907" y="5249"/>
                    <a:pt x="3957" y="5057"/>
                    <a:pt x="4020" y="4868"/>
                  </a:cubicBezTo>
                  <a:cubicBezTo>
                    <a:pt x="4079" y="4696"/>
                    <a:pt x="4173" y="4528"/>
                    <a:pt x="4229" y="4356"/>
                  </a:cubicBezTo>
                  <a:close/>
                  <a:moveTo>
                    <a:pt x="3085" y="6688"/>
                  </a:moveTo>
                  <a:cubicBezTo>
                    <a:pt x="3293" y="6688"/>
                    <a:pt x="3499" y="6712"/>
                    <a:pt x="3703" y="6751"/>
                  </a:cubicBezTo>
                  <a:cubicBezTo>
                    <a:pt x="3931" y="7076"/>
                    <a:pt x="4161" y="7396"/>
                    <a:pt x="4399" y="7713"/>
                  </a:cubicBezTo>
                  <a:cubicBezTo>
                    <a:pt x="4515" y="7868"/>
                    <a:pt x="4634" y="8022"/>
                    <a:pt x="4753" y="8175"/>
                  </a:cubicBezTo>
                  <a:cubicBezTo>
                    <a:pt x="4619" y="8158"/>
                    <a:pt x="4485" y="8150"/>
                    <a:pt x="4350" y="8150"/>
                  </a:cubicBezTo>
                  <a:cubicBezTo>
                    <a:pt x="4328" y="8150"/>
                    <a:pt x="4307" y="8150"/>
                    <a:pt x="4285" y="8151"/>
                  </a:cubicBezTo>
                  <a:cubicBezTo>
                    <a:pt x="4138" y="8154"/>
                    <a:pt x="3970" y="8159"/>
                    <a:pt x="3818" y="8194"/>
                  </a:cubicBezTo>
                  <a:cubicBezTo>
                    <a:pt x="3365" y="7829"/>
                    <a:pt x="2947" y="7419"/>
                    <a:pt x="2574" y="6959"/>
                  </a:cubicBezTo>
                  <a:cubicBezTo>
                    <a:pt x="2519" y="6892"/>
                    <a:pt x="2468" y="6822"/>
                    <a:pt x="2415" y="6755"/>
                  </a:cubicBezTo>
                  <a:cubicBezTo>
                    <a:pt x="2469" y="6743"/>
                    <a:pt x="2523" y="6732"/>
                    <a:pt x="2577" y="6723"/>
                  </a:cubicBezTo>
                  <a:cubicBezTo>
                    <a:pt x="2714" y="6703"/>
                    <a:pt x="2852" y="6693"/>
                    <a:pt x="2991" y="6690"/>
                  </a:cubicBezTo>
                  <a:cubicBezTo>
                    <a:pt x="3022" y="6689"/>
                    <a:pt x="3054" y="6688"/>
                    <a:pt x="3085" y="6688"/>
                  </a:cubicBezTo>
                  <a:close/>
                  <a:moveTo>
                    <a:pt x="5119" y="6819"/>
                  </a:moveTo>
                  <a:cubicBezTo>
                    <a:pt x="5131" y="6854"/>
                    <a:pt x="5142" y="6888"/>
                    <a:pt x="5152" y="6923"/>
                  </a:cubicBezTo>
                  <a:cubicBezTo>
                    <a:pt x="5394" y="7694"/>
                    <a:pt x="5606" y="8475"/>
                    <a:pt x="5791" y="9262"/>
                  </a:cubicBezTo>
                  <a:cubicBezTo>
                    <a:pt x="5504" y="8926"/>
                    <a:pt x="5226" y="8584"/>
                    <a:pt x="4953" y="8235"/>
                  </a:cubicBezTo>
                  <a:cubicBezTo>
                    <a:pt x="4908" y="7756"/>
                    <a:pt x="4967" y="7274"/>
                    <a:pt x="5119" y="6819"/>
                  </a:cubicBezTo>
                  <a:close/>
                  <a:moveTo>
                    <a:pt x="4331" y="8229"/>
                  </a:moveTo>
                  <a:cubicBezTo>
                    <a:pt x="4497" y="8229"/>
                    <a:pt x="4663" y="8244"/>
                    <a:pt x="4827" y="8271"/>
                  </a:cubicBezTo>
                  <a:cubicBezTo>
                    <a:pt x="5108" y="8627"/>
                    <a:pt x="5394" y="8980"/>
                    <a:pt x="5685" y="9328"/>
                  </a:cubicBezTo>
                  <a:cubicBezTo>
                    <a:pt x="5039" y="9047"/>
                    <a:pt x="4440" y="8686"/>
                    <a:pt x="3894" y="8256"/>
                  </a:cubicBezTo>
                  <a:cubicBezTo>
                    <a:pt x="3925" y="8253"/>
                    <a:pt x="3957" y="8248"/>
                    <a:pt x="3989" y="8246"/>
                  </a:cubicBezTo>
                  <a:cubicBezTo>
                    <a:pt x="4087" y="8236"/>
                    <a:pt x="4186" y="8230"/>
                    <a:pt x="4285" y="8229"/>
                  </a:cubicBezTo>
                  <a:cubicBezTo>
                    <a:pt x="4301" y="8229"/>
                    <a:pt x="4316" y="8229"/>
                    <a:pt x="4331" y="8229"/>
                  </a:cubicBezTo>
                  <a:close/>
                  <a:moveTo>
                    <a:pt x="79" y="1"/>
                  </a:moveTo>
                  <a:cubicBezTo>
                    <a:pt x="40" y="1"/>
                    <a:pt x="0" y="30"/>
                    <a:pt x="4" y="73"/>
                  </a:cubicBezTo>
                  <a:cubicBezTo>
                    <a:pt x="55" y="716"/>
                    <a:pt x="140" y="1364"/>
                    <a:pt x="263" y="2006"/>
                  </a:cubicBezTo>
                  <a:cubicBezTo>
                    <a:pt x="248" y="2019"/>
                    <a:pt x="246" y="2048"/>
                    <a:pt x="270" y="2050"/>
                  </a:cubicBezTo>
                  <a:cubicBezTo>
                    <a:pt x="270" y="2051"/>
                    <a:pt x="271" y="2051"/>
                    <a:pt x="272" y="2051"/>
                  </a:cubicBezTo>
                  <a:cubicBezTo>
                    <a:pt x="603" y="3735"/>
                    <a:pt x="1213" y="5370"/>
                    <a:pt x="2218" y="6735"/>
                  </a:cubicBezTo>
                  <a:cubicBezTo>
                    <a:pt x="2215" y="6736"/>
                    <a:pt x="2212" y="6737"/>
                    <a:pt x="2210" y="6738"/>
                  </a:cubicBezTo>
                  <a:cubicBezTo>
                    <a:pt x="2187" y="6748"/>
                    <a:pt x="2197" y="6788"/>
                    <a:pt x="2220" y="6788"/>
                  </a:cubicBezTo>
                  <a:cubicBezTo>
                    <a:pt x="2221" y="6788"/>
                    <a:pt x="2222" y="6788"/>
                    <a:pt x="2224" y="6788"/>
                  </a:cubicBezTo>
                  <a:cubicBezTo>
                    <a:pt x="2234" y="6787"/>
                    <a:pt x="2245" y="6784"/>
                    <a:pt x="2255" y="6783"/>
                  </a:cubicBezTo>
                  <a:cubicBezTo>
                    <a:pt x="2699" y="7377"/>
                    <a:pt x="3220" y="7921"/>
                    <a:pt x="3826" y="8392"/>
                  </a:cubicBezTo>
                  <a:cubicBezTo>
                    <a:pt x="4420" y="8851"/>
                    <a:pt x="5082" y="9230"/>
                    <a:pt x="5797" y="9461"/>
                  </a:cubicBezTo>
                  <a:cubicBezTo>
                    <a:pt x="5820" y="9489"/>
                    <a:pt x="5844" y="9518"/>
                    <a:pt x="5867" y="9546"/>
                  </a:cubicBezTo>
                  <a:cubicBezTo>
                    <a:pt x="5879" y="9560"/>
                    <a:pt x="5893" y="9566"/>
                    <a:pt x="5907" y="9566"/>
                  </a:cubicBezTo>
                  <a:cubicBezTo>
                    <a:pt x="5939" y="9566"/>
                    <a:pt x="5970" y="9536"/>
                    <a:pt x="5973" y="9502"/>
                  </a:cubicBezTo>
                  <a:cubicBezTo>
                    <a:pt x="5988" y="9486"/>
                    <a:pt x="5986" y="9457"/>
                    <a:pt x="5962" y="9444"/>
                  </a:cubicBezTo>
                  <a:cubicBezTo>
                    <a:pt x="5619" y="7865"/>
                    <a:pt x="5154" y="6314"/>
                    <a:pt x="4567" y="4805"/>
                  </a:cubicBezTo>
                  <a:cubicBezTo>
                    <a:pt x="4290" y="4090"/>
                    <a:pt x="4001" y="3361"/>
                    <a:pt x="3561" y="2726"/>
                  </a:cubicBezTo>
                  <a:cubicBezTo>
                    <a:pt x="3174" y="2167"/>
                    <a:pt x="2679" y="1695"/>
                    <a:pt x="2139" y="1286"/>
                  </a:cubicBezTo>
                  <a:cubicBezTo>
                    <a:pt x="1504" y="802"/>
                    <a:pt x="809" y="403"/>
                    <a:pt x="115" y="10"/>
                  </a:cubicBezTo>
                  <a:cubicBezTo>
                    <a:pt x="104" y="4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4122726" y="5078911"/>
              <a:ext cx="64042" cy="39336"/>
            </a:xfrm>
            <a:custGeom>
              <a:avLst/>
              <a:gdLst/>
              <a:ahLst/>
              <a:cxnLst/>
              <a:rect l="l" t="t" r="r" b="b"/>
              <a:pathLst>
                <a:path w="1791" h="1100" extrusionOk="0">
                  <a:moveTo>
                    <a:pt x="437" y="1"/>
                  </a:moveTo>
                  <a:cubicBezTo>
                    <a:pt x="422" y="1"/>
                    <a:pt x="407" y="1"/>
                    <a:pt x="391" y="1"/>
                  </a:cubicBezTo>
                  <a:cubicBezTo>
                    <a:pt x="292" y="2"/>
                    <a:pt x="193" y="8"/>
                    <a:pt x="95" y="18"/>
                  </a:cubicBezTo>
                  <a:cubicBezTo>
                    <a:pt x="63" y="21"/>
                    <a:pt x="31" y="25"/>
                    <a:pt x="0" y="28"/>
                  </a:cubicBezTo>
                  <a:cubicBezTo>
                    <a:pt x="546" y="458"/>
                    <a:pt x="1145" y="819"/>
                    <a:pt x="1791" y="1100"/>
                  </a:cubicBezTo>
                  <a:cubicBezTo>
                    <a:pt x="1500" y="752"/>
                    <a:pt x="1214" y="399"/>
                    <a:pt x="933" y="43"/>
                  </a:cubicBezTo>
                  <a:cubicBezTo>
                    <a:pt x="769" y="16"/>
                    <a:pt x="603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4158949" y="5028527"/>
              <a:ext cx="31645" cy="87362"/>
            </a:xfrm>
            <a:custGeom>
              <a:avLst/>
              <a:gdLst/>
              <a:ahLst/>
              <a:cxnLst/>
              <a:rect l="l" t="t" r="r" b="b"/>
              <a:pathLst>
                <a:path w="885" h="2443" extrusionOk="0">
                  <a:moveTo>
                    <a:pt x="212" y="0"/>
                  </a:moveTo>
                  <a:cubicBezTo>
                    <a:pt x="60" y="455"/>
                    <a:pt x="0" y="937"/>
                    <a:pt x="46" y="1416"/>
                  </a:cubicBezTo>
                  <a:cubicBezTo>
                    <a:pt x="319" y="1765"/>
                    <a:pt x="597" y="2107"/>
                    <a:pt x="884" y="2443"/>
                  </a:cubicBezTo>
                  <a:cubicBezTo>
                    <a:pt x="699" y="1656"/>
                    <a:pt x="487" y="875"/>
                    <a:pt x="245" y="104"/>
                  </a:cubicBezTo>
                  <a:cubicBezTo>
                    <a:pt x="235" y="69"/>
                    <a:pt x="224" y="35"/>
                    <a:pt x="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4118864" y="4940417"/>
              <a:ext cx="46091" cy="134565"/>
            </a:xfrm>
            <a:custGeom>
              <a:avLst/>
              <a:gdLst/>
              <a:ahLst/>
              <a:cxnLst/>
              <a:rect l="l" t="t" r="r" b="b"/>
              <a:pathLst>
                <a:path w="1289" h="3763" extrusionOk="0">
                  <a:moveTo>
                    <a:pt x="443" y="1"/>
                  </a:moveTo>
                  <a:cubicBezTo>
                    <a:pt x="387" y="173"/>
                    <a:pt x="293" y="341"/>
                    <a:pt x="234" y="513"/>
                  </a:cubicBezTo>
                  <a:cubicBezTo>
                    <a:pt x="171" y="702"/>
                    <a:pt x="121" y="894"/>
                    <a:pt x="82" y="1088"/>
                  </a:cubicBezTo>
                  <a:cubicBezTo>
                    <a:pt x="2" y="1498"/>
                    <a:pt x="4" y="1897"/>
                    <a:pt x="1" y="2309"/>
                  </a:cubicBezTo>
                  <a:cubicBezTo>
                    <a:pt x="6" y="2310"/>
                    <a:pt x="12" y="2311"/>
                    <a:pt x="16" y="2312"/>
                  </a:cubicBezTo>
                  <a:cubicBezTo>
                    <a:pt x="52" y="2320"/>
                    <a:pt x="59" y="2355"/>
                    <a:pt x="48" y="2380"/>
                  </a:cubicBezTo>
                  <a:cubicBezTo>
                    <a:pt x="377" y="2849"/>
                    <a:pt x="721" y="3309"/>
                    <a:pt x="1072" y="3762"/>
                  </a:cubicBezTo>
                  <a:cubicBezTo>
                    <a:pt x="1043" y="3273"/>
                    <a:pt x="1115" y="2782"/>
                    <a:pt x="1288" y="2324"/>
                  </a:cubicBezTo>
                  <a:cubicBezTo>
                    <a:pt x="1073" y="1656"/>
                    <a:pt x="837" y="993"/>
                    <a:pt x="579" y="340"/>
                  </a:cubicBezTo>
                  <a:cubicBezTo>
                    <a:pt x="535" y="226"/>
                    <a:pt x="489" y="113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4069803" y="5023842"/>
              <a:ext cx="83637" cy="53926"/>
            </a:xfrm>
            <a:custGeom>
              <a:avLst/>
              <a:gdLst/>
              <a:ahLst/>
              <a:cxnLst/>
              <a:rect l="l" t="t" r="r" b="b"/>
              <a:pathLst>
                <a:path w="2339" h="1508" extrusionOk="0">
                  <a:moveTo>
                    <a:pt x="671" y="0"/>
                  </a:moveTo>
                  <a:cubicBezTo>
                    <a:pt x="640" y="0"/>
                    <a:pt x="608" y="1"/>
                    <a:pt x="577" y="2"/>
                  </a:cubicBezTo>
                  <a:cubicBezTo>
                    <a:pt x="438" y="6"/>
                    <a:pt x="300" y="15"/>
                    <a:pt x="164" y="35"/>
                  </a:cubicBezTo>
                  <a:cubicBezTo>
                    <a:pt x="109" y="44"/>
                    <a:pt x="56" y="55"/>
                    <a:pt x="1" y="67"/>
                  </a:cubicBezTo>
                  <a:cubicBezTo>
                    <a:pt x="54" y="135"/>
                    <a:pt x="105" y="204"/>
                    <a:pt x="160" y="272"/>
                  </a:cubicBezTo>
                  <a:cubicBezTo>
                    <a:pt x="533" y="731"/>
                    <a:pt x="951" y="1142"/>
                    <a:pt x="1404" y="1508"/>
                  </a:cubicBezTo>
                  <a:cubicBezTo>
                    <a:pt x="1556" y="1471"/>
                    <a:pt x="1724" y="1466"/>
                    <a:pt x="1871" y="1463"/>
                  </a:cubicBezTo>
                  <a:cubicBezTo>
                    <a:pt x="1896" y="1462"/>
                    <a:pt x="1921" y="1462"/>
                    <a:pt x="1945" y="1462"/>
                  </a:cubicBezTo>
                  <a:cubicBezTo>
                    <a:pt x="2077" y="1462"/>
                    <a:pt x="2208" y="1471"/>
                    <a:pt x="2339" y="1487"/>
                  </a:cubicBezTo>
                  <a:cubicBezTo>
                    <a:pt x="2219" y="1334"/>
                    <a:pt x="2101" y="1180"/>
                    <a:pt x="1985" y="1025"/>
                  </a:cubicBezTo>
                  <a:cubicBezTo>
                    <a:pt x="1747" y="708"/>
                    <a:pt x="1517" y="388"/>
                    <a:pt x="1289" y="63"/>
                  </a:cubicBezTo>
                  <a:cubicBezTo>
                    <a:pt x="1085" y="24"/>
                    <a:pt x="879" y="0"/>
                    <a:pt x="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4060827" y="4857599"/>
              <a:ext cx="72159" cy="160169"/>
            </a:xfrm>
            <a:custGeom>
              <a:avLst/>
              <a:gdLst/>
              <a:ahLst/>
              <a:cxnLst/>
              <a:rect l="l" t="t" r="r" b="b"/>
              <a:pathLst>
                <a:path w="2018" h="4479" extrusionOk="0">
                  <a:moveTo>
                    <a:pt x="626" y="0"/>
                  </a:moveTo>
                  <a:cubicBezTo>
                    <a:pt x="625" y="2"/>
                    <a:pt x="625" y="4"/>
                    <a:pt x="624" y="6"/>
                  </a:cubicBezTo>
                  <a:cubicBezTo>
                    <a:pt x="296" y="645"/>
                    <a:pt x="93" y="1340"/>
                    <a:pt x="19" y="2054"/>
                  </a:cubicBezTo>
                  <a:cubicBezTo>
                    <a:pt x="16" y="2071"/>
                    <a:pt x="10" y="2082"/>
                    <a:pt x="0" y="2089"/>
                  </a:cubicBezTo>
                  <a:cubicBezTo>
                    <a:pt x="475" y="2906"/>
                    <a:pt x="984" y="3702"/>
                    <a:pt x="1521" y="4479"/>
                  </a:cubicBezTo>
                  <a:cubicBezTo>
                    <a:pt x="1484" y="4121"/>
                    <a:pt x="1523" y="3743"/>
                    <a:pt x="1588" y="3396"/>
                  </a:cubicBezTo>
                  <a:cubicBezTo>
                    <a:pt x="1629" y="3187"/>
                    <a:pt x="1683" y="2979"/>
                    <a:pt x="1752" y="2778"/>
                  </a:cubicBezTo>
                  <a:cubicBezTo>
                    <a:pt x="1816" y="2591"/>
                    <a:pt x="1882" y="2367"/>
                    <a:pt x="2004" y="2210"/>
                  </a:cubicBezTo>
                  <a:cubicBezTo>
                    <a:pt x="2009" y="2205"/>
                    <a:pt x="2013" y="2201"/>
                    <a:pt x="2017" y="2199"/>
                  </a:cubicBezTo>
                  <a:cubicBezTo>
                    <a:pt x="1784" y="1643"/>
                    <a:pt x="1523" y="1096"/>
                    <a:pt x="1161" y="612"/>
                  </a:cubicBezTo>
                  <a:cubicBezTo>
                    <a:pt x="998" y="393"/>
                    <a:pt x="817" y="190"/>
                    <a:pt x="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4018954" y="4931262"/>
              <a:ext cx="94042" cy="92511"/>
            </a:xfrm>
            <a:custGeom>
              <a:avLst/>
              <a:gdLst/>
              <a:ahLst/>
              <a:cxnLst/>
              <a:rect l="l" t="t" r="r" b="b"/>
              <a:pathLst>
                <a:path w="2630" h="2587" extrusionOk="0">
                  <a:moveTo>
                    <a:pt x="531" y="0"/>
                  </a:moveTo>
                  <a:cubicBezTo>
                    <a:pt x="354" y="0"/>
                    <a:pt x="177" y="11"/>
                    <a:pt x="0" y="31"/>
                  </a:cubicBezTo>
                  <a:cubicBezTo>
                    <a:pt x="338" y="942"/>
                    <a:pt x="788" y="1808"/>
                    <a:pt x="1369" y="2587"/>
                  </a:cubicBezTo>
                  <a:cubicBezTo>
                    <a:pt x="1449" y="2565"/>
                    <a:pt x="1530" y="2550"/>
                    <a:pt x="1607" y="2536"/>
                  </a:cubicBezTo>
                  <a:cubicBezTo>
                    <a:pt x="1737" y="2514"/>
                    <a:pt x="1867" y="2498"/>
                    <a:pt x="1997" y="2494"/>
                  </a:cubicBezTo>
                  <a:cubicBezTo>
                    <a:pt x="2037" y="2492"/>
                    <a:pt x="2076" y="2492"/>
                    <a:pt x="2115" y="2492"/>
                  </a:cubicBezTo>
                  <a:cubicBezTo>
                    <a:pt x="2288" y="2492"/>
                    <a:pt x="2460" y="2506"/>
                    <a:pt x="2630" y="2533"/>
                  </a:cubicBezTo>
                  <a:cubicBezTo>
                    <a:pt x="2067" y="1722"/>
                    <a:pt x="1537" y="887"/>
                    <a:pt x="1042" y="32"/>
                  </a:cubicBezTo>
                  <a:cubicBezTo>
                    <a:pt x="872" y="10"/>
                    <a:pt x="701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4024997" y="4820088"/>
              <a:ext cx="55746" cy="107745"/>
            </a:xfrm>
            <a:custGeom>
              <a:avLst/>
              <a:gdLst/>
              <a:ahLst/>
              <a:cxnLst/>
              <a:rect l="l" t="t" r="r" b="b"/>
              <a:pathLst>
                <a:path w="1559" h="3013" extrusionOk="0">
                  <a:moveTo>
                    <a:pt x="309" y="1"/>
                  </a:moveTo>
                  <a:cubicBezTo>
                    <a:pt x="153" y="412"/>
                    <a:pt x="51" y="841"/>
                    <a:pt x="8" y="1278"/>
                  </a:cubicBezTo>
                  <a:cubicBezTo>
                    <a:pt x="7" y="1286"/>
                    <a:pt x="5" y="1294"/>
                    <a:pt x="0" y="1300"/>
                  </a:cubicBezTo>
                  <a:cubicBezTo>
                    <a:pt x="30" y="1356"/>
                    <a:pt x="57" y="1411"/>
                    <a:pt x="86" y="1468"/>
                  </a:cubicBezTo>
                  <a:cubicBezTo>
                    <a:pt x="354" y="1988"/>
                    <a:pt x="637" y="2503"/>
                    <a:pt x="930" y="3012"/>
                  </a:cubicBezTo>
                  <a:cubicBezTo>
                    <a:pt x="1008" y="2311"/>
                    <a:pt x="1213" y="1631"/>
                    <a:pt x="1534" y="1001"/>
                  </a:cubicBezTo>
                  <a:cubicBezTo>
                    <a:pt x="1541" y="990"/>
                    <a:pt x="1549" y="983"/>
                    <a:pt x="1558" y="979"/>
                  </a:cubicBezTo>
                  <a:cubicBezTo>
                    <a:pt x="1178" y="612"/>
                    <a:pt x="754" y="293"/>
                    <a:pt x="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998572" y="4858851"/>
              <a:ext cx="55424" cy="71019"/>
            </a:xfrm>
            <a:custGeom>
              <a:avLst/>
              <a:gdLst/>
              <a:ahLst/>
              <a:cxnLst/>
              <a:rect l="l" t="t" r="r" b="b"/>
              <a:pathLst>
                <a:path w="1550" h="1986" extrusionOk="0">
                  <a:moveTo>
                    <a:pt x="1" y="1"/>
                  </a:moveTo>
                  <a:cubicBezTo>
                    <a:pt x="48" y="237"/>
                    <a:pt x="97" y="474"/>
                    <a:pt x="155" y="707"/>
                  </a:cubicBezTo>
                  <a:cubicBezTo>
                    <a:pt x="263" y="1138"/>
                    <a:pt x="392" y="1567"/>
                    <a:pt x="544" y="1985"/>
                  </a:cubicBezTo>
                  <a:cubicBezTo>
                    <a:pt x="550" y="1983"/>
                    <a:pt x="554" y="1981"/>
                    <a:pt x="558" y="1980"/>
                  </a:cubicBezTo>
                  <a:cubicBezTo>
                    <a:pt x="756" y="1944"/>
                    <a:pt x="955" y="1928"/>
                    <a:pt x="1154" y="1928"/>
                  </a:cubicBezTo>
                  <a:cubicBezTo>
                    <a:pt x="1285" y="1928"/>
                    <a:pt x="1417" y="1935"/>
                    <a:pt x="1549" y="1949"/>
                  </a:cubicBezTo>
                  <a:cubicBezTo>
                    <a:pt x="1216" y="1370"/>
                    <a:pt x="897" y="782"/>
                    <a:pt x="596" y="186"/>
                  </a:cubicBezTo>
                  <a:cubicBezTo>
                    <a:pt x="407" y="93"/>
                    <a:pt x="207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989310" y="4792053"/>
              <a:ext cx="44232" cy="70018"/>
            </a:xfrm>
            <a:custGeom>
              <a:avLst/>
              <a:gdLst/>
              <a:ahLst/>
              <a:cxnLst/>
              <a:rect l="l" t="t" r="r" b="b"/>
              <a:pathLst>
                <a:path w="1237" h="1958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4"/>
                    <a:pt x="6" y="48"/>
                    <a:pt x="7" y="71"/>
                  </a:cubicBezTo>
                  <a:cubicBezTo>
                    <a:pt x="12" y="70"/>
                    <a:pt x="17" y="69"/>
                    <a:pt x="22" y="69"/>
                  </a:cubicBezTo>
                  <a:cubicBezTo>
                    <a:pt x="39" y="69"/>
                    <a:pt x="54" y="77"/>
                    <a:pt x="65" y="98"/>
                  </a:cubicBezTo>
                  <a:cubicBezTo>
                    <a:pt x="337" y="725"/>
                    <a:pt x="627" y="1345"/>
                    <a:pt x="935" y="1958"/>
                  </a:cubicBezTo>
                  <a:cubicBezTo>
                    <a:pt x="981" y="1543"/>
                    <a:pt x="1078" y="1137"/>
                    <a:pt x="1229" y="748"/>
                  </a:cubicBezTo>
                  <a:cubicBezTo>
                    <a:pt x="1230" y="745"/>
                    <a:pt x="1234" y="742"/>
                    <a:pt x="1236" y="740"/>
                  </a:cubicBezTo>
                  <a:cubicBezTo>
                    <a:pt x="831" y="477"/>
                    <a:pt x="414" y="23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3990311" y="4802674"/>
              <a:ext cx="27498" cy="58539"/>
            </a:xfrm>
            <a:custGeom>
              <a:avLst/>
              <a:gdLst/>
              <a:ahLst/>
              <a:cxnLst/>
              <a:rect l="l" t="t" r="r" b="b"/>
              <a:pathLst>
                <a:path w="769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51" y="502"/>
                    <a:pt x="123" y="1004"/>
                    <a:pt x="219" y="1500"/>
                  </a:cubicBezTo>
                  <a:cubicBezTo>
                    <a:pt x="408" y="1511"/>
                    <a:pt x="594" y="1562"/>
                    <a:pt x="768" y="1637"/>
                  </a:cubicBezTo>
                  <a:cubicBezTo>
                    <a:pt x="499" y="1098"/>
                    <a:pt x="242" y="55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3647600" y="4177394"/>
              <a:ext cx="506684" cy="496957"/>
            </a:xfrm>
            <a:custGeom>
              <a:avLst/>
              <a:gdLst/>
              <a:ahLst/>
              <a:cxnLst/>
              <a:rect l="l" t="t" r="r" b="b"/>
              <a:pathLst>
                <a:path w="14170" h="13897" extrusionOk="0">
                  <a:moveTo>
                    <a:pt x="9167" y="430"/>
                  </a:moveTo>
                  <a:cubicBezTo>
                    <a:pt x="9179" y="451"/>
                    <a:pt x="9202" y="462"/>
                    <a:pt x="9227" y="462"/>
                  </a:cubicBezTo>
                  <a:cubicBezTo>
                    <a:pt x="9235" y="462"/>
                    <a:pt x="9243" y="461"/>
                    <a:pt x="9251" y="459"/>
                  </a:cubicBezTo>
                  <a:lnTo>
                    <a:pt x="9251" y="459"/>
                  </a:lnTo>
                  <a:cubicBezTo>
                    <a:pt x="9224" y="639"/>
                    <a:pt x="9263" y="846"/>
                    <a:pt x="9264" y="1024"/>
                  </a:cubicBezTo>
                  <a:cubicBezTo>
                    <a:pt x="9264" y="1234"/>
                    <a:pt x="9259" y="1445"/>
                    <a:pt x="9244" y="1656"/>
                  </a:cubicBezTo>
                  <a:cubicBezTo>
                    <a:pt x="9211" y="2093"/>
                    <a:pt x="9139" y="2528"/>
                    <a:pt x="9027" y="2953"/>
                  </a:cubicBezTo>
                  <a:cubicBezTo>
                    <a:pt x="8804" y="3808"/>
                    <a:pt x="8426" y="4591"/>
                    <a:pt x="7938" y="5325"/>
                  </a:cubicBezTo>
                  <a:cubicBezTo>
                    <a:pt x="7854" y="5290"/>
                    <a:pt x="7765" y="5265"/>
                    <a:pt x="7677" y="5246"/>
                  </a:cubicBezTo>
                  <a:cubicBezTo>
                    <a:pt x="7761" y="5104"/>
                    <a:pt x="7801" y="4924"/>
                    <a:pt x="7853" y="4767"/>
                  </a:cubicBezTo>
                  <a:cubicBezTo>
                    <a:pt x="7911" y="4590"/>
                    <a:pt x="7970" y="4413"/>
                    <a:pt x="8024" y="4234"/>
                  </a:cubicBezTo>
                  <a:cubicBezTo>
                    <a:pt x="8134" y="3876"/>
                    <a:pt x="8237" y="3516"/>
                    <a:pt x="8330" y="3154"/>
                  </a:cubicBezTo>
                  <a:cubicBezTo>
                    <a:pt x="8511" y="2450"/>
                    <a:pt x="8691" y="1726"/>
                    <a:pt x="8768" y="1002"/>
                  </a:cubicBezTo>
                  <a:cubicBezTo>
                    <a:pt x="8770" y="991"/>
                    <a:pt x="8760" y="984"/>
                    <a:pt x="8751" y="984"/>
                  </a:cubicBezTo>
                  <a:cubicBezTo>
                    <a:pt x="8746" y="984"/>
                    <a:pt x="8741" y="986"/>
                    <a:pt x="8738" y="989"/>
                  </a:cubicBezTo>
                  <a:cubicBezTo>
                    <a:pt x="8735" y="991"/>
                    <a:pt x="8734" y="993"/>
                    <a:pt x="8733" y="997"/>
                  </a:cubicBezTo>
                  <a:cubicBezTo>
                    <a:pt x="8549" y="1711"/>
                    <a:pt x="8410" y="2437"/>
                    <a:pt x="8218" y="3152"/>
                  </a:cubicBezTo>
                  <a:cubicBezTo>
                    <a:pt x="8123" y="3504"/>
                    <a:pt x="8023" y="3855"/>
                    <a:pt x="7916" y="4204"/>
                  </a:cubicBezTo>
                  <a:cubicBezTo>
                    <a:pt x="7863" y="4373"/>
                    <a:pt x="7811" y="4543"/>
                    <a:pt x="7755" y="4713"/>
                  </a:cubicBezTo>
                  <a:cubicBezTo>
                    <a:pt x="7702" y="4881"/>
                    <a:pt x="7618" y="5057"/>
                    <a:pt x="7595" y="5232"/>
                  </a:cubicBezTo>
                  <a:cubicBezTo>
                    <a:pt x="7549" y="5225"/>
                    <a:pt x="7502" y="5220"/>
                    <a:pt x="7456" y="5217"/>
                  </a:cubicBezTo>
                  <a:cubicBezTo>
                    <a:pt x="7471" y="5187"/>
                    <a:pt x="7483" y="5155"/>
                    <a:pt x="7497" y="5123"/>
                  </a:cubicBezTo>
                  <a:cubicBezTo>
                    <a:pt x="7539" y="5029"/>
                    <a:pt x="7578" y="4934"/>
                    <a:pt x="7612" y="4838"/>
                  </a:cubicBezTo>
                  <a:cubicBezTo>
                    <a:pt x="7688" y="4625"/>
                    <a:pt x="7744" y="4406"/>
                    <a:pt x="7780" y="4185"/>
                  </a:cubicBezTo>
                  <a:cubicBezTo>
                    <a:pt x="7853" y="3735"/>
                    <a:pt x="7842" y="3285"/>
                    <a:pt x="7764" y="2836"/>
                  </a:cubicBezTo>
                  <a:cubicBezTo>
                    <a:pt x="7718" y="2570"/>
                    <a:pt x="7651" y="2302"/>
                    <a:pt x="7587" y="2032"/>
                  </a:cubicBezTo>
                  <a:cubicBezTo>
                    <a:pt x="7672" y="1914"/>
                    <a:pt x="7744" y="1785"/>
                    <a:pt x="7828" y="1666"/>
                  </a:cubicBezTo>
                  <a:cubicBezTo>
                    <a:pt x="7953" y="1488"/>
                    <a:pt x="8090" y="1320"/>
                    <a:pt x="8241" y="1163"/>
                  </a:cubicBezTo>
                  <a:cubicBezTo>
                    <a:pt x="8355" y="1043"/>
                    <a:pt x="8476" y="930"/>
                    <a:pt x="8603" y="823"/>
                  </a:cubicBezTo>
                  <a:cubicBezTo>
                    <a:pt x="8634" y="799"/>
                    <a:pt x="8663" y="774"/>
                    <a:pt x="8694" y="750"/>
                  </a:cubicBezTo>
                  <a:cubicBezTo>
                    <a:pt x="8778" y="683"/>
                    <a:pt x="8864" y="622"/>
                    <a:pt x="8951" y="563"/>
                  </a:cubicBezTo>
                  <a:cubicBezTo>
                    <a:pt x="8996" y="534"/>
                    <a:pt x="9039" y="506"/>
                    <a:pt x="9084" y="478"/>
                  </a:cubicBezTo>
                  <a:cubicBezTo>
                    <a:pt x="9108" y="462"/>
                    <a:pt x="9134" y="448"/>
                    <a:pt x="9159" y="432"/>
                  </a:cubicBezTo>
                  <a:cubicBezTo>
                    <a:pt x="9159" y="432"/>
                    <a:pt x="9163" y="432"/>
                    <a:pt x="9167" y="430"/>
                  </a:cubicBezTo>
                  <a:close/>
                  <a:moveTo>
                    <a:pt x="7267" y="388"/>
                  </a:moveTo>
                  <a:cubicBezTo>
                    <a:pt x="7193" y="970"/>
                    <a:pt x="7328" y="1555"/>
                    <a:pt x="7463" y="2129"/>
                  </a:cubicBezTo>
                  <a:lnTo>
                    <a:pt x="7463" y="2130"/>
                  </a:lnTo>
                  <a:cubicBezTo>
                    <a:pt x="7461" y="2135"/>
                    <a:pt x="7464" y="2141"/>
                    <a:pt x="7467" y="2145"/>
                  </a:cubicBezTo>
                  <a:cubicBezTo>
                    <a:pt x="7499" y="2280"/>
                    <a:pt x="7531" y="2413"/>
                    <a:pt x="7560" y="2546"/>
                  </a:cubicBezTo>
                  <a:cubicBezTo>
                    <a:pt x="7654" y="2985"/>
                    <a:pt x="7707" y="3428"/>
                    <a:pt x="7669" y="3877"/>
                  </a:cubicBezTo>
                  <a:cubicBezTo>
                    <a:pt x="7650" y="4111"/>
                    <a:pt x="7608" y="4343"/>
                    <a:pt x="7543" y="4569"/>
                  </a:cubicBezTo>
                  <a:cubicBezTo>
                    <a:pt x="7513" y="4677"/>
                    <a:pt x="7478" y="4784"/>
                    <a:pt x="7439" y="4890"/>
                  </a:cubicBezTo>
                  <a:cubicBezTo>
                    <a:pt x="7418" y="4945"/>
                    <a:pt x="7397" y="4998"/>
                    <a:pt x="7374" y="5051"/>
                  </a:cubicBezTo>
                  <a:cubicBezTo>
                    <a:pt x="7363" y="5079"/>
                    <a:pt x="7348" y="5129"/>
                    <a:pt x="7327" y="5167"/>
                  </a:cubicBezTo>
                  <a:cubicBezTo>
                    <a:pt x="7326" y="5167"/>
                    <a:pt x="7323" y="5166"/>
                    <a:pt x="7321" y="5166"/>
                  </a:cubicBezTo>
                  <a:cubicBezTo>
                    <a:pt x="7320" y="5166"/>
                    <a:pt x="7319" y="5167"/>
                    <a:pt x="7318" y="5167"/>
                  </a:cubicBezTo>
                  <a:cubicBezTo>
                    <a:pt x="7317" y="5167"/>
                    <a:pt x="7316" y="5167"/>
                    <a:pt x="7316" y="5167"/>
                  </a:cubicBezTo>
                  <a:cubicBezTo>
                    <a:pt x="7289" y="5167"/>
                    <a:pt x="7267" y="5185"/>
                    <a:pt x="7259" y="5211"/>
                  </a:cubicBezTo>
                  <a:cubicBezTo>
                    <a:pt x="7258" y="5215"/>
                    <a:pt x="7259" y="5217"/>
                    <a:pt x="7258" y="5221"/>
                  </a:cubicBezTo>
                  <a:cubicBezTo>
                    <a:pt x="7204" y="5224"/>
                    <a:pt x="7150" y="5232"/>
                    <a:pt x="7097" y="5241"/>
                  </a:cubicBezTo>
                  <a:cubicBezTo>
                    <a:pt x="7098" y="5238"/>
                    <a:pt x="7099" y="5233"/>
                    <a:pt x="7099" y="5226"/>
                  </a:cubicBezTo>
                  <a:cubicBezTo>
                    <a:pt x="7088" y="4944"/>
                    <a:pt x="7019" y="4657"/>
                    <a:pt x="6991" y="4373"/>
                  </a:cubicBezTo>
                  <a:cubicBezTo>
                    <a:pt x="6966" y="4106"/>
                    <a:pt x="6951" y="3837"/>
                    <a:pt x="6941" y="3567"/>
                  </a:cubicBezTo>
                  <a:cubicBezTo>
                    <a:pt x="6923" y="3012"/>
                    <a:pt x="6939" y="2455"/>
                    <a:pt x="6985" y="1902"/>
                  </a:cubicBezTo>
                  <a:cubicBezTo>
                    <a:pt x="6985" y="1891"/>
                    <a:pt x="6975" y="1885"/>
                    <a:pt x="6966" y="1885"/>
                  </a:cubicBezTo>
                  <a:cubicBezTo>
                    <a:pt x="6959" y="1885"/>
                    <a:pt x="6952" y="1889"/>
                    <a:pt x="6951" y="1898"/>
                  </a:cubicBezTo>
                  <a:cubicBezTo>
                    <a:pt x="6871" y="2451"/>
                    <a:pt x="6835" y="3008"/>
                    <a:pt x="6846" y="3566"/>
                  </a:cubicBezTo>
                  <a:cubicBezTo>
                    <a:pt x="6852" y="3853"/>
                    <a:pt x="6869" y="4141"/>
                    <a:pt x="6896" y="4426"/>
                  </a:cubicBezTo>
                  <a:cubicBezTo>
                    <a:pt x="6921" y="4690"/>
                    <a:pt x="6932" y="4983"/>
                    <a:pt x="7008" y="5238"/>
                  </a:cubicBezTo>
                  <a:cubicBezTo>
                    <a:pt x="7011" y="5246"/>
                    <a:pt x="7015" y="5254"/>
                    <a:pt x="7021" y="5258"/>
                  </a:cubicBezTo>
                  <a:cubicBezTo>
                    <a:pt x="7008" y="5261"/>
                    <a:pt x="6995" y="5263"/>
                    <a:pt x="6982" y="5267"/>
                  </a:cubicBezTo>
                  <a:cubicBezTo>
                    <a:pt x="6873" y="5296"/>
                    <a:pt x="6766" y="5337"/>
                    <a:pt x="6660" y="5386"/>
                  </a:cubicBezTo>
                  <a:cubicBezTo>
                    <a:pt x="6660" y="5385"/>
                    <a:pt x="6660" y="5385"/>
                    <a:pt x="6660" y="5384"/>
                  </a:cubicBezTo>
                  <a:cubicBezTo>
                    <a:pt x="6392" y="4486"/>
                    <a:pt x="6290" y="3564"/>
                    <a:pt x="6432" y="2633"/>
                  </a:cubicBezTo>
                  <a:cubicBezTo>
                    <a:pt x="6554" y="1835"/>
                    <a:pt x="6837" y="1068"/>
                    <a:pt x="7267" y="388"/>
                  </a:cubicBezTo>
                  <a:close/>
                  <a:moveTo>
                    <a:pt x="4075" y="1053"/>
                  </a:moveTo>
                  <a:lnTo>
                    <a:pt x="4075" y="1053"/>
                  </a:lnTo>
                  <a:cubicBezTo>
                    <a:pt x="4334" y="1389"/>
                    <a:pt x="4709" y="1613"/>
                    <a:pt x="5063" y="1846"/>
                  </a:cubicBezTo>
                  <a:cubicBezTo>
                    <a:pt x="5574" y="2183"/>
                    <a:pt x="5968" y="2599"/>
                    <a:pt x="6209" y="3170"/>
                  </a:cubicBezTo>
                  <a:cubicBezTo>
                    <a:pt x="6215" y="3184"/>
                    <a:pt x="6226" y="3194"/>
                    <a:pt x="6240" y="3198"/>
                  </a:cubicBezTo>
                  <a:cubicBezTo>
                    <a:pt x="6222" y="3534"/>
                    <a:pt x="6231" y="3873"/>
                    <a:pt x="6271" y="4208"/>
                  </a:cubicBezTo>
                  <a:cubicBezTo>
                    <a:pt x="6319" y="4618"/>
                    <a:pt x="6408" y="5027"/>
                    <a:pt x="6557" y="5412"/>
                  </a:cubicBezTo>
                  <a:cubicBezTo>
                    <a:pt x="6560" y="5419"/>
                    <a:pt x="6564" y="5426"/>
                    <a:pt x="6570" y="5432"/>
                  </a:cubicBezTo>
                  <a:cubicBezTo>
                    <a:pt x="6547" y="5443"/>
                    <a:pt x="6524" y="5458"/>
                    <a:pt x="6501" y="5471"/>
                  </a:cubicBezTo>
                  <a:cubicBezTo>
                    <a:pt x="5982" y="4399"/>
                    <a:pt x="5444" y="3336"/>
                    <a:pt x="4870" y="2291"/>
                  </a:cubicBezTo>
                  <a:cubicBezTo>
                    <a:pt x="4866" y="2284"/>
                    <a:pt x="4860" y="2281"/>
                    <a:pt x="4853" y="2281"/>
                  </a:cubicBezTo>
                  <a:cubicBezTo>
                    <a:pt x="4839" y="2281"/>
                    <a:pt x="4825" y="2297"/>
                    <a:pt x="4833" y="2314"/>
                  </a:cubicBezTo>
                  <a:cubicBezTo>
                    <a:pt x="5360" y="3383"/>
                    <a:pt x="5890" y="4451"/>
                    <a:pt x="6408" y="5526"/>
                  </a:cubicBezTo>
                  <a:cubicBezTo>
                    <a:pt x="6366" y="5551"/>
                    <a:pt x="6324" y="5579"/>
                    <a:pt x="6284" y="5608"/>
                  </a:cubicBezTo>
                  <a:cubicBezTo>
                    <a:pt x="6284" y="5602"/>
                    <a:pt x="6284" y="5595"/>
                    <a:pt x="6282" y="5586"/>
                  </a:cubicBezTo>
                  <a:cubicBezTo>
                    <a:pt x="6167" y="5203"/>
                    <a:pt x="5880" y="4858"/>
                    <a:pt x="5597" y="4584"/>
                  </a:cubicBezTo>
                  <a:cubicBezTo>
                    <a:pt x="5479" y="4470"/>
                    <a:pt x="5352" y="4364"/>
                    <a:pt x="5220" y="4264"/>
                  </a:cubicBezTo>
                  <a:cubicBezTo>
                    <a:pt x="5076" y="4010"/>
                    <a:pt x="4905" y="3772"/>
                    <a:pt x="4767" y="3513"/>
                  </a:cubicBezTo>
                  <a:cubicBezTo>
                    <a:pt x="4616" y="3234"/>
                    <a:pt x="4489" y="2941"/>
                    <a:pt x="4386" y="2641"/>
                  </a:cubicBezTo>
                  <a:cubicBezTo>
                    <a:pt x="4208" y="2128"/>
                    <a:pt x="4104" y="1594"/>
                    <a:pt x="4075" y="1053"/>
                  </a:cubicBezTo>
                  <a:close/>
                  <a:moveTo>
                    <a:pt x="11359" y="752"/>
                  </a:moveTo>
                  <a:lnTo>
                    <a:pt x="11359" y="752"/>
                  </a:lnTo>
                  <a:cubicBezTo>
                    <a:pt x="11113" y="1650"/>
                    <a:pt x="10752" y="2513"/>
                    <a:pt x="10278" y="3315"/>
                  </a:cubicBezTo>
                  <a:cubicBezTo>
                    <a:pt x="10021" y="3749"/>
                    <a:pt x="9732" y="4165"/>
                    <a:pt x="9414" y="4557"/>
                  </a:cubicBezTo>
                  <a:cubicBezTo>
                    <a:pt x="9257" y="4750"/>
                    <a:pt x="9096" y="4935"/>
                    <a:pt x="8927" y="5118"/>
                  </a:cubicBezTo>
                  <a:cubicBezTo>
                    <a:pt x="8760" y="5296"/>
                    <a:pt x="8555" y="5466"/>
                    <a:pt x="8419" y="5671"/>
                  </a:cubicBezTo>
                  <a:cubicBezTo>
                    <a:pt x="8375" y="5620"/>
                    <a:pt x="8327" y="5572"/>
                    <a:pt x="8276" y="5529"/>
                  </a:cubicBezTo>
                  <a:cubicBezTo>
                    <a:pt x="8721" y="4916"/>
                    <a:pt x="9135" y="4274"/>
                    <a:pt x="9533" y="3628"/>
                  </a:cubicBezTo>
                  <a:cubicBezTo>
                    <a:pt x="9945" y="2963"/>
                    <a:pt x="10340" y="2285"/>
                    <a:pt x="10689" y="1586"/>
                  </a:cubicBezTo>
                  <a:cubicBezTo>
                    <a:pt x="10700" y="1565"/>
                    <a:pt x="10683" y="1547"/>
                    <a:pt x="10666" y="1547"/>
                  </a:cubicBezTo>
                  <a:cubicBezTo>
                    <a:pt x="10658" y="1547"/>
                    <a:pt x="10650" y="1551"/>
                    <a:pt x="10644" y="1560"/>
                  </a:cubicBezTo>
                  <a:cubicBezTo>
                    <a:pt x="10240" y="2230"/>
                    <a:pt x="9844" y="2905"/>
                    <a:pt x="9428" y="3567"/>
                  </a:cubicBezTo>
                  <a:cubicBezTo>
                    <a:pt x="9025" y="4206"/>
                    <a:pt x="8600" y="4829"/>
                    <a:pt x="8178" y="5455"/>
                  </a:cubicBezTo>
                  <a:cubicBezTo>
                    <a:pt x="8134" y="5425"/>
                    <a:pt x="8089" y="5397"/>
                    <a:pt x="8041" y="5373"/>
                  </a:cubicBezTo>
                  <a:cubicBezTo>
                    <a:pt x="8576" y="4666"/>
                    <a:pt x="8955" y="3824"/>
                    <a:pt x="9173" y="2970"/>
                  </a:cubicBezTo>
                  <a:cubicBezTo>
                    <a:pt x="9273" y="2583"/>
                    <a:pt x="9339" y="2189"/>
                    <a:pt x="9374" y="1793"/>
                  </a:cubicBezTo>
                  <a:cubicBezTo>
                    <a:pt x="9767" y="1601"/>
                    <a:pt x="10155" y="1403"/>
                    <a:pt x="10545" y="1207"/>
                  </a:cubicBezTo>
                  <a:cubicBezTo>
                    <a:pt x="10822" y="1068"/>
                    <a:pt x="11112" y="939"/>
                    <a:pt x="11359" y="752"/>
                  </a:cubicBezTo>
                  <a:close/>
                  <a:moveTo>
                    <a:pt x="12840" y="2763"/>
                  </a:moveTo>
                  <a:cubicBezTo>
                    <a:pt x="12871" y="2763"/>
                    <a:pt x="12902" y="2763"/>
                    <a:pt x="12933" y="2764"/>
                  </a:cubicBezTo>
                  <a:cubicBezTo>
                    <a:pt x="12677" y="3232"/>
                    <a:pt x="12410" y="3701"/>
                    <a:pt x="12077" y="4119"/>
                  </a:cubicBezTo>
                  <a:cubicBezTo>
                    <a:pt x="11754" y="4523"/>
                    <a:pt x="11381" y="4834"/>
                    <a:pt x="10938" y="5083"/>
                  </a:cubicBezTo>
                  <a:cubicBezTo>
                    <a:pt x="10514" y="5134"/>
                    <a:pt x="10095" y="5232"/>
                    <a:pt x="9694" y="5381"/>
                  </a:cubicBezTo>
                  <a:cubicBezTo>
                    <a:pt x="9311" y="5524"/>
                    <a:pt x="8914" y="5704"/>
                    <a:pt x="8594" y="5963"/>
                  </a:cubicBezTo>
                  <a:cubicBezTo>
                    <a:pt x="8581" y="5934"/>
                    <a:pt x="8567" y="5906"/>
                    <a:pt x="8552" y="5878"/>
                  </a:cubicBezTo>
                  <a:cubicBezTo>
                    <a:pt x="9720" y="5191"/>
                    <a:pt x="10825" y="4400"/>
                    <a:pt x="11813" y="3470"/>
                  </a:cubicBezTo>
                  <a:cubicBezTo>
                    <a:pt x="11828" y="3457"/>
                    <a:pt x="11813" y="3438"/>
                    <a:pt x="11798" y="3438"/>
                  </a:cubicBezTo>
                  <a:cubicBezTo>
                    <a:pt x="11793" y="3438"/>
                    <a:pt x="11789" y="3440"/>
                    <a:pt x="11785" y="3443"/>
                  </a:cubicBezTo>
                  <a:cubicBezTo>
                    <a:pt x="10741" y="4294"/>
                    <a:pt x="9652" y="5089"/>
                    <a:pt x="8491" y="5772"/>
                  </a:cubicBezTo>
                  <a:cubicBezTo>
                    <a:pt x="8476" y="5751"/>
                    <a:pt x="8462" y="5727"/>
                    <a:pt x="8447" y="5707"/>
                  </a:cubicBezTo>
                  <a:cubicBezTo>
                    <a:pt x="8616" y="5601"/>
                    <a:pt x="8758" y="5445"/>
                    <a:pt x="8898" y="5305"/>
                  </a:cubicBezTo>
                  <a:cubicBezTo>
                    <a:pt x="9038" y="5166"/>
                    <a:pt x="9173" y="5021"/>
                    <a:pt x="9303" y="4871"/>
                  </a:cubicBezTo>
                  <a:cubicBezTo>
                    <a:pt x="9562" y="4576"/>
                    <a:pt x="9802" y="4267"/>
                    <a:pt x="10024" y="3944"/>
                  </a:cubicBezTo>
                  <a:cubicBezTo>
                    <a:pt x="10140" y="3776"/>
                    <a:pt x="10251" y="3604"/>
                    <a:pt x="10357" y="3430"/>
                  </a:cubicBezTo>
                  <a:cubicBezTo>
                    <a:pt x="10365" y="3440"/>
                    <a:pt x="10377" y="3447"/>
                    <a:pt x="10392" y="3447"/>
                  </a:cubicBezTo>
                  <a:cubicBezTo>
                    <a:pt x="10397" y="3447"/>
                    <a:pt x="10402" y="3446"/>
                    <a:pt x="10407" y="3444"/>
                  </a:cubicBezTo>
                  <a:cubicBezTo>
                    <a:pt x="10619" y="3384"/>
                    <a:pt x="10822" y="3274"/>
                    <a:pt x="11026" y="3191"/>
                  </a:cubicBezTo>
                  <a:cubicBezTo>
                    <a:pt x="11241" y="3103"/>
                    <a:pt x="11459" y="3022"/>
                    <a:pt x="11680" y="2952"/>
                  </a:cubicBezTo>
                  <a:cubicBezTo>
                    <a:pt x="12058" y="2835"/>
                    <a:pt x="12445" y="2763"/>
                    <a:pt x="12840" y="2763"/>
                  </a:cubicBezTo>
                  <a:close/>
                  <a:moveTo>
                    <a:pt x="2218" y="2795"/>
                  </a:moveTo>
                  <a:cubicBezTo>
                    <a:pt x="2914" y="3222"/>
                    <a:pt x="3679" y="3513"/>
                    <a:pt x="4394" y="3905"/>
                  </a:cubicBezTo>
                  <a:cubicBezTo>
                    <a:pt x="4761" y="4109"/>
                    <a:pt x="5115" y="4342"/>
                    <a:pt x="5424" y="4628"/>
                  </a:cubicBezTo>
                  <a:cubicBezTo>
                    <a:pt x="5576" y="4767"/>
                    <a:pt x="5717" y="4920"/>
                    <a:pt x="5841" y="5087"/>
                  </a:cubicBezTo>
                  <a:cubicBezTo>
                    <a:pt x="5969" y="5259"/>
                    <a:pt x="6062" y="5449"/>
                    <a:pt x="6166" y="5634"/>
                  </a:cubicBezTo>
                  <a:cubicBezTo>
                    <a:pt x="6177" y="5654"/>
                    <a:pt x="6194" y="5662"/>
                    <a:pt x="6212" y="5664"/>
                  </a:cubicBezTo>
                  <a:cubicBezTo>
                    <a:pt x="6096" y="5754"/>
                    <a:pt x="5990" y="5859"/>
                    <a:pt x="5893" y="5970"/>
                  </a:cubicBezTo>
                  <a:cubicBezTo>
                    <a:pt x="5818" y="5919"/>
                    <a:pt x="5730" y="5895"/>
                    <a:pt x="5653" y="5846"/>
                  </a:cubicBezTo>
                  <a:cubicBezTo>
                    <a:pt x="5547" y="5783"/>
                    <a:pt x="5452" y="5703"/>
                    <a:pt x="5360" y="5622"/>
                  </a:cubicBezTo>
                  <a:cubicBezTo>
                    <a:pt x="5150" y="5435"/>
                    <a:pt x="4948" y="5239"/>
                    <a:pt x="4743" y="5048"/>
                  </a:cubicBezTo>
                  <a:cubicBezTo>
                    <a:pt x="4316" y="4653"/>
                    <a:pt x="3887" y="4260"/>
                    <a:pt x="3453" y="3873"/>
                  </a:cubicBezTo>
                  <a:cubicBezTo>
                    <a:pt x="3448" y="3868"/>
                    <a:pt x="3442" y="3866"/>
                    <a:pt x="3437" y="3866"/>
                  </a:cubicBezTo>
                  <a:cubicBezTo>
                    <a:pt x="3418" y="3866"/>
                    <a:pt x="3402" y="3890"/>
                    <a:pt x="3419" y="3908"/>
                  </a:cubicBezTo>
                  <a:cubicBezTo>
                    <a:pt x="3851" y="4335"/>
                    <a:pt x="4289" y="4756"/>
                    <a:pt x="4729" y="5175"/>
                  </a:cubicBezTo>
                  <a:cubicBezTo>
                    <a:pt x="4928" y="5365"/>
                    <a:pt x="5124" y="5560"/>
                    <a:pt x="5330" y="5742"/>
                  </a:cubicBezTo>
                  <a:cubicBezTo>
                    <a:pt x="5452" y="5846"/>
                    <a:pt x="5645" y="6026"/>
                    <a:pt x="5824" y="6053"/>
                  </a:cubicBezTo>
                  <a:cubicBezTo>
                    <a:pt x="5777" y="6111"/>
                    <a:pt x="5731" y="6173"/>
                    <a:pt x="5690" y="6236"/>
                  </a:cubicBezTo>
                  <a:cubicBezTo>
                    <a:pt x="4909" y="5961"/>
                    <a:pt x="4220" y="5525"/>
                    <a:pt x="3642" y="4927"/>
                  </a:cubicBezTo>
                  <a:cubicBezTo>
                    <a:pt x="3042" y="4308"/>
                    <a:pt x="2590" y="3570"/>
                    <a:pt x="2218" y="2795"/>
                  </a:cubicBezTo>
                  <a:close/>
                  <a:moveTo>
                    <a:pt x="2150" y="4773"/>
                  </a:moveTo>
                  <a:cubicBezTo>
                    <a:pt x="2184" y="4773"/>
                    <a:pt x="2219" y="4774"/>
                    <a:pt x="2253" y="4775"/>
                  </a:cubicBezTo>
                  <a:cubicBezTo>
                    <a:pt x="2448" y="4777"/>
                    <a:pt x="2641" y="4792"/>
                    <a:pt x="2833" y="4817"/>
                  </a:cubicBezTo>
                  <a:cubicBezTo>
                    <a:pt x="2939" y="4832"/>
                    <a:pt x="3043" y="4849"/>
                    <a:pt x="3146" y="4870"/>
                  </a:cubicBezTo>
                  <a:cubicBezTo>
                    <a:pt x="3236" y="4887"/>
                    <a:pt x="3328" y="4920"/>
                    <a:pt x="3420" y="4920"/>
                  </a:cubicBezTo>
                  <a:cubicBezTo>
                    <a:pt x="3427" y="4920"/>
                    <a:pt x="3433" y="4920"/>
                    <a:pt x="3439" y="4920"/>
                  </a:cubicBezTo>
                  <a:cubicBezTo>
                    <a:pt x="3484" y="4967"/>
                    <a:pt x="3526" y="5016"/>
                    <a:pt x="3573" y="5063"/>
                  </a:cubicBezTo>
                  <a:cubicBezTo>
                    <a:pt x="4137" y="5632"/>
                    <a:pt x="4844" y="6125"/>
                    <a:pt x="5625" y="6342"/>
                  </a:cubicBezTo>
                  <a:cubicBezTo>
                    <a:pt x="5613" y="6365"/>
                    <a:pt x="5602" y="6388"/>
                    <a:pt x="5590" y="6410"/>
                  </a:cubicBezTo>
                  <a:cubicBezTo>
                    <a:pt x="5584" y="6402"/>
                    <a:pt x="5576" y="6396"/>
                    <a:pt x="5567" y="6393"/>
                  </a:cubicBezTo>
                  <a:cubicBezTo>
                    <a:pt x="4956" y="6150"/>
                    <a:pt x="4338" y="5922"/>
                    <a:pt x="3713" y="5715"/>
                  </a:cubicBezTo>
                  <a:cubicBezTo>
                    <a:pt x="3090" y="5507"/>
                    <a:pt x="2460" y="5306"/>
                    <a:pt x="1815" y="5173"/>
                  </a:cubicBezTo>
                  <a:cubicBezTo>
                    <a:pt x="1813" y="5173"/>
                    <a:pt x="1812" y="5173"/>
                    <a:pt x="1811" y="5173"/>
                  </a:cubicBezTo>
                  <a:cubicBezTo>
                    <a:pt x="1791" y="5173"/>
                    <a:pt x="1784" y="5202"/>
                    <a:pt x="1804" y="5210"/>
                  </a:cubicBezTo>
                  <a:cubicBezTo>
                    <a:pt x="2427" y="5426"/>
                    <a:pt x="3061" y="5608"/>
                    <a:pt x="3684" y="5820"/>
                  </a:cubicBezTo>
                  <a:cubicBezTo>
                    <a:pt x="4308" y="6033"/>
                    <a:pt x="4924" y="6261"/>
                    <a:pt x="5535" y="6507"/>
                  </a:cubicBezTo>
                  <a:cubicBezTo>
                    <a:pt x="5536" y="6507"/>
                    <a:pt x="5536" y="6507"/>
                    <a:pt x="5537" y="6507"/>
                  </a:cubicBezTo>
                  <a:cubicBezTo>
                    <a:pt x="5538" y="6507"/>
                    <a:pt x="5539" y="6507"/>
                    <a:pt x="5540" y="6508"/>
                  </a:cubicBezTo>
                  <a:cubicBezTo>
                    <a:pt x="5515" y="6559"/>
                    <a:pt x="5494" y="6611"/>
                    <a:pt x="5475" y="6664"/>
                  </a:cubicBezTo>
                  <a:cubicBezTo>
                    <a:pt x="5469" y="6681"/>
                    <a:pt x="5464" y="6698"/>
                    <a:pt x="5458" y="6714"/>
                  </a:cubicBezTo>
                  <a:cubicBezTo>
                    <a:pt x="5454" y="6704"/>
                    <a:pt x="5447" y="6693"/>
                    <a:pt x="5433" y="6686"/>
                  </a:cubicBezTo>
                  <a:cubicBezTo>
                    <a:pt x="5253" y="6585"/>
                    <a:pt x="5033" y="6537"/>
                    <a:pt x="4834" y="6484"/>
                  </a:cubicBezTo>
                  <a:cubicBezTo>
                    <a:pt x="4621" y="6424"/>
                    <a:pt x="4404" y="6374"/>
                    <a:pt x="4184" y="6335"/>
                  </a:cubicBezTo>
                  <a:cubicBezTo>
                    <a:pt x="3774" y="6257"/>
                    <a:pt x="3359" y="6209"/>
                    <a:pt x="2941" y="6195"/>
                  </a:cubicBezTo>
                  <a:cubicBezTo>
                    <a:pt x="2880" y="6192"/>
                    <a:pt x="2820" y="6192"/>
                    <a:pt x="2759" y="6191"/>
                  </a:cubicBezTo>
                  <a:cubicBezTo>
                    <a:pt x="2461" y="6000"/>
                    <a:pt x="2148" y="5838"/>
                    <a:pt x="1868" y="5616"/>
                  </a:cubicBezTo>
                  <a:cubicBezTo>
                    <a:pt x="1595" y="5400"/>
                    <a:pt x="1348" y="5151"/>
                    <a:pt x="1131" y="4880"/>
                  </a:cubicBezTo>
                  <a:cubicBezTo>
                    <a:pt x="1466" y="4811"/>
                    <a:pt x="1808" y="4773"/>
                    <a:pt x="2150" y="4773"/>
                  </a:cubicBezTo>
                  <a:close/>
                  <a:moveTo>
                    <a:pt x="11578" y="5209"/>
                  </a:moveTo>
                  <a:cubicBezTo>
                    <a:pt x="12009" y="5209"/>
                    <a:pt x="12440" y="5261"/>
                    <a:pt x="12857" y="5367"/>
                  </a:cubicBezTo>
                  <a:cubicBezTo>
                    <a:pt x="13220" y="5458"/>
                    <a:pt x="13570" y="5593"/>
                    <a:pt x="13903" y="5763"/>
                  </a:cubicBezTo>
                  <a:cubicBezTo>
                    <a:pt x="13513" y="6004"/>
                    <a:pt x="13111" y="6224"/>
                    <a:pt x="12697" y="6420"/>
                  </a:cubicBezTo>
                  <a:cubicBezTo>
                    <a:pt x="12236" y="6637"/>
                    <a:pt x="11759" y="6844"/>
                    <a:pt x="11262" y="6962"/>
                  </a:cubicBezTo>
                  <a:cubicBezTo>
                    <a:pt x="10957" y="7033"/>
                    <a:pt x="10646" y="7068"/>
                    <a:pt x="10336" y="7068"/>
                  </a:cubicBezTo>
                  <a:cubicBezTo>
                    <a:pt x="9749" y="7068"/>
                    <a:pt x="9163" y="6944"/>
                    <a:pt x="8621" y="6712"/>
                  </a:cubicBezTo>
                  <a:cubicBezTo>
                    <a:pt x="8652" y="6594"/>
                    <a:pt x="8667" y="6475"/>
                    <a:pt x="8667" y="6356"/>
                  </a:cubicBezTo>
                  <a:cubicBezTo>
                    <a:pt x="8676" y="6361"/>
                    <a:pt x="8685" y="6364"/>
                    <a:pt x="8696" y="6364"/>
                  </a:cubicBezTo>
                  <a:cubicBezTo>
                    <a:pt x="8702" y="6364"/>
                    <a:pt x="8707" y="6363"/>
                    <a:pt x="8714" y="6362"/>
                  </a:cubicBezTo>
                  <a:cubicBezTo>
                    <a:pt x="9388" y="6202"/>
                    <a:pt x="10052" y="6049"/>
                    <a:pt x="10740" y="5966"/>
                  </a:cubicBezTo>
                  <a:cubicBezTo>
                    <a:pt x="11279" y="5902"/>
                    <a:pt x="11831" y="5862"/>
                    <a:pt x="12377" y="5862"/>
                  </a:cubicBezTo>
                  <a:cubicBezTo>
                    <a:pt x="12508" y="5862"/>
                    <a:pt x="12639" y="5864"/>
                    <a:pt x="12769" y="5869"/>
                  </a:cubicBezTo>
                  <a:cubicBezTo>
                    <a:pt x="12769" y="5869"/>
                    <a:pt x="12769" y="5869"/>
                    <a:pt x="12770" y="5869"/>
                  </a:cubicBezTo>
                  <a:cubicBezTo>
                    <a:pt x="12801" y="5869"/>
                    <a:pt x="12802" y="5822"/>
                    <a:pt x="12771" y="5820"/>
                  </a:cubicBezTo>
                  <a:cubicBezTo>
                    <a:pt x="12440" y="5798"/>
                    <a:pt x="12112" y="5785"/>
                    <a:pt x="11784" y="5785"/>
                  </a:cubicBezTo>
                  <a:cubicBezTo>
                    <a:pt x="11419" y="5785"/>
                    <a:pt x="11055" y="5802"/>
                    <a:pt x="10688" y="5840"/>
                  </a:cubicBezTo>
                  <a:cubicBezTo>
                    <a:pt x="10015" y="5909"/>
                    <a:pt x="9323" y="6019"/>
                    <a:pt x="8677" y="6224"/>
                  </a:cubicBezTo>
                  <a:cubicBezTo>
                    <a:pt x="8671" y="6227"/>
                    <a:pt x="8666" y="6230"/>
                    <a:pt x="8661" y="6233"/>
                  </a:cubicBezTo>
                  <a:cubicBezTo>
                    <a:pt x="8655" y="6187"/>
                    <a:pt x="8648" y="6142"/>
                    <a:pt x="8637" y="6098"/>
                  </a:cubicBezTo>
                  <a:cubicBezTo>
                    <a:pt x="8641" y="6097"/>
                    <a:pt x="8645" y="6096"/>
                    <a:pt x="8649" y="6094"/>
                  </a:cubicBezTo>
                  <a:cubicBezTo>
                    <a:pt x="8976" y="5910"/>
                    <a:pt x="9286" y="5716"/>
                    <a:pt x="9634" y="5578"/>
                  </a:cubicBezTo>
                  <a:cubicBezTo>
                    <a:pt x="9967" y="5446"/>
                    <a:pt x="10312" y="5350"/>
                    <a:pt x="10665" y="5288"/>
                  </a:cubicBezTo>
                  <a:cubicBezTo>
                    <a:pt x="10966" y="5235"/>
                    <a:pt x="11272" y="5209"/>
                    <a:pt x="11578" y="5209"/>
                  </a:cubicBezTo>
                  <a:close/>
                  <a:moveTo>
                    <a:pt x="2643" y="6327"/>
                  </a:moveTo>
                  <a:cubicBezTo>
                    <a:pt x="2734" y="6327"/>
                    <a:pt x="2824" y="6328"/>
                    <a:pt x="2915" y="6331"/>
                  </a:cubicBezTo>
                  <a:cubicBezTo>
                    <a:pt x="3337" y="6346"/>
                    <a:pt x="3758" y="6393"/>
                    <a:pt x="4173" y="6472"/>
                  </a:cubicBezTo>
                  <a:cubicBezTo>
                    <a:pt x="4374" y="6510"/>
                    <a:pt x="4576" y="6556"/>
                    <a:pt x="4774" y="6609"/>
                  </a:cubicBezTo>
                  <a:cubicBezTo>
                    <a:pt x="4978" y="6664"/>
                    <a:pt x="5182" y="6752"/>
                    <a:pt x="5392" y="6787"/>
                  </a:cubicBezTo>
                  <a:cubicBezTo>
                    <a:pt x="5395" y="6788"/>
                    <a:pt x="5398" y="6788"/>
                    <a:pt x="5400" y="6788"/>
                  </a:cubicBezTo>
                  <a:cubicBezTo>
                    <a:pt x="5416" y="6788"/>
                    <a:pt x="5430" y="6781"/>
                    <a:pt x="5441" y="6772"/>
                  </a:cubicBezTo>
                  <a:lnTo>
                    <a:pt x="5441" y="6772"/>
                  </a:lnTo>
                  <a:cubicBezTo>
                    <a:pt x="5423" y="6835"/>
                    <a:pt x="5408" y="6900"/>
                    <a:pt x="5398" y="6965"/>
                  </a:cubicBezTo>
                  <a:cubicBezTo>
                    <a:pt x="4479" y="6796"/>
                    <a:pt x="3544" y="6706"/>
                    <a:pt x="2608" y="6706"/>
                  </a:cubicBezTo>
                  <a:cubicBezTo>
                    <a:pt x="2405" y="6706"/>
                    <a:pt x="2203" y="6710"/>
                    <a:pt x="2001" y="6719"/>
                  </a:cubicBezTo>
                  <a:cubicBezTo>
                    <a:pt x="1976" y="6721"/>
                    <a:pt x="1973" y="6760"/>
                    <a:pt x="2001" y="6760"/>
                  </a:cubicBezTo>
                  <a:cubicBezTo>
                    <a:pt x="3137" y="6781"/>
                    <a:pt x="4266" y="6883"/>
                    <a:pt x="5384" y="7081"/>
                  </a:cubicBezTo>
                  <a:cubicBezTo>
                    <a:pt x="5382" y="7116"/>
                    <a:pt x="5380" y="7150"/>
                    <a:pt x="5380" y="7186"/>
                  </a:cubicBezTo>
                  <a:cubicBezTo>
                    <a:pt x="4872" y="7186"/>
                    <a:pt x="4362" y="7211"/>
                    <a:pt x="3855" y="7245"/>
                  </a:cubicBezTo>
                  <a:cubicBezTo>
                    <a:pt x="3410" y="7276"/>
                    <a:pt x="2970" y="7338"/>
                    <a:pt x="2548" y="7481"/>
                  </a:cubicBezTo>
                  <a:cubicBezTo>
                    <a:pt x="2545" y="7481"/>
                    <a:pt x="2544" y="7479"/>
                    <a:pt x="2540" y="7478"/>
                  </a:cubicBezTo>
                  <a:cubicBezTo>
                    <a:pt x="1819" y="7305"/>
                    <a:pt x="1150" y="7038"/>
                    <a:pt x="559" y="6591"/>
                  </a:cubicBezTo>
                  <a:cubicBezTo>
                    <a:pt x="1239" y="6416"/>
                    <a:pt x="1940" y="6327"/>
                    <a:pt x="2643" y="6327"/>
                  </a:cubicBezTo>
                  <a:close/>
                  <a:moveTo>
                    <a:pt x="7388" y="5387"/>
                  </a:moveTo>
                  <a:cubicBezTo>
                    <a:pt x="7788" y="5387"/>
                    <a:pt x="8177" y="5552"/>
                    <a:pt x="8388" y="5928"/>
                  </a:cubicBezTo>
                  <a:cubicBezTo>
                    <a:pt x="8702" y="6484"/>
                    <a:pt x="8289" y="7189"/>
                    <a:pt x="7902" y="7596"/>
                  </a:cubicBezTo>
                  <a:cubicBezTo>
                    <a:pt x="7511" y="8008"/>
                    <a:pt x="6987" y="8272"/>
                    <a:pt x="6423" y="8272"/>
                  </a:cubicBezTo>
                  <a:cubicBezTo>
                    <a:pt x="6349" y="8272"/>
                    <a:pt x="6274" y="8268"/>
                    <a:pt x="6199" y="8259"/>
                  </a:cubicBezTo>
                  <a:cubicBezTo>
                    <a:pt x="6197" y="8258"/>
                    <a:pt x="6195" y="8258"/>
                    <a:pt x="6193" y="8258"/>
                  </a:cubicBezTo>
                  <a:cubicBezTo>
                    <a:pt x="6184" y="8258"/>
                    <a:pt x="6176" y="8260"/>
                    <a:pt x="6169" y="8264"/>
                  </a:cubicBezTo>
                  <a:cubicBezTo>
                    <a:pt x="5952" y="8125"/>
                    <a:pt x="5771" y="7967"/>
                    <a:pt x="5658" y="7727"/>
                  </a:cubicBezTo>
                  <a:cubicBezTo>
                    <a:pt x="5535" y="7468"/>
                    <a:pt x="5511" y="7176"/>
                    <a:pt x="5576" y="6895"/>
                  </a:cubicBezTo>
                  <a:cubicBezTo>
                    <a:pt x="5717" y="6292"/>
                    <a:pt x="6214" y="5769"/>
                    <a:pt x="6771" y="5519"/>
                  </a:cubicBezTo>
                  <a:cubicBezTo>
                    <a:pt x="6963" y="5433"/>
                    <a:pt x="7177" y="5387"/>
                    <a:pt x="7388" y="5387"/>
                  </a:cubicBezTo>
                  <a:close/>
                  <a:moveTo>
                    <a:pt x="8591" y="6812"/>
                  </a:moveTo>
                  <a:cubicBezTo>
                    <a:pt x="9146" y="7083"/>
                    <a:pt x="9759" y="7219"/>
                    <a:pt x="10375" y="7219"/>
                  </a:cubicBezTo>
                  <a:cubicBezTo>
                    <a:pt x="10618" y="7219"/>
                    <a:pt x="10861" y="7198"/>
                    <a:pt x="11101" y="7156"/>
                  </a:cubicBezTo>
                  <a:cubicBezTo>
                    <a:pt x="11103" y="7159"/>
                    <a:pt x="11107" y="7161"/>
                    <a:pt x="11111" y="7162"/>
                  </a:cubicBezTo>
                  <a:cubicBezTo>
                    <a:pt x="12064" y="7512"/>
                    <a:pt x="12827" y="8158"/>
                    <a:pt x="13573" y="8826"/>
                  </a:cubicBezTo>
                  <a:cubicBezTo>
                    <a:pt x="13153" y="8914"/>
                    <a:pt x="12725" y="8957"/>
                    <a:pt x="12296" y="8957"/>
                  </a:cubicBezTo>
                  <a:cubicBezTo>
                    <a:pt x="11566" y="8957"/>
                    <a:pt x="10835" y="8832"/>
                    <a:pt x="10143" y="8594"/>
                  </a:cubicBezTo>
                  <a:cubicBezTo>
                    <a:pt x="9597" y="8089"/>
                    <a:pt x="8944" y="7698"/>
                    <a:pt x="8232" y="7472"/>
                  </a:cubicBezTo>
                  <a:cubicBezTo>
                    <a:pt x="8307" y="7372"/>
                    <a:pt x="8378" y="7264"/>
                    <a:pt x="8439" y="7154"/>
                  </a:cubicBezTo>
                  <a:cubicBezTo>
                    <a:pt x="8640" y="7340"/>
                    <a:pt x="8893" y="7489"/>
                    <a:pt x="9128" y="7621"/>
                  </a:cubicBezTo>
                  <a:cubicBezTo>
                    <a:pt x="9391" y="7770"/>
                    <a:pt x="9665" y="7900"/>
                    <a:pt x="9948" y="8007"/>
                  </a:cubicBezTo>
                  <a:cubicBezTo>
                    <a:pt x="10512" y="8223"/>
                    <a:pt x="11141" y="8383"/>
                    <a:pt x="11747" y="8385"/>
                  </a:cubicBezTo>
                  <a:cubicBezTo>
                    <a:pt x="11804" y="8385"/>
                    <a:pt x="11802" y="8304"/>
                    <a:pt x="11748" y="8298"/>
                  </a:cubicBezTo>
                  <a:cubicBezTo>
                    <a:pt x="11146" y="8229"/>
                    <a:pt x="10567" y="8132"/>
                    <a:pt x="9996" y="7916"/>
                  </a:cubicBezTo>
                  <a:cubicBezTo>
                    <a:pt x="9716" y="7811"/>
                    <a:pt x="9441" y="7683"/>
                    <a:pt x="9178" y="7534"/>
                  </a:cubicBezTo>
                  <a:cubicBezTo>
                    <a:pt x="8935" y="7397"/>
                    <a:pt x="8714" y="7227"/>
                    <a:pt x="8475" y="7081"/>
                  </a:cubicBezTo>
                  <a:cubicBezTo>
                    <a:pt x="8520" y="6993"/>
                    <a:pt x="8559" y="6904"/>
                    <a:pt x="8591" y="6812"/>
                  </a:cubicBezTo>
                  <a:close/>
                  <a:moveTo>
                    <a:pt x="8130" y="7599"/>
                  </a:moveTo>
                  <a:cubicBezTo>
                    <a:pt x="9694" y="8090"/>
                    <a:pt x="10960" y="9350"/>
                    <a:pt x="11446" y="10916"/>
                  </a:cubicBezTo>
                  <a:cubicBezTo>
                    <a:pt x="10014" y="10511"/>
                    <a:pt x="8746" y="9605"/>
                    <a:pt x="7902" y="8382"/>
                  </a:cubicBezTo>
                  <a:cubicBezTo>
                    <a:pt x="7832" y="8267"/>
                    <a:pt x="7760" y="8152"/>
                    <a:pt x="7682" y="8042"/>
                  </a:cubicBezTo>
                  <a:cubicBezTo>
                    <a:pt x="7677" y="8035"/>
                    <a:pt x="7672" y="8032"/>
                    <a:pt x="7666" y="8028"/>
                  </a:cubicBezTo>
                  <a:cubicBezTo>
                    <a:pt x="7762" y="7959"/>
                    <a:pt x="7852" y="7883"/>
                    <a:pt x="7937" y="7802"/>
                  </a:cubicBezTo>
                  <a:lnTo>
                    <a:pt x="7938" y="7803"/>
                  </a:lnTo>
                  <a:cubicBezTo>
                    <a:pt x="8350" y="8127"/>
                    <a:pt x="8751" y="8463"/>
                    <a:pt x="9142" y="8814"/>
                  </a:cubicBezTo>
                  <a:cubicBezTo>
                    <a:pt x="9533" y="9163"/>
                    <a:pt x="9900" y="9541"/>
                    <a:pt x="10298" y="9882"/>
                  </a:cubicBezTo>
                  <a:cubicBezTo>
                    <a:pt x="10301" y="9885"/>
                    <a:pt x="10305" y="9886"/>
                    <a:pt x="10309" y="9886"/>
                  </a:cubicBezTo>
                  <a:cubicBezTo>
                    <a:pt x="10321" y="9886"/>
                    <a:pt x="10331" y="9871"/>
                    <a:pt x="10320" y="9858"/>
                  </a:cubicBezTo>
                  <a:cubicBezTo>
                    <a:pt x="9995" y="9450"/>
                    <a:pt x="9604" y="9088"/>
                    <a:pt x="9219" y="8736"/>
                  </a:cubicBezTo>
                  <a:cubicBezTo>
                    <a:pt x="8832" y="8383"/>
                    <a:pt x="8431" y="8045"/>
                    <a:pt x="8019" y="7720"/>
                  </a:cubicBezTo>
                  <a:cubicBezTo>
                    <a:pt x="8055" y="7682"/>
                    <a:pt x="8092" y="7641"/>
                    <a:pt x="8130" y="7599"/>
                  </a:cubicBezTo>
                  <a:close/>
                  <a:moveTo>
                    <a:pt x="5383" y="7279"/>
                  </a:moveTo>
                  <a:cubicBezTo>
                    <a:pt x="5387" y="7334"/>
                    <a:pt x="5395" y="7390"/>
                    <a:pt x="5404" y="7445"/>
                  </a:cubicBezTo>
                  <a:cubicBezTo>
                    <a:pt x="5402" y="7445"/>
                    <a:pt x="5399" y="7444"/>
                    <a:pt x="5396" y="7444"/>
                  </a:cubicBezTo>
                  <a:cubicBezTo>
                    <a:pt x="5393" y="7444"/>
                    <a:pt x="5390" y="7445"/>
                    <a:pt x="5386" y="7446"/>
                  </a:cubicBezTo>
                  <a:cubicBezTo>
                    <a:pt x="4227" y="7761"/>
                    <a:pt x="3079" y="8156"/>
                    <a:pt x="1997" y="8679"/>
                  </a:cubicBezTo>
                  <a:cubicBezTo>
                    <a:pt x="1987" y="8685"/>
                    <a:pt x="1992" y="8701"/>
                    <a:pt x="2001" y="8701"/>
                  </a:cubicBezTo>
                  <a:cubicBezTo>
                    <a:pt x="2002" y="8701"/>
                    <a:pt x="2003" y="8701"/>
                    <a:pt x="2005" y="8700"/>
                  </a:cubicBezTo>
                  <a:cubicBezTo>
                    <a:pt x="3127" y="8271"/>
                    <a:pt x="4257" y="7878"/>
                    <a:pt x="5421" y="7575"/>
                  </a:cubicBezTo>
                  <a:cubicBezTo>
                    <a:pt x="5425" y="7574"/>
                    <a:pt x="5428" y="7572"/>
                    <a:pt x="5432" y="7570"/>
                  </a:cubicBezTo>
                  <a:cubicBezTo>
                    <a:pt x="5447" y="7619"/>
                    <a:pt x="5462" y="7667"/>
                    <a:pt x="5480" y="7715"/>
                  </a:cubicBezTo>
                  <a:cubicBezTo>
                    <a:pt x="5489" y="7736"/>
                    <a:pt x="5497" y="7756"/>
                    <a:pt x="5507" y="7777"/>
                  </a:cubicBezTo>
                  <a:cubicBezTo>
                    <a:pt x="5537" y="7839"/>
                    <a:pt x="5573" y="7904"/>
                    <a:pt x="5614" y="7963"/>
                  </a:cubicBezTo>
                  <a:cubicBezTo>
                    <a:pt x="5464" y="8036"/>
                    <a:pt x="5332" y="8146"/>
                    <a:pt x="5204" y="8252"/>
                  </a:cubicBezTo>
                  <a:cubicBezTo>
                    <a:pt x="5048" y="8379"/>
                    <a:pt x="4900" y="8512"/>
                    <a:pt x="4756" y="8651"/>
                  </a:cubicBezTo>
                  <a:cubicBezTo>
                    <a:pt x="4479" y="8918"/>
                    <a:pt x="4219" y="9204"/>
                    <a:pt x="3982" y="9508"/>
                  </a:cubicBezTo>
                  <a:cubicBezTo>
                    <a:pt x="3662" y="9916"/>
                    <a:pt x="3381" y="10351"/>
                    <a:pt x="3140" y="10808"/>
                  </a:cubicBezTo>
                  <a:cubicBezTo>
                    <a:pt x="2494" y="11048"/>
                    <a:pt x="1868" y="11329"/>
                    <a:pt x="1264" y="11660"/>
                  </a:cubicBezTo>
                  <a:cubicBezTo>
                    <a:pt x="1407" y="11288"/>
                    <a:pt x="1554" y="10915"/>
                    <a:pt x="1733" y="10559"/>
                  </a:cubicBezTo>
                  <a:cubicBezTo>
                    <a:pt x="1834" y="10359"/>
                    <a:pt x="1945" y="10164"/>
                    <a:pt x="2068" y="9976"/>
                  </a:cubicBezTo>
                  <a:cubicBezTo>
                    <a:pt x="2130" y="9881"/>
                    <a:pt x="2198" y="9786"/>
                    <a:pt x="2267" y="9695"/>
                  </a:cubicBezTo>
                  <a:cubicBezTo>
                    <a:pt x="2323" y="9622"/>
                    <a:pt x="2387" y="9551"/>
                    <a:pt x="2437" y="9473"/>
                  </a:cubicBezTo>
                  <a:cubicBezTo>
                    <a:pt x="2663" y="9469"/>
                    <a:pt x="2889" y="9445"/>
                    <a:pt x="3111" y="9391"/>
                  </a:cubicBezTo>
                  <a:cubicBezTo>
                    <a:pt x="3307" y="9343"/>
                    <a:pt x="3496" y="9274"/>
                    <a:pt x="3676" y="9191"/>
                  </a:cubicBezTo>
                  <a:lnTo>
                    <a:pt x="3676" y="9191"/>
                  </a:lnTo>
                  <a:cubicBezTo>
                    <a:pt x="3483" y="9360"/>
                    <a:pt x="3295" y="9537"/>
                    <a:pt x="3114" y="9717"/>
                  </a:cubicBezTo>
                  <a:cubicBezTo>
                    <a:pt x="2836" y="9994"/>
                    <a:pt x="2566" y="10286"/>
                    <a:pt x="2337" y="10603"/>
                  </a:cubicBezTo>
                  <a:cubicBezTo>
                    <a:pt x="2326" y="10617"/>
                    <a:pt x="2340" y="10632"/>
                    <a:pt x="2354" y="10632"/>
                  </a:cubicBezTo>
                  <a:cubicBezTo>
                    <a:pt x="2358" y="10632"/>
                    <a:pt x="2362" y="10631"/>
                    <a:pt x="2366" y="10627"/>
                  </a:cubicBezTo>
                  <a:cubicBezTo>
                    <a:pt x="2645" y="10344"/>
                    <a:pt x="2915" y="10052"/>
                    <a:pt x="3199" y="9775"/>
                  </a:cubicBezTo>
                  <a:cubicBezTo>
                    <a:pt x="3482" y="9497"/>
                    <a:pt x="3782" y="9237"/>
                    <a:pt x="4082" y="8979"/>
                  </a:cubicBezTo>
                  <a:cubicBezTo>
                    <a:pt x="4598" y="8670"/>
                    <a:pt x="5058" y="8253"/>
                    <a:pt x="5491" y="7846"/>
                  </a:cubicBezTo>
                  <a:cubicBezTo>
                    <a:pt x="5513" y="7825"/>
                    <a:pt x="5515" y="7798"/>
                    <a:pt x="5504" y="7778"/>
                  </a:cubicBezTo>
                  <a:cubicBezTo>
                    <a:pt x="5493" y="7755"/>
                    <a:pt x="5468" y="7739"/>
                    <a:pt x="5442" y="7739"/>
                  </a:cubicBezTo>
                  <a:cubicBezTo>
                    <a:pt x="5428" y="7739"/>
                    <a:pt x="5413" y="7744"/>
                    <a:pt x="5399" y="7756"/>
                  </a:cubicBezTo>
                  <a:cubicBezTo>
                    <a:pt x="4697" y="8365"/>
                    <a:pt x="3954" y="9039"/>
                    <a:pt x="3020" y="9250"/>
                  </a:cubicBezTo>
                  <a:cubicBezTo>
                    <a:pt x="2807" y="9298"/>
                    <a:pt x="2591" y="9317"/>
                    <a:pt x="2375" y="9317"/>
                  </a:cubicBezTo>
                  <a:cubicBezTo>
                    <a:pt x="2112" y="9317"/>
                    <a:pt x="1849" y="9290"/>
                    <a:pt x="1588" y="9257"/>
                  </a:cubicBezTo>
                  <a:cubicBezTo>
                    <a:pt x="1161" y="9204"/>
                    <a:pt x="733" y="9147"/>
                    <a:pt x="305" y="9089"/>
                  </a:cubicBezTo>
                  <a:cubicBezTo>
                    <a:pt x="978" y="8529"/>
                    <a:pt x="1681" y="7964"/>
                    <a:pt x="2512" y="7660"/>
                  </a:cubicBezTo>
                  <a:cubicBezTo>
                    <a:pt x="3424" y="7325"/>
                    <a:pt x="4431" y="7388"/>
                    <a:pt x="5383" y="7279"/>
                  </a:cubicBezTo>
                  <a:close/>
                  <a:moveTo>
                    <a:pt x="8247" y="9059"/>
                  </a:moveTo>
                  <a:lnTo>
                    <a:pt x="8247" y="9059"/>
                  </a:lnTo>
                  <a:cubicBezTo>
                    <a:pt x="8749" y="9630"/>
                    <a:pt x="9348" y="10112"/>
                    <a:pt x="10011" y="10481"/>
                  </a:cubicBezTo>
                  <a:cubicBezTo>
                    <a:pt x="10050" y="10749"/>
                    <a:pt x="10095" y="11015"/>
                    <a:pt x="10141" y="11280"/>
                  </a:cubicBezTo>
                  <a:cubicBezTo>
                    <a:pt x="10164" y="11412"/>
                    <a:pt x="10187" y="11541"/>
                    <a:pt x="10210" y="11672"/>
                  </a:cubicBezTo>
                  <a:cubicBezTo>
                    <a:pt x="10215" y="11699"/>
                    <a:pt x="10223" y="11727"/>
                    <a:pt x="10225" y="11755"/>
                  </a:cubicBezTo>
                  <a:cubicBezTo>
                    <a:pt x="10229" y="11787"/>
                    <a:pt x="10224" y="11796"/>
                    <a:pt x="10205" y="11796"/>
                  </a:cubicBezTo>
                  <a:cubicBezTo>
                    <a:pt x="10197" y="11796"/>
                    <a:pt x="10188" y="11794"/>
                    <a:pt x="10177" y="11793"/>
                  </a:cubicBezTo>
                  <a:cubicBezTo>
                    <a:pt x="10124" y="11786"/>
                    <a:pt x="10065" y="11758"/>
                    <a:pt x="10014" y="11740"/>
                  </a:cubicBezTo>
                  <a:cubicBezTo>
                    <a:pt x="9794" y="11664"/>
                    <a:pt x="9582" y="11570"/>
                    <a:pt x="9376" y="11463"/>
                  </a:cubicBezTo>
                  <a:cubicBezTo>
                    <a:pt x="9177" y="11359"/>
                    <a:pt x="8994" y="11230"/>
                    <a:pt x="8799" y="11114"/>
                  </a:cubicBezTo>
                  <a:cubicBezTo>
                    <a:pt x="8709" y="10526"/>
                    <a:pt x="8577" y="9943"/>
                    <a:pt x="8376" y="9389"/>
                  </a:cubicBezTo>
                  <a:lnTo>
                    <a:pt x="8376" y="9389"/>
                  </a:lnTo>
                  <a:cubicBezTo>
                    <a:pt x="8443" y="9472"/>
                    <a:pt x="8508" y="9554"/>
                    <a:pt x="8571" y="9640"/>
                  </a:cubicBezTo>
                  <a:cubicBezTo>
                    <a:pt x="8690" y="9798"/>
                    <a:pt x="8806" y="9957"/>
                    <a:pt x="8915" y="10121"/>
                  </a:cubicBezTo>
                  <a:cubicBezTo>
                    <a:pt x="9145" y="10459"/>
                    <a:pt x="9356" y="10808"/>
                    <a:pt x="9553" y="11167"/>
                  </a:cubicBezTo>
                  <a:cubicBezTo>
                    <a:pt x="9557" y="11174"/>
                    <a:pt x="9564" y="11178"/>
                    <a:pt x="9570" y="11178"/>
                  </a:cubicBezTo>
                  <a:cubicBezTo>
                    <a:pt x="9584" y="11178"/>
                    <a:pt x="9598" y="11162"/>
                    <a:pt x="9590" y="11144"/>
                  </a:cubicBezTo>
                  <a:cubicBezTo>
                    <a:pt x="9415" y="10768"/>
                    <a:pt x="9213" y="10404"/>
                    <a:pt x="8985" y="10056"/>
                  </a:cubicBezTo>
                  <a:cubicBezTo>
                    <a:pt x="8875" y="9884"/>
                    <a:pt x="8757" y="9718"/>
                    <a:pt x="8632" y="9554"/>
                  </a:cubicBezTo>
                  <a:cubicBezTo>
                    <a:pt x="8580" y="9484"/>
                    <a:pt x="8526" y="9415"/>
                    <a:pt x="8471" y="9345"/>
                  </a:cubicBezTo>
                  <a:cubicBezTo>
                    <a:pt x="8411" y="9271"/>
                    <a:pt x="8356" y="9183"/>
                    <a:pt x="8276" y="9131"/>
                  </a:cubicBezTo>
                  <a:cubicBezTo>
                    <a:pt x="8266" y="9108"/>
                    <a:pt x="8257" y="9083"/>
                    <a:pt x="8247" y="9059"/>
                  </a:cubicBezTo>
                  <a:close/>
                  <a:moveTo>
                    <a:pt x="5656" y="8022"/>
                  </a:moveTo>
                  <a:cubicBezTo>
                    <a:pt x="5698" y="8078"/>
                    <a:pt x="5746" y="8129"/>
                    <a:pt x="5798" y="8176"/>
                  </a:cubicBezTo>
                  <a:cubicBezTo>
                    <a:pt x="5568" y="8429"/>
                    <a:pt x="5365" y="8715"/>
                    <a:pt x="5156" y="8984"/>
                  </a:cubicBezTo>
                  <a:cubicBezTo>
                    <a:pt x="4928" y="9276"/>
                    <a:pt x="4704" y="9569"/>
                    <a:pt x="4484" y="9866"/>
                  </a:cubicBezTo>
                  <a:cubicBezTo>
                    <a:pt x="4039" y="10466"/>
                    <a:pt x="3573" y="11090"/>
                    <a:pt x="3254" y="11769"/>
                  </a:cubicBezTo>
                  <a:cubicBezTo>
                    <a:pt x="3247" y="11783"/>
                    <a:pt x="3258" y="11795"/>
                    <a:pt x="3270" y="11795"/>
                  </a:cubicBezTo>
                  <a:cubicBezTo>
                    <a:pt x="3275" y="11795"/>
                    <a:pt x="3281" y="11792"/>
                    <a:pt x="3285" y="11786"/>
                  </a:cubicBezTo>
                  <a:cubicBezTo>
                    <a:pt x="3504" y="11483"/>
                    <a:pt x="3699" y="11163"/>
                    <a:pt x="3911" y="10855"/>
                  </a:cubicBezTo>
                  <a:cubicBezTo>
                    <a:pt x="4123" y="10547"/>
                    <a:pt x="4341" y="10243"/>
                    <a:pt x="4563" y="9944"/>
                  </a:cubicBezTo>
                  <a:cubicBezTo>
                    <a:pt x="4789" y="9640"/>
                    <a:pt x="5019" y="9340"/>
                    <a:pt x="5252" y="9042"/>
                  </a:cubicBezTo>
                  <a:cubicBezTo>
                    <a:pt x="5459" y="8777"/>
                    <a:pt x="5689" y="8519"/>
                    <a:pt x="5880" y="8243"/>
                  </a:cubicBezTo>
                  <a:cubicBezTo>
                    <a:pt x="5891" y="8249"/>
                    <a:pt x="5901" y="8259"/>
                    <a:pt x="5912" y="8265"/>
                  </a:cubicBezTo>
                  <a:cubicBezTo>
                    <a:pt x="5760" y="8398"/>
                    <a:pt x="5642" y="8578"/>
                    <a:pt x="5528" y="8745"/>
                  </a:cubicBezTo>
                  <a:cubicBezTo>
                    <a:pt x="5403" y="8931"/>
                    <a:pt x="5287" y="9124"/>
                    <a:pt x="5183" y="9322"/>
                  </a:cubicBezTo>
                  <a:cubicBezTo>
                    <a:pt x="4972" y="9717"/>
                    <a:pt x="4800" y="10132"/>
                    <a:pt x="4668" y="10559"/>
                  </a:cubicBezTo>
                  <a:cubicBezTo>
                    <a:pt x="4559" y="10911"/>
                    <a:pt x="4478" y="11271"/>
                    <a:pt x="4423" y="11634"/>
                  </a:cubicBezTo>
                  <a:cubicBezTo>
                    <a:pt x="4409" y="11634"/>
                    <a:pt x="4394" y="11638"/>
                    <a:pt x="4382" y="11650"/>
                  </a:cubicBezTo>
                  <a:cubicBezTo>
                    <a:pt x="3864" y="12115"/>
                    <a:pt x="3251" y="12453"/>
                    <a:pt x="2584" y="12648"/>
                  </a:cubicBezTo>
                  <a:cubicBezTo>
                    <a:pt x="2963" y="11227"/>
                    <a:pt x="3714" y="9909"/>
                    <a:pt x="4745" y="8859"/>
                  </a:cubicBezTo>
                  <a:cubicBezTo>
                    <a:pt x="4894" y="8705"/>
                    <a:pt x="5052" y="8558"/>
                    <a:pt x="5212" y="8416"/>
                  </a:cubicBezTo>
                  <a:cubicBezTo>
                    <a:pt x="5359" y="8287"/>
                    <a:pt x="5524" y="8168"/>
                    <a:pt x="5656" y="8022"/>
                  </a:cubicBezTo>
                  <a:close/>
                  <a:moveTo>
                    <a:pt x="7552" y="8105"/>
                  </a:moveTo>
                  <a:cubicBezTo>
                    <a:pt x="7553" y="8109"/>
                    <a:pt x="7552" y="8113"/>
                    <a:pt x="7554" y="8116"/>
                  </a:cubicBezTo>
                  <a:cubicBezTo>
                    <a:pt x="7621" y="8226"/>
                    <a:pt x="7692" y="8334"/>
                    <a:pt x="7765" y="8440"/>
                  </a:cubicBezTo>
                  <a:cubicBezTo>
                    <a:pt x="8527" y="9708"/>
                    <a:pt x="8699" y="11225"/>
                    <a:pt x="8831" y="12680"/>
                  </a:cubicBezTo>
                  <a:cubicBezTo>
                    <a:pt x="7504" y="11616"/>
                    <a:pt x="6671" y="10089"/>
                    <a:pt x="6375" y="8422"/>
                  </a:cubicBezTo>
                  <a:lnTo>
                    <a:pt x="6375" y="8422"/>
                  </a:lnTo>
                  <a:cubicBezTo>
                    <a:pt x="6419" y="8426"/>
                    <a:pt x="6464" y="8428"/>
                    <a:pt x="6508" y="8428"/>
                  </a:cubicBezTo>
                  <a:cubicBezTo>
                    <a:pt x="6638" y="8428"/>
                    <a:pt x="6767" y="8412"/>
                    <a:pt x="6894" y="8384"/>
                  </a:cubicBezTo>
                  <a:cubicBezTo>
                    <a:pt x="6953" y="8917"/>
                    <a:pt x="7138" y="9461"/>
                    <a:pt x="7351" y="9950"/>
                  </a:cubicBezTo>
                  <a:cubicBezTo>
                    <a:pt x="7570" y="10455"/>
                    <a:pt x="7855" y="10996"/>
                    <a:pt x="8242" y="11396"/>
                  </a:cubicBezTo>
                  <a:cubicBezTo>
                    <a:pt x="8245" y="11399"/>
                    <a:pt x="8249" y="11401"/>
                    <a:pt x="8252" y="11401"/>
                  </a:cubicBezTo>
                  <a:cubicBezTo>
                    <a:pt x="8263" y="11401"/>
                    <a:pt x="8273" y="11388"/>
                    <a:pt x="8266" y="11377"/>
                  </a:cubicBezTo>
                  <a:cubicBezTo>
                    <a:pt x="8126" y="11136"/>
                    <a:pt x="7967" y="10909"/>
                    <a:pt x="7830" y="10665"/>
                  </a:cubicBezTo>
                  <a:cubicBezTo>
                    <a:pt x="7696" y="10425"/>
                    <a:pt x="7574" y="10175"/>
                    <a:pt x="7467" y="9920"/>
                  </a:cubicBezTo>
                  <a:cubicBezTo>
                    <a:pt x="7361" y="9665"/>
                    <a:pt x="7267" y="9405"/>
                    <a:pt x="7191" y="9140"/>
                  </a:cubicBezTo>
                  <a:cubicBezTo>
                    <a:pt x="7116" y="8880"/>
                    <a:pt x="7072" y="8615"/>
                    <a:pt x="7013" y="8354"/>
                  </a:cubicBezTo>
                  <a:cubicBezTo>
                    <a:pt x="7201" y="8298"/>
                    <a:pt x="7382" y="8213"/>
                    <a:pt x="7552" y="8105"/>
                  </a:cubicBezTo>
                  <a:close/>
                  <a:moveTo>
                    <a:pt x="5977" y="8300"/>
                  </a:moveTo>
                  <a:cubicBezTo>
                    <a:pt x="6029" y="8327"/>
                    <a:pt x="6082" y="8349"/>
                    <a:pt x="6139" y="8363"/>
                  </a:cubicBezTo>
                  <a:cubicBezTo>
                    <a:pt x="6147" y="8378"/>
                    <a:pt x="6161" y="8389"/>
                    <a:pt x="6179" y="8395"/>
                  </a:cubicBezTo>
                  <a:cubicBezTo>
                    <a:pt x="6192" y="8396"/>
                    <a:pt x="6203" y="8398"/>
                    <a:pt x="6216" y="8400"/>
                  </a:cubicBezTo>
                  <a:cubicBezTo>
                    <a:pt x="6207" y="8405"/>
                    <a:pt x="6200" y="8411"/>
                    <a:pt x="6196" y="8419"/>
                  </a:cubicBezTo>
                  <a:cubicBezTo>
                    <a:pt x="6057" y="8676"/>
                    <a:pt x="5953" y="8956"/>
                    <a:pt x="5842" y="9226"/>
                  </a:cubicBezTo>
                  <a:cubicBezTo>
                    <a:pt x="5723" y="9516"/>
                    <a:pt x="5611" y="9811"/>
                    <a:pt x="5507" y="10108"/>
                  </a:cubicBezTo>
                  <a:cubicBezTo>
                    <a:pt x="5305" y="10695"/>
                    <a:pt x="5119" y="11290"/>
                    <a:pt x="5004" y="11900"/>
                  </a:cubicBezTo>
                  <a:cubicBezTo>
                    <a:pt x="5001" y="11913"/>
                    <a:pt x="5011" y="11921"/>
                    <a:pt x="5021" y="11921"/>
                  </a:cubicBezTo>
                  <a:cubicBezTo>
                    <a:pt x="5028" y="11921"/>
                    <a:pt x="5035" y="11918"/>
                    <a:pt x="5038" y="11909"/>
                  </a:cubicBezTo>
                  <a:cubicBezTo>
                    <a:pt x="5221" y="11324"/>
                    <a:pt x="5391" y="10737"/>
                    <a:pt x="5599" y="10160"/>
                  </a:cubicBezTo>
                  <a:cubicBezTo>
                    <a:pt x="5701" y="9881"/>
                    <a:pt x="5806" y="9602"/>
                    <a:pt x="5919" y="9327"/>
                  </a:cubicBezTo>
                  <a:cubicBezTo>
                    <a:pt x="6031" y="9053"/>
                    <a:pt x="6166" y="8783"/>
                    <a:pt x="6275" y="8508"/>
                  </a:cubicBezTo>
                  <a:cubicBezTo>
                    <a:pt x="6324" y="8876"/>
                    <a:pt x="6407" y="9240"/>
                    <a:pt x="6523" y="9595"/>
                  </a:cubicBezTo>
                  <a:cubicBezTo>
                    <a:pt x="6390" y="10295"/>
                    <a:pt x="6139" y="10967"/>
                    <a:pt x="5751" y="11568"/>
                  </a:cubicBezTo>
                  <a:cubicBezTo>
                    <a:pt x="5555" y="11870"/>
                    <a:pt x="5328" y="12149"/>
                    <a:pt x="5072" y="12402"/>
                  </a:cubicBezTo>
                  <a:cubicBezTo>
                    <a:pt x="4881" y="12592"/>
                    <a:pt x="4660" y="12760"/>
                    <a:pt x="4499" y="12975"/>
                  </a:cubicBezTo>
                  <a:cubicBezTo>
                    <a:pt x="4467" y="12180"/>
                    <a:pt x="4569" y="11383"/>
                    <a:pt x="4804" y="10621"/>
                  </a:cubicBezTo>
                  <a:cubicBezTo>
                    <a:pt x="4934" y="10197"/>
                    <a:pt x="5102" y="9786"/>
                    <a:pt x="5307" y="9395"/>
                  </a:cubicBezTo>
                  <a:cubicBezTo>
                    <a:pt x="5405" y="9209"/>
                    <a:pt x="5511" y="9028"/>
                    <a:pt x="5622" y="8851"/>
                  </a:cubicBezTo>
                  <a:cubicBezTo>
                    <a:pt x="5738" y="8667"/>
                    <a:pt x="5880" y="8493"/>
                    <a:pt x="5977" y="8300"/>
                  </a:cubicBezTo>
                  <a:close/>
                  <a:moveTo>
                    <a:pt x="6653" y="9955"/>
                  </a:moveTo>
                  <a:cubicBezTo>
                    <a:pt x="6863" y="10493"/>
                    <a:pt x="7145" y="11003"/>
                    <a:pt x="7485" y="11471"/>
                  </a:cubicBezTo>
                  <a:cubicBezTo>
                    <a:pt x="7419" y="11869"/>
                    <a:pt x="7364" y="12265"/>
                    <a:pt x="7267" y="12658"/>
                  </a:cubicBezTo>
                  <a:cubicBezTo>
                    <a:pt x="7180" y="13013"/>
                    <a:pt x="7071" y="13361"/>
                    <a:pt x="6943" y="13704"/>
                  </a:cubicBezTo>
                  <a:cubicBezTo>
                    <a:pt x="6713" y="13408"/>
                    <a:pt x="6510" y="13091"/>
                    <a:pt x="6342" y="12756"/>
                  </a:cubicBezTo>
                  <a:cubicBezTo>
                    <a:pt x="6156" y="12383"/>
                    <a:pt x="6045" y="11995"/>
                    <a:pt x="5902" y="11607"/>
                  </a:cubicBezTo>
                  <a:cubicBezTo>
                    <a:pt x="5907" y="11600"/>
                    <a:pt x="5911" y="11593"/>
                    <a:pt x="5917" y="11586"/>
                  </a:cubicBezTo>
                  <a:cubicBezTo>
                    <a:pt x="6193" y="11145"/>
                    <a:pt x="6402" y="10663"/>
                    <a:pt x="6530" y="10160"/>
                  </a:cubicBezTo>
                  <a:cubicBezTo>
                    <a:pt x="6532" y="10231"/>
                    <a:pt x="6536" y="10301"/>
                    <a:pt x="6538" y="10361"/>
                  </a:cubicBezTo>
                  <a:cubicBezTo>
                    <a:pt x="6549" y="10609"/>
                    <a:pt x="6580" y="10857"/>
                    <a:pt x="6618" y="11102"/>
                  </a:cubicBezTo>
                  <a:cubicBezTo>
                    <a:pt x="6701" y="11633"/>
                    <a:pt x="6793" y="12162"/>
                    <a:pt x="6797" y="12700"/>
                  </a:cubicBezTo>
                  <a:cubicBezTo>
                    <a:pt x="6797" y="12708"/>
                    <a:pt x="6802" y="12711"/>
                    <a:pt x="6807" y="12711"/>
                  </a:cubicBezTo>
                  <a:cubicBezTo>
                    <a:pt x="6813" y="12711"/>
                    <a:pt x="6818" y="12707"/>
                    <a:pt x="6820" y="12700"/>
                  </a:cubicBezTo>
                  <a:cubicBezTo>
                    <a:pt x="6874" y="12200"/>
                    <a:pt x="6786" y="11698"/>
                    <a:pt x="6718" y="11202"/>
                  </a:cubicBezTo>
                  <a:cubicBezTo>
                    <a:pt x="6681" y="10939"/>
                    <a:pt x="6649" y="10676"/>
                    <a:pt x="6639" y="10410"/>
                  </a:cubicBezTo>
                  <a:cubicBezTo>
                    <a:pt x="6633" y="10282"/>
                    <a:pt x="6635" y="10153"/>
                    <a:pt x="6645" y="10025"/>
                  </a:cubicBezTo>
                  <a:cubicBezTo>
                    <a:pt x="6647" y="10001"/>
                    <a:pt x="6650" y="9978"/>
                    <a:pt x="6653" y="9955"/>
                  </a:cubicBezTo>
                  <a:close/>
                  <a:moveTo>
                    <a:pt x="7402" y="1"/>
                  </a:moveTo>
                  <a:cubicBezTo>
                    <a:pt x="7379" y="1"/>
                    <a:pt x="7356" y="10"/>
                    <a:pt x="7341" y="31"/>
                  </a:cubicBezTo>
                  <a:cubicBezTo>
                    <a:pt x="6723" y="889"/>
                    <a:pt x="6354" y="1912"/>
                    <a:pt x="6258" y="2962"/>
                  </a:cubicBezTo>
                  <a:cubicBezTo>
                    <a:pt x="6046" y="2502"/>
                    <a:pt x="5709" y="2128"/>
                    <a:pt x="5290" y="1838"/>
                  </a:cubicBezTo>
                  <a:cubicBezTo>
                    <a:pt x="4848" y="1532"/>
                    <a:pt x="4331" y="1282"/>
                    <a:pt x="4058" y="797"/>
                  </a:cubicBezTo>
                  <a:cubicBezTo>
                    <a:pt x="4046" y="776"/>
                    <a:pt x="4025" y="766"/>
                    <a:pt x="4004" y="766"/>
                  </a:cubicBezTo>
                  <a:cubicBezTo>
                    <a:pt x="3970" y="766"/>
                    <a:pt x="3937" y="790"/>
                    <a:pt x="3937" y="830"/>
                  </a:cubicBezTo>
                  <a:cubicBezTo>
                    <a:pt x="3949" y="1465"/>
                    <a:pt x="4061" y="2096"/>
                    <a:pt x="4272" y="2697"/>
                  </a:cubicBezTo>
                  <a:cubicBezTo>
                    <a:pt x="4373" y="2983"/>
                    <a:pt x="4496" y="3261"/>
                    <a:pt x="4640" y="3528"/>
                  </a:cubicBezTo>
                  <a:cubicBezTo>
                    <a:pt x="4745" y="3723"/>
                    <a:pt x="4861" y="3922"/>
                    <a:pt x="4998" y="4103"/>
                  </a:cubicBezTo>
                  <a:cubicBezTo>
                    <a:pt x="4858" y="4007"/>
                    <a:pt x="4717" y="3917"/>
                    <a:pt x="4569" y="3833"/>
                  </a:cubicBezTo>
                  <a:cubicBezTo>
                    <a:pt x="3757" y="3368"/>
                    <a:pt x="2860" y="3057"/>
                    <a:pt x="2079" y="2530"/>
                  </a:cubicBezTo>
                  <a:cubicBezTo>
                    <a:pt x="2066" y="2522"/>
                    <a:pt x="2053" y="2518"/>
                    <a:pt x="2041" y="2518"/>
                  </a:cubicBezTo>
                  <a:cubicBezTo>
                    <a:pt x="1991" y="2518"/>
                    <a:pt x="1956" y="2584"/>
                    <a:pt x="1978" y="2634"/>
                  </a:cubicBezTo>
                  <a:cubicBezTo>
                    <a:pt x="2326" y="3397"/>
                    <a:pt x="2752" y="4137"/>
                    <a:pt x="3305" y="4772"/>
                  </a:cubicBezTo>
                  <a:cubicBezTo>
                    <a:pt x="3263" y="4763"/>
                    <a:pt x="3221" y="4755"/>
                    <a:pt x="3180" y="4746"/>
                  </a:cubicBezTo>
                  <a:cubicBezTo>
                    <a:pt x="3079" y="4727"/>
                    <a:pt x="2978" y="4708"/>
                    <a:pt x="2876" y="4694"/>
                  </a:cubicBezTo>
                  <a:cubicBezTo>
                    <a:pt x="2669" y="4665"/>
                    <a:pt x="2462" y="4647"/>
                    <a:pt x="2254" y="4644"/>
                  </a:cubicBezTo>
                  <a:cubicBezTo>
                    <a:pt x="2225" y="4644"/>
                    <a:pt x="2196" y="4643"/>
                    <a:pt x="2167" y="4643"/>
                  </a:cubicBezTo>
                  <a:cubicBezTo>
                    <a:pt x="1774" y="4643"/>
                    <a:pt x="1382" y="4689"/>
                    <a:pt x="998" y="4776"/>
                  </a:cubicBezTo>
                  <a:cubicBezTo>
                    <a:pt x="961" y="4784"/>
                    <a:pt x="934" y="4837"/>
                    <a:pt x="959" y="4871"/>
                  </a:cubicBezTo>
                  <a:cubicBezTo>
                    <a:pt x="1201" y="5186"/>
                    <a:pt x="1481" y="5471"/>
                    <a:pt x="1795" y="5716"/>
                  </a:cubicBezTo>
                  <a:cubicBezTo>
                    <a:pt x="2021" y="5892"/>
                    <a:pt x="2272" y="6072"/>
                    <a:pt x="2544" y="6191"/>
                  </a:cubicBezTo>
                  <a:cubicBezTo>
                    <a:pt x="1813" y="6197"/>
                    <a:pt x="1086" y="6297"/>
                    <a:pt x="380" y="6491"/>
                  </a:cubicBezTo>
                  <a:cubicBezTo>
                    <a:pt x="332" y="6504"/>
                    <a:pt x="305" y="6575"/>
                    <a:pt x="349" y="6609"/>
                  </a:cubicBezTo>
                  <a:cubicBezTo>
                    <a:pt x="925" y="7076"/>
                    <a:pt x="1635" y="7435"/>
                    <a:pt x="2375" y="7545"/>
                  </a:cubicBezTo>
                  <a:cubicBezTo>
                    <a:pt x="1504" y="7888"/>
                    <a:pt x="771" y="8493"/>
                    <a:pt x="60" y="9088"/>
                  </a:cubicBezTo>
                  <a:cubicBezTo>
                    <a:pt x="0" y="9138"/>
                    <a:pt x="56" y="9215"/>
                    <a:pt x="115" y="9224"/>
                  </a:cubicBezTo>
                  <a:cubicBezTo>
                    <a:pt x="641" y="9292"/>
                    <a:pt x="1166" y="9367"/>
                    <a:pt x="1691" y="9428"/>
                  </a:cubicBezTo>
                  <a:cubicBezTo>
                    <a:pt x="1889" y="9451"/>
                    <a:pt x="2087" y="9468"/>
                    <a:pt x="2285" y="9472"/>
                  </a:cubicBezTo>
                  <a:cubicBezTo>
                    <a:pt x="2164" y="9583"/>
                    <a:pt x="2064" y="9733"/>
                    <a:pt x="1976" y="9858"/>
                  </a:cubicBezTo>
                  <a:cubicBezTo>
                    <a:pt x="1836" y="10056"/>
                    <a:pt x="1714" y="10267"/>
                    <a:pt x="1603" y="10483"/>
                  </a:cubicBezTo>
                  <a:cubicBezTo>
                    <a:pt x="1388" y="10910"/>
                    <a:pt x="1217" y="11355"/>
                    <a:pt x="1048" y="11802"/>
                  </a:cubicBezTo>
                  <a:cubicBezTo>
                    <a:pt x="1030" y="11854"/>
                    <a:pt x="1077" y="11896"/>
                    <a:pt x="1124" y="11896"/>
                  </a:cubicBezTo>
                  <a:cubicBezTo>
                    <a:pt x="1136" y="11896"/>
                    <a:pt x="1148" y="11894"/>
                    <a:pt x="1159" y="11888"/>
                  </a:cubicBezTo>
                  <a:cubicBezTo>
                    <a:pt x="1768" y="11539"/>
                    <a:pt x="2400" y="11234"/>
                    <a:pt x="3052" y="10978"/>
                  </a:cubicBezTo>
                  <a:lnTo>
                    <a:pt x="3052" y="10978"/>
                  </a:lnTo>
                  <a:cubicBezTo>
                    <a:pt x="2972" y="11139"/>
                    <a:pt x="2896" y="11302"/>
                    <a:pt x="2827" y="11469"/>
                  </a:cubicBezTo>
                  <a:cubicBezTo>
                    <a:pt x="2655" y="11880"/>
                    <a:pt x="2516" y="12302"/>
                    <a:pt x="2411" y="12735"/>
                  </a:cubicBezTo>
                  <a:cubicBezTo>
                    <a:pt x="2400" y="12781"/>
                    <a:pt x="2436" y="12827"/>
                    <a:pt x="2482" y="12827"/>
                  </a:cubicBezTo>
                  <a:cubicBezTo>
                    <a:pt x="2487" y="12827"/>
                    <a:pt x="2493" y="12826"/>
                    <a:pt x="2499" y="12825"/>
                  </a:cubicBezTo>
                  <a:cubicBezTo>
                    <a:pt x="3203" y="12633"/>
                    <a:pt x="3851" y="12284"/>
                    <a:pt x="4399" y="11806"/>
                  </a:cubicBezTo>
                  <a:lnTo>
                    <a:pt x="4399" y="11806"/>
                  </a:lnTo>
                  <a:cubicBezTo>
                    <a:pt x="4341" y="12273"/>
                    <a:pt x="4326" y="12746"/>
                    <a:pt x="4362" y="13216"/>
                  </a:cubicBezTo>
                  <a:cubicBezTo>
                    <a:pt x="4364" y="13258"/>
                    <a:pt x="4405" y="13291"/>
                    <a:pt x="4444" y="13291"/>
                  </a:cubicBezTo>
                  <a:cubicBezTo>
                    <a:pt x="4466" y="13291"/>
                    <a:pt x="4488" y="13280"/>
                    <a:pt x="4501" y="13253"/>
                  </a:cubicBezTo>
                  <a:cubicBezTo>
                    <a:pt x="4664" y="12912"/>
                    <a:pt x="4999" y="12694"/>
                    <a:pt x="5257" y="12427"/>
                  </a:cubicBezTo>
                  <a:cubicBezTo>
                    <a:pt x="5467" y="12210"/>
                    <a:pt x="5658" y="11971"/>
                    <a:pt x="5827" y="11721"/>
                  </a:cubicBezTo>
                  <a:cubicBezTo>
                    <a:pt x="5898" y="12098"/>
                    <a:pt x="6066" y="12477"/>
                    <a:pt x="6235" y="12818"/>
                  </a:cubicBezTo>
                  <a:cubicBezTo>
                    <a:pt x="6423" y="13195"/>
                    <a:pt x="6653" y="13549"/>
                    <a:pt x="6919" y="13876"/>
                  </a:cubicBezTo>
                  <a:cubicBezTo>
                    <a:pt x="6930" y="13891"/>
                    <a:pt x="6944" y="13897"/>
                    <a:pt x="6958" y="13897"/>
                  </a:cubicBezTo>
                  <a:cubicBezTo>
                    <a:pt x="6985" y="13897"/>
                    <a:pt x="7013" y="13875"/>
                    <a:pt x="7024" y="13849"/>
                  </a:cubicBezTo>
                  <a:cubicBezTo>
                    <a:pt x="7297" y="13141"/>
                    <a:pt x="7518" y="12372"/>
                    <a:pt x="7588" y="11610"/>
                  </a:cubicBezTo>
                  <a:cubicBezTo>
                    <a:pt x="7962" y="12098"/>
                    <a:pt x="8399" y="12539"/>
                    <a:pt x="8883" y="12907"/>
                  </a:cubicBezTo>
                  <a:cubicBezTo>
                    <a:pt x="8893" y="12915"/>
                    <a:pt x="8905" y="12919"/>
                    <a:pt x="8918" y="12919"/>
                  </a:cubicBezTo>
                  <a:cubicBezTo>
                    <a:pt x="8956" y="12919"/>
                    <a:pt x="8997" y="12884"/>
                    <a:pt x="8994" y="12844"/>
                  </a:cubicBezTo>
                  <a:cubicBezTo>
                    <a:pt x="8947" y="12315"/>
                    <a:pt x="8898" y="11776"/>
                    <a:pt x="8819" y="11241"/>
                  </a:cubicBezTo>
                  <a:lnTo>
                    <a:pt x="8819" y="11241"/>
                  </a:lnTo>
                  <a:cubicBezTo>
                    <a:pt x="8948" y="11345"/>
                    <a:pt x="9092" y="11436"/>
                    <a:pt x="9232" y="11517"/>
                  </a:cubicBezTo>
                  <a:cubicBezTo>
                    <a:pt x="9414" y="11623"/>
                    <a:pt x="9603" y="11713"/>
                    <a:pt x="9797" y="11792"/>
                  </a:cubicBezTo>
                  <a:cubicBezTo>
                    <a:pt x="9892" y="11829"/>
                    <a:pt x="9988" y="11865"/>
                    <a:pt x="10085" y="11896"/>
                  </a:cubicBezTo>
                  <a:cubicBezTo>
                    <a:pt x="10128" y="11909"/>
                    <a:pt x="10178" y="11927"/>
                    <a:pt x="10224" y="11927"/>
                  </a:cubicBezTo>
                  <a:cubicBezTo>
                    <a:pt x="10264" y="11927"/>
                    <a:pt x="10301" y="11914"/>
                    <a:pt x="10328" y="11876"/>
                  </a:cubicBezTo>
                  <a:cubicBezTo>
                    <a:pt x="10379" y="11806"/>
                    <a:pt x="10345" y="11702"/>
                    <a:pt x="10331" y="11625"/>
                  </a:cubicBezTo>
                  <a:cubicBezTo>
                    <a:pt x="10309" y="11504"/>
                    <a:pt x="10288" y="11383"/>
                    <a:pt x="10265" y="11262"/>
                  </a:cubicBezTo>
                  <a:cubicBezTo>
                    <a:pt x="10224" y="11024"/>
                    <a:pt x="10179" y="10785"/>
                    <a:pt x="10130" y="10547"/>
                  </a:cubicBezTo>
                  <a:lnTo>
                    <a:pt x="10130" y="10547"/>
                  </a:lnTo>
                  <a:cubicBezTo>
                    <a:pt x="10575" y="10784"/>
                    <a:pt x="11047" y="10969"/>
                    <a:pt x="11537" y="11098"/>
                  </a:cubicBezTo>
                  <a:cubicBezTo>
                    <a:pt x="11544" y="11099"/>
                    <a:pt x="11550" y="11100"/>
                    <a:pt x="11556" y="11100"/>
                  </a:cubicBezTo>
                  <a:cubicBezTo>
                    <a:pt x="11604" y="11100"/>
                    <a:pt x="11644" y="11056"/>
                    <a:pt x="11629" y="11007"/>
                  </a:cubicBezTo>
                  <a:cubicBezTo>
                    <a:pt x="11386" y="10128"/>
                    <a:pt x="10896" y="9329"/>
                    <a:pt x="10247" y="8696"/>
                  </a:cubicBezTo>
                  <a:lnTo>
                    <a:pt x="10247" y="8696"/>
                  </a:lnTo>
                  <a:cubicBezTo>
                    <a:pt x="10922" y="8954"/>
                    <a:pt x="11635" y="9081"/>
                    <a:pt x="12351" y="9081"/>
                  </a:cubicBezTo>
                  <a:cubicBezTo>
                    <a:pt x="12812" y="9081"/>
                    <a:pt x="13273" y="9029"/>
                    <a:pt x="13727" y="8925"/>
                  </a:cubicBezTo>
                  <a:cubicBezTo>
                    <a:pt x="13773" y="8915"/>
                    <a:pt x="13792" y="8849"/>
                    <a:pt x="13756" y="8818"/>
                  </a:cubicBezTo>
                  <a:cubicBezTo>
                    <a:pt x="13027" y="8158"/>
                    <a:pt x="12256" y="7462"/>
                    <a:pt x="11326" y="7109"/>
                  </a:cubicBezTo>
                  <a:cubicBezTo>
                    <a:pt x="11794" y="6999"/>
                    <a:pt x="12244" y="6807"/>
                    <a:pt x="12680" y="6607"/>
                  </a:cubicBezTo>
                  <a:cubicBezTo>
                    <a:pt x="13174" y="6379"/>
                    <a:pt x="13653" y="6118"/>
                    <a:pt x="14112" y="5828"/>
                  </a:cubicBezTo>
                  <a:cubicBezTo>
                    <a:pt x="14165" y="5796"/>
                    <a:pt x="14170" y="5717"/>
                    <a:pt x="14114" y="5687"/>
                  </a:cubicBezTo>
                  <a:cubicBezTo>
                    <a:pt x="13337" y="5258"/>
                    <a:pt x="12456" y="5047"/>
                    <a:pt x="11573" y="5047"/>
                  </a:cubicBezTo>
                  <a:cubicBezTo>
                    <a:pt x="11453" y="5047"/>
                    <a:pt x="11334" y="5051"/>
                    <a:pt x="11215" y="5058"/>
                  </a:cubicBezTo>
                  <a:cubicBezTo>
                    <a:pt x="11579" y="4852"/>
                    <a:pt x="11892" y="4543"/>
                    <a:pt x="12152" y="4225"/>
                  </a:cubicBezTo>
                  <a:cubicBezTo>
                    <a:pt x="12525" y="3768"/>
                    <a:pt x="12821" y="3251"/>
                    <a:pt x="13100" y="2733"/>
                  </a:cubicBezTo>
                  <a:cubicBezTo>
                    <a:pt x="13124" y="2688"/>
                    <a:pt x="13093" y="2637"/>
                    <a:pt x="13043" y="2634"/>
                  </a:cubicBezTo>
                  <a:cubicBezTo>
                    <a:pt x="12978" y="2629"/>
                    <a:pt x="12913" y="2628"/>
                    <a:pt x="12849" y="2628"/>
                  </a:cubicBezTo>
                  <a:cubicBezTo>
                    <a:pt x="12449" y="2628"/>
                    <a:pt x="12054" y="2702"/>
                    <a:pt x="11672" y="2818"/>
                  </a:cubicBezTo>
                  <a:cubicBezTo>
                    <a:pt x="11441" y="2889"/>
                    <a:pt x="11216" y="2974"/>
                    <a:pt x="10994" y="3067"/>
                  </a:cubicBezTo>
                  <a:cubicBezTo>
                    <a:pt x="10804" y="3144"/>
                    <a:pt x="10599" y="3219"/>
                    <a:pt x="10420" y="3322"/>
                  </a:cubicBezTo>
                  <a:cubicBezTo>
                    <a:pt x="10690" y="2863"/>
                    <a:pt x="10925" y="2383"/>
                    <a:pt x="11121" y="1889"/>
                  </a:cubicBezTo>
                  <a:cubicBezTo>
                    <a:pt x="11289" y="1463"/>
                    <a:pt x="11427" y="1028"/>
                    <a:pt x="11536" y="585"/>
                  </a:cubicBezTo>
                  <a:cubicBezTo>
                    <a:pt x="11548" y="540"/>
                    <a:pt x="11511" y="504"/>
                    <a:pt x="11473" y="504"/>
                  </a:cubicBezTo>
                  <a:cubicBezTo>
                    <a:pt x="11458" y="504"/>
                    <a:pt x="11442" y="510"/>
                    <a:pt x="11429" y="523"/>
                  </a:cubicBezTo>
                  <a:cubicBezTo>
                    <a:pt x="11151" y="798"/>
                    <a:pt x="10774" y="951"/>
                    <a:pt x="10430" y="1123"/>
                  </a:cubicBezTo>
                  <a:cubicBezTo>
                    <a:pt x="10082" y="1298"/>
                    <a:pt x="9733" y="1472"/>
                    <a:pt x="9387" y="1651"/>
                  </a:cubicBezTo>
                  <a:cubicBezTo>
                    <a:pt x="9403" y="1427"/>
                    <a:pt x="9408" y="1203"/>
                    <a:pt x="9400" y="980"/>
                  </a:cubicBezTo>
                  <a:cubicBezTo>
                    <a:pt x="9393" y="788"/>
                    <a:pt x="9407" y="551"/>
                    <a:pt x="9318" y="377"/>
                  </a:cubicBezTo>
                  <a:cubicBezTo>
                    <a:pt x="9317" y="375"/>
                    <a:pt x="9316" y="376"/>
                    <a:pt x="9314" y="374"/>
                  </a:cubicBezTo>
                  <a:cubicBezTo>
                    <a:pt x="9312" y="334"/>
                    <a:pt x="9277" y="296"/>
                    <a:pt x="9231" y="288"/>
                  </a:cubicBezTo>
                  <a:cubicBezTo>
                    <a:pt x="9223" y="286"/>
                    <a:pt x="9215" y="286"/>
                    <a:pt x="9207" y="286"/>
                  </a:cubicBezTo>
                  <a:cubicBezTo>
                    <a:pt x="9103" y="286"/>
                    <a:pt x="8980" y="396"/>
                    <a:pt x="8904" y="447"/>
                  </a:cubicBezTo>
                  <a:cubicBezTo>
                    <a:pt x="8778" y="531"/>
                    <a:pt x="8656" y="622"/>
                    <a:pt x="8540" y="719"/>
                  </a:cubicBezTo>
                  <a:cubicBezTo>
                    <a:pt x="8306" y="913"/>
                    <a:pt x="8092" y="1131"/>
                    <a:pt x="7904" y="1371"/>
                  </a:cubicBezTo>
                  <a:cubicBezTo>
                    <a:pt x="7779" y="1528"/>
                    <a:pt x="7644" y="1703"/>
                    <a:pt x="7553" y="1892"/>
                  </a:cubicBezTo>
                  <a:cubicBezTo>
                    <a:pt x="7410" y="1292"/>
                    <a:pt x="7297" y="688"/>
                    <a:pt x="7467" y="85"/>
                  </a:cubicBezTo>
                  <a:cubicBezTo>
                    <a:pt x="7482" y="33"/>
                    <a:pt x="7443" y="1"/>
                    <a:pt x="7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3955876" y="4363626"/>
              <a:ext cx="188871" cy="66514"/>
            </a:xfrm>
            <a:custGeom>
              <a:avLst/>
              <a:gdLst/>
              <a:ahLst/>
              <a:cxnLst/>
              <a:rect l="l" t="t" r="r" b="b"/>
              <a:pathLst>
                <a:path w="5282" h="1860" extrusionOk="0">
                  <a:moveTo>
                    <a:pt x="2955" y="0"/>
                  </a:moveTo>
                  <a:cubicBezTo>
                    <a:pt x="2650" y="0"/>
                    <a:pt x="2345" y="27"/>
                    <a:pt x="2045" y="79"/>
                  </a:cubicBezTo>
                  <a:cubicBezTo>
                    <a:pt x="1692" y="142"/>
                    <a:pt x="1346" y="238"/>
                    <a:pt x="1014" y="369"/>
                  </a:cubicBezTo>
                  <a:cubicBezTo>
                    <a:pt x="665" y="508"/>
                    <a:pt x="355" y="702"/>
                    <a:pt x="28" y="884"/>
                  </a:cubicBezTo>
                  <a:cubicBezTo>
                    <a:pt x="25" y="888"/>
                    <a:pt x="20" y="889"/>
                    <a:pt x="16" y="890"/>
                  </a:cubicBezTo>
                  <a:cubicBezTo>
                    <a:pt x="27" y="934"/>
                    <a:pt x="34" y="979"/>
                    <a:pt x="40" y="1025"/>
                  </a:cubicBezTo>
                  <a:cubicBezTo>
                    <a:pt x="45" y="1022"/>
                    <a:pt x="50" y="1019"/>
                    <a:pt x="56" y="1016"/>
                  </a:cubicBezTo>
                  <a:cubicBezTo>
                    <a:pt x="702" y="811"/>
                    <a:pt x="1394" y="701"/>
                    <a:pt x="2067" y="631"/>
                  </a:cubicBezTo>
                  <a:cubicBezTo>
                    <a:pt x="2433" y="593"/>
                    <a:pt x="2796" y="577"/>
                    <a:pt x="3159" y="577"/>
                  </a:cubicBezTo>
                  <a:cubicBezTo>
                    <a:pt x="3488" y="577"/>
                    <a:pt x="3818" y="590"/>
                    <a:pt x="4150" y="612"/>
                  </a:cubicBezTo>
                  <a:cubicBezTo>
                    <a:pt x="4181" y="614"/>
                    <a:pt x="4180" y="661"/>
                    <a:pt x="4150" y="661"/>
                  </a:cubicBezTo>
                  <a:cubicBezTo>
                    <a:pt x="4149" y="661"/>
                    <a:pt x="4149" y="661"/>
                    <a:pt x="4149" y="661"/>
                  </a:cubicBezTo>
                  <a:cubicBezTo>
                    <a:pt x="4018" y="656"/>
                    <a:pt x="3888" y="654"/>
                    <a:pt x="3757" y="654"/>
                  </a:cubicBezTo>
                  <a:cubicBezTo>
                    <a:pt x="3210" y="654"/>
                    <a:pt x="2659" y="694"/>
                    <a:pt x="2119" y="758"/>
                  </a:cubicBezTo>
                  <a:cubicBezTo>
                    <a:pt x="1431" y="841"/>
                    <a:pt x="767" y="994"/>
                    <a:pt x="93" y="1154"/>
                  </a:cubicBezTo>
                  <a:cubicBezTo>
                    <a:pt x="86" y="1155"/>
                    <a:pt x="81" y="1156"/>
                    <a:pt x="75" y="1156"/>
                  </a:cubicBezTo>
                  <a:cubicBezTo>
                    <a:pt x="64" y="1156"/>
                    <a:pt x="55" y="1153"/>
                    <a:pt x="46" y="1148"/>
                  </a:cubicBezTo>
                  <a:cubicBezTo>
                    <a:pt x="46" y="1266"/>
                    <a:pt x="31" y="1386"/>
                    <a:pt x="0" y="1503"/>
                  </a:cubicBezTo>
                  <a:cubicBezTo>
                    <a:pt x="542" y="1735"/>
                    <a:pt x="1129" y="1860"/>
                    <a:pt x="1717" y="1860"/>
                  </a:cubicBezTo>
                  <a:cubicBezTo>
                    <a:pt x="2027" y="1860"/>
                    <a:pt x="2337" y="1825"/>
                    <a:pt x="2641" y="1754"/>
                  </a:cubicBezTo>
                  <a:cubicBezTo>
                    <a:pt x="3138" y="1636"/>
                    <a:pt x="3615" y="1429"/>
                    <a:pt x="4076" y="1212"/>
                  </a:cubicBezTo>
                  <a:cubicBezTo>
                    <a:pt x="4489" y="1016"/>
                    <a:pt x="4892" y="796"/>
                    <a:pt x="5282" y="555"/>
                  </a:cubicBezTo>
                  <a:cubicBezTo>
                    <a:pt x="4948" y="385"/>
                    <a:pt x="4599" y="250"/>
                    <a:pt x="4236" y="159"/>
                  </a:cubicBezTo>
                  <a:cubicBezTo>
                    <a:pt x="3818" y="53"/>
                    <a:pt x="3386" y="0"/>
                    <a:pt x="29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3949618" y="4276160"/>
              <a:ext cx="160480" cy="114504"/>
            </a:xfrm>
            <a:custGeom>
              <a:avLst/>
              <a:gdLst/>
              <a:ahLst/>
              <a:cxnLst/>
              <a:rect l="l" t="t" r="r" b="b"/>
              <a:pathLst>
                <a:path w="4488" h="3202" extrusionOk="0">
                  <a:moveTo>
                    <a:pt x="4394" y="1"/>
                  </a:moveTo>
                  <a:cubicBezTo>
                    <a:pt x="3999" y="1"/>
                    <a:pt x="3612" y="73"/>
                    <a:pt x="3234" y="190"/>
                  </a:cubicBezTo>
                  <a:cubicBezTo>
                    <a:pt x="3013" y="260"/>
                    <a:pt x="2795" y="341"/>
                    <a:pt x="2580" y="429"/>
                  </a:cubicBezTo>
                  <a:cubicBezTo>
                    <a:pt x="2376" y="512"/>
                    <a:pt x="2173" y="622"/>
                    <a:pt x="1961" y="682"/>
                  </a:cubicBezTo>
                  <a:cubicBezTo>
                    <a:pt x="1956" y="684"/>
                    <a:pt x="1951" y="685"/>
                    <a:pt x="1946" y="685"/>
                  </a:cubicBezTo>
                  <a:cubicBezTo>
                    <a:pt x="1931" y="685"/>
                    <a:pt x="1919" y="678"/>
                    <a:pt x="1911" y="668"/>
                  </a:cubicBezTo>
                  <a:cubicBezTo>
                    <a:pt x="1805" y="842"/>
                    <a:pt x="1694" y="1014"/>
                    <a:pt x="1578" y="1182"/>
                  </a:cubicBezTo>
                  <a:cubicBezTo>
                    <a:pt x="1356" y="1505"/>
                    <a:pt x="1116" y="1814"/>
                    <a:pt x="857" y="2109"/>
                  </a:cubicBezTo>
                  <a:cubicBezTo>
                    <a:pt x="727" y="2259"/>
                    <a:pt x="592" y="2404"/>
                    <a:pt x="452" y="2543"/>
                  </a:cubicBezTo>
                  <a:cubicBezTo>
                    <a:pt x="312" y="2683"/>
                    <a:pt x="170" y="2839"/>
                    <a:pt x="1" y="2945"/>
                  </a:cubicBezTo>
                  <a:cubicBezTo>
                    <a:pt x="16" y="2965"/>
                    <a:pt x="30" y="2989"/>
                    <a:pt x="45" y="3010"/>
                  </a:cubicBezTo>
                  <a:cubicBezTo>
                    <a:pt x="1206" y="2327"/>
                    <a:pt x="2295" y="1532"/>
                    <a:pt x="3339" y="681"/>
                  </a:cubicBezTo>
                  <a:cubicBezTo>
                    <a:pt x="3343" y="678"/>
                    <a:pt x="3347" y="676"/>
                    <a:pt x="3352" y="676"/>
                  </a:cubicBezTo>
                  <a:cubicBezTo>
                    <a:pt x="3367" y="676"/>
                    <a:pt x="3382" y="695"/>
                    <a:pt x="3367" y="708"/>
                  </a:cubicBezTo>
                  <a:cubicBezTo>
                    <a:pt x="2379" y="1638"/>
                    <a:pt x="1274" y="2429"/>
                    <a:pt x="106" y="3116"/>
                  </a:cubicBezTo>
                  <a:cubicBezTo>
                    <a:pt x="121" y="3144"/>
                    <a:pt x="135" y="3172"/>
                    <a:pt x="148" y="3201"/>
                  </a:cubicBezTo>
                  <a:cubicBezTo>
                    <a:pt x="468" y="2942"/>
                    <a:pt x="865" y="2762"/>
                    <a:pt x="1248" y="2619"/>
                  </a:cubicBezTo>
                  <a:cubicBezTo>
                    <a:pt x="1649" y="2470"/>
                    <a:pt x="2068" y="2372"/>
                    <a:pt x="2492" y="2321"/>
                  </a:cubicBezTo>
                  <a:cubicBezTo>
                    <a:pt x="2935" y="2072"/>
                    <a:pt x="3308" y="1761"/>
                    <a:pt x="3631" y="1357"/>
                  </a:cubicBezTo>
                  <a:cubicBezTo>
                    <a:pt x="3964" y="939"/>
                    <a:pt x="4231" y="470"/>
                    <a:pt x="4487" y="2"/>
                  </a:cubicBezTo>
                  <a:cubicBezTo>
                    <a:pt x="4456" y="1"/>
                    <a:pt x="4425" y="1"/>
                    <a:pt x="4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3935100" y="4204285"/>
              <a:ext cx="118643" cy="175903"/>
            </a:xfrm>
            <a:custGeom>
              <a:avLst/>
              <a:gdLst/>
              <a:ahLst/>
              <a:cxnLst/>
              <a:rect l="l" t="t" r="r" b="b"/>
              <a:pathLst>
                <a:path w="3318" h="4919" extrusionOk="0">
                  <a:moveTo>
                    <a:pt x="3318" y="0"/>
                  </a:moveTo>
                  <a:lnTo>
                    <a:pt x="3318" y="0"/>
                  </a:lnTo>
                  <a:cubicBezTo>
                    <a:pt x="3072" y="187"/>
                    <a:pt x="2782" y="316"/>
                    <a:pt x="2505" y="455"/>
                  </a:cubicBezTo>
                  <a:cubicBezTo>
                    <a:pt x="2115" y="651"/>
                    <a:pt x="1727" y="848"/>
                    <a:pt x="1334" y="1041"/>
                  </a:cubicBezTo>
                  <a:cubicBezTo>
                    <a:pt x="1299" y="1437"/>
                    <a:pt x="1233" y="1831"/>
                    <a:pt x="1133" y="2218"/>
                  </a:cubicBezTo>
                  <a:cubicBezTo>
                    <a:pt x="914" y="3072"/>
                    <a:pt x="536" y="3915"/>
                    <a:pt x="1" y="4621"/>
                  </a:cubicBezTo>
                  <a:cubicBezTo>
                    <a:pt x="49" y="4645"/>
                    <a:pt x="94" y="4673"/>
                    <a:pt x="138" y="4703"/>
                  </a:cubicBezTo>
                  <a:cubicBezTo>
                    <a:pt x="560" y="4078"/>
                    <a:pt x="985" y="3454"/>
                    <a:pt x="1388" y="2815"/>
                  </a:cubicBezTo>
                  <a:cubicBezTo>
                    <a:pt x="1804" y="2153"/>
                    <a:pt x="2200" y="1478"/>
                    <a:pt x="2604" y="808"/>
                  </a:cubicBezTo>
                  <a:cubicBezTo>
                    <a:pt x="2610" y="799"/>
                    <a:pt x="2618" y="795"/>
                    <a:pt x="2626" y="795"/>
                  </a:cubicBezTo>
                  <a:cubicBezTo>
                    <a:pt x="2643" y="795"/>
                    <a:pt x="2660" y="813"/>
                    <a:pt x="2649" y="834"/>
                  </a:cubicBezTo>
                  <a:cubicBezTo>
                    <a:pt x="2300" y="1533"/>
                    <a:pt x="1905" y="2211"/>
                    <a:pt x="1493" y="2876"/>
                  </a:cubicBezTo>
                  <a:cubicBezTo>
                    <a:pt x="1095" y="3522"/>
                    <a:pt x="681" y="4164"/>
                    <a:pt x="236" y="4777"/>
                  </a:cubicBezTo>
                  <a:cubicBezTo>
                    <a:pt x="287" y="4820"/>
                    <a:pt x="335" y="4868"/>
                    <a:pt x="379" y="4919"/>
                  </a:cubicBezTo>
                  <a:cubicBezTo>
                    <a:pt x="515" y="4714"/>
                    <a:pt x="720" y="4544"/>
                    <a:pt x="887" y="4366"/>
                  </a:cubicBezTo>
                  <a:cubicBezTo>
                    <a:pt x="1056" y="4183"/>
                    <a:pt x="1217" y="3998"/>
                    <a:pt x="1374" y="3805"/>
                  </a:cubicBezTo>
                  <a:cubicBezTo>
                    <a:pt x="1692" y="3413"/>
                    <a:pt x="1981" y="2997"/>
                    <a:pt x="2238" y="2563"/>
                  </a:cubicBezTo>
                  <a:cubicBezTo>
                    <a:pt x="2712" y="1761"/>
                    <a:pt x="3073" y="898"/>
                    <a:pt x="3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3941930" y="4420948"/>
              <a:ext cx="191052" cy="76777"/>
            </a:xfrm>
            <a:custGeom>
              <a:avLst/>
              <a:gdLst/>
              <a:ahLst/>
              <a:cxnLst/>
              <a:rect l="l" t="t" r="r" b="b"/>
              <a:pathLst>
                <a:path w="5343" h="2147" extrusionOk="0">
                  <a:moveTo>
                    <a:pt x="360" y="0"/>
                  </a:moveTo>
                  <a:cubicBezTo>
                    <a:pt x="328" y="93"/>
                    <a:pt x="289" y="182"/>
                    <a:pt x="244" y="269"/>
                  </a:cubicBezTo>
                  <a:cubicBezTo>
                    <a:pt x="483" y="415"/>
                    <a:pt x="704" y="586"/>
                    <a:pt x="947" y="723"/>
                  </a:cubicBezTo>
                  <a:cubicBezTo>
                    <a:pt x="1210" y="871"/>
                    <a:pt x="1485" y="999"/>
                    <a:pt x="1765" y="1105"/>
                  </a:cubicBezTo>
                  <a:cubicBezTo>
                    <a:pt x="2336" y="1320"/>
                    <a:pt x="2914" y="1417"/>
                    <a:pt x="3517" y="1487"/>
                  </a:cubicBezTo>
                  <a:cubicBezTo>
                    <a:pt x="3571" y="1492"/>
                    <a:pt x="3573" y="1574"/>
                    <a:pt x="3516" y="1574"/>
                  </a:cubicBezTo>
                  <a:cubicBezTo>
                    <a:pt x="2909" y="1572"/>
                    <a:pt x="2281" y="1412"/>
                    <a:pt x="1717" y="1196"/>
                  </a:cubicBezTo>
                  <a:cubicBezTo>
                    <a:pt x="1434" y="1089"/>
                    <a:pt x="1160" y="959"/>
                    <a:pt x="897" y="810"/>
                  </a:cubicBezTo>
                  <a:cubicBezTo>
                    <a:pt x="662" y="678"/>
                    <a:pt x="409" y="529"/>
                    <a:pt x="208" y="343"/>
                  </a:cubicBezTo>
                  <a:cubicBezTo>
                    <a:pt x="147" y="453"/>
                    <a:pt x="76" y="561"/>
                    <a:pt x="1" y="660"/>
                  </a:cubicBezTo>
                  <a:cubicBezTo>
                    <a:pt x="713" y="887"/>
                    <a:pt x="1366" y="1276"/>
                    <a:pt x="1912" y="1783"/>
                  </a:cubicBezTo>
                  <a:cubicBezTo>
                    <a:pt x="2604" y="2021"/>
                    <a:pt x="3335" y="2146"/>
                    <a:pt x="4065" y="2146"/>
                  </a:cubicBezTo>
                  <a:cubicBezTo>
                    <a:pt x="4494" y="2146"/>
                    <a:pt x="4922" y="2103"/>
                    <a:pt x="5342" y="2015"/>
                  </a:cubicBezTo>
                  <a:cubicBezTo>
                    <a:pt x="4596" y="1347"/>
                    <a:pt x="3833" y="701"/>
                    <a:pt x="2880" y="351"/>
                  </a:cubicBezTo>
                  <a:cubicBezTo>
                    <a:pt x="2876" y="350"/>
                    <a:pt x="2873" y="348"/>
                    <a:pt x="2870" y="345"/>
                  </a:cubicBezTo>
                  <a:cubicBezTo>
                    <a:pt x="2630" y="387"/>
                    <a:pt x="2387" y="408"/>
                    <a:pt x="2144" y="408"/>
                  </a:cubicBezTo>
                  <a:cubicBezTo>
                    <a:pt x="1529" y="408"/>
                    <a:pt x="915" y="272"/>
                    <a:pt x="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3922084" y="4192735"/>
              <a:ext cx="56783" cy="175081"/>
            </a:xfrm>
            <a:custGeom>
              <a:avLst/>
              <a:gdLst/>
              <a:ahLst/>
              <a:cxnLst/>
              <a:rect l="l" t="t" r="r" b="b"/>
              <a:pathLst>
                <a:path w="1588" h="4896" extrusionOk="0">
                  <a:moveTo>
                    <a:pt x="1490" y="1"/>
                  </a:moveTo>
                  <a:cubicBezTo>
                    <a:pt x="1487" y="3"/>
                    <a:pt x="1483" y="3"/>
                    <a:pt x="1483" y="3"/>
                  </a:cubicBezTo>
                  <a:cubicBezTo>
                    <a:pt x="1458" y="19"/>
                    <a:pt x="1432" y="33"/>
                    <a:pt x="1408" y="49"/>
                  </a:cubicBezTo>
                  <a:cubicBezTo>
                    <a:pt x="1363" y="77"/>
                    <a:pt x="1320" y="105"/>
                    <a:pt x="1275" y="134"/>
                  </a:cubicBezTo>
                  <a:cubicBezTo>
                    <a:pt x="1188" y="193"/>
                    <a:pt x="1102" y="255"/>
                    <a:pt x="1018" y="321"/>
                  </a:cubicBezTo>
                  <a:cubicBezTo>
                    <a:pt x="987" y="345"/>
                    <a:pt x="956" y="370"/>
                    <a:pt x="927" y="394"/>
                  </a:cubicBezTo>
                  <a:lnTo>
                    <a:pt x="1062" y="560"/>
                  </a:lnTo>
                  <a:cubicBezTo>
                    <a:pt x="1065" y="557"/>
                    <a:pt x="1070" y="555"/>
                    <a:pt x="1075" y="555"/>
                  </a:cubicBezTo>
                  <a:cubicBezTo>
                    <a:pt x="1084" y="555"/>
                    <a:pt x="1094" y="562"/>
                    <a:pt x="1092" y="573"/>
                  </a:cubicBezTo>
                  <a:cubicBezTo>
                    <a:pt x="1015" y="1297"/>
                    <a:pt x="835" y="2021"/>
                    <a:pt x="654" y="2725"/>
                  </a:cubicBezTo>
                  <a:cubicBezTo>
                    <a:pt x="561" y="3088"/>
                    <a:pt x="458" y="3447"/>
                    <a:pt x="348" y="3805"/>
                  </a:cubicBezTo>
                  <a:cubicBezTo>
                    <a:pt x="294" y="3984"/>
                    <a:pt x="235" y="4161"/>
                    <a:pt x="176" y="4338"/>
                  </a:cubicBezTo>
                  <a:cubicBezTo>
                    <a:pt x="124" y="4495"/>
                    <a:pt x="84" y="4675"/>
                    <a:pt x="1" y="4817"/>
                  </a:cubicBezTo>
                  <a:cubicBezTo>
                    <a:pt x="89" y="4836"/>
                    <a:pt x="178" y="4861"/>
                    <a:pt x="262" y="4896"/>
                  </a:cubicBezTo>
                  <a:cubicBezTo>
                    <a:pt x="750" y="4162"/>
                    <a:pt x="1128" y="3379"/>
                    <a:pt x="1351" y="2524"/>
                  </a:cubicBezTo>
                  <a:cubicBezTo>
                    <a:pt x="1461" y="2099"/>
                    <a:pt x="1535" y="1664"/>
                    <a:pt x="1567" y="1227"/>
                  </a:cubicBezTo>
                  <a:cubicBezTo>
                    <a:pt x="1583" y="1016"/>
                    <a:pt x="1588" y="805"/>
                    <a:pt x="1588" y="595"/>
                  </a:cubicBezTo>
                  <a:cubicBezTo>
                    <a:pt x="1587" y="417"/>
                    <a:pt x="1548" y="210"/>
                    <a:pt x="1575" y="30"/>
                  </a:cubicBezTo>
                  <a:lnTo>
                    <a:pt x="1575" y="30"/>
                  </a:lnTo>
                  <a:cubicBezTo>
                    <a:pt x="1567" y="32"/>
                    <a:pt x="1559" y="33"/>
                    <a:pt x="1551" y="33"/>
                  </a:cubicBezTo>
                  <a:cubicBezTo>
                    <a:pt x="1526" y="33"/>
                    <a:pt x="1503" y="22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3914145" y="4206824"/>
              <a:ext cx="45913" cy="157666"/>
            </a:xfrm>
            <a:custGeom>
              <a:avLst/>
              <a:gdLst/>
              <a:ahLst/>
              <a:cxnLst/>
              <a:rect l="l" t="t" r="r" b="b"/>
              <a:pathLst>
                <a:path w="1284" h="4409" extrusionOk="0">
                  <a:moveTo>
                    <a:pt x="1149" y="0"/>
                  </a:moveTo>
                  <a:cubicBezTo>
                    <a:pt x="1022" y="107"/>
                    <a:pt x="901" y="220"/>
                    <a:pt x="787" y="340"/>
                  </a:cubicBezTo>
                  <a:cubicBezTo>
                    <a:pt x="636" y="497"/>
                    <a:pt x="498" y="665"/>
                    <a:pt x="373" y="843"/>
                  </a:cubicBezTo>
                  <a:cubicBezTo>
                    <a:pt x="290" y="963"/>
                    <a:pt x="216" y="1091"/>
                    <a:pt x="132" y="1209"/>
                  </a:cubicBezTo>
                  <a:cubicBezTo>
                    <a:pt x="197" y="1479"/>
                    <a:pt x="264" y="1747"/>
                    <a:pt x="310" y="2013"/>
                  </a:cubicBezTo>
                  <a:cubicBezTo>
                    <a:pt x="388" y="2462"/>
                    <a:pt x="399" y="2912"/>
                    <a:pt x="325" y="3362"/>
                  </a:cubicBezTo>
                  <a:cubicBezTo>
                    <a:pt x="290" y="3583"/>
                    <a:pt x="234" y="3802"/>
                    <a:pt x="158" y="4015"/>
                  </a:cubicBezTo>
                  <a:cubicBezTo>
                    <a:pt x="124" y="4111"/>
                    <a:pt x="85" y="4206"/>
                    <a:pt x="43" y="4300"/>
                  </a:cubicBezTo>
                  <a:cubicBezTo>
                    <a:pt x="29" y="4332"/>
                    <a:pt x="16" y="4364"/>
                    <a:pt x="0" y="4394"/>
                  </a:cubicBezTo>
                  <a:cubicBezTo>
                    <a:pt x="47" y="4397"/>
                    <a:pt x="95" y="4402"/>
                    <a:pt x="141" y="4409"/>
                  </a:cubicBezTo>
                  <a:cubicBezTo>
                    <a:pt x="164" y="4233"/>
                    <a:pt x="248" y="4058"/>
                    <a:pt x="301" y="3890"/>
                  </a:cubicBezTo>
                  <a:cubicBezTo>
                    <a:pt x="356" y="3720"/>
                    <a:pt x="409" y="3551"/>
                    <a:pt x="462" y="3381"/>
                  </a:cubicBezTo>
                  <a:cubicBezTo>
                    <a:pt x="569" y="3031"/>
                    <a:pt x="669" y="2681"/>
                    <a:pt x="764" y="2329"/>
                  </a:cubicBezTo>
                  <a:cubicBezTo>
                    <a:pt x="956" y="1614"/>
                    <a:pt x="1095" y="888"/>
                    <a:pt x="1279" y="174"/>
                  </a:cubicBezTo>
                  <a:cubicBezTo>
                    <a:pt x="1279" y="170"/>
                    <a:pt x="1281" y="168"/>
                    <a:pt x="1284" y="166"/>
                  </a:cubicBez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3921726" y="4449126"/>
              <a:ext cx="135199" cy="118652"/>
            </a:xfrm>
            <a:custGeom>
              <a:avLst/>
              <a:gdLst/>
              <a:ahLst/>
              <a:cxnLst/>
              <a:rect l="l" t="t" r="r" b="b"/>
              <a:pathLst>
                <a:path w="3781" h="3318" extrusionOk="0">
                  <a:moveTo>
                    <a:pt x="464" y="0"/>
                  </a:moveTo>
                  <a:cubicBezTo>
                    <a:pt x="426" y="42"/>
                    <a:pt x="389" y="82"/>
                    <a:pt x="353" y="121"/>
                  </a:cubicBezTo>
                  <a:cubicBezTo>
                    <a:pt x="765" y="446"/>
                    <a:pt x="1166" y="784"/>
                    <a:pt x="1553" y="1137"/>
                  </a:cubicBezTo>
                  <a:cubicBezTo>
                    <a:pt x="1938" y="1489"/>
                    <a:pt x="2330" y="1851"/>
                    <a:pt x="2655" y="2259"/>
                  </a:cubicBezTo>
                  <a:cubicBezTo>
                    <a:pt x="2665" y="2272"/>
                    <a:pt x="2655" y="2287"/>
                    <a:pt x="2643" y="2287"/>
                  </a:cubicBezTo>
                  <a:cubicBezTo>
                    <a:pt x="2639" y="2287"/>
                    <a:pt x="2635" y="2286"/>
                    <a:pt x="2632" y="2283"/>
                  </a:cubicBezTo>
                  <a:cubicBezTo>
                    <a:pt x="2234" y="1941"/>
                    <a:pt x="1867" y="1563"/>
                    <a:pt x="1477" y="1215"/>
                  </a:cubicBezTo>
                  <a:cubicBezTo>
                    <a:pt x="1085" y="864"/>
                    <a:pt x="684" y="527"/>
                    <a:pt x="272" y="203"/>
                  </a:cubicBezTo>
                  <a:lnTo>
                    <a:pt x="272" y="202"/>
                  </a:lnTo>
                  <a:cubicBezTo>
                    <a:pt x="187" y="284"/>
                    <a:pt x="97" y="359"/>
                    <a:pt x="0" y="429"/>
                  </a:cubicBezTo>
                  <a:cubicBezTo>
                    <a:pt x="7" y="433"/>
                    <a:pt x="11" y="436"/>
                    <a:pt x="16" y="443"/>
                  </a:cubicBezTo>
                  <a:cubicBezTo>
                    <a:pt x="95" y="552"/>
                    <a:pt x="166" y="667"/>
                    <a:pt x="236" y="783"/>
                  </a:cubicBezTo>
                  <a:cubicBezTo>
                    <a:pt x="1080" y="2005"/>
                    <a:pt x="2348" y="2912"/>
                    <a:pt x="3781" y="3317"/>
                  </a:cubicBezTo>
                  <a:cubicBezTo>
                    <a:pt x="3294" y="1751"/>
                    <a:pt x="2028" y="491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3942502" y="4501334"/>
              <a:ext cx="70907" cy="97875"/>
            </a:xfrm>
            <a:custGeom>
              <a:avLst/>
              <a:gdLst/>
              <a:ahLst/>
              <a:cxnLst/>
              <a:rect l="l" t="t" r="r" b="b"/>
              <a:pathLst>
                <a:path w="1983" h="2737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4"/>
                    <a:pt x="19" y="49"/>
                    <a:pt x="29" y="72"/>
                  </a:cubicBezTo>
                  <a:cubicBezTo>
                    <a:pt x="109" y="124"/>
                    <a:pt x="164" y="213"/>
                    <a:pt x="224" y="286"/>
                  </a:cubicBezTo>
                  <a:cubicBezTo>
                    <a:pt x="279" y="356"/>
                    <a:pt x="333" y="426"/>
                    <a:pt x="385" y="497"/>
                  </a:cubicBezTo>
                  <a:cubicBezTo>
                    <a:pt x="510" y="659"/>
                    <a:pt x="628" y="826"/>
                    <a:pt x="739" y="997"/>
                  </a:cubicBezTo>
                  <a:cubicBezTo>
                    <a:pt x="966" y="1345"/>
                    <a:pt x="1168" y="1710"/>
                    <a:pt x="1343" y="2086"/>
                  </a:cubicBezTo>
                  <a:cubicBezTo>
                    <a:pt x="1351" y="2104"/>
                    <a:pt x="1337" y="2119"/>
                    <a:pt x="1323" y="2119"/>
                  </a:cubicBezTo>
                  <a:cubicBezTo>
                    <a:pt x="1316" y="2119"/>
                    <a:pt x="1310" y="2116"/>
                    <a:pt x="1306" y="2109"/>
                  </a:cubicBezTo>
                  <a:cubicBezTo>
                    <a:pt x="1109" y="1749"/>
                    <a:pt x="898" y="1400"/>
                    <a:pt x="668" y="1062"/>
                  </a:cubicBezTo>
                  <a:cubicBezTo>
                    <a:pt x="559" y="898"/>
                    <a:pt x="443" y="739"/>
                    <a:pt x="325" y="581"/>
                  </a:cubicBezTo>
                  <a:cubicBezTo>
                    <a:pt x="261" y="495"/>
                    <a:pt x="196" y="413"/>
                    <a:pt x="129" y="331"/>
                  </a:cubicBezTo>
                  <a:lnTo>
                    <a:pt x="129" y="331"/>
                  </a:lnTo>
                  <a:cubicBezTo>
                    <a:pt x="330" y="885"/>
                    <a:pt x="462" y="1467"/>
                    <a:pt x="552" y="2056"/>
                  </a:cubicBezTo>
                  <a:cubicBezTo>
                    <a:pt x="747" y="2171"/>
                    <a:pt x="930" y="2300"/>
                    <a:pt x="1129" y="2404"/>
                  </a:cubicBezTo>
                  <a:cubicBezTo>
                    <a:pt x="1335" y="2511"/>
                    <a:pt x="1547" y="2605"/>
                    <a:pt x="1767" y="2681"/>
                  </a:cubicBezTo>
                  <a:cubicBezTo>
                    <a:pt x="1818" y="2699"/>
                    <a:pt x="1877" y="2727"/>
                    <a:pt x="1930" y="2735"/>
                  </a:cubicBezTo>
                  <a:cubicBezTo>
                    <a:pt x="1941" y="2736"/>
                    <a:pt x="1949" y="2737"/>
                    <a:pt x="1956" y="2737"/>
                  </a:cubicBezTo>
                  <a:cubicBezTo>
                    <a:pt x="1977" y="2737"/>
                    <a:pt x="1982" y="2729"/>
                    <a:pt x="1978" y="2697"/>
                  </a:cubicBezTo>
                  <a:cubicBezTo>
                    <a:pt x="1976" y="2668"/>
                    <a:pt x="1968" y="2641"/>
                    <a:pt x="1963" y="2614"/>
                  </a:cubicBezTo>
                  <a:cubicBezTo>
                    <a:pt x="1940" y="2482"/>
                    <a:pt x="1917" y="2353"/>
                    <a:pt x="1894" y="2221"/>
                  </a:cubicBezTo>
                  <a:cubicBezTo>
                    <a:pt x="1848" y="1956"/>
                    <a:pt x="1803" y="1690"/>
                    <a:pt x="1764" y="1422"/>
                  </a:cubicBezTo>
                  <a:cubicBezTo>
                    <a:pt x="1101" y="1053"/>
                    <a:pt x="502" y="57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3872558" y="4191268"/>
              <a:ext cx="50633" cy="178764"/>
            </a:xfrm>
            <a:custGeom>
              <a:avLst/>
              <a:gdLst/>
              <a:ahLst/>
              <a:cxnLst/>
              <a:rect l="l" t="t" r="r" b="b"/>
              <a:pathLst>
                <a:path w="1416" h="4999" extrusionOk="0">
                  <a:moveTo>
                    <a:pt x="976" y="0"/>
                  </a:moveTo>
                  <a:lnTo>
                    <a:pt x="976" y="0"/>
                  </a:lnTo>
                  <a:cubicBezTo>
                    <a:pt x="546" y="680"/>
                    <a:pt x="263" y="1447"/>
                    <a:pt x="141" y="2245"/>
                  </a:cubicBezTo>
                  <a:cubicBezTo>
                    <a:pt x="0" y="3175"/>
                    <a:pt x="101" y="4098"/>
                    <a:pt x="369" y="4996"/>
                  </a:cubicBezTo>
                  <a:cubicBezTo>
                    <a:pt x="369" y="4997"/>
                    <a:pt x="369" y="4997"/>
                    <a:pt x="369" y="4998"/>
                  </a:cubicBezTo>
                  <a:cubicBezTo>
                    <a:pt x="475" y="4949"/>
                    <a:pt x="582" y="4907"/>
                    <a:pt x="692" y="4879"/>
                  </a:cubicBezTo>
                  <a:cubicBezTo>
                    <a:pt x="704" y="4875"/>
                    <a:pt x="717" y="4873"/>
                    <a:pt x="730" y="4870"/>
                  </a:cubicBezTo>
                  <a:cubicBezTo>
                    <a:pt x="724" y="4866"/>
                    <a:pt x="720" y="4858"/>
                    <a:pt x="717" y="4850"/>
                  </a:cubicBezTo>
                  <a:cubicBezTo>
                    <a:pt x="641" y="4595"/>
                    <a:pt x="630" y="4301"/>
                    <a:pt x="605" y="4037"/>
                  </a:cubicBezTo>
                  <a:cubicBezTo>
                    <a:pt x="578" y="3752"/>
                    <a:pt x="561" y="3465"/>
                    <a:pt x="555" y="3178"/>
                  </a:cubicBezTo>
                  <a:cubicBezTo>
                    <a:pt x="544" y="2620"/>
                    <a:pt x="580" y="2063"/>
                    <a:pt x="660" y="1510"/>
                  </a:cubicBezTo>
                  <a:cubicBezTo>
                    <a:pt x="661" y="1501"/>
                    <a:pt x="668" y="1497"/>
                    <a:pt x="675" y="1497"/>
                  </a:cubicBezTo>
                  <a:cubicBezTo>
                    <a:pt x="684" y="1497"/>
                    <a:pt x="694" y="1503"/>
                    <a:pt x="694" y="1514"/>
                  </a:cubicBezTo>
                  <a:cubicBezTo>
                    <a:pt x="648" y="2067"/>
                    <a:pt x="632" y="2624"/>
                    <a:pt x="651" y="3179"/>
                  </a:cubicBezTo>
                  <a:cubicBezTo>
                    <a:pt x="660" y="3449"/>
                    <a:pt x="675" y="3718"/>
                    <a:pt x="700" y="3985"/>
                  </a:cubicBezTo>
                  <a:cubicBezTo>
                    <a:pt x="728" y="4269"/>
                    <a:pt x="797" y="4556"/>
                    <a:pt x="808" y="4838"/>
                  </a:cubicBezTo>
                  <a:cubicBezTo>
                    <a:pt x="808" y="4845"/>
                    <a:pt x="807" y="4850"/>
                    <a:pt x="806" y="4853"/>
                  </a:cubicBezTo>
                  <a:cubicBezTo>
                    <a:pt x="859" y="4844"/>
                    <a:pt x="913" y="4836"/>
                    <a:pt x="967" y="4833"/>
                  </a:cubicBezTo>
                  <a:cubicBezTo>
                    <a:pt x="968" y="4829"/>
                    <a:pt x="967" y="4827"/>
                    <a:pt x="968" y="4823"/>
                  </a:cubicBezTo>
                  <a:cubicBezTo>
                    <a:pt x="978" y="4797"/>
                    <a:pt x="999" y="4779"/>
                    <a:pt x="1025" y="4779"/>
                  </a:cubicBezTo>
                  <a:cubicBezTo>
                    <a:pt x="1025" y="4779"/>
                    <a:pt x="1026" y="4779"/>
                    <a:pt x="1027" y="4779"/>
                  </a:cubicBezTo>
                  <a:cubicBezTo>
                    <a:pt x="1028" y="4778"/>
                    <a:pt x="1030" y="4778"/>
                    <a:pt x="1032" y="4778"/>
                  </a:cubicBezTo>
                  <a:cubicBezTo>
                    <a:pt x="1034" y="4778"/>
                    <a:pt x="1035" y="4778"/>
                    <a:pt x="1036" y="4779"/>
                  </a:cubicBezTo>
                  <a:cubicBezTo>
                    <a:pt x="1057" y="4741"/>
                    <a:pt x="1072" y="4691"/>
                    <a:pt x="1083" y="4663"/>
                  </a:cubicBezTo>
                  <a:cubicBezTo>
                    <a:pt x="1106" y="4610"/>
                    <a:pt x="1127" y="4557"/>
                    <a:pt x="1148" y="4502"/>
                  </a:cubicBezTo>
                  <a:cubicBezTo>
                    <a:pt x="1187" y="4396"/>
                    <a:pt x="1222" y="4289"/>
                    <a:pt x="1252" y="4181"/>
                  </a:cubicBezTo>
                  <a:cubicBezTo>
                    <a:pt x="1316" y="3955"/>
                    <a:pt x="1359" y="3723"/>
                    <a:pt x="1378" y="3489"/>
                  </a:cubicBezTo>
                  <a:cubicBezTo>
                    <a:pt x="1416" y="3040"/>
                    <a:pt x="1363" y="2597"/>
                    <a:pt x="1269" y="2158"/>
                  </a:cubicBezTo>
                  <a:cubicBezTo>
                    <a:pt x="1240" y="2025"/>
                    <a:pt x="1208" y="1892"/>
                    <a:pt x="1177" y="1757"/>
                  </a:cubicBezTo>
                  <a:cubicBezTo>
                    <a:pt x="1173" y="1753"/>
                    <a:pt x="1171" y="1747"/>
                    <a:pt x="1173" y="1742"/>
                  </a:cubicBezTo>
                  <a:lnTo>
                    <a:pt x="1172" y="1741"/>
                  </a:lnTo>
                  <a:cubicBezTo>
                    <a:pt x="1037" y="1167"/>
                    <a:pt x="902" y="582"/>
                    <a:pt x="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3844630" y="4369991"/>
              <a:ext cx="114174" cy="103239"/>
            </a:xfrm>
            <a:custGeom>
              <a:avLst/>
              <a:gdLst/>
              <a:ahLst/>
              <a:cxnLst/>
              <a:rect l="l" t="t" r="r" b="b"/>
              <a:pathLst>
                <a:path w="3193" h="2887" extrusionOk="0">
                  <a:moveTo>
                    <a:pt x="1879" y="1"/>
                  </a:moveTo>
                  <a:cubicBezTo>
                    <a:pt x="1668" y="1"/>
                    <a:pt x="1454" y="47"/>
                    <a:pt x="1261" y="134"/>
                  </a:cubicBezTo>
                  <a:cubicBezTo>
                    <a:pt x="704" y="383"/>
                    <a:pt x="207" y="906"/>
                    <a:pt x="66" y="1510"/>
                  </a:cubicBezTo>
                  <a:cubicBezTo>
                    <a:pt x="1" y="1790"/>
                    <a:pt x="25" y="2082"/>
                    <a:pt x="148" y="2341"/>
                  </a:cubicBezTo>
                  <a:cubicBezTo>
                    <a:pt x="261" y="2583"/>
                    <a:pt x="442" y="2740"/>
                    <a:pt x="659" y="2879"/>
                  </a:cubicBezTo>
                  <a:cubicBezTo>
                    <a:pt x="666" y="2874"/>
                    <a:pt x="674" y="2872"/>
                    <a:pt x="683" y="2872"/>
                  </a:cubicBezTo>
                  <a:cubicBezTo>
                    <a:pt x="685" y="2872"/>
                    <a:pt x="687" y="2872"/>
                    <a:pt x="689" y="2873"/>
                  </a:cubicBezTo>
                  <a:cubicBezTo>
                    <a:pt x="764" y="2882"/>
                    <a:pt x="839" y="2886"/>
                    <a:pt x="913" y="2886"/>
                  </a:cubicBezTo>
                  <a:cubicBezTo>
                    <a:pt x="1477" y="2886"/>
                    <a:pt x="2001" y="2622"/>
                    <a:pt x="2392" y="2210"/>
                  </a:cubicBezTo>
                  <a:cubicBezTo>
                    <a:pt x="2779" y="1803"/>
                    <a:pt x="3192" y="1098"/>
                    <a:pt x="2878" y="542"/>
                  </a:cubicBezTo>
                  <a:cubicBezTo>
                    <a:pt x="2667" y="166"/>
                    <a:pt x="2278" y="1"/>
                    <a:pt x="1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3875526" y="4467255"/>
              <a:ext cx="87856" cy="163566"/>
            </a:xfrm>
            <a:custGeom>
              <a:avLst/>
              <a:gdLst/>
              <a:ahLst/>
              <a:cxnLst/>
              <a:rect l="l" t="t" r="r" b="b"/>
              <a:pathLst>
                <a:path w="2457" h="4574" extrusionOk="0">
                  <a:moveTo>
                    <a:pt x="1178" y="0"/>
                  </a:moveTo>
                  <a:cubicBezTo>
                    <a:pt x="1008" y="107"/>
                    <a:pt x="827" y="191"/>
                    <a:pt x="639" y="248"/>
                  </a:cubicBezTo>
                  <a:cubicBezTo>
                    <a:pt x="698" y="509"/>
                    <a:pt x="742" y="774"/>
                    <a:pt x="817" y="1034"/>
                  </a:cubicBezTo>
                  <a:cubicBezTo>
                    <a:pt x="893" y="1299"/>
                    <a:pt x="987" y="1560"/>
                    <a:pt x="1093" y="1814"/>
                  </a:cubicBezTo>
                  <a:cubicBezTo>
                    <a:pt x="1200" y="2069"/>
                    <a:pt x="1322" y="2319"/>
                    <a:pt x="1457" y="2560"/>
                  </a:cubicBezTo>
                  <a:cubicBezTo>
                    <a:pt x="1592" y="2803"/>
                    <a:pt x="1752" y="3030"/>
                    <a:pt x="1892" y="3271"/>
                  </a:cubicBezTo>
                  <a:cubicBezTo>
                    <a:pt x="1899" y="3283"/>
                    <a:pt x="1889" y="3295"/>
                    <a:pt x="1879" y="3295"/>
                  </a:cubicBezTo>
                  <a:cubicBezTo>
                    <a:pt x="1875" y="3295"/>
                    <a:pt x="1871" y="3293"/>
                    <a:pt x="1868" y="3290"/>
                  </a:cubicBezTo>
                  <a:cubicBezTo>
                    <a:pt x="1481" y="2890"/>
                    <a:pt x="1196" y="2349"/>
                    <a:pt x="977" y="1844"/>
                  </a:cubicBezTo>
                  <a:cubicBezTo>
                    <a:pt x="764" y="1355"/>
                    <a:pt x="579" y="811"/>
                    <a:pt x="520" y="278"/>
                  </a:cubicBezTo>
                  <a:cubicBezTo>
                    <a:pt x="394" y="306"/>
                    <a:pt x="265" y="322"/>
                    <a:pt x="134" y="322"/>
                  </a:cubicBezTo>
                  <a:cubicBezTo>
                    <a:pt x="90" y="322"/>
                    <a:pt x="45" y="320"/>
                    <a:pt x="1" y="316"/>
                  </a:cubicBezTo>
                  <a:lnTo>
                    <a:pt x="1" y="316"/>
                  </a:lnTo>
                  <a:cubicBezTo>
                    <a:pt x="297" y="1983"/>
                    <a:pt x="1130" y="3510"/>
                    <a:pt x="2457" y="4574"/>
                  </a:cubicBezTo>
                  <a:cubicBezTo>
                    <a:pt x="2325" y="3119"/>
                    <a:pt x="2153" y="1602"/>
                    <a:pt x="1391" y="334"/>
                  </a:cubicBezTo>
                  <a:cubicBezTo>
                    <a:pt x="1318" y="228"/>
                    <a:pt x="1247" y="120"/>
                    <a:pt x="1180" y="10"/>
                  </a:cubicBezTo>
                  <a:cubicBezTo>
                    <a:pt x="1178" y="7"/>
                    <a:pt x="1179" y="3"/>
                    <a:pt x="1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3793281" y="4215012"/>
              <a:ext cx="89251" cy="162958"/>
            </a:xfrm>
            <a:custGeom>
              <a:avLst/>
              <a:gdLst/>
              <a:ahLst/>
              <a:cxnLst/>
              <a:rect l="l" t="t" r="r" b="b"/>
              <a:pathLst>
                <a:path w="2496" h="4557" extrusionOk="0">
                  <a:moveTo>
                    <a:pt x="1" y="1"/>
                  </a:moveTo>
                  <a:cubicBezTo>
                    <a:pt x="30" y="542"/>
                    <a:pt x="134" y="1076"/>
                    <a:pt x="312" y="1589"/>
                  </a:cubicBezTo>
                  <a:cubicBezTo>
                    <a:pt x="415" y="1889"/>
                    <a:pt x="542" y="2182"/>
                    <a:pt x="693" y="2461"/>
                  </a:cubicBezTo>
                  <a:cubicBezTo>
                    <a:pt x="831" y="2720"/>
                    <a:pt x="1002" y="2958"/>
                    <a:pt x="1146" y="3212"/>
                  </a:cubicBezTo>
                  <a:cubicBezTo>
                    <a:pt x="1278" y="3312"/>
                    <a:pt x="1405" y="3418"/>
                    <a:pt x="1523" y="3532"/>
                  </a:cubicBezTo>
                  <a:cubicBezTo>
                    <a:pt x="1806" y="3806"/>
                    <a:pt x="2093" y="4151"/>
                    <a:pt x="2208" y="4534"/>
                  </a:cubicBezTo>
                  <a:cubicBezTo>
                    <a:pt x="2209" y="4543"/>
                    <a:pt x="2210" y="4550"/>
                    <a:pt x="2210" y="4556"/>
                  </a:cubicBezTo>
                  <a:cubicBezTo>
                    <a:pt x="2250" y="4527"/>
                    <a:pt x="2292" y="4499"/>
                    <a:pt x="2334" y="4474"/>
                  </a:cubicBezTo>
                  <a:cubicBezTo>
                    <a:pt x="1816" y="3399"/>
                    <a:pt x="1286" y="2331"/>
                    <a:pt x="759" y="1262"/>
                  </a:cubicBezTo>
                  <a:cubicBezTo>
                    <a:pt x="751" y="1245"/>
                    <a:pt x="765" y="1229"/>
                    <a:pt x="779" y="1229"/>
                  </a:cubicBezTo>
                  <a:cubicBezTo>
                    <a:pt x="786" y="1229"/>
                    <a:pt x="792" y="1232"/>
                    <a:pt x="796" y="1239"/>
                  </a:cubicBezTo>
                  <a:cubicBezTo>
                    <a:pt x="1370" y="2284"/>
                    <a:pt x="1908" y="3346"/>
                    <a:pt x="2427" y="4419"/>
                  </a:cubicBezTo>
                  <a:cubicBezTo>
                    <a:pt x="2450" y="4406"/>
                    <a:pt x="2473" y="4391"/>
                    <a:pt x="2496" y="4380"/>
                  </a:cubicBezTo>
                  <a:cubicBezTo>
                    <a:pt x="2490" y="4374"/>
                    <a:pt x="2486" y="4367"/>
                    <a:pt x="2483" y="4359"/>
                  </a:cubicBezTo>
                  <a:cubicBezTo>
                    <a:pt x="2334" y="3975"/>
                    <a:pt x="2245" y="3565"/>
                    <a:pt x="2197" y="3156"/>
                  </a:cubicBezTo>
                  <a:cubicBezTo>
                    <a:pt x="2157" y="2821"/>
                    <a:pt x="2148" y="2482"/>
                    <a:pt x="2166" y="2146"/>
                  </a:cubicBezTo>
                  <a:cubicBezTo>
                    <a:pt x="2152" y="2142"/>
                    <a:pt x="2141" y="2132"/>
                    <a:pt x="2135" y="2118"/>
                  </a:cubicBezTo>
                  <a:cubicBezTo>
                    <a:pt x="1894" y="1547"/>
                    <a:pt x="1500" y="1131"/>
                    <a:pt x="989" y="794"/>
                  </a:cubicBezTo>
                  <a:cubicBezTo>
                    <a:pt x="635" y="561"/>
                    <a:pt x="261" y="3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3726877" y="4277340"/>
              <a:ext cx="142851" cy="123086"/>
            </a:xfrm>
            <a:custGeom>
              <a:avLst/>
              <a:gdLst/>
              <a:ahLst/>
              <a:cxnLst/>
              <a:rect l="l" t="t" r="r" b="b"/>
              <a:pathLst>
                <a:path w="3995" h="3442" extrusionOk="0">
                  <a:moveTo>
                    <a:pt x="1" y="0"/>
                  </a:moveTo>
                  <a:cubicBezTo>
                    <a:pt x="373" y="775"/>
                    <a:pt x="825" y="1513"/>
                    <a:pt x="1425" y="2132"/>
                  </a:cubicBezTo>
                  <a:cubicBezTo>
                    <a:pt x="2003" y="2730"/>
                    <a:pt x="2692" y="3166"/>
                    <a:pt x="3473" y="3441"/>
                  </a:cubicBezTo>
                  <a:cubicBezTo>
                    <a:pt x="3514" y="3378"/>
                    <a:pt x="3560" y="3316"/>
                    <a:pt x="3607" y="3258"/>
                  </a:cubicBezTo>
                  <a:cubicBezTo>
                    <a:pt x="3429" y="3231"/>
                    <a:pt x="3235" y="3051"/>
                    <a:pt x="3113" y="2947"/>
                  </a:cubicBezTo>
                  <a:cubicBezTo>
                    <a:pt x="2907" y="2765"/>
                    <a:pt x="2711" y="2570"/>
                    <a:pt x="2512" y="2380"/>
                  </a:cubicBezTo>
                  <a:cubicBezTo>
                    <a:pt x="2072" y="1961"/>
                    <a:pt x="1634" y="1540"/>
                    <a:pt x="1202" y="1113"/>
                  </a:cubicBezTo>
                  <a:cubicBezTo>
                    <a:pt x="1185" y="1095"/>
                    <a:pt x="1201" y="1071"/>
                    <a:pt x="1220" y="1071"/>
                  </a:cubicBezTo>
                  <a:cubicBezTo>
                    <a:pt x="1225" y="1071"/>
                    <a:pt x="1231" y="1073"/>
                    <a:pt x="1236" y="1078"/>
                  </a:cubicBezTo>
                  <a:cubicBezTo>
                    <a:pt x="1670" y="1465"/>
                    <a:pt x="2099" y="1858"/>
                    <a:pt x="2526" y="2253"/>
                  </a:cubicBezTo>
                  <a:cubicBezTo>
                    <a:pt x="2731" y="2444"/>
                    <a:pt x="2933" y="2640"/>
                    <a:pt x="3143" y="2827"/>
                  </a:cubicBezTo>
                  <a:cubicBezTo>
                    <a:pt x="3235" y="2908"/>
                    <a:pt x="3330" y="2988"/>
                    <a:pt x="3436" y="3051"/>
                  </a:cubicBezTo>
                  <a:cubicBezTo>
                    <a:pt x="3513" y="3100"/>
                    <a:pt x="3601" y="3124"/>
                    <a:pt x="3676" y="3175"/>
                  </a:cubicBezTo>
                  <a:cubicBezTo>
                    <a:pt x="3773" y="3064"/>
                    <a:pt x="3879" y="2959"/>
                    <a:pt x="3995" y="2869"/>
                  </a:cubicBezTo>
                  <a:cubicBezTo>
                    <a:pt x="3976" y="2867"/>
                    <a:pt x="3960" y="2859"/>
                    <a:pt x="3949" y="2839"/>
                  </a:cubicBezTo>
                  <a:cubicBezTo>
                    <a:pt x="3845" y="2654"/>
                    <a:pt x="3752" y="2464"/>
                    <a:pt x="3624" y="2291"/>
                  </a:cubicBezTo>
                  <a:cubicBezTo>
                    <a:pt x="3500" y="2124"/>
                    <a:pt x="3359" y="1972"/>
                    <a:pt x="3207" y="1831"/>
                  </a:cubicBezTo>
                  <a:cubicBezTo>
                    <a:pt x="2898" y="1547"/>
                    <a:pt x="2544" y="1314"/>
                    <a:pt x="2177" y="1110"/>
                  </a:cubicBezTo>
                  <a:cubicBezTo>
                    <a:pt x="1463" y="717"/>
                    <a:pt x="697" y="4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3858612" y="4533374"/>
              <a:ext cx="56640" cy="134064"/>
            </a:xfrm>
            <a:custGeom>
              <a:avLst/>
              <a:gdLst/>
              <a:ahLst/>
              <a:cxnLst/>
              <a:rect l="l" t="t" r="r" b="b"/>
              <a:pathLst>
                <a:path w="1584" h="3749" extrusionOk="0">
                  <a:moveTo>
                    <a:pt x="752" y="0"/>
                  </a:moveTo>
                  <a:cubicBezTo>
                    <a:pt x="749" y="23"/>
                    <a:pt x="746" y="46"/>
                    <a:pt x="744" y="69"/>
                  </a:cubicBezTo>
                  <a:cubicBezTo>
                    <a:pt x="734" y="198"/>
                    <a:pt x="732" y="327"/>
                    <a:pt x="738" y="455"/>
                  </a:cubicBezTo>
                  <a:cubicBezTo>
                    <a:pt x="748" y="721"/>
                    <a:pt x="780" y="984"/>
                    <a:pt x="816" y="1247"/>
                  </a:cubicBezTo>
                  <a:cubicBezTo>
                    <a:pt x="885" y="1743"/>
                    <a:pt x="973" y="2245"/>
                    <a:pt x="918" y="2745"/>
                  </a:cubicBezTo>
                  <a:cubicBezTo>
                    <a:pt x="917" y="2752"/>
                    <a:pt x="911" y="2756"/>
                    <a:pt x="906" y="2756"/>
                  </a:cubicBezTo>
                  <a:cubicBezTo>
                    <a:pt x="901" y="2756"/>
                    <a:pt x="896" y="2753"/>
                    <a:pt x="896" y="2745"/>
                  </a:cubicBezTo>
                  <a:cubicBezTo>
                    <a:pt x="891" y="2207"/>
                    <a:pt x="800" y="1678"/>
                    <a:pt x="717" y="1147"/>
                  </a:cubicBezTo>
                  <a:cubicBezTo>
                    <a:pt x="679" y="902"/>
                    <a:pt x="648" y="654"/>
                    <a:pt x="637" y="406"/>
                  </a:cubicBezTo>
                  <a:cubicBezTo>
                    <a:pt x="635" y="346"/>
                    <a:pt x="631" y="276"/>
                    <a:pt x="629" y="205"/>
                  </a:cubicBezTo>
                  <a:cubicBezTo>
                    <a:pt x="501" y="708"/>
                    <a:pt x="292" y="1190"/>
                    <a:pt x="16" y="1631"/>
                  </a:cubicBezTo>
                  <a:cubicBezTo>
                    <a:pt x="10" y="1638"/>
                    <a:pt x="6" y="1645"/>
                    <a:pt x="1" y="1652"/>
                  </a:cubicBezTo>
                  <a:cubicBezTo>
                    <a:pt x="144" y="2040"/>
                    <a:pt x="254" y="2427"/>
                    <a:pt x="441" y="2801"/>
                  </a:cubicBezTo>
                  <a:cubicBezTo>
                    <a:pt x="609" y="3135"/>
                    <a:pt x="812" y="3453"/>
                    <a:pt x="1041" y="3748"/>
                  </a:cubicBezTo>
                  <a:cubicBezTo>
                    <a:pt x="1170" y="3406"/>
                    <a:pt x="1279" y="3057"/>
                    <a:pt x="1366" y="2703"/>
                  </a:cubicBezTo>
                  <a:cubicBezTo>
                    <a:pt x="1463" y="2310"/>
                    <a:pt x="1518" y="1914"/>
                    <a:pt x="1584" y="1516"/>
                  </a:cubicBezTo>
                  <a:cubicBezTo>
                    <a:pt x="1244" y="1048"/>
                    <a:pt x="962" y="538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3807334" y="4474193"/>
              <a:ext cx="73517" cy="167178"/>
            </a:xfrm>
            <a:custGeom>
              <a:avLst/>
              <a:gdLst/>
              <a:ahLst/>
              <a:cxnLst/>
              <a:rect l="l" t="t" r="r" b="b"/>
              <a:pathLst>
                <a:path w="2056" h="4675" extrusionOk="0">
                  <a:moveTo>
                    <a:pt x="1510" y="0"/>
                  </a:moveTo>
                  <a:cubicBezTo>
                    <a:pt x="1413" y="193"/>
                    <a:pt x="1271" y="367"/>
                    <a:pt x="1155" y="551"/>
                  </a:cubicBezTo>
                  <a:cubicBezTo>
                    <a:pt x="1044" y="728"/>
                    <a:pt x="938" y="909"/>
                    <a:pt x="840" y="1095"/>
                  </a:cubicBezTo>
                  <a:cubicBezTo>
                    <a:pt x="635" y="1486"/>
                    <a:pt x="466" y="1897"/>
                    <a:pt x="337" y="2321"/>
                  </a:cubicBezTo>
                  <a:cubicBezTo>
                    <a:pt x="102" y="3083"/>
                    <a:pt x="0" y="3880"/>
                    <a:pt x="32" y="4675"/>
                  </a:cubicBezTo>
                  <a:cubicBezTo>
                    <a:pt x="193" y="4459"/>
                    <a:pt x="414" y="4292"/>
                    <a:pt x="605" y="4102"/>
                  </a:cubicBezTo>
                  <a:cubicBezTo>
                    <a:pt x="861" y="3849"/>
                    <a:pt x="1088" y="3569"/>
                    <a:pt x="1284" y="3268"/>
                  </a:cubicBezTo>
                  <a:cubicBezTo>
                    <a:pt x="1672" y="2667"/>
                    <a:pt x="1923" y="1995"/>
                    <a:pt x="2056" y="1294"/>
                  </a:cubicBezTo>
                  <a:cubicBezTo>
                    <a:pt x="1940" y="939"/>
                    <a:pt x="1857" y="576"/>
                    <a:pt x="1808" y="208"/>
                  </a:cubicBezTo>
                  <a:cubicBezTo>
                    <a:pt x="1699" y="483"/>
                    <a:pt x="1564" y="753"/>
                    <a:pt x="1452" y="1027"/>
                  </a:cubicBezTo>
                  <a:cubicBezTo>
                    <a:pt x="1339" y="1302"/>
                    <a:pt x="1234" y="1581"/>
                    <a:pt x="1132" y="1860"/>
                  </a:cubicBezTo>
                  <a:cubicBezTo>
                    <a:pt x="924" y="2437"/>
                    <a:pt x="754" y="3024"/>
                    <a:pt x="571" y="3609"/>
                  </a:cubicBezTo>
                  <a:cubicBezTo>
                    <a:pt x="568" y="3618"/>
                    <a:pt x="561" y="3621"/>
                    <a:pt x="554" y="3621"/>
                  </a:cubicBezTo>
                  <a:cubicBezTo>
                    <a:pt x="544" y="3621"/>
                    <a:pt x="534" y="3613"/>
                    <a:pt x="535" y="3600"/>
                  </a:cubicBezTo>
                  <a:cubicBezTo>
                    <a:pt x="652" y="2990"/>
                    <a:pt x="838" y="2395"/>
                    <a:pt x="1040" y="1808"/>
                  </a:cubicBezTo>
                  <a:cubicBezTo>
                    <a:pt x="1144" y="1511"/>
                    <a:pt x="1255" y="1216"/>
                    <a:pt x="1375" y="926"/>
                  </a:cubicBezTo>
                  <a:cubicBezTo>
                    <a:pt x="1486" y="656"/>
                    <a:pt x="1590" y="376"/>
                    <a:pt x="1728" y="119"/>
                  </a:cubicBezTo>
                  <a:cubicBezTo>
                    <a:pt x="1733" y="111"/>
                    <a:pt x="1741" y="105"/>
                    <a:pt x="1749" y="100"/>
                  </a:cubicBezTo>
                  <a:cubicBezTo>
                    <a:pt x="1736" y="98"/>
                    <a:pt x="1725" y="96"/>
                    <a:pt x="1712" y="95"/>
                  </a:cubicBezTo>
                  <a:cubicBezTo>
                    <a:pt x="1694" y="89"/>
                    <a:pt x="1680" y="78"/>
                    <a:pt x="1672" y="63"/>
                  </a:cubicBezTo>
                  <a:cubicBezTo>
                    <a:pt x="1615" y="49"/>
                    <a:pt x="1562" y="27"/>
                    <a:pt x="1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3688043" y="4348071"/>
              <a:ext cx="160730" cy="69482"/>
            </a:xfrm>
            <a:custGeom>
              <a:avLst/>
              <a:gdLst/>
              <a:ahLst/>
              <a:cxnLst/>
              <a:rect l="l" t="t" r="r" b="b"/>
              <a:pathLst>
                <a:path w="4495" h="1943" extrusionOk="0">
                  <a:moveTo>
                    <a:pt x="1028" y="1"/>
                  </a:moveTo>
                  <a:cubicBezTo>
                    <a:pt x="682" y="1"/>
                    <a:pt x="338" y="37"/>
                    <a:pt x="0" y="107"/>
                  </a:cubicBezTo>
                  <a:cubicBezTo>
                    <a:pt x="217" y="378"/>
                    <a:pt x="465" y="627"/>
                    <a:pt x="737" y="843"/>
                  </a:cubicBezTo>
                  <a:cubicBezTo>
                    <a:pt x="1017" y="1065"/>
                    <a:pt x="1330" y="1227"/>
                    <a:pt x="1628" y="1418"/>
                  </a:cubicBezTo>
                  <a:cubicBezTo>
                    <a:pt x="1689" y="1419"/>
                    <a:pt x="1749" y="1420"/>
                    <a:pt x="1810" y="1422"/>
                  </a:cubicBezTo>
                  <a:cubicBezTo>
                    <a:pt x="2228" y="1436"/>
                    <a:pt x="2643" y="1484"/>
                    <a:pt x="3054" y="1562"/>
                  </a:cubicBezTo>
                  <a:cubicBezTo>
                    <a:pt x="3273" y="1601"/>
                    <a:pt x="3490" y="1651"/>
                    <a:pt x="3703" y="1711"/>
                  </a:cubicBezTo>
                  <a:cubicBezTo>
                    <a:pt x="3902" y="1764"/>
                    <a:pt x="4122" y="1812"/>
                    <a:pt x="4302" y="1913"/>
                  </a:cubicBezTo>
                  <a:cubicBezTo>
                    <a:pt x="4316" y="1920"/>
                    <a:pt x="4323" y="1931"/>
                    <a:pt x="4327" y="1942"/>
                  </a:cubicBezTo>
                  <a:cubicBezTo>
                    <a:pt x="4333" y="1926"/>
                    <a:pt x="4338" y="1908"/>
                    <a:pt x="4344" y="1891"/>
                  </a:cubicBezTo>
                  <a:cubicBezTo>
                    <a:pt x="4363" y="1838"/>
                    <a:pt x="4384" y="1786"/>
                    <a:pt x="4409" y="1735"/>
                  </a:cubicBezTo>
                  <a:cubicBezTo>
                    <a:pt x="4408" y="1734"/>
                    <a:pt x="4408" y="1734"/>
                    <a:pt x="4407" y="1734"/>
                  </a:cubicBezTo>
                  <a:cubicBezTo>
                    <a:pt x="4406" y="1734"/>
                    <a:pt x="4405" y="1734"/>
                    <a:pt x="4404" y="1734"/>
                  </a:cubicBezTo>
                  <a:cubicBezTo>
                    <a:pt x="3793" y="1488"/>
                    <a:pt x="3177" y="1260"/>
                    <a:pt x="2553" y="1047"/>
                  </a:cubicBezTo>
                  <a:cubicBezTo>
                    <a:pt x="1930" y="835"/>
                    <a:pt x="1296" y="653"/>
                    <a:pt x="674" y="437"/>
                  </a:cubicBezTo>
                  <a:cubicBezTo>
                    <a:pt x="653" y="429"/>
                    <a:pt x="660" y="400"/>
                    <a:pt x="680" y="400"/>
                  </a:cubicBezTo>
                  <a:cubicBezTo>
                    <a:pt x="681" y="400"/>
                    <a:pt x="682" y="400"/>
                    <a:pt x="684" y="400"/>
                  </a:cubicBezTo>
                  <a:cubicBezTo>
                    <a:pt x="1329" y="533"/>
                    <a:pt x="1959" y="734"/>
                    <a:pt x="2582" y="942"/>
                  </a:cubicBezTo>
                  <a:cubicBezTo>
                    <a:pt x="3207" y="1149"/>
                    <a:pt x="3825" y="1377"/>
                    <a:pt x="4436" y="1620"/>
                  </a:cubicBezTo>
                  <a:cubicBezTo>
                    <a:pt x="4445" y="1623"/>
                    <a:pt x="4453" y="1629"/>
                    <a:pt x="4459" y="1637"/>
                  </a:cubicBezTo>
                  <a:cubicBezTo>
                    <a:pt x="4471" y="1615"/>
                    <a:pt x="4482" y="1592"/>
                    <a:pt x="4494" y="1569"/>
                  </a:cubicBezTo>
                  <a:cubicBezTo>
                    <a:pt x="3713" y="1352"/>
                    <a:pt x="3006" y="859"/>
                    <a:pt x="2442" y="290"/>
                  </a:cubicBezTo>
                  <a:cubicBezTo>
                    <a:pt x="2396" y="243"/>
                    <a:pt x="2353" y="194"/>
                    <a:pt x="2308" y="147"/>
                  </a:cubicBezTo>
                  <a:cubicBezTo>
                    <a:pt x="2301" y="147"/>
                    <a:pt x="2294" y="147"/>
                    <a:pt x="2286" y="147"/>
                  </a:cubicBezTo>
                  <a:cubicBezTo>
                    <a:pt x="2196" y="147"/>
                    <a:pt x="2104" y="114"/>
                    <a:pt x="2015" y="97"/>
                  </a:cubicBezTo>
                  <a:cubicBezTo>
                    <a:pt x="1912" y="76"/>
                    <a:pt x="1808" y="60"/>
                    <a:pt x="1702" y="45"/>
                  </a:cubicBezTo>
                  <a:cubicBezTo>
                    <a:pt x="1510" y="19"/>
                    <a:pt x="1317" y="4"/>
                    <a:pt x="1122" y="2"/>
                  </a:cubicBezTo>
                  <a:cubicBezTo>
                    <a:pt x="1091" y="1"/>
                    <a:pt x="1059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3740000" y="4464216"/>
              <a:ext cx="119037" cy="165497"/>
            </a:xfrm>
            <a:custGeom>
              <a:avLst/>
              <a:gdLst/>
              <a:ahLst/>
              <a:cxnLst/>
              <a:rect l="l" t="t" r="r" b="b"/>
              <a:pathLst>
                <a:path w="3329" h="4628" extrusionOk="0">
                  <a:moveTo>
                    <a:pt x="3072" y="1"/>
                  </a:moveTo>
                  <a:cubicBezTo>
                    <a:pt x="2940" y="147"/>
                    <a:pt x="2775" y="266"/>
                    <a:pt x="2628" y="395"/>
                  </a:cubicBezTo>
                  <a:cubicBezTo>
                    <a:pt x="2468" y="537"/>
                    <a:pt x="2311" y="684"/>
                    <a:pt x="2161" y="838"/>
                  </a:cubicBezTo>
                  <a:cubicBezTo>
                    <a:pt x="1130" y="1888"/>
                    <a:pt x="379" y="3206"/>
                    <a:pt x="1" y="4627"/>
                  </a:cubicBezTo>
                  <a:cubicBezTo>
                    <a:pt x="667" y="4433"/>
                    <a:pt x="1280" y="4094"/>
                    <a:pt x="1799" y="3629"/>
                  </a:cubicBezTo>
                  <a:cubicBezTo>
                    <a:pt x="1811" y="3617"/>
                    <a:pt x="1825" y="3613"/>
                    <a:pt x="1839" y="3613"/>
                  </a:cubicBezTo>
                  <a:cubicBezTo>
                    <a:pt x="1894" y="3250"/>
                    <a:pt x="1975" y="2890"/>
                    <a:pt x="2084" y="2538"/>
                  </a:cubicBezTo>
                  <a:cubicBezTo>
                    <a:pt x="2216" y="2112"/>
                    <a:pt x="2388" y="1696"/>
                    <a:pt x="2599" y="1302"/>
                  </a:cubicBezTo>
                  <a:cubicBezTo>
                    <a:pt x="2703" y="1103"/>
                    <a:pt x="2819" y="910"/>
                    <a:pt x="2945" y="724"/>
                  </a:cubicBezTo>
                  <a:cubicBezTo>
                    <a:pt x="3058" y="557"/>
                    <a:pt x="3176" y="377"/>
                    <a:pt x="3328" y="244"/>
                  </a:cubicBezTo>
                  <a:cubicBezTo>
                    <a:pt x="3317" y="238"/>
                    <a:pt x="3307" y="228"/>
                    <a:pt x="3296" y="222"/>
                  </a:cubicBezTo>
                  <a:cubicBezTo>
                    <a:pt x="3105" y="498"/>
                    <a:pt x="2875" y="756"/>
                    <a:pt x="2668" y="1021"/>
                  </a:cubicBezTo>
                  <a:cubicBezTo>
                    <a:pt x="2435" y="1319"/>
                    <a:pt x="2205" y="1619"/>
                    <a:pt x="1979" y="1923"/>
                  </a:cubicBezTo>
                  <a:cubicBezTo>
                    <a:pt x="1757" y="2222"/>
                    <a:pt x="1539" y="2526"/>
                    <a:pt x="1327" y="2834"/>
                  </a:cubicBezTo>
                  <a:cubicBezTo>
                    <a:pt x="1115" y="3142"/>
                    <a:pt x="921" y="3462"/>
                    <a:pt x="701" y="3765"/>
                  </a:cubicBezTo>
                  <a:cubicBezTo>
                    <a:pt x="697" y="3771"/>
                    <a:pt x="692" y="3774"/>
                    <a:pt x="686" y="3774"/>
                  </a:cubicBezTo>
                  <a:cubicBezTo>
                    <a:pt x="674" y="3774"/>
                    <a:pt x="663" y="3762"/>
                    <a:pt x="670" y="3748"/>
                  </a:cubicBezTo>
                  <a:cubicBezTo>
                    <a:pt x="989" y="3069"/>
                    <a:pt x="1456" y="2445"/>
                    <a:pt x="1900" y="1845"/>
                  </a:cubicBezTo>
                  <a:cubicBezTo>
                    <a:pt x="2120" y="1548"/>
                    <a:pt x="2344" y="1254"/>
                    <a:pt x="2572" y="963"/>
                  </a:cubicBezTo>
                  <a:cubicBezTo>
                    <a:pt x="2782" y="695"/>
                    <a:pt x="2984" y="408"/>
                    <a:pt x="3214" y="155"/>
                  </a:cubicBezTo>
                  <a:cubicBezTo>
                    <a:pt x="3162" y="108"/>
                    <a:pt x="3114" y="57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3667553" y="4403640"/>
              <a:ext cx="174604" cy="41303"/>
            </a:xfrm>
            <a:custGeom>
              <a:avLst/>
              <a:gdLst/>
              <a:ahLst/>
              <a:cxnLst/>
              <a:rect l="l" t="t" r="r" b="b"/>
              <a:pathLst>
                <a:path w="4883" h="1155" extrusionOk="0">
                  <a:moveTo>
                    <a:pt x="2077" y="1"/>
                  </a:moveTo>
                  <a:cubicBezTo>
                    <a:pt x="1376" y="1"/>
                    <a:pt x="678" y="90"/>
                    <a:pt x="1" y="264"/>
                  </a:cubicBezTo>
                  <a:cubicBezTo>
                    <a:pt x="592" y="711"/>
                    <a:pt x="1261" y="978"/>
                    <a:pt x="1982" y="1152"/>
                  </a:cubicBezTo>
                  <a:cubicBezTo>
                    <a:pt x="1986" y="1152"/>
                    <a:pt x="1987" y="1154"/>
                    <a:pt x="1990" y="1154"/>
                  </a:cubicBezTo>
                  <a:cubicBezTo>
                    <a:pt x="2412" y="1011"/>
                    <a:pt x="2852" y="950"/>
                    <a:pt x="3297" y="918"/>
                  </a:cubicBezTo>
                  <a:cubicBezTo>
                    <a:pt x="3804" y="884"/>
                    <a:pt x="4314" y="859"/>
                    <a:pt x="4822" y="859"/>
                  </a:cubicBezTo>
                  <a:cubicBezTo>
                    <a:pt x="4822" y="823"/>
                    <a:pt x="4824" y="789"/>
                    <a:pt x="4826" y="755"/>
                  </a:cubicBezTo>
                  <a:cubicBezTo>
                    <a:pt x="3708" y="556"/>
                    <a:pt x="2579" y="454"/>
                    <a:pt x="1443" y="433"/>
                  </a:cubicBezTo>
                  <a:cubicBezTo>
                    <a:pt x="1415" y="433"/>
                    <a:pt x="1418" y="394"/>
                    <a:pt x="1443" y="392"/>
                  </a:cubicBezTo>
                  <a:cubicBezTo>
                    <a:pt x="1645" y="383"/>
                    <a:pt x="1847" y="379"/>
                    <a:pt x="2050" y="379"/>
                  </a:cubicBezTo>
                  <a:cubicBezTo>
                    <a:pt x="2986" y="379"/>
                    <a:pt x="3921" y="469"/>
                    <a:pt x="4841" y="638"/>
                  </a:cubicBezTo>
                  <a:cubicBezTo>
                    <a:pt x="4850" y="573"/>
                    <a:pt x="4865" y="508"/>
                    <a:pt x="4883" y="445"/>
                  </a:cubicBezTo>
                  <a:lnTo>
                    <a:pt x="4883" y="445"/>
                  </a:lnTo>
                  <a:cubicBezTo>
                    <a:pt x="4872" y="454"/>
                    <a:pt x="4858" y="461"/>
                    <a:pt x="4842" y="461"/>
                  </a:cubicBezTo>
                  <a:cubicBezTo>
                    <a:pt x="4840" y="461"/>
                    <a:pt x="4837" y="461"/>
                    <a:pt x="4834" y="460"/>
                  </a:cubicBezTo>
                  <a:cubicBezTo>
                    <a:pt x="4624" y="425"/>
                    <a:pt x="4420" y="337"/>
                    <a:pt x="4216" y="282"/>
                  </a:cubicBezTo>
                  <a:cubicBezTo>
                    <a:pt x="4018" y="229"/>
                    <a:pt x="3816" y="183"/>
                    <a:pt x="3615" y="145"/>
                  </a:cubicBezTo>
                  <a:cubicBezTo>
                    <a:pt x="3200" y="66"/>
                    <a:pt x="2779" y="19"/>
                    <a:pt x="2357" y="5"/>
                  </a:cubicBezTo>
                  <a:cubicBezTo>
                    <a:pt x="2263" y="2"/>
                    <a:pt x="2170" y="1"/>
                    <a:pt x="2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3692763" y="4455455"/>
              <a:ext cx="155581" cy="138928"/>
            </a:xfrm>
            <a:custGeom>
              <a:avLst/>
              <a:gdLst/>
              <a:ahLst/>
              <a:cxnLst/>
              <a:rect l="l" t="t" r="r" b="b"/>
              <a:pathLst>
                <a:path w="4351" h="3885" extrusionOk="0">
                  <a:moveTo>
                    <a:pt x="4244" y="1"/>
                  </a:moveTo>
                  <a:lnTo>
                    <a:pt x="4241" y="2"/>
                  </a:lnTo>
                  <a:cubicBezTo>
                    <a:pt x="4252" y="22"/>
                    <a:pt x="4250" y="49"/>
                    <a:pt x="4228" y="70"/>
                  </a:cubicBezTo>
                  <a:cubicBezTo>
                    <a:pt x="3795" y="476"/>
                    <a:pt x="3335" y="893"/>
                    <a:pt x="2819" y="1203"/>
                  </a:cubicBezTo>
                  <a:cubicBezTo>
                    <a:pt x="2519" y="1460"/>
                    <a:pt x="2219" y="1721"/>
                    <a:pt x="1936" y="1999"/>
                  </a:cubicBezTo>
                  <a:cubicBezTo>
                    <a:pt x="1652" y="2276"/>
                    <a:pt x="1382" y="2568"/>
                    <a:pt x="1103" y="2850"/>
                  </a:cubicBezTo>
                  <a:cubicBezTo>
                    <a:pt x="1099" y="2854"/>
                    <a:pt x="1095" y="2855"/>
                    <a:pt x="1091" y="2855"/>
                  </a:cubicBezTo>
                  <a:cubicBezTo>
                    <a:pt x="1077" y="2855"/>
                    <a:pt x="1063" y="2840"/>
                    <a:pt x="1074" y="2826"/>
                  </a:cubicBezTo>
                  <a:cubicBezTo>
                    <a:pt x="1303" y="2510"/>
                    <a:pt x="1573" y="2217"/>
                    <a:pt x="1851" y="1941"/>
                  </a:cubicBezTo>
                  <a:cubicBezTo>
                    <a:pt x="2032" y="1761"/>
                    <a:pt x="2220" y="1584"/>
                    <a:pt x="2413" y="1415"/>
                  </a:cubicBezTo>
                  <a:lnTo>
                    <a:pt x="2413" y="1415"/>
                  </a:lnTo>
                  <a:cubicBezTo>
                    <a:pt x="2233" y="1498"/>
                    <a:pt x="2044" y="1567"/>
                    <a:pt x="1848" y="1615"/>
                  </a:cubicBezTo>
                  <a:cubicBezTo>
                    <a:pt x="1626" y="1669"/>
                    <a:pt x="1400" y="1692"/>
                    <a:pt x="1174" y="1697"/>
                  </a:cubicBezTo>
                  <a:cubicBezTo>
                    <a:pt x="1124" y="1775"/>
                    <a:pt x="1060" y="1846"/>
                    <a:pt x="1004" y="1919"/>
                  </a:cubicBezTo>
                  <a:cubicBezTo>
                    <a:pt x="935" y="2010"/>
                    <a:pt x="867" y="2104"/>
                    <a:pt x="805" y="2200"/>
                  </a:cubicBezTo>
                  <a:cubicBezTo>
                    <a:pt x="682" y="2388"/>
                    <a:pt x="571" y="2583"/>
                    <a:pt x="470" y="2783"/>
                  </a:cubicBezTo>
                  <a:cubicBezTo>
                    <a:pt x="291" y="3139"/>
                    <a:pt x="144" y="3512"/>
                    <a:pt x="1" y="3884"/>
                  </a:cubicBezTo>
                  <a:cubicBezTo>
                    <a:pt x="605" y="3553"/>
                    <a:pt x="1231" y="3272"/>
                    <a:pt x="1877" y="3032"/>
                  </a:cubicBezTo>
                  <a:cubicBezTo>
                    <a:pt x="2118" y="2574"/>
                    <a:pt x="2399" y="2140"/>
                    <a:pt x="2719" y="1732"/>
                  </a:cubicBezTo>
                  <a:cubicBezTo>
                    <a:pt x="2956" y="1428"/>
                    <a:pt x="3216" y="1142"/>
                    <a:pt x="3493" y="875"/>
                  </a:cubicBezTo>
                  <a:cubicBezTo>
                    <a:pt x="3637" y="736"/>
                    <a:pt x="3785" y="603"/>
                    <a:pt x="3941" y="475"/>
                  </a:cubicBezTo>
                  <a:cubicBezTo>
                    <a:pt x="4069" y="370"/>
                    <a:pt x="4201" y="260"/>
                    <a:pt x="4351" y="187"/>
                  </a:cubicBezTo>
                  <a:cubicBezTo>
                    <a:pt x="4310" y="128"/>
                    <a:pt x="4274" y="63"/>
                    <a:pt x="4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3658506" y="4437647"/>
              <a:ext cx="186046" cy="72915"/>
            </a:xfrm>
            <a:custGeom>
              <a:avLst/>
              <a:gdLst/>
              <a:ahLst/>
              <a:cxnLst/>
              <a:rect l="l" t="t" r="r" b="b"/>
              <a:pathLst>
                <a:path w="5203" h="2039" extrusionOk="0">
                  <a:moveTo>
                    <a:pt x="5078" y="1"/>
                  </a:moveTo>
                  <a:cubicBezTo>
                    <a:pt x="4126" y="110"/>
                    <a:pt x="3119" y="47"/>
                    <a:pt x="2207" y="382"/>
                  </a:cubicBezTo>
                  <a:cubicBezTo>
                    <a:pt x="1376" y="686"/>
                    <a:pt x="673" y="1251"/>
                    <a:pt x="0" y="1811"/>
                  </a:cubicBezTo>
                  <a:cubicBezTo>
                    <a:pt x="428" y="1867"/>
                    <a:pt x="856" y="1926"/>
                    <a:pt x="1283" y="1979"/>
                  </a:cubicBezTo>
                  <a:cubicBezTo>
                    <a:pt x="1544" y="2012"/>
                    <a:pt x="1807" y="2039"/>
                    <a:pt x="2070" y="2039"/>
                  </a:cubicBezTo>
                  <a:cubicBezTo>
                    <a:pt x="2286" y="2039"/>
                    <a:pt x="2502" y="2020"/>
                    <a:pt x="2715" y="1972"/>
                  </a:cubicBezTo>
                  <a:cubicBezTo>
                    <a:pt x="3649" y="1761"/>
                    <a:pt x="4392" y="1087"/>
                    <a:pt x="5094" y="478"/>
                  </a:cubicBezTo>
                  <a:cubicBezTo>
                    <a:pt x="5108" y="466"/>
                    <a:pt x="5123" y="461"/>
                    <a:pt x="5137" y="461"/>
                  </a:cubicBezTo>
                  <a:cubicBezTo>
                    <a:pt x="5163" y="461"/>
                    <a:pt x="5188" y="477"/>
                    <a:pt x="5199" y="500"/>
                  </a:cubicBezTo>
                  <a:lnTo>
                    <a:pt x="5202" y="499"/>
                  </a:lnTo>
                  <a:cubicBezTo>
                    <a:pt x="5192" y="478"/>
                    <a:pt x="5184" y="458"/>
                    <a:pt x="5175" y="437"/>
                  </a:cubicBezTo>
                  <a:cubicBezTo>
                    <a:pt x="5157" y="389"/>
                    <a:pt x="5142" y="341"/>
                    <a:pt x="5127" y="291"/>
                  </a:cubicBezTo>
                  <a:cubicBezTo>
                    <a:pt x="5123" y="294"/>
                    <a:pt x="5120" y="295"/>
                    <a:pt x="5116" y="297"/>
                  </a:cubicBezTo>
                  <a:cubicBezTo>
                    <a:pt x="3952" y="600"/>
                    <a:pt x="2822" y="992"/>
                    <a:pt x="1700" y="1422"/>
                  </a:cubicBezTo>
                  <a:cubicBezTo>
                    <a:pt x="1699" y="1423"/>
                    <a:pt x="1697" y="1423"/>
                    <a:pt x="1696" y="1423"/>
                  </a:cubicBezTo>
                  <a:cubicBezTo>
                    <a:pt x="1687" y="1423"/>
                    <a:pt x="1682" y="1406"/>
                    <a:pt x="1692" y="1401"/>
                  </a:cubicBezTo>
                  <a:cubicBezTo>
                    <a:pt x="2774" y="877"/>
                    <a:pt x="3922" y="482"/>
                    <a:pt x="5081" y="168"/>
                  </a:cubicBezTo>
                  <a:cubicBezTo>
                    <a:pt x="5085" y="167"/>
                    <a:pt x="5088" y="166"/>
                    <a:pt x="5091" y="166"/>
                  </a:cubicBezTo>
                  <a:cubicBezTo>
                    <a:pt x="5094" y="166"/>
                    <a:pt x="5097" y="167"/>
                    <a:pt x="5099" y="167"/>
                  </a:cubicBezTo>
                  <a:cubicBezTo>
                    <a:pt x="5091" y="112"/>
                    <a:pt x="5082" y="56"/>
                    <a:pt x="5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3922084" y="4192735"/>
              <a:ext cx="56783" cy="175081"/>
            </a:xfrm>
            <a:custGeom>
              <a:avLst/>
              <a:gdLst/>
              <a:ahLst/>
              <a:cxnLst/>
              <a:rect l="l" t="t" r="r" b="b"/>
              <a:pathLst>
                <a:path w="1588" h="4896" extrusionOk="0">
                  <a:moveTo>
                    <a:pt x="1490" y="1"/>
                  </a:moveTo>
                  <a:cubicBezTo>
                    <a:pt x="1487" y="3"/>
                    <a:pt x="1483" y="3"/>
                    <a:pt x="1483" y="3"/>
                  </a:cubicBezTo>
                  <a:cubicBezTo>
                    <a:pt x="1458" y="19"/>
                    <a:pt x="1432" y="33"/>
                    <a:pt x="1408" y="49"/>
                  </a:cubicBezTo>
                  <a:cubicBezTo>
                    <a:pt x="1363" y="77"/>
                    <a:pt x="1320" y="105"/>
                    <a:pt x="1275" y="134"/>
                  </a:cubicBezTo>
                  <a:cubicBezTo>
                    <a:pt x="1188" y="193"/>
                    <a:pt x="1102" y="255"/>
                    <a:pt x="1018" y="321"/>
                  </a:cubicBezTo>
                  <a:cubicBezTo>
                    <a:pt x="987" y="345"/>
                    <a:pt x="956" y="370"/>
                    <a:pt x="927" y="394"/>
                  </a:cubicBezTo>
                  <a:lnTo>
                    <a:pt x="1062" y="560"/>
                  </a:lnTo>
                  <a:cubicBezTo>
                    <a:pt x="1065" y="557"/>
                    <a:pt x="1070" y="555"/>
                    <a:pt x="1075" y="555"/>
                  </a:cubicBezTo>
                  <a:cubicBezTo>
                    <a:pt x="1084" y="555"/>
                    <a:pt x="1094" y="562"/>
                    <a:pt x="1092" y="573"/>
                  </a:cubicBezTo>
                  <a:cubicBezTo>
                    <a:pt x="1015" y="1297"/>
                    <a:pt x="835" y="2021"/>
                    <a:pt x="654" y="2725"/>
                  </a:cubicBezTo>
                  <a:cubicBezTo>
                    <a:pt x="561" y="3088"/>
                    <a:pt x="458" y="3447"/>
                    <a:pt x="348" y="3805"/>
                  </a:cubicBezTo>
                  <a:cubicBezTo>
                    <a:pt x="294" y="3984"/>
                    <a:pt x="235" y="4161"/>
                    <a:pt x="176" y="4338"/>
                  </a:cubicBezTo>
                  <a:cubicBezTo>
                    <a:pt x="124" y="4495"/>
                    <a:pt x="84" y="4675"/>
                    <a:pt x="1" y="4817"/>
                  </a:cubicBezTo>
                  <a:cubicBezTo>
                    <a:pt x="89" y="4836"/>
                    <a:pt x="178" y="4861"/>
                    <a:pt x="262" y="4896"/>
                  </a:cubicBezTo>
                  <a:cubicBezTo>
                    <a:pt x="750" y="4162"/>
                    <a:pt x="1128" y="3379"/>
                    <a:pt x="1351" y="2524"/>
                  </a:cubicBezTo>
                  <a:cubicBezTo>
                    <a:pt x="1461" y="2099"/>
                    <a:pt x="1535" y="1664"/>
                    <a:pt x="1567" y="1227"/>
                  </a:cubicBezTo>
                  <a:cubicBezTo>
                    <a:pt x="1583" y="1016"/>
                    <a:pt x="1588" y="805"/>
                    <a:pt x="1588" y="595"/>
                  </a:cubicBezTo>
                  <a:cubicBezTo>
                    <a:pt x="1587" y="417"/>
                    <a:pt x="1548" y="210"/>
                    <a:pt x="1575" y="30"/>
                  </a:cubicBezTo>
                  <a:lnTo>
                    <a:pt x="1575" y="30"/>
                  </a:lnTo>
                  <a:cubicBezTo>
                    <a:pt x="1567" y="32"/>
                    <a:pt x="1559" y="33"/>
                    <a:pt x="1551" y="33"/>
                  </a:cubicBezTo>
                  <a:cubicBezTo>
                    <a:pt x="1526" y="33"/>
                    <a:pt x="1503" y="22"/>
                    <a:pt x="149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3853606" y="4370027"/>
              <a:ext cx="105199" cy="103203"/>
            </a:xfrm>
            <a:custGeom>
              <a:avLst/>
              <a:gdLst/>
              <a:ahLst/>
              <a:cxnLst/>
              <a:rect l="l" t="t" r="r" b="b"/>
              <a:pathLst>
                <a:path w="2942" h="2886" extrusionOk="0">
                  <a:moveTo>
                    <a:pt x="1644" y="0"/>
                  </a:moveTo>
                  <a:lnTo>
                    <a:pt x="1644" y="0"/>
                  </a:lnTo>
                  <a:cubicBezTo>
                    <a:pt x="1738" y="48"/>
                    <a:pt x="1828" y="117"/>
                    <a:pt x="1909" y="212"/>
                  </a:cubicBezTo>
                  <a:cubicBezTo>
                    <a:pt x="2756" y="1194"/>
                    <a:pt x="1089" y="2518"/>
                    <a:pt x="94" y="2518"/>
                  </a:cubicBezTo>
                  <a:cubicBezTo>
                    <a:pt x="62" y="2518"/>
                    <a:pt x="31" y="2516"/>
                    <a:pt x="0" y="2514"/>
                  </a:cubicBezTo>
                  <a:lnTo>
                    <a:pt x="0" y="2514"/>
                  </a:lnTo>
                  <a:cubicBezTo>
                    <a:pt x="108" y="2662"/>
                    <a:pt x="248" y="2775"/>
                    <a:pt x="408" y="2877"/>
                  </a:cubicBezTo>
                  <a:cubicBezTo>
                    <a:pt x="415" y="2873"/>
                    <a:pt x="423" y="2871"/>
                    <a:pt x="432" y="2871"/>
                  </a:cubicBezTo>
                  <a:cubicBezTo>
                    <a:pt x="434" y="2871"/>
                    <a:pt x="436" y="2871"/>
                    <a:pt x="438" y="2872"/>
                  </a:cubicBezTo>
                  <a:cubicBezTo>
                    <a:pt x="513" y="2881"/>
                    <a:pt x="587" y="2885"/>
                    <a:pt x="660" y="2885"/>
                  </a:cubicBezTo>
                  <a:cubicBezTo>
                    <a:pt x="1225" y="2885"/>
                    <a:pt x="1749" y="2622"/>
                    <a:pt x="2141" y="2209"/>
                  </a:cubicBezTo>
                  <a:cubicBezTo>
                    <a:pt x="2528" y="1802"/>
                    <a:pt x="2941" y="1097"/>
                    <a:pt x="2627" y="541"/>
                  </a:cubicBezTo>
                  <a:cubicBezTo>
                    <a:pt x="2419" y="170"/>
                    <a:pt x="2038" y="5"/>
                    <a:pt x="1644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3898376" y="4467220"/>
              <a:ext cx="63291" cy="145650"/>
            </a:xfrm>
            <a:custGeom>
              <a:avLst/>
              <a:gdLst/>
              <a:ahLst/>
              <a:cxnLst/>
              <a:rect l="l" t="t" r="r" b="b"/>
              <a:pathLst>
                <a:path w="1770" h="4073" extrusionOk="0">
                  <a:moveTo>
                    <a:pt x="539" y="0"/>
                  </a:moveTo>
                  <a:cubicBezTo>
                    <a:pt x="369" y="108"/>
                    <a:pt x="188" y="193"/>
                    <a:pt x="0" y="249"/>
                  </a:cubicBezTo>
                  <a:cubicBezTo>
                    <a:pt x="10" y="291"/>
                    <a:pt x="18" y="333"/>
                    <a:pt x="27" y="376"/>
                  </a:cubicBezTo>
                  <a:cubicBezTo>
                    <a:pt x="67" y="391"/>
                    <a:pt x="106" y="415"/>
                    <a:pt x="137" y="451"/>
                  </a:cubicBezTo>
                  <a:cubicBezTo>
                    <a:pt x="1073" y="1466"/>
                    <a:pt x="1334" y="2808"/>
                    <a:pt x="1770" y="4073"/>
                  </a:cubicBezTo>
                  <a:cubicBezTo>
                    <a:pt x="1638" y="2776"/>
                    <a:pt x="1426" y="1458"/>
                    <a:pt x="752" y="335"/>
                  </a:cubicBezTo>
                  <a:cubicBezTo>
                    <a:pt x="679" y="229"/>
                    <a:pt x="608" y="121"/>
                    <a:pt x="541" y="11"/>
                  </a:cubicBezTo>
                  <a:cubicBezTo>
                    <a:pt x="539" y="8"/>
                    <a:pt x="540" y="4"/>
                    <a:pt x="539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3875526" y="4477161"/>
              <a:ext cx="18987" cy="38835"/>
            </a:xfrm>
            <a:custGeom>
              <a:avLst/>
              <a:gdLst/>
              <a:ahLst/>
              <a:cxnLst/>
              <a:rect l="l" t="t" r="r" b="b"/>
              <a:pathLst>
                <a:path w="531" h="1086" extrusionOk="0">
                  <a:moveTo>
                    <a:pt x="520" y="1"/>
                  </a:moveTo>
                  <a:cubicBezTo>
                    <a:pt x="394" y="29"/>
                    <a:pt x="265" y="45"/>
                    <a:pt x="134" y="45"/>
                  </a:cubicBezTo>
                  <a:cubicBezTo>
                    <a:pt x="90" y="45"/>
                    <a:pt x="45" y="43"/>
                    <a:pt x="1" y="39"/>
                  </a:cubicBezTo>
                  <a:lnTo>
                    <a:pt x="1" y="39"/>
                  </a:lnTo>
                  <a:cubicBezTo>
                    <a:pt x="64" y="396"/>
                    <a:pt x="154" y="746"/>
                    <a:pt x="266" y="1086"/>
                  </a:cubicBezTo>
                  <a:cubicBezTo>
                    <a:pt x="221" y="864"/>
                    <a:pt x="192" y="640"/>
                    <a:pt x="181" y="417"/>
                  </a:cubicBezTo>
                  <a:cubicBezTo>
                    <a:pt x="172" y="218"/>
                    <a:pt x="351" y="81"/>
                    <a:pt x="531" y="75"/>
                  </a:cubicBezTo>
                  <a:cubicBezTo>
                    <a:pt x="527" y="50"/>
                    <a:pt x="523" y="26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3806333" y="4317962"/>
              <a:ext cx="63398" cy="72986"/>
            </a:xfrm>
            <a:custGeom>
              <a:avLst/>
              <a:gdLst/>
              <a:ahLst/>
              <a:cxnLst/>
              <a:rect l="l" t="t" r="r" b="b"/>
              <a:pathLst>
                <a:path w="1773" h="2041" extrusionOk="0">
                  <a:moveTo>
                    <a:pt x="0" y="1"/>
                  </a:moveTo>
                  <a:lnTo>
                    <a:pt x="0" y="1"/>
                  </a:lnTo>
                  <a:cubicBezTo>
                    <a:pt x="262" y="315"/>
                    <a:pt x="486" y="662"/>
                    <a:pt x="603" y="1038"/>
                  </a:cubicBezTo>
                  <a:cubicBezTo>
                    <a:pt x="641" y="1157"/>
                    <a:pt x="608" y="1263"/>
                    <a:pt x="541" y="1339"/>
                  </a:cubicBezTo>
                  <a:cubicBezTo>
                    <a:pt x="666" y="1458"/>
                    <a:pt x="792" y="1576"/>
                    <a:pt x="921" y="1691"/>
                  </a:cubicBezTo>
                  <a:cubicBezTo>
                    <a:pt x="1013" y="1772"/>
                    <a:pt x="1108" y="1852"/>
                    <a:pt x="1214" y="1915"/>
                  </a:cubicBezTo>
                  <a:cubicBezTo>
                    <a:pt x="1291" y="1964"/>
                    <a:pt x="1379" y="1988"/>
                    <a:pt x="1454" y="2040"/>
                  </a:cubicBezTo>
                  <a:cubicBezTo>
                    <a:pt x="1551" y="1928"/>
                    <a:pt x="1658" y="1823"/>
                    <a:pt x="1773" y="1733"/>
                  </a:cubicBezTo>
                  <a:cubicBezTo>
                    <a:pt x="1754" y="1731"/>
                    <a:pt x="1738" y="1723"/>
                    <a:pt x="1727" y="1703"/>
                  </a:cubicBezTo>
                  <a:cubicBezTo>
                    <a:pt x="1623" y="1518"/>
                    <a:pt x="1530" y="1328"/>
                    <a:pt x="1402" y="1156"/>
                  </a:cubicBezTo>
                  <a:cubicBezTo>
                    <a:pt x="1278" y="988"/>
                    <a:pt x="1137" y="836"/>
                    <a:pt x="985" y="697"/>
                  </a:cubicBezTo>
                  <a:cubicBezTo>
                    <a:pt x="689" y="422"/>
                    <a:pt x="351" y="198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3761670" y="4334876"/>
              <a:ext cx="94149" cy="65548"/>
            </a:xfrm>
            <a:custGeom>
              <a:avLst/>
              <a:gdLst/>
              <a:ahLst/>
              <a:cxnLst/>
              <a:rect l="l" t="t" r="r" b="b"/>
              <a:pathLst>
                <a:path w="2633" h="1833" extrusionOk="0">
                  <a:moveTo>
                    <a:pt x="0" y="0"/>
                  </a:moveTo>
                  <a:cubicBezTo>
                    <a:pt x="141" y="182"/>
                    <a:pt x="290" y="357"/>
                    <a:pt x="451" y="523"/>
                  </a:cubicBezTo>
                  <a:cubicBezTo>
                    <a:pt x="1029" y="1121"/>
                    <a:pt x="1719" y="1557"/>
                    <a:pt x="2500" y="1832"/>
                  </a:cubicBezTo>
                  <a:cubicBezTo>
                    <a:pt x="2541" y="1769"/>
                    <a:pt x="2586" y="1707"/>
                    <a:pt x="2633" y="1649"/>
                  </a:cubicBezTo>
                  <a:cubicBezTo>
                    <a:pt x="2455" y="1622"/>
                    <a:pt x="2262" y="1442"/>
                    <a:pt x="2140" y="1338"/>
                  </a:cubicBezTo>
                  <a:cubicBezTo>
                    <a:pt x="1993" y="1207"/>
                    <a:pt x="1851" y="1072"/>
                    <a:pt x="1708" y="935"/>
                  </a:cubicBezTo>
                  <a:cubicBezTo>
                    <a:pt x="1647" y="973"/>
                    <a:pt x="1574" y="995"/>
                    <a:pt x="1501" y="995"/>
                  </a:cubicBezTo>
                  <a:cubicBezTo>
                    <a:pt x="1446" y="995"/>
                    <a:pt x="1391" y="983"/>
                    <a:pt x="1340" y="956"/>
                  </a:cubicBezTo>
                  <a:cubicBezTo>
                    <a:pt x="845" y="700"/>
                    <a:pt x="410" y="365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848492" y="4474228"/>
              <a:ext cx="21383" cy="20240"/>
            </a:xfrm>
            <a:custGeom>
              <a:avLst/>
              <a:gdLst/>
              <a:ahLst/>
              <a:cxnLst/>
              <a:rect l="l" t="t" r="r" b="b"/>
              <a:pathLst>
                <a:path w="598" h="566" extrusionOk="0">
                  <a:moveTo>
                    <a:pt x="359" y="0"/>
                  </a:moveTo>
                  <a:cubicBezTo>
                    <a:pt x="262" y="192"/>
                    <a:pt x="120" y="367"/>
                    <a:pt x="4" y="550"/>
                  </a:cubicBezTo>
                  <a:cubicBezTo>
                    <a:pt x="3" y="552"/>
                    <a:pt x="1" y="554"/>
                    <a:pt x="0" y="558"/>
                  </a:cubicBezTo>
                  <a:cubicBezTo>
                    <a:pt x="56" y="527"/>
                    <a:pt x="118" y="511"/>
                    <a:pt x="180" y="511"/>
                  </a:cubicBezTo>
                  <a:cubicBezTo>
                    <a:pt x="247" y="511"/>
                    <a:pt x="313" y="529"/>
                    <a:pt x="369" y="566"/>
                  </a:cubicBezTo>
                  <a:cubicBezTo>
                    <a:pt x="433" y="414"/>
                    <a:pt x="500" y="262"/>
                    <a:pt x="577" y="118"/>
                  </a:cubicBezTo>
                  <a:cubicBezTo>
                    <a:pt x="582" y="110"/>
                    <a:pt x="589" y="104"/>
                    <a:pt x="598" y="99"/>
                  </a:cubicBezTo>
                  <a:cubicBezTo>
                    <a:pt x="585" y="97"/>
                    <a:pt x="574" y="95"/>
                    <a:pt x="561" y="94"/>
                  </a:cubicBezTo>
                  <a:cubicBezTo>
                    <a:pt x="543" y="89"/>
                    <a:pt x="529" y="77"/>
                    <a:pt x="521" y="62"/>
                  </a:cubicBezTo>
                  <a:cubicBezTo>
                    <a:pt x="464" y="48"/>
                    <a:pt x="411" y="26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3844738" y="4481595"/>
              <a:ext cx="36115" cy="121369"/>
            </a:xfrm>
            <a:custGeom>
              <a:avLst/>
              <a:gdLst/>
              <a:ahLst/>
              <a:cxnLst/>
              <a:rect l="l" t="t" r="r" b="b"/>
              <a:pathLst>
                <a:path w="1010" h="3394" extrusionOk="0">
                  <a:moveTo>
                    <a:pt x="762" y="1"/>
                  </a:moveTo>
                  <a:cubicBezTo>
                    <a:pt x="703" y="152"/>
                    <a:pt x="635" y="301"/>
                    <a:pt x="567" y="451"/>
                  </a:cubicBezTo>
                  <a:cubicBezTo>
                    <a:pt x="588" y="481"/>
                    <a:pt x="605" y="516"/>
                    <a:pt x="616" y="556"/>
                  </a:cubicBezTo>
                  <a:cubicBezTo>
                    <a:pt x="810" y="1278"/>
                    <a:pt x="552" y="2076"/>
                    <a:pt x="284" y="2744"/>
                  </a:cubicBezTo>
                  <a:cubicBezTo>
                    <a:pt x="198" y="2958"/>
                    <a:pt x="104" y="3177"/>
                    <a:pt x="1" y="3393"/>
                  </a:cubicBezTo>
                  <a:cubicBezTo>
                    <a:pt x="83" y="3286"/>
                    <a:pt x="164" y="3175"/>
                    <a:pt x="238" y="3061"/>
                  </a:cubicBezTo>
                  <a:cubicBezTo>
                    <a:pt x="626" y="2460"/>
                    <a:pt x="878" y="1788"/>
                    <a:pt x="1010" y="1087"/>
                  </a:cubicBezTo>
                  <a:cubicBezTo>
                    <a:pt x="895" y="733"/>
                    <a:pt x="811" y="369"/>
                    <a:pt x="762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3797214" y="4464216"/>
              <a:ext cx="57713" cy="58932"/>
            </a:xfrm>
            <a:custGeom>
              <a:avLst/>
              <a:gdLst/>
              <a:ahLst/>
              <a:cxnLst/>
              <a:rect l="l" t="t" r="r" b="b"/>
              <a:pathLst>
                <a:path w="1614" h="1648" extrusionOk="0">
                  <a:moveTo>
                    <a:pt x="1472" y="1"/>
                  </a:moveTo>
                  <a:cubicBezTo>
                    <a:pt x="1340" y="147"/>
                    <a:pt x="1175" y="266"/>
                    <a:pt x="1028" y="395"/>
                  </a:cubicBezTo>
                  <a:cubicBezTo>
                    <a:pt x="868" y="537"/>
                    <a:pt x="710" y="684"/>
                    <a:pt x="561" y="838"/>
                  </a:cubicBezTo>
                  <a:cubicBezTo>
                    <a:pt x="364" y="1039"/>
                    <a:pt x="177" y="1250"/>
                    <a:pt x="0" y="1470"/>
                  </a:cubicBezTo>
                  <a:cubicBezTo>
                    <a:pt x="40" y="1452"/>
                    <a:pt x="82" y="1444"/>
                    <a:pt x="123" y="1444"/>
                  </a:cubicBezTo>
                  <a:cubicBezTo>
                    <a:pt x="255" y="1444"/>
                    <a:pt x="386" y="1527"/>
                    <a:pt x="449" y="1647"/>
                  </a:cubicBezTo>
                  <a:cubicBezTo>
                    <a:pt x="621" y="1418"/>
                    <a:pt x="796" y="1189"/>
                    <a:pt x="972" y="963"/>
                  </a:cubicBezTo>
                  <a:cubicBezTo>
                    <a:pt x="1181" y="695"/>
                    <a:pt x="1384" y="408"/>
                    <a:pt x="1614" y="155"/>
                  </a:cubicBezTo>
                  <a:cubicBezTo>
                    <a:pt x="1562" y="108"/>
                    <a:pt x="1514" y="57"/>
                    <a:pt x="1472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3765282" y="4472119"/>
              <a:ext cx="93756" cy="147868"/>
            </a:xfrm>
            <a:custGeom>
              <a:avLst/>
              <a:gdLst/>
              <a:ahLst/>
              <a:cxnLst/>
              <a:rect l="l" t="t" r="r" b="b"/>
              <a:pathLst>
                <a:path w="2622" h="4135" extrusionOk="0">
                  <a:moveTo>
                    <a:pt x="2589" y="1"/>
                  </a:moveTo>
                  <a:cubicBezTo>
                    <a:pt x="2398" y="277"/>
                    <a:pt x="2168" y="535"/>
                    <a:pt x="1961" y="800"/>
                  </a:cubicBezTo>
                  <a:cubicBezTo>
                    <a:pt x="1765" y="1051"/>
                    <a:pt x="1571" y="1304"/>
                    <a:pt x="1380" y="1559"/>
                  </a:cubicBezTo>
                  <a:cubicBezTo>
                    <a:pt x="1382" y="1594"/>
                    <a:pt x="1380" y="1631"/>
                    <a:pt x="1369" y="1667"/>
                  </a:cubicBezTo>
                  <a:cubicBezTo>
                    <a:pt x="1118" y="2570"/>
                    <a:pt x="637" y="3436"/>
                    <a:pt x="0" y="4135"/>
                  </a:cubicBezTo>
                  <a:cubicBezTo>
                    <a:pt x="395" y="3947"/>
                    <a:pt x="762" y="3703"/>
                    <a:pt x="1091" y="3408"/>
                  </a:cubicBezTo>
                  <a:cubicBezTo>
                    <a:pt x="1094" y="3406"/>
                    <a:pt x="1096" y="3405"/>
                    <a:pt x="1099" y="3403"/>
                  </a:cubicBezTo>
                  <a:cubicBezTo>
                    <a:pt x="1122" y="3329"/>
                    <a:pt x="1145" y="3254"/>
                    <a:pt x="1168" y="3180"/>
                  </a:cubicBezTo>
                  <a:cubicBezTo>
                    <a:pt x="1220" y="2889"/>
                    <a:pt x="1289" y="2601"/>
                    <a:pt x="1377" y="2318"/>
                  </a:cubicBezTo>
                  <a:cubicBezTo>
                    <a:pt x="1509" y="1891"/>
                    <a:pt x="1681" y="1475"/>
                    <a:pt x="1892" y="1081"/>
                  </a:cubicBezTo>
                  <a:cubicBezTo>
                    <a:pt x="1996" y="882"/>
                    <a:pt x="2112" y="689"/>
                    <a:pt x="2238" y="503"/>
                  </a:cubicBezTo>
                  <a:cubicBezTo>
                    <a:pt x="2351" y="336"/>
                    <a:pt x="2469" y="156"/>
                    <a:pt x="2621" y="23"/>
                  </a:cubicBezTo>
                  <a:cubicBezTo>
                    <a:pt x="2610" y="17"/>
                    <a:pt x="2600" y="7"/>
                    <a:pt x="2589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3699486" y="4448053"/>
              <a:ext cx="145068" cy="62508"/>
            </a:xfrm>
            <a:custGeom>
              <a:avLst/>
              <a:gdLst/>
              <a:ahLst/>
              <a:cxnLst/>
              <a:rect l="l" t="t" r="r" b="b"/>
              <a:pathLst>
                <a:path w="4057" h="1748" extrusionOk="0">
                  <a:moveTo>
                    <a:pt x="3981" y="1"/>
                  </a:moveTo>
                  <a:cubicBezTo>
                    <a:pt x="3977" y="3"/>
                    <a:pt x="3974" y="5"/>
                    <a:pt x="3970" y="6"/>
                  </a:cubicBezTo>
                  <a:cubicBezTo>
                    <a:pt x="3580" y="107"/>
                    <a:pt x="3195" y="220"/>
                    <a:pt x="2812" y="339"/>
                  </a:cubicBezTo>
                  <a:cubicBezTo>
                    <a:pt x="2803" y="406"/>
                    <a:pt x="2771" y="469"/>
                    <a:pt x="2706" y="522"/>
                  </a:cubicBezTo>
                  <a:cubicBezTo>
                    <a:pt x="1923" y="1149"/>
                    <a:pt x="979" y="1499"/>
                    <a:pt x="1" y="1670"/>
                  </a:cubicBezTo>
                  <a:cubicBezTo>
                    <a:pt x="47" y="1677"/>
                    <a:pt x="93" y="1683"/>
                    <a:pt x="137" y="1688"/>
                  </a:cubicBezTo>
                  <a:cubicBezTo>
                    <a:pt x="398" y="1721"/>
                    <a:pt x="661" y="1748"/>
                    <a:pt x="924" y="1748"/>
                  </a:cubicBezTo>
                  <a:cubicBezTo>
                    <a:pt x="1140" y="1748"/>
                    <a:pt x="1356" y="1729"/>
                    <a:pt x="1569" y="1681"/>
                  </a:cubicBezTo>
                  <a:cubicBezTo>
                    <a:pt x="2503" y="1470"/>
                    <a:pt x="3246" y="796"/>
                    <a:pt x="3948" y="187"/>
                  </a:cubicBezTo>
                  <a:cubicBezTo>
                    <a:pt x="3962" y="175"/>
                    <a:pt x="3977" y="170"/>
                    <a:pt x="3991" y="170"/>
                  </a:cubicBezTo>
                  <a:cubicBezTo>
                    <a:pt x="4017" y="170"/>
                    <a:pt x="4042" y="186"/>
                    <a:pt x="4053" y="209"/>
                  </a:cubicBezTo>
                  <a:lnTo>
                    <a:pt x="4056" y="208"/>
                  </a:lnTo>
                  <a:cubicBezTo>
                    <a:pt x="4054" y="204"/>
                    <a:pt x="4054" y="202"/>
                    <a:pt x="4052" y="199"/>
                  </a:cubicBezTo>
                  <a:cubicBezTo>
                    <a:pt x="4037" y="172"/>
                    <a:pt x="4024" y="143"/>
                    <a:pt x="4018" y="112"/>
                  </a:cubicBezTo>
                  <a:cubicBezTo>
                    <a:pt x="4005" y="75"/>
                    <a:pt x="3992" y="38"/>
                    <a:pt x="3981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3777976" y="4437647"/>
              <a:ext cx="62897" cy="18095"/>
            </a:xfrm>
            <a:custGeom>
              <a:avLst/>
              <a:gdLst/>
              <a:ahLst/>
              <a:cxnLst/>
              <a:rect l="l" t="t" r="r" b="b"/>
              <a:pathLst>
                <a:path w="1759" h="506" extrusionOk="0">
                  <a:moveTo>
                    <a:pt x="1735" y="1"/>
                  </a:moveTo>
                  <a:cubicBezTo>
                    <a:pt x="1166" y="67"/>
                    <a:pt x="577" y="71"/>
                    <a:pt x="0" y="134"/>
                  </a:cubicBezTo>
                  <a:cubicBezTo>
                    <a:pt x="116" y="153"/>
                    <a:pt x="234" y="184"/>
                    <a:pt x="357" y="229"/>
                  </a:cubicBezTo>
                  <a:cubicBezTo>
                    <a:pt x="473" y="272"/>
                    <a:pt x="572" y="384"/>
                    <a:pt x="606" y="506"/>
                  </a:cubicBezTo>
                  <a:cubicBezTo>
                    <a:pt x="982" y="384"/>
                    <a:pt x="1361" y="271"/>
                    <a:pt x="1740" y="168"/>
                  </a:cubicBezTo>
                  <a:cubicBezTo>
                    <a:pt x="1744" y="167"/>
                    <a:pt x="1747" y="166"/>
                    <a:pt x="1750" y="166"/>
                  </a:cubicBezTo>
                  <a:cubicBezTo>
                    <a:pt x="1753" y="166"/>
                    <a:pt x="1756" y="167"/>
                    <a:pt x="1758" y="167"/>
                  </a:cubicBezTo>
                  <a:cubicBezTo>
                    <a:pt x="1752" y="125"/>
                    <a:pt x="1747" y="82"/>
                    <a:pt x="1743" y="40"/>
                  </a:cubicBezTo>
                  <a:cubicBezTo>
                    <a:pt x="1739" y="27"/>
                    <a:pt x="1737" y="14"/>
                    <a:pt x="173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4428999" y="4408074"/>
              <a:ext cx="256703" cy="466561"/>
            </a:xfrm>
            <a:custGeom>
              <a:avLst/>
              <a:gdLst/>
              <a:ahLst/>
              <a:cxnLst/>
              <a:rect l="l" t="t" r="r" b="b"/>
              <a:pathLst>
                <a:path w="7179" h="13047" extrusionOk="0">
                  <a:moveTo>
                    <a:pt x="6960" y="382"/>
                  </a:moveTo>
                  <a:lnTo>
                    <a:pt x="6960" y="382"/>
                  </a:lnTo>
                  <a:cubicBezTo>
                    <a:pt x="6836" y="878"/>
                    <a:pt x="6718" y="1375"/>
                    <a:pt x="6601" y="1872"/>
                  </a:cubicBezTo>
                  <a:cubicBezTo>
                    <a:pt x="6579" y="1864"/>
                    <a:pt x="6557" y="1861"/>
                    <a:pt x="6534" y="1861"/>
                  </a:cubicBezTo>
                  <a:cubicBezTo>
                    <a:pt x="6511" y="1861"/>
                    <a:pt x="6488" y="1864"/>
                    <a:pt x="6463" y="1866"/>
                  </a:cubicBezTo>
                  <a:cubicBezTo>
                    <a:pt x="6407" y="1871"/>
                    <a:pt x="6349" y="1879"/>
                    <a:pt x="6292" y="1887"/>
                  </a:cubicBezTo>
                  <a:cubicBezTo>
                    <a:pt x="6182" y="1904"/>
                    <a:pt x="6073" y="1927"/>
                    <a:pt x="5965" y="1956"/>
                  </a:cubicBezTo>
                  <a:cubicBezTo>
                    <a:pt x="5836" y="1990"/>
                    <a:pt x="5709" y="2035"/>
                    <a:pt x="5585" y="2086"/>
                  </a:cubicBezTo>
                  <a:cubicBezTo>
                    <a:pt x="6019" y="1500"/>
                    <a:pt x="6479" y="930"/>
                    <a:pt x="6960" y="382"/>
                  </a:cubicBezTo>
                  <a:close/>
                  <a:moveTo>
                    <a:pt x="6864" y="307"/>
                  </a:moveTo>
                  <a:cubicBezTo>
                    <a:pt x="6346" y="889"/>
                    <a:pt x="5860" y="1499"/>
                    <a:pt x="5401" y="2127"/>
                  </a:cubicBezTo>
                  <a:cubicBezTo>
                    <a:pt x="5383" y="1939"/>
                    <a:pt x="5332" y="1751"/>
                    <a:pt x="5227" y="1597"/>
                  </a:cubicBezTo>
                  <a:cubicBezTo>
                    <a:pt x="5749" y="1138"/>
                    <a:pt x="6295" y="709"/>
                    <a:pt x="6864" y="307"/>
                  </a:cubicBezTo>
                  <a:close/>
                  <a:moveTo>
                    <a:pt x="5177" y="1641"/>
                  </a:moveTo>
                  <a:cubicBezTo>
                    <a:pt x="5251" y="1834"/>
                    <a:pt x="5312" y="2024"/>
                    <a:pt x="5315" y="2236"/>
                  </a:cubicBezTo>
                  <a:cubicBezTo>
                    <a:pt x="5315" y="2239"/>
                    <a:pt x="5317" y="2242"/>
                    <a:pt x="5318" y="2244"/>
                  </a:cubicBezTo>
                  <a:cubicBezTo>
                    <a:pt x="4991" y="2693"/>
                    <a:pt x="4681" y="3157"/>
                    <a:pt x="4384" y="3624"/>
                  </a:cubicBezTo>
                  <a:cubicBezTo>
                    <a:pt x="4357" y="3480"/>
                    <a:pt x="4330" y="3335"/>
                    <a:pt x="4302" y="3190"/>
                  </a:cubicBezTo>
                  <a:cubicBezTo>
                    <a:pt x="4266" y="2991"/>
                    <a:pt x="4237" y="2787"/>
                    <a:pt x="4182" y="2591"/>
                  </a:cubicBezTo>
                  <a:cubicBezTo>
                    <a:pt x="4306" y="2464"/>
                    <a:pt x="4431" y="2337"/>
                    <a:pt x="4558" y="2212"/>
                  </a:cubicBezTo>
                  <a:cubicBezTo>
                    <a:pt x="4760" y="2016"/>
                    <a:pt x="4967" y="1826"/>
                    <a:pt x="5177" y="1641"/>
                  </a:cubicBezTo>
                  <a:close/>
                  <a:moveTo>
                    <a:pt x="6581" y="1953"/>
                  </a:moveTo>
                  <a:lnTo>
                    <a:pt x="6581" y="1953"/>
                  </a:lnTo>
                  <a:cubicBezTo>
                    <a:pt x="6467" y="2437"/>
                    <a:pt x="6354" y="2920"/>
                    <a:pt x="6233" y="3402"/>
                  </a:cubicBezTo>
                  <a:cubicBezTo>
                    <a:pt x="6229" y="3398"/>
                    <a:pt x="6225" y="3393"/>
                    <a:pt x="6220" y="3391"/>
                  </a:cubicBezTo>
                  <a:cubicBezTo>
                    <a:pt x="6180" y="3375"/>
                    <a:pt x="6136" y="3371"/>
                    <a:pt x="6092" y="3371"/>
                  </a:cubicBezTo>
                  <a:cubicBezTo>
                    <a:pt x="6061" y="3371"/>
                    <a:pt x="6030" y="3373"/>
                    <a:pt x="6000" y="3374"/>
                  </a:cubicBezTo>
                  <a:cubicBezTo>
                    <a:pt x="5925" y="3375"/>
                    <a:pt x="5850" y="3378"/>
                    <a:pt x="5776" y="3384"/>
                  </a:cubicBezTo>
                  <a:cubicBezTo>
                    <a:pt x="5607" y="3396"/>
                    <a:pt x="5439" y="3419"/>
                    <a:pt x="5272" y="3453"/>
                  </a:cubicBezTo>
                  <a:cubicBezTo>
                    <a:pt x="5000" y="3507"/>
                    <a:pt x="4735" y="3592"/>
                    <a:pt x="4483" y="3701"/>
                  </a:cubicBezTo>
                  <a:cubicBezTo>
                    <a:pt x="4680" y="3388"/>
                    <a:pt x="4882" y="3078"/>
                    <a:pt x="5092" y="2775"/>
                  </a:cubicBezTo>
                  <a:cubicBezTo>
                    <a:pt x="5215" y="2594"/>
                    <a:pt x="5344" y="2418"/>
                    <a:pt x="5471" y="2242"/>
                  </a:cubicBezTo>
                  <a:cubicBezTo>
                    <a:pt x="5640" y="2163"/>
                    <a:pt x="5814" y="2099"/>
                    <a:pt x="5995" y="2053"/>
                  </a:cubicBezTo>
                  <a:cubicBezTo>
                    <a:pt x="6099" y="2026"/>
                    <a:pt x="6204" y="2004"/>
                    <a:pt x="6310" y="1988"/>
                  </a:cubicBezTo>
                  <a:cubicBezTo>
                    <a:pt x="6359" y="1981"/>
                    <a:pt x="6409" y="1975"/>
                    <a:pt x="6458" y="1969"/>
                  </a:cubicBezTo>
                  <a:cubicBezTo>
                    <a:pt x="6499" y="1965"/>
                    <a:pt x="6542" y="1966"/>
                    <a:pt x="6581" y="1953"/>
                  </a:cubicBezTo>
                  <a:close/>
                  <a:moveTo>
                    <a:pt x="4123" y="2654"/>
                  </a:moveTo>
                  <a:cubicBezTo>
                    <a:pt x="4142" y="2838"/>
                    <a:pt x="4179" y="3024"/>
                    <a:pt x="4212" y="3206"/>
                  </a:cubicBezTo>
                  <a:cubicBezTo>
                    <a:pt x="4242" y="3386"/>
                    <a:pt x="4274" y="3568"/>
                    <a:pt x="4306" y="3748"/>
                  </a:cubicBezTo>
                  <a:cubicBezTo>
                    <a:pt x="4085" y="4100"/>
                    <a:pt x="3870" y="4455"/>
                    <a:pt x="3665" y="4815"/>
                  </a:cubicBezTo>
                  <a:cubicBezTo>
                    <a:pt x="3482" y="5136"/>
                    <a:pt x="3305" y="5463"/>
                    <a:pt x="3133" y="5790"/>
                  </a:cubicBezTo>
                  <a:cubicBezTo>
                    <a:pt x="3094" y="5546"/>
                    <a:pt x="3045" y="5304"/>
                    <a:pt x="2984" y="5066"/>
                  </a:cubicBezTo>
                  <a:cubicBezTo>
                    <a:pt x="2918" y="4815"/>
                    <a:pt x="2845" y="4555"/>
                    <a:pt x="2731" y="4319"/>
                  </a:cubicBezTo>
                  <a:cubicBezTo>
                    <a:pt x="3156" y="3734"/>
                    <a:pt x="3622" y="3178"/>
                    <a:pt x="4123" y="2654"/>
                  </a:cubicBezTo>
                  <a:close/>
                  <a:moveTo>
                    <a:pt x="6216" y="3467"/>
                  </a:moveTo>
                  <a:cubicBezTo>
                    <a:pt x="6052" y="4121"/>
                    <a:pt x="5876" y="4772"/>
                    <a:pt x="5671" y="5416"/>
                  </a:cubicBezTo>
                  <a:cubicBezTo>
                    <a:pt x="5670" y="5417"/>
                    <a:pt x="5669" y="5419"/>
                    <a:pt x="5669" y="5420"/>
                  </a:cubicBezTo>
                  <a:cubicBezTo>
                    <a:pt x="5575" y="5396"/>
                    <a:pt x="5473" y="5389"/>
                    <a:pt x="5370" y="5389"/>
                  </a:cubicBezTo>
                  <a:cubicBezTo>
                    <a:pt x="5264" y="5389"/>
                    <a:pt x="5158" y="5396"/>
                    <a:pt x="5059" y="5401"/>
                  </a:cubicBezTo>
                  <a:cubicBezTo>
                    <a:pt x="4826" y="5413"/>
                    <a:pt x="4594" y="5441"/>
                    <a:pt x="4364" y="5486"/>
                  </a:cubicBezTo>
                  <a:cubicBezTo>
                    <a:pt x="3976" y="5561"/>
                    <a:pt x="3600" y="5687"/>
                    <a:pt x="3241" y="5853"/>
                  </a:cubicBezTo>
                  <a:cubicBezTo>
                    <a:pt x="3599" y="5172"/>
                    <a:pt x="3981" y="4503"/>
                    <a:pt x="4388" y="3850"/>
                  </a:cubicBezTo>
                  <a:cubicBezTo>
                    <a:pt x="4681" y="3716"/>
                    <a:pt x="4990" y="3615"/>
                    <a:pt x="5307" y="3552"/>
                  </a:cubicBezTo>
                  <a:cubicBezTo>
                    <a:pt x="5457" y="3523"/>
                    <a:pt x="5608" y="3502"/>
                    <a:pt x="5759" y="3491"/>
                  </a:cubicBezTo>
                  <a:cubicBezTo>
                    <a:pt x="5849" y="3484"/>
                    <a:pt x="5937" y="3480"/>
                    <a:pt x="6026" y="3479"/>
                  </a:cubicBezTo>
                  <a:cubicBezTo>
                    <a:pt x="6052" y="3479"/>
                    <a:pt x="6078" y="3480"/>
                    <a:pt x="6103" y="3480"/>
                  </a:cubicBezTo>
                  <a:cubicBezTo>
                    <a:pt x="6141" y="3480"/>
                    <a:pt x="6179" y="3478"/>
                    <a:pt x="6216" y="3467"/>
                  </a:cubicBezTo>
                  <a:close/>
                  <a:moveTo>
                    <a:pt x="5637" y="5520"/>
                  </a:moveTo>
                  <a:lnTo>
                    <a:pt x="5637" y="5520"/>
                  </a:lnTo>
                  <a:cubicBezTo>
                    <a:pt x="5375" y="6327"/>
                    <a:pt x="5066" y="7121"/>
                    <a:pt x="4674" y="7873"/>
                  </a:cubicBezTo>
                  <a:cubicBezTo>
                    <a:pt x="4358" y="7843"/>
                    <a:pt x="4037" y="7820"/>
                    <a:pt x="3716" y="7820"/>
                  </a:cubicBezTo>
                  <a:cubicBezTo>
                    <a:pt x="3183" y="7820"/>
                    <a:pt x="2654" y="7885"/>
                    <a:pt x="2163" y="8093"/>
                  </a:cubicBezTo>
                  <a:cubicBezTo>
                    <a:pt x="2221" y="7964"/>
                    <a:pt x="2278" y="7834"/>
                    <a:pt x="2337" y="7704"/>
                  </a:cubicBezTo>
                  <a:cubicBezTo>
                    <a:pt x="2593" y="7138"/>
                    <a:pt x="2866" y="6579"/>
                    <a:pt x="3150" y="6027"/>
                  </a:cubicBezTo>
                  <a:cubicBezTo>
                    <a:pt x="3543" y="5835"/>
                    <a:pt x="3956" y="5691"/>
                    <a:pt x="4386" y="5607"/>
                  </a:cubicBezTo>
                  <a:cubicBezTo>
                    <a:pt x="4599" y="5565"/>
                    <a:pt x="4815" y="5538"/>
                    <a:pt x="5031" y="5525"/>
                  </a:cubicBezTo>
                  <a:cubicBezTo>
                    <a:pt x="5069" y="5523"/>
                    <a:pt x="5108" y="5522"/>
                    <a:pt x="5148" y="5522"/>
                  </a:cubicBezTo>
                  <a:cubicBezTo>
                    <a:pt x="5251" y="5522"/>
                    <a:pt x="5355" y="5528"/>
                    <a:pt x="5459" y="5528"/>
                  </a:cubicBezTo>
                  <a:cubicBezTo>
                    <a:pt x="5519" y="5528"/>
                    <a:pt x="5578" y="5526"/>
                    <a:pt x="5637" y="5520"/>
                  </a:cubicBezTo>
                  <a:close/>
                  <a:moveTo>
                    <a:pt x="2683" y="4385"/>
                  </a:moveTo>
                  <a:cubicBezTo>
                    <a:pt x="2747" y="4628"/>
                    <a:pt x="2826" y="4867"/>
                    <a:pt x="2884" y="5110"/>
                  </a:cubicBezTo>
                  <a:cubicBezTo>
                    <a:pt x="2952" y="5393"/>
                    <a:pt x="3001" y="5681"/>
                    <a:pt x="3039" y="5969"/>
                  </a:cubicBezTo>
                  <a:cubicBezTo>
                    <a:pt x="2665" y="6692"/>
                    <a:pt x="2316" y="7427"/>
                    <a:pt x="1990" y="8173"/>
                  </a:cubicBezTo>
                  <a:cubicBezTo>
                    <a:pt x="1978" y="8181"/>
                    <a:pt x="1966" y="8186"/>
                    <a:pt x="1954" y="8193"/>
                  </a:cubicBezTo>
                  <a:cubicBezTo>
                    <a:pt x="1872" y="7930"/>
                    <a:pt x="1776" y="7675"/>
                    <a:pt x="1656" y="7427"/>
                  </a:cubicBezTo>
                  <a:cubicBezTo>
                    <a:pt x="1591" y="7296"/>
                    <a:pt x="1521" y="7165"/>
                    <a:pt x="1445" y="7039"/>
                  </a:cubicBezTo>
                  <a:cubicBezTo>
                    <a:pt x="1395" y="6961"/>
                    <a:pt x="1346" y="6875"/>
                    <a:pt x="1285" y="6804"/>
                  </a:cubicBezTo>
                  <a:cubicBezTo>
                    <a:pt x="1668" y="5952"/>
                    <a:pt x="2140" y="5144"/>
                    <a:pt x="2683" y="4385"/>
                  </a:cubicBezTo>
                  <a:close/>
                  <a:moveTo>
                    <a:pt x="1247" y="6892"/>
                  </a:moveTo>
                  <a:cubicBezTo>
                    <a:pt x="1280" y="6948"/>
                    <a:pt x="1315" y="7003"/>
                    <a:pt x="1346" y="7058"/>
                  </a:cubicBezTo>
                  <a:cubicBezTo>
                    <a:pt x="1419" y="7185"/>
                    <a:pt x="1487" y="7316"/>
                    <a:pt x="1551" y="7449"/>
                  </a:cubicBezTo>
                  <a:cubicBezTo>
                    <a:pt x="1677" y="7718"/>
                    <a:pt x="1782" y="7998"/>
                    <a:pt x="1863" y="8286"/>
                  </a:cubicBezTo>
                  <a:cubicBezTo>
                    <a:pt x="1870" y="8311"/>
                    <a:pt x="1893" y="8334"/>
                    <a:pt x="1920" y="8334"/>
                  </a:cubicBezTo>
                  <a:cubicBezTo>
                    <a:pt x="1695" y="8854"/>
                    <a:pt x="1480" y="9380"/>
                    <a:pt x="1274" y="9910"/>
                  </a:cubicBezTo>
                  <a:cubicBezTo>
                    <a:pt x="1262" y="9943"/>
                    <a:pt x="1249" y="9976"/>
                    <a:pt x="1237" y="10010"/>
                  </a:cubicBezTo>
                  <a:cubicBezTo>
                    <a:pt x="1142" y="9806"/>
                    <a:pt x="1041" y="9606"/>
                    <a:pt x="932" y="9411"/>
                  </a:cubicBezTo>
                  <a:cubicBezTo>
                    <a:pt x="870" y="9298"/>
                    <a:pt x="806" y="9188"/>
                    <a:pt x="737" y="9079"/>
                  </a:cubicBezTo>
                  <a:cubicBezTo>
                    <a:pt x="689" y="9002"/>
                    <a:pt x="642" y="8909"/>
                    <a:pt x="572" y="8849"/>
                  </a:cubicBezTo>
                  <a:cubicBezTo>
                    <a:pt x="722" y="8256"/>
                    <a:pt x="918" y="7673"/>
                    <a:pt x="1154" y="7103"/>
                  </a:cubicBezTo>
                  <a:cubicBezTo>
                    <a:pt x="1186" y="7032"/>
                    <a:pt x="1216" y="6963"/>
                    <a:pt x="1247" y="6892"/>
                  </a:cubicBezTo>
                  <a:close/>
                  <a:moveTo>
                    <a:pt x="3728" y="7941"/>
                  </a:moveTo>
                  <a:cubicBezTo>
                    <a:pt x="4025" y="7941"/>
                    <a:pt x="4322" y="7961"/>
                    <a:pt x="4614" y="7987"/>
                  </a:cubicBezTo>
                  <a:cubicBezTo>
                    <a:pt x="4258" y="8651"/>
                    <a:pt x="3834" y="9267"/>
                    <a:pt x="3345" y="9837"/>
                  </a:cubicBezTo>
                  <a:cubicBezTo>
                    <a:pt x="3185" y="9772"/>
                    <a:pt x="2989" y="9765"/>
                    <a:pt x="2819" y="9756"/>
                  </a:cubicBezTo>
                  <a:cubicBezTo>
                    <a:pt x="2764" y="9753"/>
                    <a:pt x="2709" y="9752"/>
                    <a:pt x="2655" y="9752"/>
                  </a:cubicBezTo>
                  <a:cubicBezTo>
                    <a:pt x="2529" y="9752"/>
                    <a:pt x="2404" y="9759"/>
                    <a:pt x="2279" y="9774"/>
                  </a:cubicBezTo>
                  <a:cubicBezTo>
                    <a:pt x="1964" y="9812"/>
                    <a:pt x="1658" y="9898"/>
                    <a:pt x="1368" y="10024"/>
                  </a:cubicBezTo>
                  <a:cubicBezTo>
                    <a:pt x="1597" y="9430"/>
                    <a:pt x="1838" y="8838"/>
                    <a:pt x="2092" y="8253"/>
                  </a:cubicBezTo>
                  <a:cubicBezTo>
                    <a:pt x="2605" y="8013"/>
                    <a:pt x="3165" y="7941"/>
                    <a:pt x="3728" y="7941"/>
                  </a:cubicBezTo>
                  <a:close/>
                  <a:moveTo>
                    <a:pt x="2648" y="9864"/>
                  </a:moveTo>
                  <a:cubicBezTo>
                    <a:pt x="2702" y="9864"/>
                    <a:pt x="2755" y="9865"/>
                    <a:pt x="2808" y="9868"/>
                  </a:cubicBezTo>
                  <a:cubicBezTo>
                    <a:pt x="2964" y="9875"/>
                    <a:pt x="3116" y="9911"/>
                    <a:pt x="3269" y="9924"/>
                  </a:cubicBezTo>
                  <a:cubicBezTo>
                    <a:pt x="3164" y="10044"/>
                    <a:pt x="3058" y="10161"/>
                    <a:pt x="2948" y="10275"/>
                  </a:cubicBezTo>
                  <a:cubicBezTo>
                    <a:pt x="2522" y="10718"/>
                    <a:pt x="2072" y="11137"/>
                    <a:pt x="1626" y="11560"/>
                  </a:cubicBezTo>
                  <a:cubicBezTo>
                    <a:pt x="1222" y="11945"/>
                    <a:pt x="824" y="12337"/>
                    <a:pt x="421" y="12724"/>
                  </a:cubicBezTo>
                  <a:cubicBezTo>
                    <a:pt x="698" y="11864"/>
                    <a:pt x="995" y="11010"/>
                    <a:pt x="1315" y="10165"/>
                  </a:cubicBezTo>
                  <a:cubicBezTo>
                    <a:pt x="1620" y="10024"/>
                    <a:pt x="1941" y="9928"/>
                    <a:pt x="2276" y="9887"/>
                  </a:cubicBezTo>
                  <a:cubicBezTo>
                    <a:pt x="2399" y="9871"/>
                    <a:pt x="2524" y="9864"/>
                    <a:pt x="2648" y="9864"/>
                  </a:cubicBezTo>
                  <a:close/>
                  <a:moveTo>
                    <a:pt x="552" y="8935"/>
                  </a:moveTo>
                  <a:cubicBezTo>
                    <a:pt x="584" y="9006"/>
                    <a:pt x="633" y="9073"/>
                    <a:pt x="670" y="9136"/>
                  </a:cubicBezTo>
                  <a:cubicBezTo>
                    <a:pt x="734" y="9248"/>
                    <a:pt x="797" y="9359"/>
                    <a:pt x="857" y="9472"/>
                  </a:cubicBezTo>
                  <a:cubicBezTo>
                    <a:pt x="975" y="9693"/>
                    <a:pt x="1085" y="9917"/>
                    <a:pt x="1186" y="10147"/>
                  </a:cubicBezTo>
                  <a:cubicBezTo>
                    <a:pt x="846" y="11042"/>
                    <a:pt x="531" y="11946"/>
                    <a:pt x="238" y="12858"/>
                  </a:cubicBezTo>
                  <a:cubicBezTo>
                    <a:pt x="129" y="11534"/>
                    <a:pt x="237" y="10213"/>
                    <a:pt x="552" y="8935"/>
                  </a:cubicBezTo>
                  <a:close/>
                  <a:moveTo>
                    <a:pt x="7106" y="1"/>
                  </a:moveTo>
                  <a:cubicBezTo>
                    <a:pt x="7092" y="1"/>
                    <a:pt x="7078" y="5"/>
                    <a:pt x="7064" y="14"/>
                  </a:cubicBezTo>
                  <a:cubicBezTo>
                    <a:pt x="5401" y="1147"/>
                    <a:pt x="3890" y="2522"/>
                    <a:pt x="2691" y="4144"/>
                  </a:cubicBezTo>
                  <a:cubicBezTo>
                    <a:pt x="1497" y="5763"/>
                    <a:pt x="630" y="7635"/>
                    <a:pt x="263" y="9619"/>
                  </a:cubicBezTo>
                  <a:cubicBezTo>
                    <a:pt x="58" y="10735"/>
                    <a:pt x="0" y="11888"/>
                    <a:pt x="163" y="13013"/>
                  </a:cubicBezTo>
                  <a:cubicBezTo>
                    <a:pt x="167" y="13036"/>
                    <a:pt x="184" y="13047"/>
                    <a:pt x="202" y="13047"/>
                  </a:cubicBezTo>
                  <a:cubicBezTo>
                    <a:pt x="220" y="13047"/>
                    <a:pt x="238" y="13036"/>
                    <a:pt x="246" y="13018"/>
                  </a:cubicBezTo>
                  <a:cubicBezTo>
                    <a:pt x="256" y="13024"/>
                    <a:pt x="267" y="13028"/>
                    <a:pt x="278" y="13028"/>
                  </a:cubicBezTo>
                  <a:cubicBezTo>
                    <a:pt x="292" y="13028"/>
                    <a:pt x="307" y="13023"/>
                    <a:pt x="320" y="13011"/>
                  </a:cubicBezTo>
                  <a:cubicBezTo>
                    <a:pt x="1150" y="12224"/>
                    <a:pt x="2002" y="11458"/>
                    <a:pt x="2810" y="10648"/>
                  </a:cubicBezTo>
                  <a:cubicBezTo>
                    <a:pt x="3506" y="9952"/>
                    <a:pt x="4118" y="9197"/>
                    <a:pt x="4605" y="8340"/>
                  </a:cubicBezTo>
                  <a:cubicBezTo>
                    <a:pt x="5519" y="6740"/>
                    <a:pt x="6013" y="4945"/>
                    <a:pt x="6435" y="3164"/>
                  </a:cubicBezTo>
                  <a:cubicBezTo>
                    <a:pt x="6679" y="2137"/>
                    <a:pt x="6898" y="1105"/>
                    <a:pt x="7166" y="84"/>
                  </a:cubicBezTo>
                  <a:cubicBezTo>
                    <a:pt x="7178" y="37"/>
                    <a:pt x="7146" y="1"/>
                    <a:pt x="7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4628675" y="4421734"/>
              <a:ext cx="49202" cy="60971"/>
            </a:xfrm>
            <a:custGeom>
              <a:avLst/>
              <a:gdLst/>
              <a:ahLst/>
              <a:cxnLst/>
              <a:rect l="l" t="t" r="r" b="b"/>
              <a:pathLst>
                <a:path w="1376" h="1705" extrusionOk="0">
                  <a:moveTo>
                    <a:pt x="1376" y="0"/>
                  </a:moveTo>
                  <a:lnTo>
                    <a:pt x="1376" y="0"/>
                  </a:lnTo>
                  <a:cubicBezTo>
                    <a:pt x="895" y="548"/>
                    <a:pt x="435" y="1118"/>
                    <a:pt x="1" y="1704"/>
                  </a:cubicBezTo>
                  <a:cubicBezTo>
                    <a:pt x="125" y="1653"/>
                    <a:pt x="252" y="1608"/>
                    <a:pt x="381" y="1574"/>
                  </a:cubicBezTo>
                  <a:cubicBezTo>
                    <a:pt x="489" y="1545"/>
                    <a:pt x="598" y="1522"/>
                    <a:pt x="708" y="1505"/>
                  </a:cubicBezTo>
                  <a:cubicBezTo>
                    <a:pt x="765" y="1497"/>
                    <a:pt x="823" y="1489"/>
                    <a:pt x="880" y="1484"/>
                  </a:cubicBezTo>
                  <a:cubicBezTo>
                    <a:pt x="904" y="1482"/>
                    <a:pt x="928" y="1479"/>
                    <a:pt x="950" y="1479"/>
                  </a:cubicBezTo>
                  <a:cubicBezTo>
                    <a:pt x="973" y="1479"/>
                    <a:pt x="995" y="1482"/>
                    <a:pt x="1017" y="1490"/>
                  </a:cubicBezTo>
                  <a:cubicBezTo>
                    <a:pt x="1134" y="993"/>
                    <a:pt x="1252" y="496"/>
                    <a:pt x="1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4589269" y="4477876"/>
              <a:ext cx="75091" cy="62580"/>
            </a:xfrm>
            <a:custGeom>
              <a:avLst/>
              <a:gdLst/>
              <a:ahLst/>
              <a:cxnLst/>
              <a:rect l="l" t="t" r="r" b="b"/>
              <a:pathLst>
                <a:path w="2100" h="1750" extrusionOk="0">
                  <a:moveTo>
                    <a:pt x="2099" y="1"/>
                  </a:moveTo>
                  <a:lnTo>
                    <a:pt x="2099" y="1"/>
                  </a:lnTo>
                  <a:cubicBezTo>
                    <a:pt x="2060" y="14"/>
                    <a:pt x="2017" y="13"/>
                    <a:pt x="1976" y="17"/>
                  </a:cubicBezTo>
                  <a:cubicBezTo>
                    <a:pt x="1927" y="23"/>
                    <a:pt x="1877" y="29"/>
                    <a:pt x="1828" y="36"/>
                  </a:cubicBezTo>
                  <a:cubicBezTo>
                    <a:pt x="1722" y="52"/>
                    <a:pt x="1617" y="74"/>
                    <a:pt x="1513" y="101"/>
                  </a:cubicBezTo>
                  <a:cubicBezTo>
                    <a:pt x="1332" y="147"/>
                    <a:pt x="1158" y="211"/>
                    <a:pt x="989" y="290"/>
                  </a:cubicBezTo>
                  <a:cubicBezTo>
                    <a:pt x="862" y="466"/>
                    <a:pt x="733" y="642"/>
                    <a:pt x="610" y="823"/>
                  </a:cubicBezTo>
                  <a:cubicBezTo>
                    <a:pt x="400" y="1126"/>
                    <a:pt x="198" y="1436"/>
                    <a:pt x="1" y="1749"/>
                  </a:cubicBezTo>
                  <a:cubicBezTo>
                    <a:pt x="254" y="1640"/>
                    <a:pt x="518" y="1555"/>
                    <a:pt x="790" y="1501"/>
                  </a:cubicBezTo>
                  <a:cubicBezTo>
                    <a:pt x="957" y="1467"/>
                    <a:pt x="1125" y="1444"/>
                    <a:pt x="1294" y="1432"/>
                  </a:cubicBezTo>
                  <a:cubicBezTo>
                    <a:pt x="1369" y="1426"/>
                    <a:pt x="1443" y="1423"/>
                    <a:pt x="1518" y="1422"/>
                  </a:cubicBezTo>
                  <a:cubicBezTo>
                    <a:pt x="1549" y="1421"/>
                    <a:pt x="1581" y="1419"/>
                    <a:pt x="1613" y="1419"/>
                  </a:cubicBezTo>
                  <a:cubicBezTo>
                    <a:pt x="1656" y="1419"/>
                    <a:pt x="1699" y="1423"/>
                    <a:pt x="1738" y="1439"/>
                  </a:cubicBezTo>
                  <a:cubicBezTo>
                    <a:pt x="1743" y="1441"/>
                    <a:pt x="1747" y="1446"/>
                    <a:pt x="1751" y="1450"/>
                  </a:cubicBezTo>
                  <a:cubicBezTo>
                    <a:pt x="1872" y="968"/>
                    <a:pt x="1985" y="485"/>
                    <a:pt x="2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4544893" y="4532015"/>
              <a:ext cx="106414" cy="85323"/>
            </a:xfrm>
            <a:custGeom>
              <a:avLst/>
              <a:gdLst/>
              <a:ahLst/>
              <a:cxnLst/>
              <a:rect l="l" t="t" r="r" b="b"/>
              <a:pathLst>
                <a:path w="2976" h="2386" extrusionOk="0">
                  <a:moveTo>
                    <a:pt x="2975" y="1"/>
                  </a:moveTo>
                  <a:lnTo>
                    <a:pt x="2975" y="1"/>
                  </a:lnTo>
                  <a:cubicBezTo>
                    <a:pt x="2938" y="12"/>
                    <a:pt x="2900" y="14"/>
                    <a:pt x="2862" y="14"/>
                  </a:cubicBezTo>
                  <a:cubicBezTo>
                    <a:pt x="2837" y="14"/>
                    <a:pt x="2811" y="13"/>
                    <a:pt x="2785" y="13"/>
                  </a:cubicBezTo>
                  <a:cubicBezTo>
                    <a:pt x="2695" y="14"/>
                    <a:pt x="2608" y="18"/>
                    <a:pt x="2518" y="25"/>
                  </a:cubicBezTo>
                  <a:cubicBezTo>
                    <a:pt x="2367" y="36"/>
                    <a:pt x="2216" y="57"/>
                    <a:pt x="2065" y="86"/>
                  </a:cubicBezTo>
                  <a:cubicBezTo>
                    <a:pt x="1748" y="149"/>
                    <a:pt x="1440" y="249"/>
                    <a:pt x="1147" y="384"/>
                  </a:cubicBezTo>
                  <a:cubicBezTo>
                    <a:pt x="740" y="1037"/>
                    <a:pt x="358" y="1706"/>
                    <a:pt x="0" y="2386"/>
                  </a:cubicBezTo>
                  <a:cubicBezTo>
                    <a:pt x="359" y="2220"/>
                    <a:pt x="735" y="2095"/>
                    <a:pt x="1123" y="2020"/>
                  </a:cubicBezTo>
                  <a:cubicBezTo>
                    <a:pt x="1351" y="1975"/>
                    <a:pt x="1585" y="1946"/>
                    <a:pt x="1817" y="1935"/>
                  </a:cubicBezTo>
                  <a:cubicBezTo>
                    <a:pt x="1916" y="1930"/>
                    <a:pt x="2023" y="1923"/>
                    <a:pt x="2129" y="1923"/>
                  </a:cubicBezTo>
                  <a:cubicBezTo>
                    <a:pt x="2232" y="1923"/>
                    <a:pt x="2333" y="1930"/>
                    <a:pt x="2427" y="1954"/>
                  </a:cubicBezTo>
                  <a:cubicBezTo>
                    <a:pt x="2428" y="1953"/>
                    <a:pt x="2429" y="1951"/>
                    <a:pt x="2430" y="1949"/>
                  </a:cubicBezTo>
                  <a:cubicBezTo>
                    <a:pt x="2635" y="1306"/>
                    <a:pt x="2810" y="655"/>
                    <a:pt x="2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4615874" y="4419052"/>
              <a:ext cx="58571" cy="65083"/>
            </a:xfrm>
            <a:custGeom>
              <a:avLst/>
              <a:gdLst/>
              <a:ahLst/>
              <a:cxnLst/>
              <a:rect l="l" t="t" r="r" b="b"/>
              <a:pathLst>
                <a:path w="1638" h="1820" extrusionOk="0">
                  <a:moveTo>
                    <a:pt x="1638" y="0"/>
                  </a:moveTo>
                  <a:lnTo>
                    <a:pt x="1638" y="0"/>
                  </a:lnTo>
                  <a:cubicBezTo>
                    <a:pt x="1069" y="402"/>
                    <a:pt x="523" y="831"/>
                    <a:pt x="1" y="1290"/>
                  </a:cubicBezTo>
                  <a:cubicBezTo>
                    <a:pt x="106" y="1444"/>
                    <a:pt x="157" y="1632"/>
                    <a:pt x="175" y="1820"/>
                  </a:cubicBezTo>
                  <a:cubicBezTo>
                    <a:pt x="634" y="1192"/>
                    <a:pt x="1120" y="582"/>
                    <a:pt x="1638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4578542" y="4466719"/>
              <a:ext cx="40585" cy="70984"/>
            </a:xfrm>
            <a:custGeom>
              <a:avLst/>
              <a:gdLst/>
              <a:ahLst/>
              <a:cxnLst/>
              <a:rect l="l" t="t" r="r" b="b"/>
              <a:pathLst>
                <a:path w="1135" h="1985" extrusionOk="0">
                  <a:moveTo>
                    <a:pt x="995" y="1"/>
                  </a:moveTo>
                  <a:cubicBezTo>
                    <a:pt x="785" y="186"/>
                    <a:pt x="578" y="376"/>
                    <a:pt x="376" y="572"/>
                  </a:cubicBezTo>
                  <a:cubicBezTo>
                    <a:pt x="249" y="697"/>
                    <a:pt x="124" y="824"/>
                    <a:pt x="0" y="951"/>
                  </a:cubicBezTo>
                  <a:cubicBezTo>
                    <a:pt x="55" y="1147"/>
                    <a:pt x="84" y="1351"/>
                    <a:pt x="120" y="1550"/>
                  </a:cubicBezTo>
                  <a:cubicBezTo>
                    <a:pt x="148" y="1695"/>
                    <a:pt x="175" y="1840"/>
                    <a:pt x="201" y="1984"/>
                  </a:cubicBezTo>
                  <a:cubicBezTo>
                    <a:pt x="498" y="1517"/>
                    <a:pt x="809" y="1053"/>
                    <a:pt x="1135" y="604"/>
                  </a:cubicBezTo>
                  <a:cubicBezTo>
                    <a:pt x="1135" y="602"/>
                    <a:pt x="1133" y="599"/>
                    <a:pt x="1133" y="596"/>
                  </a:cubicBezTo>
                  <a:cubicBezTo>
                    <a:pt x="1130" y="384"/>
                    <a:pt x="1069" y="195"/>
                    <a:pt x="9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4506345" y="4605463"/>
              <a:ext cx="124186" cy="92046"/>
            </a:xfrm>
            <a:custGeom>
              <a:avLst/>
              <a:gdLst/>
              <a:ahLst/>
              <a:cxnLst/>
              <a:rect l="l" t="t" r="r" b="b"/>
              <a:pathLst>
                <a:path w="3473" h="2574" extrusionOk="0">
                  <a:moveTo>
                    <a:pt x="3473" y="0"/>
                  </a:moveTo>
                  <a:lnTo>
                    <a:pt x="3473" y="0"/>
                  </a:lnTo>
                  <a:cubicBezTo>
                    <a:pt x="3414" y="6"/>
                    <a:pt x="3355" y="8"/>
                    <a:pt x="3295" y="8"/>
                  </a:cubicBezTo>
                  <a:cubicBezTo>
                    <a:pt x="3192" y="8"/>
                    <a:pt x="3088" y="2"/>
                    <a:pt x="2985" y="2"/>
                  </a:cubicBezTo>
                  <a:cubicBezTo>
                    <a:pt x="2945" y="2"/>
                    <a:pt x="2906" y="3"/>
                    <a:pt x="2868" y="5"/>
                  </a:cubicBezTo>
                  <a:cubicBezTo>
                    <a:pt x="2652" y="18"/>
                    <a:pt x="2436" y="45"/>
                    <a:pt x="2223" y="86"/>
                  </a:cubicBezTo>
                  <a:cubicBezTo>
                    <a:pt x="1793" y="170"/>
                    <a:pt x="1380" y="314"/>
                    <a:pt x="987" y="507"/>
                  </a:cubicBezTo>
                  <a:cubicBezTo>
                    <a:pt x="703" y="1059"/>
                    <a:pt x="430" y="1618"/>
                    <a:pt x="173" y="2184"/>
                  </a:cubicBezTo>
                  <a:cubicBezTo>
                    <a:pt x="115" y="2313"/>
                    <a:pt x="58" y="2444"/>
                    <a:pt x="0" y="2573"/>
                  </a:cubicBezTo>
                  <a:cubicBezTo>
                    <a:pt x="491" y="2364"/>
                    <a:pt x="1021" y="2299"/>
                    <a:pt x="1554" y="2299"/>
                  </a:cubicBezTo>
                  <a:cubicBezTo>
                    <a:pt x="1875" y="2299"/>
                    <a:pt x="2196" y="2322"/>
                    <a:pt x="2511" y="2352"/>
                  </a:cubicBezTo>
                  <a:cubicBezTo>
                    <a:pt x="2903" y="1601"/>
                    <a:pt x="3212" y="807"/>
                    <a:pt x="3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4526656" y="4502943"/>
              <a:ext cx="56318" cy="112215"/>
            </a:xfrm>
            <a:custGeom>
              <a:avLst/>
              <a:gdLst/>
              <a:ahLst/>
              <a:cxnLst/>
              <a:rect l="l" t="t" r="r" b="b"/>
              <a:pathLst>
                <a:path w="1575" h="3138" extrusionOk="0">
                  <a:moveTo>
                    <a:pt x="1392" y="1"/>
                  </a:moveTo>
                  <a:cubicBezTo>
                    <a:pt x="891" y="525"/>
                    <a:pt x="425" y="1081"/>
                    <a:pt x="0" y="1666"/>
                  </a:cubicBezTo>
                  <a:cubicBezTo>
                    <a:pt x="114" y="1902"/>
                    <a:pt x="187" y="2162"/>
                    <a:pt x="253" y="2413"/>
                  </a:cubicBezTo>
                  <a:cubicBezTo>
                    <a:pt x="314" y="2652"/>
                    <a:pt x="363" y="2894"/>
                    <a:pt x="402" y="3137"/>
                  </a:cubicBezTo>
                  <a:cubicBezTo>
                    <a:pt x="575" y="2810"/>
                    <a:pt x="751" y="2484"/>
                    <a:pt x="934" y="2162"/>
                  </a:cubicBezTo>
                  <a:cubicBezTo>
                    <a:pt x="1139" y="1802"/>
                    <a:pt x="1354" y="1447"/>
                    <a:pt x="1575" y="1095"/>
                  </a:cubicBezTo>
                  <a:cubicBezTo>
                    <a:pt x="1543" y="914"/>
                    <a:pt x="1511" y="733"/>
                    <a:pt x="1481" y="553"/>
                  </a:cubicBezTo>
                  <a:cubicBezTo>
                    <a:pt x="1448" y="371"/>
                    <a:pt x="1411" y="185"/>
                    <a:pt x="1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4474913" y="4564841"/>
              <a:ext cx="62754" cy="136246"/>
            </a:xfrm>
            <a:custGeom>
              <a:avLst/>
              <a:gdLst/>
              <a:ahLst/>
              <a:cxnLst/>
              <a:rect l="l" t="t" r="r" b="b"/>
              <a:pathLst>
                <a:path w="1755" h="3810" extrusionOk="0">
                  <a:moveTo>
                    <a:pt x="1399" y="1"/>
                  </a:moveTo>
                  <a:cubicBezTo>
                    <a:pt x="856" y="760"/>
                    <a:pt x="384" y="1568"/>
                    <a:pt x="1" y="2420"/>
                  </a:cubicBezTo>
                  <a:cubicBezTo>
                    <a:pt x="62" y="2491"/>
                    <a:pt x="111" y="2577"/>
                    <a:pt x="161" y="2655"/>
                  </a:cubicBezTo>
                  <a:cubicBezTo>
                    <a:pt x="237" y="2781"/>
                    <a:pt x="307" y="2912"/>
                    <a:pt x="372" y="3043"/>
                  </a:cubicBezTo>
                  <a:cubicBezTo>
                    <a:pt x="492" y="3291"/>
                    <a:pt x="589" y="3546"/>
                    <a:pt x="670" y="3809"/>
                  </a:cubicBezTo>
                  <a:cubicBezTo>
                    <a:pt x="682" y="3802"/>
                    <a:pt x="694" y="3797"/>
                    <a:pt x="706" y="3789"/>
                  </a:cubicBezTo>
                  <a:cubicBezTo>
                    <a:pt x="1032" y="3043"/>
                    <a:pt x="1381" y="2308"/>
                    <a:pt x="1755" y="1585"/>
                  </a:cubicBezTo>
                  <a:cubicBezTo>
                    <a:pt x="1717" y="1297"/>
                    <a:pt x="1668" y="1009"/>
                    <a:pt x="1600" y="726"/>
                  </a:cubicBezTo>
                  <a:cubicBezTo>
                    <a:pt x="1542" y="483"/>
                    <a:pt x="1463" y="244"/>
                    <a:pt x="1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4477917" y="4692036"/>
              <a:ext cx="116105" cy="74524"/>
            </a:xfrm>
            <a:custGeom>
              <a:avLst/>
              <a:gdLst/>
              <a:ahLst/>
              <a:cxnLst/>
              <a:rect l="l" t="t" r="r" b="b"/>
              <a:pathLst>
                <a:path w="3247" h="2084" extrusionOk="0">
                  <a:moveTo>
                    <a:pt x="2360" y="0"/>
                  </a:moveTo>
                  <a:cubicBezTo>
                    <a:pt x="1797" y="0"/>
                    <a:pt x="1237" y="72"/>
                    <a:pt x="724" y="312"/>
                  </a:cubicBezTo>
                  <a:cubicBezTo>
                    <a:pt x="470" y="897"/>
                    <a:pt x="229" y="1489"/>
                    <a:pt x="0" y="2083"/>
                  </a:cubicBezTo>
                  <a:cubicBezTo>
                    <a:pt x="290" y="1957"/>
                    <a:pt x="596" y="1871"/>
                    <a:pt x="911" y="1833"/>
                  </a:cubicBezTo>
                  <a:cubicBezTo>
                    <a:pt x="1035" y="1819"/>
                    <a:pt x="1160" y="1812"/>
                    <a:pt x="1285" y="1812"/>
                  </a:cubicBezTo>
                  <a:cubicBezTo>
                    <a:pt x="1340" y="1812"/>
                    <a:pt x="1396" y="1813"/>
                    <a:pt x="1452" y="1816"/>
                  </a:cubicBezTo>
                  <a:cubicBezTo>
                    <a:pt x="1621" y="1824"/>
                    <a:pt x="1817" y="1831"/>
                    <a:pt x="1978" y="1896"/>
                  </a:cubicBezTo>
                  <a:cubicBezTo>
                    <a:pt x="2466" y="1326"/>
                    <a:pt x="2890" y="710"/>
                    <a:pt x="3246" y="46"/>
                  </a:cubicBezTo>
                  <a:cubicBezTo>
                    <a:pt x="2954" y="20"/>
                    <a:pt x="2657" y="0"/>
                    <a:pt x="2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4444053" y="4760764"/>
              <a:ext cx="101873" cy="102309"/>
            </a:xfrm>
            <a:custGeom>
              <a:avLst/>
              <a:gdLst/>
              <a:ahLst/>
              <a:cxnLst/>
              <a:rect l="l" t="t" r="r" b="b"/>
              <a:pathLst>
                <a:path w="2849" h="2861" extrusionOk="0">
                  <a:moveTo>
                    <a:pt x="2228" y="1"/>
                  </a:moveTo>
                  <a:cubicBezTo>
                    <a:pt x="2103" y="1"/>
                    <a:pt x="1978" y="8"/>
                    <a:pt x="1855" y="24"/>
                  </a:cubicBezTo>
                  <a:cubicBezTo>
                    <a:pt x="1520" y="66"/>
                    <a:pt x="1199" y="161"/>
                    <a:pt x="895" y="302"/>
                  </a:cubicBezTo>
                  <a:cubicBezTo>
                    <a:pt x="574" y="1147"/>
                    <a:pt x="277" y="2001"/>
                    <a:pt x="1" y="2861"/>
                  </a:cubicBezTo>
                  <a:cubicBezTo>
                    <a:pt x="403" y="2474"/>
                    <a:pt x="801" y="2083"/>
                    <a:pt x="1205" y="1698"/>
                  </a:cubicBezTo>
                  <a:cubicBezTo>
                    <a:pt x="1651" y="1274"/>
                    <a:pt x="2101" y="855"/>
                    <a:pt x="2527" y="412"/>
                  </a:cubicBezTo>
                  <a:cubicBezTo>
                    <a:pt x="2637" y="298"/>
                    <a:pt x="2743" y="181"/>
                    <a:pt x="2848" y="61"/>
                  </a:cubicBezTo>
                  <a:cubicBezTo>
                    <a:pt x="2695" y="48"/>
                    <a:pt x="2542" y="12"/>
                    <a:pt x="2388" y="5"/>
                  </a:cubicBezTo>
                  <a:cubicBezTo>
                    <a:pt x="2335" y="2"/>
                    <a:pt x="2281" y="1"/>
                    <a:pt x="2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4449453" y="4654525"/>
              <a:ext cx="48237" cy="111500"/>
            </a:xfrm>
            <a:custGeom>
              <a:avLst/>
              <a:gdLst/>
              <a:ahLst/>
              <a:cxnLst/>
              <a:rect l="l" t="t" r="r" b="b"/>
              <a:pathLst>
                <a:path w="1349" h="3118" extrusionOk="0">
                  <a:moveTo>
                    <a:pt x="675" y="0"/>
                  </a:moveTo>
                  <a:cubicBezTo>
                    <a:pt x="644" y="71"/>
                    <a:pt x="614" y="140"/>
                    <a:pt x="584" y="211"/>
                  </a:cubicBezTo>
                  <a:cubicBezTo>
                    <a:pt x="346" y="781"/>
                    <a:pt x="150" y="1364"/>
                    <a:pt x="0" y="1955"/>
                  </a:cubicBezTo>
                  <a:cubicBezTo>
                    <a:pt x="70" y="2017"/>
                    <a:pt x="117" y="2109"/>
                    <a:pt x="166" y="2186"/>
                  </a:cubicBezTo>
                  <a:cubicBezTo>
                    <a:pt x="234" y="2295"/>
                    <a:pt x="298" y="2405"/>
                    <a:pt x="360" y="2519"/>
                  </a:cubicBezTo>
                  <a:cubicBezTo>
                    <a:pt x="470" y="2714"/>
                    <a:pt x="570" y="2914"/>
                    <a:pt x="665" y="3118"/>
                  </a:cubicBezTo>
                  <a:cubicBezTo>
                    <a:pt x="677" y="3084"/>
                    <a:pt x="690" y="3051"/>
                    <a:pt x="703" y="3017"/>
                  </a:cubicBezTo>
                  <a:cubicBezTo>
                    <a:pt x="908" y="2488"/>
                    <a:pt x="1123" y="1962"/>
                    <a:pt x="1348" y="1442"/>
                  </a:cubicBezTo>
                  <a:cubicBezTo>
                    <a:pt x="1321" y="1442"/>
                    <a:pt x="1297" y="1419"/>
                    <a:pt x="1291" y="1394"/>
                  </a:cubicBezTo>
                  <a:cubicBezTo>
                    <a:pt x="1210" y="1106"/>
                    <a:pt x="1105" y="826"/>
                    <a:pt x="979" y="556"/>
                  </a:cubicBezTo>
                  <a:cubicBezTo>
                    <a:pt x="915" y="424"/>
                    <a:pt x="847" y="293"/>
                    <a:pt x="774" y="166"/>
                  </a:cubicBezTo>
                  <a:cubicBezTo>
                    <a:pt x="743" y="110"/>
                    <a:pt x="708" y="56"/>
                    <a:pt x="675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433576" y="4727580"/>
              <a:ext cx="37831" cy="140322"/>
            </a:xfrm>
            <a:custGeom>
              <a:avLst/>
              <a:gdLst/>
              <a:ahLst/>
              <a:cxnLst/>
              <a:rect l="l" t="t" r="r" b="b"/>
              <a:pathLst>
                <a:path w="1058" h="3924" extrusionOk="0">
                  <a:moveTo>
                    <a:pt x="423" y="0"/>
                  </a:moveTo>
                  <a:cubicBezTo>
                    <a:pt x="109" y="1278"/>
                    <a:pt x="1" y="2599"/>
                    <a:pt x="109" y="3923"/>
                  </a:cubicBezTo>
                  <a:cubicBezTo>
                    <a:pt x="403" y="3011"/>
                    <a:pt x="718" y="2107"/>
                    <a:pt x="1058" y="1212"/>
                  </a:cubicBezTo>
                  <a:cubicBezTo>
                    <a:pt x="957" y="982"/>
                    <a:pt x="847" y="758"/>
                    <a:pt x="729" y="537"/>
                  </a:cubicBezTo>
                  <a:cubicBezTo>
                    <a:pt x="669" y="425"/>
                    <a:pt x="606" y="313"/>
                    <a:pt x="542" y="201"/>
                  </a:cubicBezTo>
                  <a:cubicBezTo>
                    <a:pt x="505" y="138"/>
                    <a:pt x="456" y="71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4648808" y="4421734"/>
              <a:ext cx="29071" cy="54749"/>
            </a:xfrm>
            <a:custGeom>
              <a:avLst/>
              <a:gdLst/>
              <a:ahLst/>
              <a:cxnLst/>
              <a:rect l="l" t="t" r="r" b="b"/>
              <a:pathLst>
                <a:path w="813" h="1531" extrusionOk="0">
                  <a:moveTo>
                    <a:pt x="813" y="0"/>
                  </a:moveTo>
                  <a:lnTo>
                    <a:pt x="813" y="0"/>
                  </a:lnTo>
                  <a:cubicBezTo>
                    <a:pt x="658" y="178"/>
                    <a:pt x="504" y="359"/>
                    <a:pt x="352" y="542"/>
                  </a:cubicBezTo>
                  <a:cubicBezTo>
                    <a:pt x="333" y="594"/>
                    <a:pt x="313" y="646"/>
                    <a:pt x="294" y="698"/>
                  </a:cubicBezTo>
                  <a:cubicBezTo>
                    <a:pt x="192" y="974"/>
                    <a:pt x="95" y="1252"/>
                    <a:pt x="0" y="1531"/>
                  </a:cubicBezTo>
                  <a:cubicBezTo>
                    <a:pt x="48" y="1522"/>
                    <a:pt x="96" y="1512"/>
                    <a:pt x="145" y="1505"/>
                  </a:cubicBezTo>
                  <a:cubicBezTo>
                    <a:pt x="202" y="1497"/>
                    <a:pt x="260" y="1489"/>
                    <a:pt x="317" y="1484"/>
                  </a:cubicBezTo>
                  <a:cubicBezTo>
                    <a:pt x="341" y="1482"/>
                    <a:pt x="365" y="1479"/>
                    <a:pt x="387" y="1479"/>
                  </a:cubicBezTo>
                  <a:cubicBezTo>
                    <a:pt x="410" y="1479"/>
                    <a:pt x="432" y="1482"/>
                    <a:pt x="454" y="1490"/>
                  </a:cubicBezTo>
                  <a:cubicBezTo>
                    <a:pt x="571" y="993"/>
                    <a:pt x="689" y="496"/>
                    <a:pt x="81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4631250" y="4477876"/>
              <a:ext cx="33111" cy="51852"/>
            </a:xfrm>
            <a:custGeom>
              <a:avLst/>
              <a:gdLst/>
              <a:ahLst/>
              <a:cxnLst/>
              <a:rect l="l" t="t" r="r" b="b"/>
              <a:pathLst>
                <a:path w="926" h="1450" extrusionOk="0">
                  <a:moveTo>
                    <a:pt x="925" y="1"/>
                  </a:moveTo>
                  <a:cubicBezTo>
                    <a:pt x="886" y="14"/>
                    <a:pt x="843" y="13"/>
                    <a:pt x="802" y="17"/>
                  </a:cubicBezTo>
                  <a:cubicBezTo>
                    <a:pt x="753" y="23"/>
                    <a:pt x="703" y="29"/>
                    <a:pt x="654" y="36"/>
                  </a:cubicBezTo>
                  <a:cubicBezTo>
                    <a:pt x="587" y="47"/>
                    <a:pt x="519" y="59"/>
                    <a:pt x="454" y="74"/>
                  </a:cubicBezTo>
                  <a:cubicBezTo>
                    <a:pt x="299" y="529"/>
                    <a:pt x="150" y="987"/>
                    <a:pt x="1" y="1445"/>
                  </a:cubicBezTo>
                  <a:cubicBezTo>
                    <a:pt x="40" y="1441"/>
                    <a:pt x="80" y="1435"/>
                    <a:pt x="120" y="1432"/>
                  </a:cubicBezTo>
                  <a:cubicBezTo>
                    <a:pt x="195" y="1426"/>
                    <a:pt x="269" y="1423"/>
                    <a:pt x="344" y="1422"/>
                  </a:cubicBezTo>
                  <a:cubicBezTo>
                    <a:pt x="375" y="1421"/>
                    <a:pt x="407" y="1419"/>
                    <a:pt x="439" y="1419"/>
                  </a:cubicBezTo>
                  <a:cubicBezTo>
                    <a:pt x="482" y="1419"/>
                    <a:pt x="525" y="1423"/>
                    <a:pt x="564" y="1439"/>
                  </a:cubicBezTo>
                  <a:cubicBezTo>
                    <a:pt x="569" y="1441"/>
                    <a:pt x="573" y="1446"/>
                    <a:pt x="577" y="1450"/>
                  </a:cubicBezTo>
                  <a:cubicBezTo>
                    <a:pt x="698" y="968"/>
                    <a:pt x="811" y="484"/>
                    <a:pt x="92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4606219" y="4531979"/>
              <a:ext cx="45090" cy="69911"/>
            </a:xfrm>
            <a:custGeom>
              <a:avLst/>
              <a:gdLst/>
              <a:ahLst/>
              <a:cxnLst/>
              <a:rect l="l" t="t" r="r" b="b"/>
              <a:pathLst>
                <a:path w="1261" h="1955" extrusionOk="0">
                  <a:moveTo>
                    <a:pt x="1260" y="1"/>
                  </a:moveTo>
                  <a:lnTo>
                    <a:pt x="1260" y="1"/>
                  </a:lnTo>
                  <a:cubicBezTo>
                    <a:pt x="1222" y="13"/>
                    <a:pt x="1184" y="15"/>
                    <a:pt x="1145" y="15"/>
                  </a:cubicBezTo>
                  <a:cubicBezTo>
                    <a:pt x="1120" y="15"/>
                    <a:pt x="1095" y="14"/>
                    <a:pt x="1070" y="14"/>
                  </a:cubicBezTo>
                  <a:cubicBezTo>
                    <a:pt x="980" y="15"/>
                    <a:pt x="892" y="19"/>
                    <a:pt x="803" y="26"/>
                  </a:cubicBezTo>
                  <a:cubicBezTo>
                    <a:pt x="756" y="29"/>
                    <a:pt x="710" y="35"/>
                    <a:pt x="664" y="40"/>
                  </a:cubicBezTo>
                  <a:cubicBezTo>
                    <a:pt x="455" y="680"/>
                    <a:pt x="240" y="1317"/>
                    <a:pt x="1" y="1944"/>
                  </a:cubicBezTo>
                  <a:cubicBezTo>
                    <a:pt x="35" y="1942"/>
                    <a:pt x="68" y="1937"/>
                    <a:pt x="102" y="1936"/>
                  </a:cubicBezTo>
                  <a:cubicBezTo>
                    <a:pt x="201" y="1931"/>
                    <a:pt x="308" y="1924"/>
                    <a:pt x="414" y="1924"/>
                  </a:cubicBezTo>
                  <a:cubicBezTo>
                    <a:pt x="517" y="1924"/>
                    <a:pt x="618" y="1931"/>
                    <a:pt x="712" y="1955"/>
                  </a:cubicBezTo>
                  <a:cubicBezTo>
                    <a:pt x="713" y="1954"/>
                    <a:pt x="714" y="1952"/>
                    <a:pt x="715" y="1950"/>
                  </a:cubicBezTo>
                  <a:cubicBezTo>
                    <a:pt x="920" y="1307"/>
                    <a:pt x="1096" y="656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4566062" y="4605463"/>
              <a:ext cx="64471" cy="84143"/>
            </a:xfrm>
            <a:custGeom>
              <a:avLst/>
              <a:gdLst/>
              <a:ahLst/>
              <a:cxnLst/>
              <a:rect l="l" t="t" r="r" b="b"/>
              <a:pathLst>
                <a:path w="1803" h="2353" extrusionOk="0">
                  <a:moveTo>
                    <a:pt x="1803" y="0"/>
                  </a:moveTo>
                  <a:lnTo>
                    <a:pt x="1803" y="0"/>
                  </a:lnTo>
                  <a:cubicBezTo>
                    <a:pt x="1744" y="6"/>
                    <a:pt x="1685" y="8"/>
                    <a:pt x="1625" y="8"/>
                  </a:cubicBezTo>
                  <a:cubicBezTo>
                    <a:pt x="1522" y="8"/>
                    <a:pt x="1418" y="2"/>
                    <a:pt x="1315" y="2"/>
                  </a:cubicBezTo>
                  <a:cubicBezTo>
                    <a:pt x="1275" y="2"/>
                    <a:pt x="1236" y="3"/>
                    <a:pt x="1198" y="5"/>
                  </a:cubicBezTo>
                  <a:cubicBezTo>
                    <a:pt x="1156" y="7"/>
                    <a:pt x="1115" y="14"/>
                    <a:pt x="1075" y="17"/>
                  </a:cubicBezTo>
                  <a:cubicBezTo>
                    <a:pt x="835" y="635"/>
                    <a:pt x="571" y="1245"/>
                    <a:pt x="262" y="1833"/>
                  </a:cubicBezTo>
                  <a:cubicBezTo>
                    <a:pt x="179" y="1993"/>
                    <a:pt x="91" y="2147"/>
                    <a:pt x="1" y="2301"/>
                  </a:cubicBezTo>
                  <a:cubicBezTo>
                    <a:pt x="283" y="2305"/>
                    <a:pt x="564" y="2326"/>
                    <a:pt x="841" y="2353"/>
                  </a:cubicBezTo>
                  <a:cubicBezTo>
                    <a:pt x="1233" y="1601"/>
                    <a:pt x="1542" y="807"/>
                    <a:pt x="180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4515320" y="4692036"/>
              <a:ext cx="78702" cy="67801"/>
            </a:xfrm>
            <a:custGeom>
              <a:avLst/>
              <a:gdLst/>
              <a:ahLst/>
              <a:cxnLst/>
              <a:rect l="l" t="t" r="r" b="b"/>
              <a:pathLst>
                <a:path w="2201" h="1896" extrusionOk="0">
                  <a:moveTo>
                    <a:pt x="1347" y="1"/>
                  </a:moveTo>
                  <a:cubicBezTo>
                    <a:pt x="955" y="649"/>
                    <a:pt x="502" y="1250"/>
                    <a:pt x="1" y="1823"/>
                  </a:cubicBezTo>
                  <a:cubicBezTo>
                    <a:pt x="88" y="1816"/>
                    <a:pt x="175" y="1813"/>
                    <a:pt x="263" y="1813"/>
                  </a:cubicBezTo>
                  <a:cubicBezTo>
                    <a:pt x="310" y="1813"/>
                    <a:pt x="357" y="1814"/>
                    <a:pt x="405" y="1816"/>
                  </a:cubicBezTo>
                  <a:cubicBezTo>
                    <a:pt x="575" y="1824"/>
                    <a:pt x="771" y="1831"/>
                    <a:pt x="931" y="1896"/>
                  </a:cubicBezTo>
                  <a:cubicBezTo>
                    <a:pt x="1419" y="1326"/>
                    <a:pt x="1844" y="710"/>
                    <a:pt x="2200" y="46"/>
                  </a:cubicBezTo>
                  <a:cubicBezTo>
                    <a:pt x="1919" y="21"/>
                    <a:pt x="1633" y="2"/>
                    <a:pt x="1347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4444053" y="4760800"/>
              <a:ext cx="101873" cy="102274"/>
            </a:xfrm>
            <a:custGeom>
              <a:avLst/>
              <a:gdLst/>
              <a:ahLst/>
              <a:cxnLst/>
              <a:rect l="l" t="t" r="r" b="b"/>
              <a:pathLst>
                <a:path w="2849" h="2860" extrusionOk="0">
                  <a:moveTo>
                    <a:pt x="2241" y="0"/>
                  </a:moveTo>
                  <a:cubicBezTo>
                    <a:pt x="2123" y="0"/>
                    <a:pt x="2005" y="7"/>
                    <a:pt x="1887" y="21"/>
                  </a:cubicBezTo>
                  <a:cubicBezTo>
                    <a:pt x="1849" y="64"/>
                    <a:pt x="1810" y="109"/>
                    <a:pt x="1771" y="152"/>
                  </a:cubicBezTo>
                  <a:cubicBezTo>
                    <a:pt x="1292" y="681"/>
                    <a:pt x="787" y="1207"/>
                    <a:pt x="359" y="1785"/>
                  </a:cubicBezTo>
                  <a:cubicBezTo>
                    <a:pt x="236" y="2143"/>
                    <a:pt x="116" y="2501"/>
                    <a:pt x="1" y="2860"/>
                  </a:cubicBezTo>
                  <a:cubicBezTo>
                    <a:pt x="403" y="2473"/>
                    <a:pt x="801" y="2081"/>
                    <a:pt x="1205" y="1696"/>
                  </a:cubicBezTo>
                  <a:cubicBezTo>
                    <a:pt x="1651" y="1273"/>
                    <a:pt x="2101" y="854"/>
                    <a:pt x="2527" y="411"/>
                  </a:cubicBezTo>
                  <a:cubicBezTo>
                    <a:pt x="2637" y="297"/>
                    <a:pt x="2743" y="179"/>
                    <a:pt x="2848" y="60"/>
                  </a:cubicBezTo>
                  <a:cubicBezTo>
                    <a:pt x="2695" y="47"/>
                    <a:pt x="2543" y="11"/>
                    <a:pt x="2387" y="4"/>
                  </a:cubicBezTo>
                  <a:cubicBezTo>
                    <a:pt x="2339" y="1"/>
                    <a:pt x="2290" y="0"/>
                    <a:pt x="2241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4436794" y="4838933"/>
              <a:ext cx="10298" cy="28966"/>
            </a:xfrm>
            <a:custGeom>
              <a:avLst/>
              <a:gdLst/>
              <a:ahLst/>
              <a:cxnLst/>
              <a:rect l="l" t="t" r="r" b="b"/>
              <a:pathLst>
                <a:path w="288" h="810" extrusionOk="0">
                  <a:moveTo>
                    <a:pt x="287" y="1"/>
                  </a:moveTo>
                  <a:cubicBezTo>
                    <a:pt x="193" y="149"/>
                    <a:pt x="103" y="299"/>
                    <a:pt x="22" y="456"/>
                  </a:cubicBezTo>
                  <a:cubicBezTo>
                    <a:pt x="16" y="469"/>
                    <a:pt x="8" y="481"/>
                    <a:pt x="1" y="493"/>
                  </a:cubicBezTo>
                  <a:cubicBezTo>
                    <a:pt x="6" y="599"/>
                    <a:pt x="11" y="704"/>
                    <a:pt x="20" y="809"/>
                  </a:cubicBezTo>
                  <a:cubicBezTo>
                    <a:pt x="107" y="539"/>
                    <a:pt x="197" y="270"/>
                    <a:pt x="287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4295261" y="4739488"/>
              <a:ext cx="155509" cy="519342"/>
            </a:xfrm>
            <a:custGeom>
              <a:avLst/>
              <a:gdLst/>
              <a:ahLst/>
              <a:cxnLst/>
              <a:rect l="l" t="t" r="r" b="b"/>
              <a:pathLst>
                <a:path w="4349" h="14523" extrusionOk="0">
                  <a:moveTo>
                    <a:pt x="1059" y="403"/>
                  </a:moveTo>
                  <a:cubicBezTo>
                    <a:pt x="1272" y="868"/>
                    <a:pt x="1490" y="1329"/>
                    <a:pt x="1709" y="1791"/>
                  </a:cubicBezTo>
                  <a:cubicBezTo>
                    <a:pt x="1665" y="1805"/>
                    <a:pt x="1634" y="1838"/>
                    <a:pt x="1599" y="1872"/>
                  </a:cubicBezTo>
                  <a:cubicBezTo>
                    <a:pt x="1558" y="1911"/>
                    <a:pt x="1517" y="1953"/>
                    <a:pt x="1478" y="1996"/>
                  </a:cubicBezTo>
                  <a:cubicBezTo>
                    <a:pt x="1402" y="2077"/>
                    <a:pt x="1331" y="2163"/>
                    <a:pt x="1265" y="2254"/>
                  </a:cubicBezTo>
                  <a:cubicBezTo>
                    <a:pt x="1186" y="2361"/>
                    <a:pt x="1115" y="2475"/>
                    <a:pt x="1051" y="2593"/>
                  </a:cubicBezTo>
                  <a:cubicBezTo>
                    <a:pt x="1022" y="1863"/>
                    <a:pt x="1026" y="1132"/>
                    <a:pt x="1059" y="403"/>
                  </a:cubicBezTo>
                  <a:close/>
                  <a:moveTo>
                    <a:pt x="937" y="406"/>
                  </a:moveTo>
                  <a:cubicBezTo>
                    <a:pt x="896" y="1183"/>
                    <a:pt x="898" y="1963"/>
                    <a:pt x="932" y="2740"/>
                  </a:cubicBezTo>
                  <a:cubicBezTo>
                    <a:pt x="801" y="2604"/>
                    <a:pt x="644" y="2491"/>
                    <a:pt x="465" y="2435"/>
                  </a:cubicBezTo>
                  <a:cubicBezTo>
                    <a:pt x="585" y="1751"/>
                    <a:pt x="744" y="1074"/>
                    <a:pt x="937" y="406"/>
                  </a:cubicBezTo>
                  <a:close/>
                  <a:moveTo>
                    <a:pt x="1745" y="1867"/>
                  </a:moveTo>
                  <a:cubicBezTo>
                    <a:pt x="1958" y="2315"/>
                    <a:pt x="2171" y="2763"/>
                    <a:pt x="2379" y="3215"/>
                  </a:cubicBezTo>
                  <a:cubicBezTo>
                    <a:pt x="2375" y="3215"/>
                    <a:pt x="2371" y="3214"/>
                    <a:pt x="2367" y="3214"/>
                  </a:cubicBezTo>
                  <a:cubicBezTo>
                    <a:pt x="2366" y="3214"/>
                    <a:pt x="2364" y="3214"/>
                    <a:pt x="2362" y="3215"/>
                  </a:cubicBezTo>
                  <a:cubicBezTo>
                    <a:pt x="2291" y="3236"/>
                    <a:pt x="2236" y="3292"/>
                    <a:pt x="2180" y="3339"/>
                  </a:cubicBezTo>
                  <a:cubicBezTo>
                    <a:pt x="2122" y="3387"/>
                    <a:pt x="2065" y="3436"/>
                    <a:pt x="2012" y="3487"/>
                  </a:cubicBezTo>
                  <a:cubicBezTo>
                    <a:pt x="1886" y="3602"/>
                    <a:pt x="1769" y="3725"/>
                    <a:pt x="1660" y="3855"/>
                  </a:cubicBezTo>
                  <a:cubicBezTo>
                    <a:pt x="1483" y="4067"/>
                    <a:pt x="1329" y="4300"/>
                    <a:pt x="1200" y="4543"/>
                  </a:cubicBezTo>
                  <a:cubicBezTo>
                    <a:pt x="1158" y="4176"/>
                    <a:pt x="1122" y="3807"/>
                    <a:pt x="1096" y="3439"/>
                  </a:cubicBezTo>
                  <a:cubicBezTo>
                    <a:pt x="1080" y="3221"/>
                    <a:pt x="1069" y="3003"/>
                    <a:pt x="1059" y="2786"/>
                  </a:cubicBezTo>
                  <a:cubicBezTo>
                    <a:pt x="1142" y="2619"/>
                    <a:pt x="1237" y="2459"/>
                    <a:pt x="1349" y="2311"/>
                  </a:cubicBezTo>
                  <a:cubicBezTo>
                    <a:pt x="1414" y="2225"/>
                    <a:pt x="1483" y="2142"/>
                    <a:pt x="1556" y="2064"/>
                  </a:cubicBezTo>
                  <a:cubicBezTo>
                    <a:pt x="1589" y="2027"/>
                    <a:pt x="1623" y="1991"/>
                    <a:pt x="1659" y="1956"/>
                  </a:cubicBezTo>
                  <a:cubicBezTo>
                    <a:pt x="1688" y="1927"/>
                    <a:pt x="1723" y="1901"/>
                    <a:pt x="1745" y="1867"/>
                  </a:cubicBezTo>
                  <a:close/>
                  <a:moveTo>
                    <a:pt x="453" y="2501"/>
                  </a:moveTo>
                  <a:cubicBezTo>
                    <a:pt x="632" y="2605"/>
                    <a:pt x="799" y="2715"/>
                    <a:pt x="933" y="2879"/>
                  </a:cubicBezTo>
                  <a:cubicBezTo>
                    <a:pt x="935" y="2881"/>
                    <a:pt x="938" y="2882"/>
                    <a:pt x="940" y="2884"/>
                  </a:cubicBezTo>
                  <a:cubicBezTo>
                    <a:pt x="966" y="3439"/>
                    <a:pt x="1013" y="3994"/>
                    <a:pt x="1074" y="4545"/>
                  </a:cubicBezTo>
                  <a:cubicBezTo>
                    <a:pt x="962" y="4449"/>
                    <a:pt x="850" y="4352"/>
                    <a:pt x="739" y="4256"/>
                  </a:cubicBezTo>
                  <a:cubicBezTo>
                    <a:pt x="586" y="4124"/>
                    <a:pt x="436" y="3983"/>
                    <a:pt x="271" y="3865"/>
                  </a:cubicBezTo>
                  <a:cubicBezTo>
                    <a:pt x="288" y="3687"/>
                    <a:pt x="306" y="3510"/>
                    <a:pt x="327" y="3334"/>
                  </a:cubicBezTo>
                  <a:cubicBezTo>
                    <a:pt x="363" y="3054"/>
                    <a:pt x="406" y="2776"/>
                    <a:pt x="453" y="2501"/>
                  </a:cubicBezTo>
                  <a:close/>
                  <a:moveTo>
                    <a:pt x="2406" y="3275"/>
                  </a:moveTo>
                  <a:cubicBezTo>
                    <a:pt x="2687" y="3890"/>
                    <a:pt x="2956" y="4507"/>
                    <a:pt x="3198" y="5138"/>
                  </a:cubicBezTo>
                  <a:cubicBezTo>
                    <a:pt x="3199" y="5140"/>
                    <a:pt x="3199" y="5142"/>
                    <a:pt x="3200" y="5144"/>
                  </a:cubicBezTo>
                  <a:cubicBezTo>
                    <a:pt x="3019" y="5224"/>
                    <a:pt x="2857" y="5381"/>
                    <a:pt x="2711" y="5510"/>
                  </a:cubicBezTo>
                  <a:cubicBezTo>
                    <a:pt x="2536" y="5664"/>
                    <a:pt x="2373" y="5832"/>
                    <a:pt x="2222" y="6010"/>
                  </a:cubicBezTo>
                  <a:cubicBezTo>
                    <a:pt x="1966" y="6311"/>
                    <a:pt x="1752" y="6644"/>
                    <a:pt x="1574" y="6998"/>
                  </a:cubicBezTo>
                  <a:cubicBezTo>
                    <a:pt x="1429" y="6243"/>
                    <a:pt x="1308" y="5482"/>
                    <a:pt x="1219" y="4718"/>
                  </a:cubicBezTo>
                  <a:cubicBezTo>
                    <a:pt x="1364" y="4430"/>
                    <a:pt x="1541" y="4158"/>
                    <a:pt x="1750" y="3912"/>
                  </a:cubicBezTo>
                  <a:cubicBezTo>
                    <a:pt x="1849" y="3795"/>
                    <a:pt x="1953" y="3684"/>
                    <a:pt x="2064" y="3581"/>
                  </a:cubicBezTo>
                  <a:cubicBezTo>
                    <a:pt x="2129" y="3519"/>
                    <a:pt x="2196" y="3461"/>
                    <a:pt x="2265" y="3405"/>
                  </a:cubicBezTo>
                  <a:cubicBezTo>
                    <a:pt x="2316" y="3364"/>
                    <a:pt x="2369" y="3329"/>
                    <a:pt x="2406" y="3275"/>
                  </a:cubicBezTo>
                  <a:close/>
                  <a:moveTo>
                    <a:pt x="264" y="3950"/>
                  </a:moveTo>
                  <a:cubicBezTo>
                    <a:pt x="394" y="4083"/>
                    <a:pt x="539" y="4204"/>
                    <a:pt x="678" y="4326"/>
                  </a:cubicBezTo>
                  <a:cubicBezTo>
                    <a:pt x="815" y="4447"/>
                    <a:pt x="954" y="4568"/>
                    <a:pt x="1090" y="4690"/>
                  </a:cubicBezTo>
                  <a:cubicBezTo>
                    <a:pt x="1138" y="5102"/>
                    <a:pt x="1192" y="5513"/>
                    <a:pt x="1257" y="5923"/>
                  </a:cubicBezTo>
                  <a:cubicBezTo>
                    <a:pt x="1316" y="6289"/>
                    <a:pt x="1381" y="6654"/>
                    <a:pt x="1451" y="7018"/>
                  </a:cubicBezTo>
                  <a:cubicBezTo>
                    <a:pt x="1269" y="6851"/>
                    <a:pt x="1080" y="6692"/>
                    <a:pt x="882" y="6545"/>
                  </a:cubicBezTo>
                  <a:cubicBezTo>
                    <a:pt x="673" y="6390"/>
                    <a:pt x="454" y="6232"/>
                    <a:pt x="218" y="6121"/>
                  </a:cubicBezTo>
                  <a:cubicBezTo>
                    <a:pt x="183" y="5396"/>
                    <a:pt x="200" y="4671"/>
                    <a:pt x="264" y="3950"/>
                  </a:cubicBezTo>
                  <a:close/>
                  <a:moveTo>
                    <a:pt x="3236" y="5241"/>
                  </a:moveTo>
                  <a:cubicBezTo>
                    <a:pt x="3537" y="6035"/>
                    <a:pt x="3793" y="6847"/>
                    <a:pt x="3956" y="7679"/>
                  </a:cubicBezTo>
                  <a:cubicBezTo>
                    <a:pt x="3251" y="8143"/>
                    <a:pt x="2538" y="8669"/>
                    <a:pt x="2135" y="9420"/>
                  </a:cubicBezTo>
                  <a:cubicBezTo>
                    <a:pt x="2098" y="9283"/>
                    <a:pt x="2062" y="9146"/>
                    <a:pt x="2026" y="9009"/>
                  </a:cubicBezTo>
                  <a:cubicBezTo>
                    <a:pt x="1873" y="8407"/>
                    <a:pt x="1736" y="7800"/>
                    <a:pt x="1613" y="7191"/>
                  </a:cubicBezTo>
                  <a:cubicBezTo>
                    <a:pt x="1800" y="6796"/>
                    <a:pt x="2032" y="6424"/>
                    <a:pt x="2314" y="6090"/>
                  </a:cubicBezTo>
                  <a:cubicBezTo>
                    <a:pt x="2455" y="5924"/>
                    <a:pt x="2606" y="5769"/>
                    <a:pt x="2767" y="5624"/>
                  </a:cubicBezTo>
                  <a:cubicBezTo>
                    <a:pt x="2915" y="5490"/>
                    <a:pt x="3095" y="5381"/>
                    <a:pt x="3236" y="5241"/>
                  </a:cubicBezTo>
                  <a:close/>
                  <a:moveTo>
                    <a:pt x="222" y="6201"/>
                  </a:moveTo>
                  <a:lnTo>
                    <a:pt x="222" y="6201"/>
                  </a:lnTo>
                  <a:cubicBezTo>
                    <a:pt x="423" y="6351"/>
                    <a:pt x="634" y="6488"/>
                    <a:pt x="832" y="6642"/>
                  </a:cubicBezTo>
                  <a:cubicBezTo>
                    <a:pt x="1062" y="6821"/>
                    <a:pt x="1280" y="7014"/>
                    <a:pt x="1490" y="7215"/>
                  </a:cubicBezTo>
                  <a:cubicBezTo>
                    <a:pt x="1649" y="8013"/>
                    <a:pt x="1837" y="8805"/>
                    <a:pt x="2049" y="9592"/>
                  </a:cubicBezTo>
                  <a:cubicBezTo>
                    <a:pt x="2044" y="9606"/>
                    <a:pt x="2038" y="9617"/>
                    <a:pt x="2032" y="9631"/>
                  </a:cubicBezTo>
                  <a:cubicBezTo>
                    <a:pt x="1805" y="9475"/>
                    <a:pt x="1570" y="9336"/>
                    <a:pt x="1322" y="9218"/>
                  </a:cubicBezTo>
                  <a:cubicBezTo>
                    <a:pt x="1188" y="9156"/>
                    <a:pt x="1053" y="9097"/>
                    <a:pt x="914" y="9047"/>
                  </a:cubicBezTo>
                  <a:cubicBezTo>
                    <a:pt x="827" y="9017"/>
                    <a:pt x="735" y="8981"/>
                    <a:pt x="643" y="8964"/>
                  </a:cubicBezTo>
                  <a:cubicBezTo>
                    <a:pt x="409" y="8059"/>
                    <a:pt x="272" y="7133"/>
                    <a:pt x="222" y="6201"/>
                  </a:cubicBezTo>
                  <a:close/>
                  <a:moveTo>
                    <a:pt x="3980" y="7806"/>
                  </a:moveTo>
                  <a:cubicBezTo>
                    <a:pt x="4117" y="8548"/>
                    <a:pt x="4171" y="9294"/>
                    <a:pt x="4146" y="10043"/>
                  </a:cubicBezTo>
                  <a:cubicBezTo>
                    <a:pt x="3980" y="10093"/>
                    <a:pt x="3823" y="10210"/>
                    <a:pt x="3685" y="10310"/>
                  </a:cubicBezTo>
                  <a:cubicBezTo>
                    <a:pt x="3538" y="10415"/>
                    <a:pt x="3401" y="10533"/>
                    <a:pt x="3274" y="10660"/>
                  </a:cubicBezTo>
                  <a:cubicBezTo>
                    <a:pt x="3052" y="10887"/>
                    <a:pt x="2867" y="11146"/>
                    <a:pt x="2721" y="11425"/>
                  </a:cubicBezTo>
                  <a:cubicBezTo>
                    <a:pt x="2527" y="10818"/>
                    <a:pt x="2345" y="10206"/>
                    <a:pt x="2178" y="9590"/>
                  </a:cubicBezTo>
                  <a:cubicBezTo>
                    <a:pt x="2560" y="8815"/>
                    <a:pt x="3273" y="8277"/>
                    <a:pt x="3980" y="7806"/>
                  </a:cubicBezTo>
                  <a:close/>
                  <a:moveTo>
                    <a:pt x="669" y="9056"/>
                  </a:moveTo>
                  <a:cubicBezTo>
                    <a:pt x="728" y="9080"/>
                    <a:pt x="790" y="9100"/>
                    <a:pt x="849" y="9124"/>
                  </a:cubicBezTo>
                  <a:cubicBezTo>
                    <a:pt x="986" y="9178"/>
                    <a:pt x="1120" y="9236"/>
                    <a:pt x="1253" y="9301"/>
                  </a:cubicBezTo>
                  <a:cubicBezTo>
                    <a:pt x="1520" y="9432"/>
                    <a:pt x="1777" y="9586"/>
                    <a:pt x="2020" y="9759"/>
                  </a:cubicBezTo>
                  <a:cubicBezTo>
                    <a:pt x="2031" y="9767"/>
                    <a:pt x="2046" y="9772"/>
                    <a:pt x="2060" y="9772"/>
                  </a:cubicBezTo>
                  <a:cubicBezTo>
                    <a:pt x="2072" y="9772"/>
                    <a:pt x="2084" y="9769"/>
                    <a:pt x="2094" y="9761"/>
                  </a:cubicBezTo>
                  <a:cubicBezTo>
                    <a:pt x="2243" y="10308"/>
                    <a:pt x="2405" y="10851"/>
                    <a:pt x="2575" y="11394"/>
                  </a:cubicBezTo>
                  <a:cubicBezTo>
                    <a:pt x="2586" y="11427"/>
                    <a:pt x="2598" y="11462"/>
                    <a:pt x="2608" y="11496"/>
                  </a:cubicBezTo>
                  <a:cubicBezTo>
                    <a:pt x="2407" y="11396"/>
                    <a:pt x="2204" y="11303"/>
                    <a:pt x="1996" y="11219"/>
                  </a:cubicBezTo>
                  <a:cubicBezTo>
                    <a:pt x="1877" y="11170"/>
                    <a:pt x="1758" y="11124"/>
                    <a:pt x="1637" y="11081"/>
                  </a:cubicBezTo>
                  <a:cubicBezTo>
                    <a:pt x="1550" y="11051"/>
                    <a:pt x="1456" y="11008"/>
                    <a:pt x="1364" y="11004"/>
                  </a:cubicBezTo>
                  <a:cubicBezTo>
                    <a:pt x="1111" y="10449"/>
                    <a:pt x="898" y="9872"/>
                    <a:pt x="727" y="9278"/>
                  </a:cubicBezTo>
                  <a:cubicBezTo>
                    <a:pt x="707" y="9204"/>
                    <a:pt x="687" y="9131"/>
                    <a:pt x="669" y="9056"/>
                  </a:cubicBezTo>
                  <a:close/>
                  <a:moveTo>
                    <a:pt x="4141" y="10159"/>
                  </a:moveTo>
                  <a:cubicBezTo>
                    <a:pt x="4134" y="10318"/>
                    <a:pt x="4124" y="10476"/>
                    <a:pt x="4110" y="10633"/>
                  </a:cubicBezTo>
                  <a:cubicBezTo>
                    <a:pt x="4055" y="11246"/>
                    <a:pt x="3965" y="11854"/>
                    <a:pt x="3881" y="12463"/>
                  </a:cubicBezTo>
                  <a:cubicBezTo>
                    <a:pt x="3807" y="13016"/>
                    <a:pt x="3740" y="13571"/>
                    <a:pt x="3668" y="14125"/>
                  </a:cubicBezTo>
                  <a:cubicBezTo>
                    <a:pt x="3347" y="13279"/>
                    <a:pt x="3044" y="12428"/>
                    <a:pt x="2767" y="11568"/>
                  </a:cubicBezTo>
                  <a:cubicBezTo>
                    <a:pt x="2917" y="11268"/>
                    <a:pt x="3108" y="10992"/>
                    <a:pt x="3343" y="10750"/>
                  </a:cubicBezTo>
                  <a:cubicBezTo>
                    <a:pt x="3466" y="10624"/>
                    <a:pt x="3602" y="10507"/>
                    <a:pt x="3747" y="10403"/>
                  </a:cubicBezTo>
                  <a:cubicBezTo>
                    <a:pt x="3872" y="10312"/>
                    <a:pt x="4014" y="10244"/>
                    <a:pt x="4141" y="10159"/>
                  </a:cubicBezTo>
                  <a:close/>
                  <a:moveTo>
                    <a:pt x="1402" y="11085"/>
                  </a:moveTo>
                  <a:lnTo>
                    <a:pt x="1402" y="11085"/>
                  </a:lnTo>
                  <a:cubicBezTo>
                    <a:pt x="1472" y="11121"/>
                    <a:pt x="1551" y="11141"/>
                    <a:pt x="1620" y="11169"/>
                  </a:cubicBezTo>
                  <a:cubicBezTo>
                    <a:pt x="1740" y="11217"/>
                    <a:pt x="1858" y="11264"/>
                    <a:pt x="1977" y="11314"/>
                  </a:cubicBezTo>
                  <a:cubicBezTo>
                    <a:pt x="2207" y="11412"/>
                    <a:pt x="2432" y="11519"/>
                    <a:pt x="2654" y="11635"/>
                  </a:cubicBezTo>
                  <a:cubicBezTo>
                    <a:pt x="2949" y="12546"/>
                    <a:pt x="3268" y="13450"/>
                    <a:pt x="3609" y="14345"/>
                  </a:cubicBezTo>
                  <a:cubicBezTo>
                    <a:pt x="2696" y="13379"/>
                    <a:pt x="1955" y="12280"/>
                    <a:pt x="1402" y="11085"/>
                  </a:cubicBezTo>
                  <a:close/>
                  <a:moveTo>
                    <a:pt x="973" y="1"/>
                  </a:moveTo>
                  <a:cubicBezTo>
                    <a:pt x="947" y="1"/>
                    <a:pt x="921" y="18"/>
                    <a:pt x="911" y="51"/>
                  </a:cubicBezTo>
                  <a:cubicBezTo>
                    <a:pt x="320" y="1975"/>
                    <a:pt x="1" y="3993"/>
                    <a:pt x="78" y="6008"/>
                  </a:cubicBezTo>
                  <a:cubicBezTo>
                    <a:pt x="156" y="8019"/>
                    <a:pt x="651" y="10022"/>
                    <a:pt x="1605" y="11799"/>
                  </a:cubicBezTo>
                  <a:cubicBezTo>
                    <a:pt x="2141" y="12798"/>
                    <a:pt x="2817" y="13734"/>
                    <a:pt x="3647" y="14511"/>
                  </a:cubicBezTo>
                  <a:cubicBezTo>
                    <a:pt x="3656" y="14519"/>
                    <a:pt x="3665" y="14523"/>
                    <a:pt x="3675" y="14523"/>
                  </a:cubicBezTo>
                  <a:cubicBezTo>
                    <a:pt x="3701" y="14523"/>
                    <a:pt x="3724" y="14492"/>
                    <a:pt x="3714" y="14464"/>
                  </a:cubicBezTo>
                  <a:cubicBezTo>
                    <a:pt x="3739" y="14461"/>
                    <a:pt x="3763" y="14444"/>
                    <a:pt x="3768" y="14412"/>
                  </a:cubicBezTo>
                  <a:cubicBezTo>
                    <a:pt x="3925" y="13279"/>
                    <a:pt x="4111" y="12148"/>
                    <a:pt x="4236" y="11011"/>
                  </a:cubicBezTo>
                  <a:cubicBezTo>
                    <a:pt x="4345" y="10033"/>
                    <a:pt x="4349" y="9061"/>
                    <a:pt x="4194" y="8087"/>
                  </a:cubicBezTo>
                  <a:cubicBezTo>
                    <a:pt x="3907" y="6267"/>
                    <a:pt x="3171" y="4558"/>
                    <a:pt x="2388" y="2903"/>
                  </a:cubicBezTo>
                  <a:cubicBezTo>
                    <a:pt x="1936" y="1949"/>
                    <a:pt x="1463" y="1006"/>
                    <a:pt x="1033" y="43"/>
                  </a:cubicBezTo>
                  <a:cubicBezTo>
                    <a:pt x="1020" y="15"/>
                    <a:pt x="997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4331807" y="4753863"/>
              <a:ext cx="24565" cy="78350"/>
            </a:xfrm>
            <a:custGeom>
              <a:avLst/>
              <a:gdLst/>
              <a:ahLst/>
              <a:cxnLst/>
              <a:rect l="l" t="t" r="r" b="b"/>
              <a:pathLst>
                <a:path w="687" h="2191" extrusionOk="0">
                  <a:moveTo>
                    <a:pt x="37" y="1"/>
                  </a:moveTo>
                  <a:cubicBezTo>
                    <a:pt x="4" y="730"/>
                    <a:pt x="0" y="1461"/>
                    <a:pt x="29" y="2191"/>
                  </a:cubicBezTo>
                  <a:cubicBezTo>
                    <a:pt x="93" y="2073"/>
                    <a:pt x="164" y="1959"/>
                    <a:pt x="243" y="1852"/>
                  </a:cubicBezTo>
                  <a:cubicBezTo>
                    <a:pt x="309" y="1761"/>
                    <a:pt x="380" y="1675"/>
                    <a:pt x="456" y="1594"/>
                  </a:cubicBezTo>
                  <a:cubicBezTo>
                    <a:pt x="495" y="1551"/>
                    <a:pt x="536" y="1509"/>
                    <a:pt x="577" y="1470"/>
                  </a:cubicBezTo>
                  <a:cubicBezTo>
                    <a:pt x="612" y="1436"/>
                    <a:pt x="643" y="1403"/>
                    <a:pt x="687" y="1389"/>
                  </a:cubicBezTo>
                  <a:cubicBezTo>
                    <a:pt x="468" y="927"/>
                    <a:pt x="250" y="466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4333094" y="4806214"/>
              <a:ext cx="47236" cy="95730"/>
            </a:xfrm>
            <a:custGeom>
              <a:avLst/>
              <a:gdLst/>
              <a:ahLst/>
              <a:cxnLst/>
              <a:rect l="l" t="t" r="r" b="b"/>
              <a:pathLst>
                <a:path w="1321" h="2677" extrusionOk="0">
                  <a:moveTo>
                    <a:pt x="687" y="1"/>
                  </a:moveTo>
                  <a:cubicBezTo>
                    <a:pt x="665" y="35"/>
                    <a:pt x="630" y="61"/>
                    <a:pt x="601" y="90"/>
                  </a:cubicBezTo>
                  <a:cubicBezTo>
                    <a:pt x="565" y="125"/>
                    <a:pt x="531" y="161"/>
                    <a:pt x="498" y="198"/>
                  </a:cubicBezTo>
                  <a:cubicBezTo>
                    <a:pt x="425" y="276"/>
                    <a:pt x="356" y="359"/>
                    <a:pt x="291" y="445"/>
                  </a:cubicBezTo>
                  <a:cubicBezTo>
                    <a:pt x="179" y="593"/>
                    <a:pt x="83" y="753"/>
                    <a:pt x="1" y="920"/>
                  </a:cubicBezTo>
                  <a:cubicBezTo>
                    <a:pt x="11" y="1137"/>
                    <a:pt x="22" y="1355"/>
                    <a:pt x="37" y="1573"/>
                  </a:cubicBezTo>
                  <a:cubicBezTo>
                    <a:pt x="64" y="1941"/>
                    <a:pt x="100" y="2310"/>
                    <a:pt x="141" y="2677"/>
                  </a:cubicBezTo>
                  <a:cubicBezTo>
                    <a:pt x="271" y="2434"/>
                    <a:pt x="425" y="2201"/>
                    <a:pt x="602" y="1989"/>
                  </a:cubicBezTo>
                  <a:cubicBezTo>
                    <a:pt x="710" y="1859"/>
                    <a:pt x="827" y="1736"/>
                    <a:pt x="952" y="1621"/>
                  </a:cubicBezTo>
                  <a:cubicBezTo>
                    <a:pt x="1007" y="1570"/>
                    <a:pt x="1064" y="1521"/>
                    <a:pt x="1122" y="1473"/>
                  </a:cubicBezTo>
                  <a:cubicBezTo>
                    <a:pt x="1177" y="1426"/>
                    <a:pt x="1233" y="1370"/>
                    <a:pt x="1304" y="1349"/>
                  </a:cubicBezTo>
                  <a:cubicBezTo>
                    <a:pt x="1306" y="1348"/>
                    <a:pt x="1308" y="1348"/>
                    <a:pt x="1309" y="1348"/>
                  </a:cubicBezTo>
                  <a:cubicBezTo>
                    <a:pt x="1313" y="1348"/>
                    <a:pt x="1317" y="1349"/>
                    <a:pt x="1321" y="1349"/>
                  </a:cubicBezTo>
                  <a:cubicBezTo>
                    <a:pt x="1113" y="897"/>
                    <a:pt x="900" y="449"/>
                    <a:pt x="6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4338815" y="4856634"/>
              <a:ext cx="70871" cy="133134"/>
            </a:xfrm>
            <a:custGeom>
              <a:avLst/>
              <a:gdLst/>
              <a:ahLst/>
              <a:cxnLst/>
              <a:rect l="l" t="t" r="r" b="b"/>
              <a:pathLst>
                <a:path w="1982" h="3723" extrusionOk="0">
                  <a:moveTo>
                    <a:pt x="1188" y="0"/>
                  </a:moveTo>
                  <a:cubicBezTo>
                    <a:pt x="1151" y="53"/>
                    <a:pt x="1098" y="88"/>
                    <a:pt x="1047" y="129"/>
                  </a:cubicBezTo>
                  <a:cubicBezTo>
                    <a:pt x="978" y="185"/>
                    <a:pt x="911" y="243"/>
                    <a:pt x="846" y="305"/>
                  </a:cubicBezTo>
                  <a:cubicBezTo>
                    <a:pt x="735" y="408"/>
                    <a:pt x="631" y="519"/>
                    <a:pt x="532" y="636"/>
                  </a:cubicBezTo>
                  <a:cubicBezTo>
                    <a:pt x="323" y="882"/>
                    <a:pt x="146" y="1154"/>
                    <a:pt x="1" y="1442"/>
                  </a:cubicBezTo>
                  <a:cubicBezTo>
                    <a:pt x="90" y="2206"/>
                    <a:pt x="210" y="2967"/>
                    <a:pt x="356" y="3722"/>
                  </a:cubicBezTo>
                  <a:cubicBezTo>
                    <a:pt x="534" y="3368"/>
                    <a:pt x="748" y="3035"/>
                    <a:pt x="1004" y="2734"/>
                  </a:cubicBezTo>
                  <a:cubicBezTo>
                    <a:pt x="1155" y="2556"/>
                    <a:pt x="1318" y="2388"/>
                    <a:pt x="1493" y="2234"/>
                  </a:cubicBezTo>
                  <a:cubicBezTo>
                    <a:pt x="1640" y="2105"/>
                    <a:pt x="1801" y="1948"/>
                    <a:pt x="1982" y="1868"/>
                  </a:cubicBezTo>
                  <a:cubicBezTo>
                    <a:pt x="1981" y="1866"/>
                    <a:pt x="1981" y="1864"/>
                    <a:pt x="1980" y="1862"/>
                  </a:cubicBezTo>
                  <a:cubicBezTo>
                    <a:pt x="1738" y="1231"/>
                    <a:pt x="1469" y="614"/>
                    <a:pt x="1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4311889" y="4753970"/>
              <a:ext cx="16878" cy="83500"/>
            </a:xfrm>
            <a:custGeom>
              <a:avLst/>
              <a:gdLst/>
              <a:ahLst/>
              <a:cxnLst/>
              <a:rect l="l" t="t" r="r" b="b"/>
              <a:pathLst>
                <a:path w="472" h="2335" extrusionOk="0">
                  <a:moveTo>
                    <a:pt x="472" y="1"/>
                  </a:moveTo>
                  <a:lnTo>
                    <a:pt x="472" y="1"/>
                  </a:lnTo>
                  <a:cubicBezTo>
                    <a:pt x="279" y="669"/>
                    <a:pt x="120" y="1346"/>
                    <a:pt x="0" y="2030"/>
                  </a:cubicBezTo>
                  <a:cubicBezTo>
                    <a:pt x="179" y="2086"/>
                    <a:pt x="336" y="2199"/>
                    <a:pt x="467" y="2335"/>
                  </a:cubicBezTo>
                  <a:cubicBezTo>
                    <a:pt x="433" y="1558"/>
                    <a:pt x="431" y="778"/>
                    <a:pt x="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4304952" y="4828921"/>
              <a:ext cx="28713" cy="73129"/>
            </a:xfrm>
            <a:custGeom>
              <a:avLst/>
              <a:gdLst/>
              <a:ahLst/>
              <a:cxnLst/>
              <a:rect l="l" t="t" r="r" b="b"/>
              <a:pathLst>
                <a:path w="803" h="2045" extrusionOk="0">
                  <a:moveTo>
                    <a:pt x="182" y="0"/>
                  </a:moveTo>
                  <a:cubicBezTo>
                    <a:pt x="135" y="275"/>
                    <a:pt x="92" y="553"/>
                    <a:pt x="58" y="833"/>
                  </a:cubicBezTo>
                  <a:cubicBezTo>
                    <a:pt x="35" y="1009"/>
                    <a:pt x="17" y="1186"/>
                    <a:pt x="0" y="1364"/>
                  </a:cubicBezTo>
                  <a:cubicBezTo>
                    <a:pt x="165" y="1482"/>
                    <a:pt x="315" y="1623"/>
                    <a:pt x="469" y="1755"/>
                  </a:cubicBezTo>
                  <a:cubicBezTo>
                    <a:pt x="579" y="1852"/>
                    <a:pt x="691" y="1948"/>
                    <a:pt x="803" y="2044"/>
                  </a:cubicBezTo>
                  <a:cubicBezTo>
                    <a:pt x="742" y="1493"/>
                    <a:pt x="695" y="938"/>
                    <a:pt x="669" y="383"/>
                  </a:cubicBezTo>
                  <a:cubicBezTo>
                    <a:pt x="667" y="381"/>
                    <a:pt x="664" y="380"/>
                    <a:pt x="662" y="378"/>
                  </a:cubicBezTo>
                  <a:cubicBezTo>
                    <a:pt x="528" y="214"/>
                    <a:pt x="361" y="104"/>
                    <a:pt x="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4352904" y="4926900"/>
              <a:ext cx="83851" cy="149441"/>
            </a:xfrm>
            <a:custGeom>
              <a:avLst/>
              <a:gdLst/>
              <a:ahLst/>
              <a:cxnLst/>
              <a:rect l="l" t="t" r="r" b="b"/>
              <a:pathLst>
                <a:path w="2345" h="4179" extrusionOk="0">
                  <a:moveTo>
                    <a:pt x="1624" y="0"/>
                  </a:moveTo>
                  <a:cubicBezTo>
                    <a:pt x="1483" y="140"/>
                    <a:pt x="1303" y="249"/>
                    <a:pt x="1155" y="383"/>
                  </a:cubicBezTo>
                  <a:cubicBezTo>
                    <a:pt x="994" y="528"/>
                    <a:pt x="843" y="684"/>
                    <a:pt x="702" y="849"/>
                  </a:cubicBezTo>
                  <a:cubicBezTo>
                    <a:pt x="419" y="1184"/>
                    <a:pt x="188" y="1555"/>
                    <a:pt x="1" y="1950"/>
                  </a:cubicBezTo>
                  <a:cubicBezTo>
                    <a:pt x="124" y="2559"/>
                    <a:pt x="261" y="3166"/>
                    <a:pt x="413" y="3768"/>
                  </a:cubicBezTo>
                  <a:cubicBezTo>
                    <a:pt x="450" y="3905"/>
                    <a:pt x="486" y="4042"/>
                    <a:pt x="523" y="4179"/>
                  </a:cubicBezTo>
                  <a:cubicBezTo>
                    <a:pt x="926" y="3428"/>
                    <a:pt x="1638" y="2902"/>
                    <a:pt x="2344" y="2438"/>
                  </a:cubicBezTo>
                  <a:cubicBezTo>
                    <a:pt x="2181" y="1606"/>
                    <a:pt x="1924" y="794"/>
                    <a:pt x="1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4301805" y="4880735"/>
              <a:ext cx="45376" cy="109712"/>
            </a:xfrm>
            <a:custGeom>
              <a:avLst/>
              <a:gdLst/>
              <a:ahLst/>
              <a:cxnLst/>
              <a:rect l="l" t="t" r="r" b="b"/>
              <a:pathLst>
                <a:path w="1269" h="3068" extrusionOk="0">
                  <a:moveTo>
                    <a:pt x="81" y="0"/>
                  </a:moveTo>
                  <a:cubicBezTo>
                    <a:pt x="17" y="721"/>
                    <a:pt x="0" y="1446"/>
                    <a:pt x="36" y="2170"/>
                  </a:cubicBezTo>
                  <a:cubicBezTo>
                    <a:pt x="271" y="2282"/>
                    <a:pt x="491" y="2440"/>
                    <a:pt x="699" y="2595"/>
                  </a:cubicBezTo>
                  <a:cubicBezTo>
                    <a:pt x="897" y="2742"/>
                    <a:pt x="1086" y="2901"/>
                    <a:pt x="1268" y="3068"/>
                  </a:cubicBezTo>
                  <a:cubicBezTo>
                    <a:pt x="1198" y="2704"/>
                    <a:pt x="1133" y="2339"/>
                    <a:pt x="1074" y="1973"/>
                  </a:cubicBezTo>
                  <a:cubicBezTo>
                    <a:pt x="1009" y="1563"/>
                    <a:pt x="955" y="1152"/>
                    <a:pt x="907" y="740"/>
                  </a:cubicBezTo>
                  <a:cubicBezTo>
                    <a:pt x="771" y="618"/>
                    <a:pt x="632" y="497"/>
                    <a:pt x="495" y="376"/>
                  </a:cubicBezTo>
                  <a:cubicBezTo>
                    <a:pt x="356" y="254"/>
                    <a:pt x="211" y="133"/>
                    <a:pt x="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4303200" y="4961193"/>
              <a:ext cx="65365" cy="122693"/>
            </a:xfrm>
            <a:custGeom>
              <a:avLst/>
              <a:gdLst/>
              <a:ahLst/>
              <a:cxnLst/>
              <a:rect l="l" t="t" r="r" b="b"/>
              <a:pathLst>
                <a:path w="1828" h="3431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933"/>
                    <a:pt x="187" y="1859"/>
                    <a:pt x="421" y="2763"/>
                  </a:cubicBezTo>
                  <a:cubicBezTo>
                    <a:pt x="513" y="2781"/>
                    <a:pt x="605" y="2817"/>
                    <a:pt x="692" y="2847"/>
                  </a:cubicBezTo>
                  <a:cubicBezTo>
                    <a:pt x="831" y="2897"/>
                    <a:pt x="966" y="2956"/>
                    <a:pt x="1100" y="3018"/>
                  </a:cubicBezTo>
                  <a:cubicBezTo>
                    <a:pt x="1348" y="3135"/>
                    <a:pt x="1583" y="3275"/>
                    <a:pt x="1810" y="3431"/>
                  </a:cubicBezTo>
                  <a:cubicBezTo>
                    <a:pt x="1816" y="3417"/>
                    <a:pt x="1822" y="3406"/>
                    <a:pt x="1827" y="3392"/>
                  </a:cubicBezTo>
                  <a:cubicBezTo>
                    <a:pt x="1615" y="2605"/>
                    <a:pt x="1427" y="1813"/>
                    <a:pt x="1268" y="1015"/>
                  </a:cubicBezTo>
                  <a:cubicBezTo>
                    <a:pt x="1058" y="814"/>
                    <a:pt x="840" y="621"/>
                    <a:pt x="610" y="442"/>
                  </a:cubicBezTo>
                  <a:cubicBezTo>
                    <a:pt x="412" y="288"/>
                    <a:pt x="201" y="15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4373144" y="5018586"/>
              <a:ext cx="71300" cy="129487"/>
            </a:xfrm>
            <a:custGeom>
              <a:avLst/>
              <a:gdLst/>
              <a:ahLst/>
              <a:cxnLst/>
              <a:rect l="l" t="t" r="r" b="b"/>
              <a:pathLst>
                <a:path w="1994" h="3621" extrusionOk="0">
                  <a:moveTo>
                    <a:pt x="1802" y="1"/>
                  </a:moveTo>
                  <a:cubicBezTo>
                    <a:pt x="1095" y="472"/>
                    <a:pt x="382" y="1010"/>
                    <a:pt x="0" y="1785"/>
                  </a:cubicBezTo>
                  <a:cubicBezTo>
                    <a:pt x="167" y="2401"/>
                    <a:pt x="349" y="3013"/>
                    <a:pt x="543" y="3620"/>
                  </a:cubicBezTo>
                  <a:cubicBezTo>
                    <a:pt x="689" y="3341"/>
                    <a:pt x="874" y="3081"/>
                    <a:pt x="1096" y="2855"/>
                  </a:cubicBezTo>
                  <a:cubicBezTo>
                    <a:pt x="1223" y="2728"/>
                    <a:pt x="1360" y="2609"/>
                    <a:pt x="1507" y="2505"/>
                  </a:cubicBezTo>
                  <a:cubicBezTo>
                    <a:pt x="1645" y="2405"/>
                    <a:pt x="1802" y="2288"/>
                    <a:pt x="1968" y="2238"/>
                  </a:cubicBezTo>
                  <a:cubicBezTo>
                    <a:pt x="1993" y="1489"/>
                    <a:pt x="1939" y="742"/>
                    <a:pt x="18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4394170" y="5102726"/>
              <a:ext cx="49202" cy="141860"/>
            </a:xfrm>
            <a:custGeom>
              <a:avLst/>
              <a:gdLst/>
              <a:ahLst/>
              <a:cxnLst/>
              <a:rect l="l" t="t" r="r" b="b"/>
              <a:pathLst>
                <a:path w="1376" h="3967" extrusionOk="0">
                  <a:moveTo>
                    <a:pt x="1375" y="1"/>
                  </a:moveTo>
                  <a:cubicBezTo>
                    <a:pt x="1248" y="86"/>
                    <a:pt x="1106" y="154"/>
                    <a:pt x="981" y="245"/>
                  </a:cubicBezTo>
                  <a:cubicBezTo>
                    <a:pt x="836" y="349"/>
                    <a:pt x="700" y="466"/>
                    <a:pt x="577" y="592"/>
                  </a:cubicBezTo>
                  <a:cubicBezTo>
                    <a:pt x="342" y="834"/>
                    <a:pt x="151" y="1110"/>
                    <a:pt x="1" y="1410"/>
                  </a:cubicBezTo>
                  <a:cubicBezTo>
                    <a:pt x="278" y="2270"/>
                    <a:pt x="581" y="3121"/>
                    <a:pt x="902" y="3967"/>
                  </a:cubicBezTo>
                  <a:cubicBezTo>
                    <a:pt x="974" y="3413"/>
                    <a:pt x="1041" y="2858"/>
                    <a:pt x="1116" y="2305"/>
                  </a:cubicBezTo>
                  <a:cubicBezTo>
                    <a:pt x="1199" y="1696"/>
                    <a:pt x="1289" y="1088"/>
                    <a:pt x="1344" y="475"/>
                  </a:cubicBezTo>
                  <a:cubicBezTo>
                    <a:pt x="1358" y="318"/>
                    <a:pt x="1368" y="160"/>
                    <a:pt x="1375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4319148" y="5063284"/>
              <a:ext cx="69405" cy="87326"/>
            </a:xfrm>
            <a:custGeom>
              <a:avLst/>
              <a:gdLst/>
              <a:ahLst/>
              <a:cxnLst/>
              <a:rect l="l" t="t" r="r" b="b"/>
              <a:pathLst>
                <a:path w="1941" h="2442" extrusionOk="0">
                  <a:moveTo>
                    <a:pt x="1" y="1"/>
                  </a:moveTo>
                  <a:cubicBezTo>
                    <a:pt x="19" y="76"/>
                    <a:pt x="39" y="149"/>
                    <a:pt x="59" y="223"/>
                  </a:cubicBezTo>
                  <a:cubicBezTo>
                    <a:pt x="230" y="817"/>
                    <a:pt x="443" y="1394"/>
                    <a:pt x="696" y="1950"/>
                  </a:cubicBezTo>
                  <a:cubicBezTo>
                    <a:pt x="788" y="1953"/>
                    <a:pt x="882" y="1996"/>
                    <a:pt x="969" y="2026"/>
                  </a:cubicBezTo>
                  <a:cubicBezTo>
                    <a:pt x="1090" y="2069"/>
                    <a:pt x="1209" y="2115"/>
                    <a:pt x="1328" y="2164"/>
                  </a:cubicBezTo>
                  <a:cubicBezTo>
                    <a:pt x="1536" y="2248"/>
                    <a:pt x="1739" y="2342"/>
                    <a:pt x="1940" y="2441"/>
                  </a:cubicBezTo>
                  <a:cubicBezTo>
                    <a:pt x="1930" y="2407"/>
                    <a:pt x="1918" y="2372"/>
                    <a:pt x="1907" y="2339"/>
                  </a:cubicBezTo>
                  <a:cubicBezTo>
                    <a:pt x="1737" y="1796"/>
                    <a:pt x="1575" y="1253"/>
                    <a:pt x="1426" y="706"/>
                  </a:cubicBezTo>
                  <a:cubicBezTo>
                    <a:pt x="1416" y="714"/>
                    <a:pt x="1404" y="717"/>
                    <a:pt x="1392" y="717"/>
                  </a:cubicBezTo>
                  <a:cubicBezTo>
                    <a:pt x="1378" y="717"/>
                    <a:pt x="1363" y="712"/>
                    <a:pt x="1352" y="704"/>
                  </a:cubicBezTo>
                  <a:cubicBezTo>
                    <a:pt x="1109" y="531"/>
                    <a:pt x="852" y="377"/>
                    <a:pt x="585" y="246"/>
                  </a:cubicBezTo>
                  <a:cubicBezTo>
                    <a:pt x="452" y="181"/>
                    <a:pt x="318" y="123"/>
                    <a:pt x="181" y="69"/>
                  </a:cubicBezTo>
                  <a:cubicBezTo>
                    <a:pt x="122" y="45"/>
                    <a:pt x="60" y="2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4345395" y="5135875"/>
              <a:ext cx="78917" cy="116578"/>
            </a:xfrm>
            <a:custGeom>
              <a:avLst/>
              <a:gdLst/>
              <a:ahLst/>
              <a:cxnLst/>
              <a:rect l="l" t="t" r="r" b="b"/>
              <a:pathLst>
                <a:path w="2207" h="3260" extrusionOk="0">
                  <a:moveTo>
                    <a:pt x="0" y="0"/>
                  </a:moveTo>
                  <a:lnTo>
                    <a:pt x="0" y="0"/>
                  </a:lnTo>
                  <a:cubicBezTo>
                    <a:pt x="553" y="1195"/>
                    <a:pt x="1294" y="2294"/>
                    <a:pt x="2207" y="3260"/>
                  </a:cubicBezTo>
                  <a:cubicBezTo>
                    <a:pt x="1866" y="2365"/>
                    <a:pt x="1547" y="1461"/>
                    <a:pt x="1252" y="550"/>
                  </a:cubicBezTo>
                  <a:cubicBezTo>
                    <a:pt x="1030" y="434"/>
                    <a:pt x="805" y="328"/>
                    <a:pt x="575" y="229"/>
                  </a:cubicBezTo>
                  <a:cubicBezTo>
                    <a:pt x="456" y="179"/>
                    <a:pt x="338" y="131"/>
                    <a:pt x="218" y="84"/>
                  </a:cubicBezTo>
                  <a:cubicBezTo>
                    <a:pt x="149" y="56"/>
                    <a:pt x="70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4332307" y="4753863"/>
              <a:ext cx="24065" cy="60971"/>
            </a:xfrm>
            <a:custGeom>
              <a:avLst/>
              <a:gdLst/>
              <a:ahLst/>
              <a:cxnLst/>
              <a:rect l="l" t="t" r="r" b="b"/>
              <a:pathLst>
                <a:path w="673" h="1705" extrusionOk="0">
                  <a:moveTo>
                    <a:pt x="23" y="1"/>
                  </a:moveTo>
                  <a:cubicBezTo>
                    <a:pt x="12" y="238"/>
                    <a:pt x="5" y="475"/>
                    <a:pt x="1" y="712"/>
                  </a:cubicBezTo>
                  <a:cubicBezTo>
                    <a:pt x="19" y="764"/>
                    <a:pt x="36" y="818"/>
                    <a:pt x="54" y="871"/>
                  </a:cubicBezTo>
                  <a:cubicBezTo>
                    <a:pt x="147" y="1150"/>
                    <a:pt x="245" y="1427"/>
                    <a:pt x="345" y="1705"/>
                  </a:cubicBezTo>
                  <a:cubicBezTo>
                    <a:pt x="377" y="1667"/>
                    <a:pt x="409" y="1629"/>
                    <a:pt x="442" y="1594"/>
                  </a:cubicBezTo>
                  <a:cubicBezTo>
                    <a:pt x="481" y="1551"/>
                    <a:pt x="522" y="1509"/>
                    <a:pt x="563" y="1470"/>
                  </a:cubicBezTo>
                  <a:cubicBezTo>
                    <a:pt x="598" y="1437"/>
                    <a:pt x="629" y="1403"/>
                    <a:pt x="673" y="1389"/>
                  </a:cubicBezTo>
                  <a:cubicBezTo>
                    <a:pt x="454" y="927"/>
                    <a:pt x="236" y="466"/>
                    <a:pt x="23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4346110" y="4806214"/>
              <a:ext cx="34220" cy="61007"/>
            </a:xfrm>
            <a:custGeom>
              <a:avLst/>
              <a:gdLst/>
              <a:ahLst/>
              <a:cxnLst/>
              <a:rect l="l" t="t" r="r" b="b"/>
              <a:pathLst>
                <a:path w="957" h="1706" extrusionOk="0">
                  <a:moveTo>
                    <a:pt x="323" y="1"/>
                  </a:moveTo>
                  <a:cubicBezTo>
                    <a:pt x="301" y="35"/>
                    <a:pt x="266" y="62"/>
                    <a:pt x="237" y="90"/>
                  </a:cubicBezTo>
                  <a:cubicBezTo>
                    <a:pt x="201" y="125"/>
                    <a:pt x="167" y="161"/>
                    <a:pt x="134" y="198"/>
                  </a:cubicBezTo>
                  <a:cubicBezTo>
                    <a:pt x="87" y="247"/>
                    <a:pt x="43" y="299"/>
                    <a:pt x="0" y="352"/>
                  </a:cubicBezTo>
                  <a:cubicBezTo>
                    <a:pt x="165" y="804"/>
                    <a:pt x="335" y="1255"/>
                    <a:pt x="503" y="1706"/>
                  </a:cubicBezTo>
                  <a:cubicBezTo>
                    <a:pt x="532" y="1677"/>
                    <a:pt x="559" y="1648"/>
                    <a:pt x="588" y="1621"/>
                  </a:cubicBezTo>
                  <a:cubicBezTo>
                    <a:pt x="643" y="1570"/>
                    <a:pt x="700" y="1521"/>
                    <a:pt x="758" y="1473"/>
                  </a:cubicBezTo>
                  <a:cubicBezTo>
                    <a:pt x="814" y="1426"/>
                    <a:pt x="869" y="1370"/>
                    <a:pt x="940" y="1349"/>
                  </a:cubicBezTo>
                  <a:cubicBezTo>
                    <a:pt x="942" y="1348"/>
                    <a:pt x="944" y="1348"/>
                    <a:pt x="945" y="1348"/>
                  </a:cubicBezTo>
                  <a:cubicBezTo>
                    <a:pt x="949" y="1348"/>
                    <a:pt x="953" y="1349"/>
                    <a:pt x="957" y="1349"/>
                  </a:cubicBezTo>
                  <a:cubicBezTo>
                    <a:pt x="749" y="897"/>
                    <a:pt x="536" y="449"/>
                    <a:pt x="323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4365527" y="4856634"/>
              <a:ext cx="44161" cy="82427"/>
            </a:xfrm>
            <a:custGeom>
              <a:avLst/>
              <a:gdLst/>
              <a:ahLst/>
              <a:cxnLst/>
              <a:rect l="l" t="t" r="r" b="b"/>
              <a:pathLst>
                <a:path w="1235" h="2305" extrusionOk="0">
                  <a:moveTo>
                    <a:pt x="441" y="0"/>
                  </a:moveTo>
                  <a:cubicBezTo>
                    <a:pt x="404" y="53"/>
                    <a:pt x="351" y="88"/>
                    <a:pt x="300" y="129"/>
                  </a:cubicBezTo>
                  <a:cubicBezTo>
                    <a:pt x="231" y="185"/>
                    <a:pt x="164" y="243"/>
                    <a:pt x="99" y="305"/>
                  </a:cubicBezTo>
                  <a:cubicBezTo>
                    <a:pt x="65" y="336"/>
                    <a:pt x="33" y="370"/>
                    <a:pt x="1" y="403"/>
                  </a:cubicBezTo>
                  <a:cubicBezTo>
                    <a:pt x="235" y="1033"/>
                    <a:pt x="467" y="1666"/>
                    <a:pt x="673" y="2304"/>
                  </a:cubicBezTo>
                  <a:cubicBezTo>
                    <a:pt x="698" y="2281"/>
                    <a:pt x="721" y="2256"/>
                    <a:pt x="746" y="2234"/>
                  </a:cubicBezTo>
                  <a:cubicBezTo>
                    <a:pt x="892" y="2105"/>
                    <a:pt x="1054" y="1948"/>
                    <a:pt x="1235" y="1868"/>
                  </a:cubicBezTo>
                  <a:cubicBezTo>
                    <a:pt x="1234" y="1866"/>
                    <a:pt x="1234" y="1864"/>
                    <a:pt x="1233" y="1862"/>
                  </a:cubicBezTo>
                  <a:cubicBezTo>
                    <a:pt x="991" y="1231"/>
                    <a:pt x="722" y="614"/>
                    <a:pt x="441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4391023" y="4926900"/>
              <a:ext cx="45734" cy="104526"/>
            </a:xfrm>
            <a:custGeom>
              <a:avLst/>
              <a:gdLst/>
              <a:ahLst/>
              <a:cxnLst/>
              <a:rect l="l" t="t" r="r" b="b"/>
              <a:pathLst>
                <a:path w="1279" h="2923" extrusionOk="0">
                  <a:moveTo>
                    <a:pt x="558" y="0"/>
                  </a:moveTo>
                  <a:cubicBezTo>
                    <a:pt x="417" y="140"/>
                    <a:pt x="237" y="249"/>
                    <a:pt x="89" y="383"/>
                  </a:cubicBezTo>
                  <a:cubicBezTo>
                    <a:pt x="59" y="411"/>
                    <a:pt x="31" y="440"/>
                    <a:pt x="0" y="470"/>
                  </a:cubicBezTo>
                  <a:cubicBezTo>
                    <a:pt x="201" y="1102"/>
                    <a:pt x="375" y="1743"/>
                    <a:pt x="502" y="2396"/>
                  </a:cubicBezTo>
                  <a:cubicBezTo>
                    <a:pt x="537" y="2571"/>
                    <a:pt x="564" y="2747"/>
                    <a:pt x="590" y="2923"/>
                  </a:cubicBezTo>
                  <a:cubicBezTo>
                    <a:pt x="812" y="2750"/>
                    <a:pt x="1046" y="2591"/>
                    <a:pt x="1278" y="2438"/>
                  </a:cubicBezTo>
                  <a:cubicBezTo>
                    <a:pt x="1115" y="1606"/>
                    <a:pt x="858" y="794"/>
                    <a:pt x="558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4412764" y="5018586"/>
              <a:ext cx="31681" cy="98805"/>
            </a:xfrm>
            <a:custGeom>
              <a:avLst/>
              <a:gdLst/>
              <a:ahLst/>
              <a:cxnLst/>
              <a:rect l="l" t="t" r="r" b="b"/>
              <a:pathLst>
                <a:path w="886" h="2763" extrusionOk="0">
                  <a:moveTo>
                    <a:pt x="694" y="1"/>
                  </a:moveTo>
                  <a:cubicBezTo>
                    <a:pt x="460" y="157"/>
                    <a:pt x="224" y="322"/>
                    <a:pt x="1" y="499"/>
                  </a:cubicBezTo>
                  <a:cubicBezTo>
                    <a:pt x="99" y="1251"/>
                    <a:pt x="121" y="2002"/>
                    <a:pt x="89" y="2763"/>
                  </a:cubicBezTo>
                  <a:cubicBezTo>
                    <a:pt x="187" y="2671"/>
                    <a:pt x="290" y="2583"/>
                    <a:pt x="399" y="2505"/>
                  </a:cubicBezTo>
                  <a:cubicBezTo>
                    <a:pt x="537" y="2405"/>
                    <a:pt x="694" y="2288"/>
                    <a:pt x="860" y="2238"/>
                  </a:cubicBezTo>
                  <a:cubicBezTo>
                    <a:pt x="885" y="1489"/>
                    <a:pt x="831" y="742"/>
                    <a:pt x="694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4411441" y="5102726"/>
              <a:ext cx="31931" cy="141860"/>
            </a:xfrm>
            <a:custGeom>
              <a:avLst/>
              <a:gdLst/>
              <a:ahLst/>
              <a:cxnLst/>
              <a:rect l="l" t="t" r="r" b="b"/>
              <a:pathLst>
                <a:path w="893" h="3967" extrusionOk="0">
                  <a:moveTo>
                    <a:pt x="892" y="1"/>
                  </a:moveTo>
                  <a:cubicBezTo>
                    <a:pt x="765" y="86"/>
                    <a:pt x="623" y="154"/>
                    <a:pt x="498" y="245"/>
                  </a:cubicBezTo>
                  <a:cubicBezTo>
                    <a:pt x="362" y="343"/>
                    <a:pt x="235" y="452"/>
                    <a:pt x="118" y="570"/>
                  </a:cubicBezTo>
                  <a:cubicBezTo>
                    <a:pt x="115" y="629"/>
                    <a:pt x="113" y="688"/>
                    <a:pt x="110" y="747"/>
                  </a:cubicBezTo>
                  <a:cubicBezTo>
                    <a:pt x="66" y="1458"/>
                    <a:pt x="0" y="2185"/>
                    <a:pt x="28" y="2903"/>
                  </a:cubicBezTo>
                  <a:cubicBezTo>
                    <a:pt x="154" y="3259"/>
                    <a:pt x="285" y="3614"/>
                    <a:pt x="419" y="3967"/>
                  </a:cubicBezTo>
                  <a:cubicBezTo>
                    <a:pt x="491" y="3413"/>
                    <a:pt x="558" y="2858"/>
                    <a:pt x="633" y="2305"/>
                  </a:cubicBezTo>
                  <a:cubicBezTo>
                    <a:pt x="716" y="1696"/>
                    <a:pt x="806" y="1088"/>
                    <a:pt x="861" y="475"/>
                  </a:cubicBezTo>
                  <a:cubicBezTo>
                    <a:pt x="875" y="318"/>
                    <a:pt x="885" y="160"/>
                    <a:pt x="892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4413658" y="5223841"/>
              <a:ext cx="10656" cy="28608"/>
            </a:xfrm>
            <a:custGeom>
              <a:avLst/>
              <a:gdLst/>
              <a:ahLst/>
              <a:cxnLst/>
              <a:rect l="l" t="t" r="r" b="b"/>
              <a:pathLst>
                <a:path w="298" h="800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175"/>
                    <a:pt x="43" y="349"/>
                    <a:pt x="79" y="522"/>
                  </a:cubicBezTo>
                  <a:cubicBezTo>
                    <a:pt x="82" y="536"/>
                    <a:pt x="84" y="550"/>
                    <a:pt x="85" y="564"/>
                  </a:cubicBezTo>
                  <a:cubicBezTo>
                    <a:pt x="156" y="643"/>
                    <a:pt x="226" y="723"/>
                    <a:pt x="298" y="800"/>
                  </a:cubicBezTo>
                  <a:cubicBezTo>
                    <a:pt x="197" y="534"/>
                    <a:pt x="99" y="268"/>
                    <a:pt x="1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4366385" y="4888745"/>
              <a:ext cx="206392" cy="493059"/>
            </a:xfrm>
            <a:custGeom>
              <a:avLst/>
              <a:gdLst/>
              <a:ahLst/>
              <a:cxnLst/>
              <a:rect l="l" t="t" r="r" b="b"/>
              <a:pathLst>
                <a:path w="5772" h="13788" extrusionOk="0">
                  <a:moveTo>
                    <a:pt x="5598" y="397"/>
                  </a:moveTo>
                  <a:lnTo>
                    <a:pt x="5598" y="397"/>
                  </a:lnTo>
                  <a:cubicBezTo>
                    <a:pt x="5535" y="903"/>
                    <a:pt x="5477" y="1411"/>
                    <a:pt x="5422" y="1919"/>
                  </a:cubicBezTo>
                  <a:cubicBezTo>
                    <a:pt x="5409" y="1916"/>
                    <a:pt x="5396" y="1915"/>
                    <a:pt x="5383" y="1915"/>
                  </a:cubicBezTo>
                  <a:cubicBezTo>
                    <a:pt x="5351" y="1915"/>
                    <a:pt x="5319" y="1923"/>
                    <a:pt x="5285" y="1930"/>
                  </a:cubicBezTo>
                  <a:cubicBezTo>
                    <a:pt x="5229" y="1942"/>
                    <a:pt x="5172" y="1956"/>
                    <a:pt x="5117" y="1972"/>
                  </a:cubicBezTo>
                  <a:cubicBezTo>
                    <a:pt x="5009" y="2001"/>
                    <a:pt x="4905" y="2037"/>
                    <a:pt x="4800" y="2080"/>
                  </a:cubicBezTo>
                  <a:cubicBezTo>
                    <a:pt x="4677" y="2129"/>
                    <a:pt x="4556" y="2189"/>
                    <a:pt x="4439" y="2254"/>
                  </a:cubicBezTo>
                  <a:cubicBezTo>
                    <a:pt x="4799" y="1620"/>
                    <a:pt x="5186" y="999"/>
                    <a:pt x="5598" y="397"/>
                  </a:cubicBezTo>
                  <a:close/>
                  <a:moveTo>
                    <a:pt x="5493" y="335"/>
                  </a:moveTo>
                  <a:cubicBezTo>
                    <a:pt x="5050" y="974"/>
                    <a:pt x="4642" y="1639"/>
                    <a:pt x="4262" y="2318"/>
                  </a:cubicBezTo>
                  <a:cubicBezTo>
                    <a:pt x="4222" y="2133"/>
                    <a:pt x="4147" y="1954"/>
                    <a:pt x="4024" y="1813"/>
                  </a:cubicBezTo>
                  <a:cubicBezTo>
                    <a:pt x="4487" y="1293"/>
                    <a:pt x="4978" y="802"/>
                    <a:pt x="5493" y="335"/>
                  </a:cubicBezTo>
                  <a:close/>
                  <a:moveTo>
                    <a:pt x="3980" y="1863"/>
                  </a:moveTo>
                  <a:cubicBezTo>
                    <a:pt x="4077" y="2046"/>
                    <a:pt x="4162" y="2226"/>
                    <a:pt x="4189" y="2437"/>
                  </a:cubicBezTo>
                  <a:cubicBezTo>
                    <a:pt x="4190" y="2439"/>
                    <a:pt x="4192" y="2442"/>
                    <a:pt x="4193" y="2444"/>
                  </a:cubicBezTo>
                  <a:cubicBezTo>
                    <a:pt x="3923" y="2931"/>
                    <a:pt x="3671" y="3427"/>
                    <a:pt x="3432" y="3928"/>
                  </a:cubicBezTo>
                  <a:cubicBezTo>
                    <a:pt x="3389" y="3787"/>
                    <a:pt x="3344" y="3646"/>
                    <a:pt x="3300" y="3505"/>
                  </a:cubicBezTo>
                  <a:cubicBezTo>
                    <a:pt x="3239" y="3312"/>
                    <a:pt x="3186" y="3114"/>
                    <a:pt x="3108" y="2926"/>
                  </a:cubicBezTo>
                  <a:cubicBezTo>
                    <a:pt x="3215" y="2786"/>
                    <a:pt x="3324" y="2644"/>
                    <a:pt x="3436" y="2505"/>
                  </a:cubicBezTo>
                  <a:cubicBezTo>
                    <a:pt x="3612" y="2286"/>
                    <a:pt x="3794" y="2073"/>
                    <a:pt x="3980" y="1863"/>
                  </a:cubicBezTo>
                  <a:close/>
                  <a:moveTo>
                    <a:pt x="5413" y="2002"/>
                  </a:moveTo>
                  <a:lnTo>
                    <a:pt x="5413" y="2002"/>
                  </a:lnTo>
                  <a:cubicBezTo>
                    <a:pt x="5357" y="2495"/>
                    <a:pt x="5303" y="2989"/>
                    <a:pt x="5242" y="3483"/>
                  </a:cubicBezTo>
                  <a:cubicBezTo>
                    <a:pt x="5237" y="3479"/>
                    <a:pt x="5233" y="3474"/>
                    <a:pt x="5228" y="3473"/>
                  </a:cubicBezTo>
                  <a:cubicBezTo>
                    <a:pt x="5205" y="3467"/>
                    <a:pt x="5182" y="3464"/>
                    <a:pt x="5159" y="3464"/>
                  </a:cubicBezTo>
                  <a:cubicBezTo>
                    <a:pt x="5108" y="3464"/>
                    <a:pt x="5057" y="3475"/>
                    <a:pt x="5008" y="3483"/>
                  </a:cubicBezTo>
                  <a:cubicBezTo>
                    <a:pt x="4933" y="3493"/>
                    <a:pt x="4860" y="3505"/>
                    <a:pt x="4787" y="3520"/>
                  </a:cubicBezTo>
                  <a:cubicBezTo>
                    <a:pt x="4619" y="3552"/>
                    <a:pt x="4456" y="3595"/>
                    <a:pt x="4294" y="3649"/>
                  </a:cubicBezTo>
                  <a:cubicBezTo>
                    <a:pt x="4031" y="3736"/>
                    <a:pt x="3779" y="3853"/>
                    <a:pt x="3541" y="3992"/>
                  </a:cubicBezTo>
                  <a:cubicBezTo>
                    <a:pt x="3699" y="3658"/>
                    <a:pt x="3861" y="3326"/>
                    <a:pt x="4033" y="2998"/>
                  </a:cubicBezTo>
                  <a:cubicBezTo>
                    <a:pt x="4135" y="2804"/>
                    <a:pt x="4240" y="2613"/>
                    <a:pt x="4345" y="2423"/>
                  </a:cubicBezTo>
                  <a:cubicBezTo>
                    <a:pt x="4504" y="2324"/>
                    <a:pt x="4669" y="2240"/>
                    <a:pt x="4842" y="2172"/>
                  </a:cubicBezTo>
                  <a:cubicBezTo>
                    <a:pt x="4942" y="2133"/>
                    <a:pt x="5043" y="2098"/>
                    <a:pt x="5148" y="2071"/>
                  </a:cubicBezTo>
                  <a:cubicBezTo>
                    <a:pt x="5195" y="2057"/>
                    <a:pt x="5244" y="2045"/>
                    <a:pt x="5292" y="2033"/>
                  </a:cubicBezTo>
                  <a:cubicBezTo>
                    <a:pt x="5332" y="2025"/>
                    <a:pt x="5375" y="2020"/>
                    <a:pt x="5413" y="2002"/>
                  </a:cubicBezTo>
                  <a:close/>
                  <a:moveTo>
                    <a:pt x="3057" y="2996"/>
                  </a:moveTo>
                  <a:cubicBezTo>
                    <a:pt x="3097" y="3177"/>
                    <a:pt x="3157" y="3356"/>
                    <a:pt x="3211" y="3533"/>
                  </a:cubicBezTo>
                  <a:cubicBezTo>
                    <a:pt x="3264" y="3708"/>
                    <a:pt x="3318" y="3884"/>
                    <a:pt x="3371" y="4061"/>
                  </a:cubicBezTo>
                  <a:cubicBezTo>
                    <a:pt x="3194" y="4435"/>
                    <a:pt x="3024" y="4814"/>
                    <a:pt x="2864" y="5197"/>
                  </a:cubicBezTo>
                  <a:cubicBezTo>
                    <a:pt x="2721" y="5538"/>
                    <a:pt x="2585" y="5882"/>
                    <a:pt x="2454" y="6229"/>
                  </a:cubicBezTo>
                  <a:cubicBezTo>
                    <a:pt x="2386" y="5992"/>
                    <a:pt x="2309" y="5757"/>
                    <a:pt x="2218" y="5529"/>
                  </a:cubicBezTo>
                  <a:cubicBezTo>
                    <a:pt x="2122" y="5287"/>
                    <a:pt x="2019" y="5037"/>
                    <a:pt x="1877" y="4818"/>
                  </a:cubicBezTo>
                  <a:cubicBezTo>
                    <a:pt x="2228" y="4185"/>
                    <a:pt x="2624" y="3575"/>
                    <a:pt x="3057" y="2996"/>
                  </a:cubicBezTo>
                  <a:close/>
                  <a:moveTo>
                    <a:pt x="5233" y="3548"/>
                  </a:moveTo>
                  <a:lnTo>
                    <a:pt x="5233" y="3548"/>
                  </a:lnTo>
                  <a:cubicBezTo>
                    <a:pt x="5150" y="4218"/>
                    <a:pt x="5054" y="4886"/>
                    <a:pt x="4929" y="5548"/>
                  </a:cubicBezTo>
                  <a:cubicBezTo>
                    <a:pt x="4928" y="5551"/>
                    <a:pt x="4927" y="5553"/>
                    <a:pt x="4927" y="5555"/>
                  </a:cubicBezTo>
                  <a:cubicBezTo>
                    <a:pt x="4887" y="5549"/>
                    <a:pt x="4846" y="5547"/>
                    <a:pt x="4804" y="5547"/>
                  </a:cubicBezTo>
                  <a:cubicBezTo>
                    <a:pt x="4642" y="5547"/>
                    <a:pt x="4471" y="5583"/>
                    <a:pt x="4318" y="5609"/>
                  </a:cubicBezTo>
                  <a:cubicBezTo>
                    <a:pt x="4089" y="5649"/>
                    <a:pt x="3861" y="5705"/>
                    <a:pt x="3639" y="5777"/>
                  </a:cubicBezTo>
                  <a:cubicBezTo>
                    <a:pt x="3263" y="5899"/>
                    <a:pt x="2905" y="6069"/>
                    <a:pt x="2568" y="6278"/>
                  </a:cubicBezTo>
                  <a:cubicBezTo>
                    <a:pt x="2842" y="5558"/>
                    <a:pt x="3140" y="4848"/>
                    <a:pt x="3465" y="4150"/>
                  </a:cubicBezTo>
                  <a:cubicBezTo>
                    <a:pt x="3740" y="3982"/>
                    <a:pt x="4033" y="3845"/>
                    <a:pt x="4341" y="3744"/>
                  </a:cubicBezTo>
                  <a:cubicBezTo>
                    <a:pt x="4486" y="3697"/>
                    <a:pt x="4633" y="3658"/>
                    <a:pt x="4783" y="3628"/>
                  </a:cubicBezTo>
                  <a:cubicBezTo>
                    <a:pt x="4870" y="3611"/>
                    <a:pt x="4958" y="3596"/>
                    <a:pt x="5045" y="3585"/>
                  </a:cubicBezTo>
                  <a:cubicBezTo>
                    <a:pt x="5110" y="3576"/>
                    <a:pt x="5175" y="3574"/>
                    <a:pt x="5233" y="3548"/>
                  </a:cubicBezTo>
                  <a:close/>
                  <a:moveTo>
                    <a:pt x="4907" y="5657"/>
                  </a:moveTo>
                  <a:lnTo>
                    <a:pt x="4907" y="5657"/>
                  </a:lnTo>
                  <a:cubicBezTo>
                    <a:pt x="4744" y="6490"/>
                    <a:pt x="4534" y="7315"/>
                    <a:pt x="4236" y="8109"/>
                  </a:cubicBezTo>
                  <a:cubicBezTo>
                    <a:pt x="3393" y="8132"/>
                    <a:pt x="2510" y="8205"/>
                    <a:pt x="1771" y="8632"/>
                  </a:cubicBezTo>
                  <a:cubicBezTo>
                    <a:pt x="1812" y="8496"/>
                    <a:pt x="1853" y="8360"/>
                    <a:pt x="1895" y="8225"/>
                  </a:cubicBezTo>
                  <a:cubicBezTo>
                    <a:pt x="2081" y="7632"/>
                    <a:pt x="2284" y="7045"/>
                    <a:pt x="2500" y="6462"/>
                  </a:cubicBezTo>
                  <a:cubicBezTo>
                    <a:pt x="2867" y="6224"/>
                    <a:pt x="3259" y="6031"/>
                    <a:pt x="3675" y="5895"/>
                  </a:cubicBezTo>
                  <a:cubicBezTo>
                    <a:pt x="3882" y="5827"/>
                    <a:pt x="4093" y="5775"/>
                    <a:pt x="4306" y="5736"/>
                  </a:cubicBezTo>
                  <a:cubicBezTo>
                    <a:pt x="4501" y="5700"/>
                    <a:pt x="4712" y="5701"/>
                    <a:pt x="4907" y="5657"/>
                  </a:cubicBezTo>
                  <a:close/>
                  <a:moveTo>
                    <a:pt x="1838" y="4888"/>
                  </a:moveTo>
                  <a:cubicBezTo>
                    <a:pt x="1930" y="5122"/>
                    <a:pt x="2037" y="5349"/>
                    <a:pt x="2125" y="5584"/>
                  </a:cubicBezTo>
                  <a:cubicBezTo>
                    <a:pt x="2226" y="5856"/>
                    <a:pt x="2311" y="6136"/>
                    <a:pt x="2383" y="6417"/>
                  </a:cubicBezTo>
                  <a:cubicBezTo>
                    <a:pt x="2099" y="7180"/>
                    <a:pt x="1842" y="7954"/>
                    <a:pt x="1609" y="8733"/>
                  </a:cubicBezTo>
                  <a:cubicBezTo>
                    <a:pt x="1597" y="8741"/>
                    <a:pt x="1586" y="8749"/>
                    <a:pt x="1574" y="8757"/>
                  </a:cubicBezTo>
                  <a:cubicBezTo>
                    <a:pt x="1462" y="8505"/>
                    <a:pt x="1335" y="8263"/>
                    <a:pt x="1186" y="8033"/>
                  </a:cubicBezTo>
                  <a:cubicBezTo>
                    <a:pt x="1106" y="7910"/>
                    <a:pt x="1021" y="7789"/>
                    <a:pt x="929" y="7673"/>
                  </a:cubicBezTo>
                  <a:cubicBezTo>
                    <a:pt x="871" y="7601"/>
                    <a:pt x="812" y="7523"/>
                    <a:pt x="742" y="7459"/>
                  </a:cubicBezTo>
                  <a:cubicBezTo>
                    <a:pt x="1019" y="6567"/>
                    <a:pt x="1390" y="5707"/>
                    <a:pt x="1838" y="4888"/>
                  </a:cubicBezTo>
                  <a:close/>
                  <a:moveTo>
                    <a:pt x="716" y="7551"/>
                  </a:moveTo>
                  <a:cubicBezTo>
                    <a:pt x="754" y="7603"/>
                    <a:pt x="796" y="7652"/>
                    <a:pt x="834" y="7704"/>
                  </a:cubicBezTo>
                  <a:cubicBezTo>
                    <a:pt x="922" y="7821"/>
                    <a:pt x="1005" y="7943"/>
                    <a:pt x="1085" y="8067"/>
                  </a:cubicBezTo>
                  <a:cubicBezTo>
                    <a:pt x="1243" y="8320"/>
                    <a:pt x="1380" y="8585"/>
                    <a:pt x="1496" y="8860"/>
                  </a:cubicBezTo>
                  <a:cubicBezTo>
                    <a:pt x="1505" y="8883"/>
                    <a:pt x="1528" y="8901"/>
                    <a:pt x="1553" y="8901"/>
                  </a:cubicBezTo>
                  <a:cubicBezTo>
                    <a:pt x="1555" y="8901"/>
                    <a:pt x="1557" y="8901"/>
                    <a:pt x="1558" y="8901"/>
                  </a:cubicBezTo>
                  <a:lnTo>
                    <a:pt x="1558" y="8901"/>
                  </a:lnTo>
                  <a:cubicBezTo>
                    <a:pt x="1398" y="9445"/>
                    <a:pt x="1249" y="9992"/>
                    <a:pt x="1109" y="10542"/>
                  </a:cubicBezTo>
                  <a:cubicBezTo>
                    <a:pt x="1100" y="10578"/>
                    <a:pt x="1092" y="10612"/>
                    <a:pt x="1083" y="10647"/>
                  </a:cubicBezTo>
                  <a:cubicBezTo>
                    <a:pt x="964" y="10457"/>
                    <a:pt x="840" y="10270"/>
                    <a:pt x="708" y="10089"/>
                  </a:cubicBezTo>
                  <a:cubicBezTo>
                    <a:pt x="632" y="9985"/>
                    <a:pt x="555" y="9883"/>
                    <a:pt x="474" y="9783"/>
                  </a:cubicBezTo>
                  <a:cubicBezTo>
                    <a:pt x="417" y="9713"/>
                    <a:pt x="360" y="9626"/>
                    <a:pt x="282" y="9574"/>
                  </a:cubicBezTo>
                  <a:cubicBezTo>
                    <a:pt x="361" y="8969"/>
                    <a:pt x="483" y="8366"/>
                    <a:pt x="650" y="7771"/>
                  </a:cubicBezTo>
                  <a:cubicBezTo>
                    <a:pt x="672" y="7697"/>
                    <a:pt x="693" y="7625"/>
                    <a:pt x="716" y="7551"/>
                  </a:cubicBezTo>
                  <a:close/>
                  <a:moveTo>
                    <a:pt x="4191" y="8229"/>
                  </a:moveTo>
                  <a:cubicBezTo>
                    <a:pt x="3917" y="8932"/>
                    <a:pt x="3570" y="9595"/>
                    <a:pt x="3155" y="10220"/>
                  </a:cubicBezTo>
                  <a:cubicBezTo>
                    <a:pt x="3072" y="10198"/>
                    <a:pt x="2982" y="10190"/>
                    <a:pt x="2892" y="10190"/>
                  </a:cubicBezTo>
                  <a:cubicBezTo>
                    <a:pt x="2801" y="10190"/>
                    <a:pt x="2709" y="10198"/>
                    <a:pt x="2623" y="10204"/>
                  </a:cubicBezTo>
                  <a:cubicBezTo>
                    <a:pt x="2442" y="10217"/>
                    <a:pt x="2264" y="10245"/>
                    <a:pt x="2088" y="10287"/>
                  </a:cubicBezTo>
                  <a:cubicBezTo>
                    <a:pt x="1781" y="10362"/>
                    <a:pt x="1487" y="10485"/>
                    <a:pt x="1215" y="10647"/>
                  </a:cubicBezTo>
                  <a:cubicBezTo>
                    <a:pt x="1371" y="10028"/>
                    <a:pt x="1538" y="9411"/>
                    <a:pt x="1720" y="8800"/>
                  </a:cubicBezTo>
                  <a:cubicBezTo>
                    <a:pt x="2452" y="8342"/>
                    <a:pt x="3341" y="8259"/>
                    <a:pt x="4191" y="8229"/>
                  </a:cubicBezTo>
                  <a:close/>
                  <a:moveTo>
                    <a:pt x="2750" y="10312"/>
                  </a:moveTo>
                  <a:cubicBezTo>
                    <a:pt x="2841" y="10312"/>
                    <a:pt x="2933" y="10317"/>
                    <a:pt x="3024" y="10317"/>
                  </a:cubicBezTo>
                  <a:cubicBezTo>
                    <a:pt x="3046" y="10317"/>
                    <a:pt x="3068" y="10317"/>
                    <a:pt x="3090" y="10316"/>
                  </a:cubicBezTo>
                  <a:lnTo>
                    <a:pt x="3090" y="10316"/>
                  </a:lnTo>
                  <a:cubicBezTo>
                    <a:pt x="2999" y="10447"/>
                    <a:pt x="2909" y="10577"/>
                    <a:pt x="2814" y="10703"/>
                  </a:cubicBezTo>
                  <a:cubicBezTo>
                    <a:pt x="2444" y="11194"/>
                    <a:pt x="2049" y="11665"/>
                    <a:pt x="1658" y="12140"/>
                  </a:cubicBezTo>
                  <a:cubicBezTo>
                    <a:pt x="1303" y="12571"/>
                    <a:pt x="955" y="13007"/>
                    <a:pt x="603" y="13440"/>
                  </a:cubicBezTo>
                  <a:cubicBezTo>
                    <a:pt x="773" y="12553"/>
                    <a:pt x="964" y="11669"/>
                    <a:pt x="1180" y="10792"/>
                  </a:cubicBezTo>
                  <a:cubicBezTo>
                    <a:pt x="1466" y="10615"/>
                    <a:pt x="1772" y="10482"/>
                    <a:pt x="2100" y="10399"/>
                  </a:cubicBezTo>
                  <a:cubicBezTo>
                    <a:pt x="2271" y="10356"/>
                    <a:pt x="2448" y="10328"/>
                    <a:pt x="2626" y="10316"/>
                  </a:cubicBezTo>
                  <a:cubicBezTo>
                    <a:pt x="2667" y="10313"/>
                    <a:pt x="2708" y="10312"/>
                    <a:pt x="2750" y="10312"/>
                  </a:cubicBezTo>
                  <a:close/>
                  <a:moveTo>
                    <a:pt x="273" y="9664"/>
                  </a:moveTo>
                  <a:cubicBezTo>
                    <a:pt x="314" y="9729"/>
                    <a:pt x="370" y="9790"/>
                    <a:pt x="415" y="9849"/>
                  </a:cubicBezTo>
                  <a:cubicBezTo>
                    <a:pt x="492" y="9953"/>
                    <a:pt x="567" y="10055"/>
                    <a:pt x="641" y="10160"/>
                  </a:cubicBezTo>
                  <a:cubicBezTo>
                    <a:pt x="785" y="10365"/>
                    <a:pt x="921" y="10574"/>
                    <a:pt x="1049" y="10789"/>
                  </a:cubicBezTo>
                  <a:cubicBezTo>
                    <a:pt x="820" y="11718"/>
                    <a:pt x="617" y="12655"/>
                    <a:pt x="437" y="13596"/>
                  </a:cubicBezTo>
                  <a:cubicBezTo>
                    <a:pt x="168" y="12294"/>
                    <a:pt x="115" y="10970"/>
                    <a:pt x="273" y="9664"/>
                  </a:cubicBezTo>
                  <a:close/>
                  <a:moveTo>
                    <a:pt x="5704" y="1"/>
                  </a:moveTo>
                  <a:cubicBezTo>
                    <a:pt x="5688" y="1"/>
                    <a:pt x="5672" y="7"/>
                    <a:pt x="5657" y="19"/>
                  </a:cubicBezTo>
                  <a:cubicBezTo>
                    <a:pt x="4143" y="1346"/>
                    <a:pt x="2811" y="2894"/>
                    <a:pt x="1817" y="4649"/>
                  </a:cubicBezTo>
                  <a:cubicBezTo>
                    <a:pt x="826" y="6400"/>
                    <a:pt x="193" y="8364"/>
                    <a:pt x="69" y="10377"/>
                  </a:cubicBezTo>
                  <a:cubicBezTo>
                    <a:pt x="1" y="11509"/>
                    <a:pt x="83" y="12661"/>
                    <a:pt x="380" y="13758"/>
                  </a:cubicBezTo>
                  <a:cubicBezTo>
                    <a:pt x="386" y="13779"/>
                    <a:pt x="402" y="13787"/>
                    <a:pt x="418" y="13787"/>
                  </a:cubicBezTo>
                  <a:cubicBezTo>
                    <a:pt x="437" y="13787"/>
                    <a:pt x="458" y="13774"/>
                    <a:pt x="463" y="13753"/>
                  </a:cubicBezTo>
                  <a:cubicBezTo>
                    <a:pt x="472" y="13757"/>
                    <a:pt x="481" y="13759"/>
                    <a:pt x="491" y="13759"/>
                  </a:cubicBezTo>
                  <a:cubicBezTo>
                    <a:pt x="507" y="13759"/>
                    <a:pt x="523" y="13752"/>
                    <a:pt x="536" y="13736"/>
                  </a:cubicBezTo>
                  <a:cubicBezTo>
                    <a:pt x="1265" y="12856"/>
                    <a:pt x="2018" y="11993"/>
                    <a:pt x="2722" y="11091"/>
                  </a:cubicBezTo>
                  <a:cubicBezTo>
                    <a:pt x="3329" y="10316"/>
                    <a:pt x="3845" y="9491"/>
                    <a:pt x="4224" y="8583"/>
                  </a:cubicBezTo>
                  <a:cubicBezTo>
                    <a:pt x="4937" y="6882"/>
                    <a:pt x="5210" y="5041"/>
                    <a:pt x="5414" y="3222"/>
                  </a:cubicBezTo>
                  <a:cubicBezTo>
                    <a:pt x="5532" y="2174"/>
                    <a:pt x="5625" y="1122"/>
                    <a:pt x="5765" y="77"/>
                  </a:cubicBezTo>
                  <a:cubicBezTo>
                    <a:pt x="5772" y="32"/>
                    <a:pt x="5740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4525118" y="4902941"/>
              <a:ext cx="41479" cy="66442"/>
            </a:xfrm>
            <a:custGeom>
              <a:avLst/>
              <a:gdLst/>
              <a:ahLst/>
              <a:cxnLst/>
              <a:rect l="l" t="t" r="r" b="b"/>
              <a:pathLst>
                <a:path w="1160" h="1858" extrusionOk="0">
                  <a:moveTo>
                    <a:pt x="1159" y="0"/>
                  </a:moveTo>
                  <a:lnTo>
                    <a:pt x="1159" y="0"/>
                  </a:lnTo>
                  <a:cubicBezTo>
                    <a:pt x="747" y="602"/>
                    <a:pt x="360" y="1223"/>
                    <a:pt x="0" y="1857"/>
                  </a:cubicBezTo>
                  <a:cubicBezTo>
                    <a:pt x="118" y="1792"/>
                    <a:pt x="238" y="1732"/>
                    <a:pt x="361" y="1683"/>
                  </a:cubicBezTo>
                  <a:cubicBezTo>
                    <a:pt x="466" y="1640"/>
                    <a:pt x="570" y="1605"/>
                    <a:pt x="678" y="1575"/>
                  </a:cubicBezTo>
                  <a:cubicBezTo>
                    <a:pt x="734" y="1559"/>
                    <a:pt x="790" y="1545"/>
                    <a:pt x="846" y="1533"/>
                  </a:cubicBezTo>
                  <a:cubicBezTo>
                    <a:pt x="880" y="1526"/>
                    <a:pt x="912" y="1518"/>
                    <a:pt x="944" y="1518"/>
                  </a:cubicBezTo>
                  <a:cubicBezTo>
                    <a:pt x="957" y="1518"/>
                    <a:pt x="970" y="1519"/>
                    <a:pt x="983" y="1522"/>
                  </a:cubicBezTo>
                  <a:cubicBezTo>
                    <a:pt x="1038" y="1014"/>
                    <a:pt x="1096" y="507"/>
                    <a:pt x="1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4492971" y="4960299"/>
              <a:ext cx="66974" cy="71198"/>
            </a:xfrm>
            <a:custGeom>
              <a:avLst/>
              <a:gdLst/>
              <a:ahLst/>
              <a:cxnLst/>
              <a:rect l="l" t="t" r="r" b="b"/>
              <a:pathLst>
                <a:path w="1873" h="1991" extrusionOk="0">
                  <a:moveTo>
                    <a:pt x="1873" y="1"/>
                  </a:moveTo>
                  <a:cubicBezTo>
                    <a:pt x="1835" y="19"/>
                    <a:pt x="1792" y="24"/>
                    <a:pt x="1752" y="32"/>
                  </a:cubicBezTo>
                  <a:cubicBezTo>
                    <a:pt x="1704" y="44"/>
                    <a:pt x="1655" y="56"/>
                    <a:pt x="1608" y="70"/>
                  </a:cubicBezTo>
                  <a:cubicBezTo>
                    <a:pt x="1503" y="98"/>
                    <a:pt x="1402" y="132"/>
                    <a:pt x="1302" y="171"/>
                  </a:cubicBezTo>
                  <a:cubicBezTo>
                    <a:pt x="1129" y="239"/>
                    <a:pt x="964" y="324"/>
                    <a:pt x="805" y="422"/>
                  </a:cubicBezTo>
                  <a:cubicBezTo>
                    <a:pt x="700" y="612"/>
                    <a:pt x="595" y="804"/>
                    <a:pt x="493" y="997"/>
                  </a:cubicBezTo>
                  <a:cubicBezTo>
                    <a:pt x="321" y="1325"/>
                    <a:pt x="158" y="1657"/>
                    <a:pt x="1" y="1991"/>
                  </a:cubicBezTo>
                  <a:cubicBezTo>
                    <a:pt x="239" y="1852"/>
                    <a:pt x="491" y="1735"/>
                    <a:pt x="754" y="1648"/>
                  </a:cubicBezTo>
                  <a:cubicBezTo>
                    <a:pt x="915" y="1594"/>
                    <a:pt x="1079" y="1551"/>
                    <a:pt x="1246" y="1519"/>
                  </a:cubicBezTo>
                  <a:cubicBezTo>
                    <a:pt x="1319" y="1504"/>
                    <a:pt x="1393" y="1492"/>
                    <a:pt x="1468" y="1482"/>
                  </a:cubicBezTo>
                  <a:cubicBezTo>
                    <a:pt x="1517" y="1474"/>
                    <a:pt x="1568" y="1463"/>
                    <a:pt x="1618" y="1463"/>
                  </a:cubicBezTo>
                  <a:cubicBezTo>
                    <a:pt x="1642" y="1463"/>
                    <a:pt x="1665" y="1466"/>
                    <a:pt x="1688" y="1472"/>
                  </a:cubicBezTo>
                  <a:cubicBezTo>
                    <a:pt x="1693" y="1473"/>
                    <a:pt x="1697" y="1478"/>
                    <a:pt x="1702" y="1482"/>
                  </a:cubicBezTo>
                  <a:cubicBezTo>
                    <a:pt x="1763" y="988"/>
                    <a:pt x="1819" y="494"/>
                    <a:pt x="18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4458250" y="5015618"/>
              <a:ext cx="95294" cy="97625"/>
            </a:xfrm>
            <a:custGeom>
              <a:avLst/>
              <a:gdLst/>
              <a:ahLst/>
              <a:cxnLst/>
              <a:rect l="l" t="t" r="r" b="b"/>
              <a:pathLst>
                <a:path w="2665" h="2730" extrusionOk="0">
                  <a:moveTo>
                    <a:pt x="2664" y="0"/>
                  </a:moveTo>
                  <a:lnTo>
                    <a:pt x="2664" y="0"/>
                  </a:lnTo>
                  <a:cubicBezTo>
                    <a:pt x="2606" y="26"/>
                    <a:pt x="2541" y="28"/>
                    <a:pt x="2478" y="37"/>
                  </a:cubicBezTo>
                  <a:cubicBezTo>
                    <a:pt x="2389" y="48"/>
                    <a:pt x="2301" y="63"/>
                    <a:pt x="2214" y="81"/>
                  </a:cubicBezTo>
                  <a:cubicBezTo>
                    <a:pt x="2064" y="110"/>
                    <a:pt x="1917" y="149"/>
                    <a:pt x="1772" y="196"/>
                  </a:cubicBezTo>
                  <a:cubicBezTo>
                    <a:pt x="1464" y="297"/>
                    <a:pt x="1171" y="434"/>
                    <a:pt x="897" y="603"/>
                  </a:cubicBezTo>
                  <a:cubicBezTo>
                    <a:pt x="571" y="1300"/>
                    <a:pt x="273" y="2010"/>
                    <a:pt x="0" y="2730"/>
                  </a:cubicBezTo>
                  <a:cubicBezTo>
                    <a:pt x="336" y="2521"/>
                    <a:pt x="694" y="2351"/>
                    <a:pt x="1071" y="2230"/>
                  </a:cubicBezTo>
                  <a:cubicBezTo>
                    <a:pt x="1292" y="2157"/>
                    <a:pt x="1520" y="2101"/>
                    <a:pt x="1749" y="2061"/>
                  </a:cubicBezTo>
                  <a:cubicBezTo>
                    <a:pt x="1903" y="2035"/>
                    <a:pt x="2074" y="1999"/>
                    <a:pt x="2237" y="1999"/>
                  </a:cubicBezTo>
                  <a:cubicBezTo>
                    <a:pt x="2278" y="1999"/>
                    <a:pt x="2318" y="2001"/>
                    <a:pt x="2358" y="2007"/>
                  </a:cubicBezTo>
                  <a:cubicBezTo>
                    <a:pt x="2359" y="2005"/>
                    <a:pt x="2359" y="2003"/>
                    <a:pt x="2360" y="2001"/>
                  </a:cubicBezTo>
                  <a:cubicBezTo>
                    <a:pt x="2485" y="1338"/>
                    <a:pt x="2581" y="670"/>
                    <a:pt x="2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4510243" y="4900689"/>
              <a:ext cx="52599" cy="70984"/>
            </a:xfrm>
            <a:custGeom>
              <a:avLst/>
              <a:gdLst/>
              <a:ahLst/>
              <a:cxnLst/>
              <a:rect l="l" t="t" r="r" b="b"/>
              <a:pathLst>
                <a:path w="1471" h="1985" extrusionOk="0">
                  <a:moveTo>
                    <a:pt x="1470" y="1"/>
                  </a:moveTo>
                  <a:lnTo>
                    <a:pt x="1470" y="1"/>
                  </a:lnTo>
                  <a:cubicBezTo>
                    <a:pt x="955" y="468"/>
                    <a:pt x="464" y="959"/>
                    <a:pt x="1" y="1479"/>
                  </a:cubicBezTo>
                  <a:cubicBezTo>
                    <a:pt x="124" y="1620"/>
                    <a:pt x="199" y="1799"/>
                    <a:pt x="239" y="1984"/>
                  </a:cubicBezTo>
                  <a:cubicBezTo>
                    <a:pt x="619" y="1305"/>
                    <a:pt x="1027" y="640"/>
                    <a:pt x="14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4477488" y="4955364"/>
              <a:ext cx="38797" cy="73880"/>
            </a:xfrm>
            <a:custGeom>
              <a:avLst/>
              <a:gdLst/>
              <a:ahLst/>
              <a:cxnLst/>
              <a:rect l="l" t="t" r="r" b="b"/>
              <a:pathLst>
                <a:path w="1085" h="2066" extrusionOk="0">
                  <a:moveTo>
                    <a:pt x="873" y="0"/>
                  </a:moveTo>
                  <a:cubicBezTo>
                    <a:pt x="687" y="210"/>
                    <a:pt x="506" y="423"/>
                    <a:pt x="329" y="642"/>
                  </a:cubicBezTo>
                  <a:cubicBezTo>
                    <a:pt x="217" y="781"/>
                    <a:pt x="108" y="923"/>
                    <a:pt x="1" y="1063"/>
                  </a:cubicBezTo>
                  <a:cubicBezTo>
                    <a:pt x="79" y="1251"/>
                    <a:pt x="132" y="1449"/>
                    <a:pt x="193" y="1642"/>
                  </a:cubicBezTo>
                  <a:cubicBezTo>
                    <a:pt x="237" y="1783"/>
                    <a:pt x="282" y="1924"/>
                    <a:pt x="325" y="2065"/>
                  </a:cubicBezTo>
                  <a:cubicBezTo>
                    <a:pt x="564" y="1564"/>
                    <a:pt x="816" y="1068"/>
                    <a:pt x="1085" y="581"/>
                  </a:cubicBezTo>
                  <a:cubicBezTo>
                    <a:pt x="1085" y="579"/>
                    <a:pt x="1083" y="576"/>
                    <a:pt x="1082" y="574"/>
                  </a:cubicBezTo>
                  <a:cubicBezTo>
                    <a:pt x="1055" y="363"/>
                    <a:pt x="970" y="183"/>
                    <a:pt x="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4429714" y="5090997"/>
              <a:ext cx="112136" cy="106422"/>
            </a:xfrm>
            <a:custGeom>
              <a:avLst/>
              <a:gdLst/>
              <a:ahLst/>
              <a:cxnLst/>
              <a:rect l="l" t="t" r="r" b="b"/>
              <a:pathLst>
                <a:path w="3136" h="2976" extrusionOk="0">
                  <a:moveTo>
                    <a:pt x="3136" y="1"/>
                  </a:moveTo>
                  <a:lnTo>
                    <a:pt x="3136" y="1"/>
                  </a:lnTo>
                  <a:cubicBezTo>
                    <a:pt x="2941" y="46"/>
                    <a:pt x="2730" y="44"/>
                    <a:pt x="2535" y="80"/>
                  </a:cubicBezTo>
                  <a:cubicBezTo>
                    <a:pt x="2322" y="119"/>
                    <a:pt x="2111" y="172"/>
                    <a:pt x="1904" y="239"/>
                  </a:cubicBezTo>
                  <a:cubicBezTo>
                    <a:pt x="1488" y="375"/>
                    <a:pt x="1096" y="568"/>
                    <a:pt x="730" y="806"/>
                  </a:cubicBezTo>
                  <a:cubicBezTo>
                    <a:pt x="514" y="1389"/>
                    <a:pt x="311" y="1976"/>
                    <a:pt x="124" y="2569"/>
                  </a:cubicBezTo>
                  <a:cubicBezTo>
                    <a:pt x="82" y="2704"/>
                    <a:pt x="41" y="2840"/>
                    <a:pt x="0" y="2976"/>
                  </a:cubicBezTo>
                  <a:cubicBezTo>
                    <a:pt x="739" y="2549"/>
                    <a:pt x="1622" y="2476"/>
                    <a:pt x="2466" y="2453"/>
                  </a:cubicBezTo>
                  <a:cubicBezTo>
                    <a:pt x="2763" y="1659"/>
                    <a:pt x="2973" y="834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4433469" y="4995879"/>
              <a:ext cx="53457" cy="115612"/>
            </a:xfrm>
            <a:custGeom>
              <a:avLst/>
              <a:gdLst/>
              <a:ahLst/>
              <a:cxnLst/>
              <a:rect l="l" t="t" r="r" b="b"/>
              <a:pathLst>
                <a:path w="1495" h="3233" extrusionOk="0">
                  <a:moveTo>
                    <a:pt x="1181" y="0"/>
                  </a:moveTo>
                  <a:cubicBezTo>
                    <a:pt x="748" y="579"/>
                    <a:pt x="352" y="1189"/>
                    <a:pt x="1" y="1822"/>
                  </a:cubicBezTo>
                  <a:cubicBezTo>
                    <a:pt x="143" y="2041"/>
                    <a:pt x="246" y="2291"/>
                    <a:pt x="342" y="2533"/>
                  </a:cubicBezTo>
                  <a:cubicBezTo>
                    <a:pt x="433" y="2761"/>
                    <a:pt x="510" y="2996"/>
                    <a:pt x="578" y="3233"/>
                  </a:cubicBezTo>
                  <a:cubicBezTo>
                    <a:pt x="709" y="2887"/>
                    <a:pt x="846" y="2542"/>
                    <a:pt x="988" y="2201"/>
                  </a:cubicBezTo>
                  <a:cubicBezTo>
                    <a:pt x="1148" y="1818"/>
                    <a:pt x="1320" y="1439"/>
                    <a:pt x="1495" y="1065"/>
                  </a:cubicBezTo>
                  <a:cubicBezTo>
                    <a:pt x="1442" y="888"/>
                    <a:pt x="1388" y="712"/>
                    <a:pt x="1335" y="537"/>
                  </a:cubicBezTo>
                  <a:cubicBezTo>
                    <a:pt x="1281" y="360"/>
                    <a:pt x="1221" y="181"/>
                    <a:pt x="1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4392918" y="5063499"/>
              <a:ext cx="58678" cy="138391"/>
            </a:xfrm>
            <a:custGeom>
              <a:avLst/>
              <a:gdLst/>
              <a:ahLst/>
              <a:cxnLst/>
              <a:rect l="l" t="t" r="r" b="b"/>
              <a:pathLst>
                <a:path w="1641" h="3870" extrusionOk="0">
                  <a:moveTo>
                    <a:pt x="1096" y="1"/>
                  </a:moveTo>
                  <a:cubicBezTo>
                    <a:pt x="648" y="820"/>
                    <a:pt x="277" y="1680"/>
                    <a:pt x="0" y="2572"/>
                  </a:cubicBezTo>
                  <a:cubicBezTo>
                    <a:pt x="70" y="2636"/>
                    <a:pt x="129" y="2715"/>
                    <a:pt x="187" y="2786"/>
                  </a:cubicBezTo>
                  <a:cubicBezTo>
                    <a:pt x="279" y="2902"/>
                    <a:pt x="364" y="3023"/>
                    <a:pt x="444" y="3146"/>
                  </a:cubicBezTo>
                  <a:cubicBezTo>
                    <a:pt x="594" y="3376"/>
                    <a:pt x="720" y="3618"/>
                    <a:pt x="832" y="3870"/>
                  </a:cubicBezTo>
                  <a:cubicBezTo>
                    <a:pt x="844" y="3862"/>
                    <a:pt x="855" y="3854"/>
                    <a:pt x="867" y="3846"/>
                  </a:cubicBezTo>
                  <a:cubicBezTo>
                    <a:pt x="1099" y="3067"/>
                    <a:pt x="1357" y="2293"/>
                    <a:pt x="1641" y="1530"/>
                  </a:cubicBezTo>
                  <a:cubicBezTo>
                    <a:pt x="1569" y="1249"/>
                    <a:pt x="1484" y="969"/>
                    <a:pt x="1383" y="697"/>
                  </a:cubicBezTo>
                  <a:cubicBezTo>
                    <a:pt x="1295" y="462"/>
                    <a:pt x="1188" y="235"/>
                    <a:pt x="1096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4409832" y="5182969"/>
              <a:ext cx="106414" cy="86468"/>
            </a:xfrm>
            <a:custGeom>
              <a:avLst/>
              <a:gdLst/>
              <a:ahLst/>
              <a:cxnLst/>
              <a:rect l="l" t="t" r="r" b="b"/>
              <a:pathLst>
                <a:path w="2976" h="2418" extrusionOk="0">
                  <a:moveTo>
                    <a:pt x="2976" y="1"/>
                  </a:moveTo>
                  <a:lnTo>
                    <a:pt x="2976" y="1"/>
                  </a:lnTo>
                  <a:cubicBezTo>
                    <a:pt x="2126" y="31"/>
                    <a:pt x="1237" y="114"/>
                    <a:pt x="505" y="572"/>
                  </a:cubicBezTo>
                  <a:cubicBezTo>
                    <a:pt x="323" y="1183"/>
                    <a:pt x="156" y="1799"/>
                    <a:pt x="0" y="2418"/>
                  </a:cubicBezTo>
                  <a:cubicBezTo>
                    <a:pt x="272" y="2257"/>
                    <a:pt x="566" y="2134"/>
                    <a:pt x="873" y="2059"/>
                  </a:cubicBezTo>
                  <a:cubicBezTo>
                    <a:pt x="1049" y="2017"/>
                    <a:pt x="1228" y="1989"/>
                    <a:pt x="1408" y="1976"/>
                  </a:cubicBezTo>
                  <a:cubicBezTo>
                    <a:pt x="1494" y="1970"/>
                    <a:pt x="1586" y="1962"/>
                    <a:pt x="1677" y="1962"/>
                  </a:cubicBezTo>
                  <a:cubicBezTo>
                    <a:pt x="1767" y="1962"/>
                    <a:pt x="1857" y="1970"/>
                    <a:pt x="1940" y="1992"/>
                  </a:cubicBezTo>
                  <a:cubicBezTo>
                    <a:pt x="2355" y="1367"/>
                    <a:pt x="2703" y="704"/>
                    <a:pt x="2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4387912" y="5257455"/>
              <a:ext cx="89000" cy="111893"/>
            </a:xfrm>
            <a:custGeom>
              <a:avLst/>
              <a:gdLst/>
              <a:ahLst/>
              <a:cxnLst/>
              <a:rect l="l" t="t" r="r" b="b"/>
              <a:pathLst>
                <a:path w="2489" h="3129" extrusionOk="0">
                  <a:moveTo>
                    <a:pt x="2148" y="1"/>
                  </a:moveTo>
                  <a:cubicBezTo>
                    <a:pt x="2106" y="1"/>
                    <a:pt x="2065" y="2"/>
                    <a:pt x="2024" y="5"/>
                  </a:cubicBezTo>
                  <a:cubicBezTo>
                    <a:pt x="1846" y="17"/>
                    <a:pt x="1670" y="44"/>
                    <a:pt x="1498" y="88"/>
                  </a:cubicBezTo>
                  <a:cubicBezTo>
                    <a:pt x="1170" y="171"/>
                    <a:pt x="864" y="304"/>
                    <a:pt x="579" y="481"/>
                  </a:cubicBezTo>
                  <a:cubicBezTo>
                    <a:pt x="362" y="1358"/>
                    <a:pt x="171" y="2242"/>
                    <a:pt x="1" y="3129"/>
                  </a:cubicBezTo>
                  <a:cubicBezTo>
                    <a:pt x="353" y="2696"/>
                    <a:pt x="701" y="2260"/>
                    <a:pt x="1056" y="1829"/>
                  </a:cubicBezTo>
                  <a:cubicBezTo>
                    <a:pt x="1447" y="1354"/>
                    <a:pt x="1842" y="883"/>
                    <a:pt x="2212" y="392"/>
                  </a:cubicBezTo>
                  <a:cubicBezTo>
                    <a:pt x="2308" y="266"/>
                    <a:pt x="2397" y="136"/>
                    <a:pt x="2488" y="5"/>
                  </a:cubicBezTo>
                  <a:lnTo>
                    <a:pt x="2488" y="5"/>
                  </a:lnTo>
                  <a:cubicBezTo>
                    <a:pt x="2466" y="6"/>
                    <a:pt x="2444" y="6"/>
                    <a:pt x="2422" y="6"/>
                  </a:cubicBezTo>
                  <a:cubicBezTo>
                    <a:pt x="2331" y="6"/>
                    <a:pt x="2239" y="1"/>
                    <a:pt x="2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4376469" y="5158725"/>
              <a:ext cx="45662" cy="110749"/>
            </a:xfrm>
            <a:custGeom>
              <a:avLst/>
              <a:gdLst/>
              <a:ahLst/>
              <a:cxnLst/>
              <a:rect l="l" t="t" r="r" b="b"/>
              <a:pathLst>
                <a:path w="1277" h="3097" extrusionOk="0">
                  <a:moveTo>
                    <a:pt x="434" y="1"/>
                  </a:moveTo>
                  <a:cubicBezTo>
                    <a:pt x="411" y="75"/>
                    <a:pt x="390" y="148"/>
                    <a:pt x="368" y="221"/>
                  </a:cubicBezTo>
                  <a:cubicBezTo>
                    <a:pt x="201" y="816"/>
                    <a:pt x="79" y="1419"/>
                    <a:pt x="0" y="2024"/>
                  </a:cubicBezTo>
                  <a:cubicBezTo>
                    <a:pt x="78" y="2076"/>
                    <a:pt x="135" y="2163"/>
                    <a:pt x="192" y="2233"/>
                  </a:cubicBezTo>
                  <a:cubicBezTo>
                    <a:pt x="274" y="2333"/>
                    <a:pt x="350" y="2435"/>
                    <a:pt x="426" y="2539"/>
                  </a:cubicBezTo>
                  <a:cubicBezTo>
                    <a:pt x="558" y="2720"/>
                    <a:pt x="682" y="2907"/>
                    <a:pt x="802" y="3097"/>
                  </a:cubicBezTo>
                  <a:cubicBezTo>
                    <a:pt x="810" y="3062"/>
                    <a:pt x="818" y="3028"/>
                    <a:pt x="827" y="2992"/>
                  </a:cubicBezTo>
                  <a:cubicBezTo>
                    <a:pt x="967" y="2442"/>
                    <a:pt x="1116" y="1895"/>
                    <a:pt x="1276" y="1350"/>
                  </a:cubicBezTo>
                  <a:lnTo>
                    <a:pt x="1276" y="1350"/>
                  </a:lnTo>
                  <a:cubicBezTo>
                    <a:pt x="1274" y="1350"/>
                    <a:pt x="1272" y="1350"/>
                    <a:pt x="1269" y="1350"/>
                  </a:cubicBezTo>
                  <a:cubicBezTo>
                    <a:pt x="1245" y="1350"/>
                    <a:pt x="1222" y="1332"/>
                    <a:pt x="1214" y="1310"/>
                  </a:cubicBezTo>
                  <a:cubicBezTo>
                    <a:pt x="1098" y="1035"/>
                    <a:pt x="961" y="770"/>
                    <a:pt x="803" y="517"/>
                  </a:cubicBezTo>
                  <a:cubicBezTo>
                    <a:pt x="723" y="393"/>
                    <a:pt x="640" y="271"/>
                    <a:pt x="552" y="154"/>
                  </a:cubicBezTo>
                  <a:cubicBezTo>
                    <a:pt x="514" y="102"/>
                    <a:pt x="473" y="53"/>
                    <a:pt x="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4370498" y="5234283"/>
              <a:ext cx="33433" cy="140680"/>
            </a:xfrm>
            <a:custGeom>
              <a:avLst/>
              <a:gdLst/>
              <a:ahLst/>
              <a:cxnLst/>
              <a:rect l="l" t="t" r="r" b="b"/>
              <a:pathLst>
                <a:path w="935" h="3934" extrusionOk="0">
                  <a:moveTo>
                    <a:pt x="158" y="1"/>
                  </a:moveTo>
                  <a:cubicBezTo>
                    <a:pt x="0" y="1307"/>
                    <a:pt x="53" y="2631"/>
                    <a:pt x="322" y="3933"/>
                  </a:cubicBezTo>
                  <a:cubicBezTo>
                    <a:pt x="501" y="2992"/>
                    <a:pt x="705" y="2055"/>
                    <a:pt x="934" y="1126"/>
                  </a:cubicBezTo>
                  <a:cubicBezTo>
                    <a:pt x="806" y="911"/>
                    <a:pt x="670" y="702"/>
                    <a:pt x="526" y="497"/>
                  </a:cubicBezTo>
                  <a:cubicBezTo>
                    <a:pt x="452" y="392"/>
                    <a:pt x="377" y="290"/>
                    <a:pt x="300" y="186"/>
                  </a:cubicBezTo>
                  <a:cubicBezTo>
                    <a:pt x="255" y="127"/>
                    <a:pt x="199" y="66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4544321" y="4902941"/>
              <a:ext cx="22277" cy="57895"/>
            </a:xfrm>
            <a:custGeom>
              <a:avLst/>
              <a:gdLst/>
              <a:ahLst/>
              <a:cxnLst/>
              <a:rect l="l" t="t" r="r" b="b"/>
              <a:pathLst>
                <a:path w="623" h="1619" extrusionOk="0">
                  <a:moveTo>
                    <a:pt x="622" y="0"/>
                  </a:moveTo>
                  <a:cubicBezTo>
                    <a:pt x="489" y="195"/>
                    <a:pt x="359" y="394"/>
                    <a:pt x="230" y="593"/>
                  </a:cubicBezTo>
                  <a:cubicBezTo>
                    <a:pt x="218" y="647"/>
                    <a:pt x="204" y="701"/>
                    <a:pt x="192" y="756"/>
                  </a:cubicBezTo>
                  <a:cubicBezTo>
                    <a:pt x="124" y="1043"/>
                    <a:pt x="61" y="1329"/>
                    <a:pt x="1" y="1618"/>
                  </a:cubicBezTo>
                  <a:cubicBezTo>
                    <a:pt x="48" y="1603"/>
                    <a:pt x="93" y="1588"/>
                    <a:pt x="141" y="1575"/>
                  </a:cubicBezTo>
                  <a:cubicBezTo>
                    <a:pt x="197" y="1559"/>
                    <a:pt x="253" y="1545"/>
                    <a:pt x="309" y="1533"/>
                  </a:cubicBezTo>
                  <a:cubicBezTo>
                    <a:pt x="343" y="1526"/>
                    <a:pt x="375" y="1518"/>
                    <a:pt x="407" y="1518"/>
                  </a:cubicBezTo>
                  <a:cubicBezTo>
                    <a:pt x="420" y="1518"/>
                    <a:pt x="433" y="1519"/>
                    <a:pt x="446" y="1522"/>
                  </a:cubicBezTo>
                  <a:cubicBezTo>
                    <a:pt x="501" y="1014"/>
                    <a:pt x="559" y="506"/>
                    <a:pt x="62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4533307" y="4960299"/>
              <a:ext cx="26639" cy="55321"/>
            </a:xfrm>
            <a:custGeom>
              <a:avLst/>
              <a:gdLst/>
              <a:ahLst/>
              <a:cxnLst/>
              <a:rect l="l" t="t" r="r" b="b"/>
              <a:pathLst>
                <a:path w="745" h="1547" extrusionOk="0">
                  <a:moveTo>
                    <a:pt x="745" y="1"/>
                  </a:moveTo>
                  <a:cubicBezTo>
                    <a:pt x="707" y="19"/>
                    <a:pt x="664" y="24"/>
                    <a:pt x="624" y="32"/>
                  </a:cubicBezTo>
                  <a:cubicBezTo>
                    <a:pt x="576" y="44"/>
                    <a:pt x="527" y="56"/>
                    <a:pt x="480" y="70"/>
                  </a:cubicBezTo>
                  <a:cubicBezTo>
                    <a:pt x="414" y="88"/>
                    <a:pt x="349" y="108"/>
                    <a:pt x="285" y="131"/>
                  </a:cubicBezTo>
                  <a:cubicBezTo>
                    <a:pt x="187" y="602"/>
                    <a:pt x="95" y="1074"/>
                    <a:pt x="1" y="1546"/>
                  </a:cubicBezTo>
                  <a:cubicBezTo>
                    <a:pt x="40" y="1538"/>
                    <a:pt x="79" y="1527"/>
                    <a:pt x="119" y="1519"/>
                  </a:cubicBezTo>
                  <a:cubicBezTo>
                    <a:pt x="192" y="1504"/>
                    <a:pt x="266" y="1492"/>
                    <a:pt x="340" y="1482"/>
                  </a:cubicBezTo>
                  <a:cubicBezTo>
                    <a:pt x="389" y="1474"/>
                    <a:pt x="440" y="1463"/>
                    <a:pt x="491" y="1463"/>
                  </a:cubicBezTo>
                  <a:cubicBezTo>
                    <a:pt x="514" y="1463"/>
                    <a:pt x="537" y="1466"/>
                    <a:pt x="560" y="1472"/>
                  </a:cubicBezTo>
                  <a:cubicBezTo>
                    <a:pt x="565" y="1473"/>
                    <a:pt x="569" y="1478"/>
                    <a:pt x="574" y="1482"/>
                  </a:cubicBezTo>
                  <a:cubicBezTo>
                    <a:pt x="635" y="988"/>
                    <a:pt x="691" y="494"/>
                    <a:pt x="74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4517216" y="5015618"/>
              <a:ext cx="36330" cy="74452"/>
            </a:xfrm>
            <a:custGeom>
              <a:avLst/>
              <a:gdLst/>
              <a:ahLst/>
              <a:cxnLst/>
              <a:rect l="l" t="t" r="r" b="b"/>
              <a:pathLst>
                <a:path w="1016" h="2082" extrusionOk="0">
                  <a:moveTo>
                    <a:pt x="1015" y="0"/>
                  </a:moveTo>
                  <a:lnTo>
                    <a:pt x="1015" y="0"/>
                  </a:lnTo>
                  <a:cubicBezTo>
                    <a:pt x="957" y="27"/>
                    <a:pt x="892" y="28"/>
                    <a:pt x="829" y="37"/>
                  </a:cubicBezTo>
                  <a:cubicBezTo>
                    <a:pt x="740" y="48"/>
                    <a:pt x="652" y="63"/>
                    <a:pt x="565" y="80"/>
                  </a:cubicBezTo>
                  <a:cubicBezTo>
                    <a:pt x="519" y="89"/>
                    <a:pt x="474" y="100"/>
                    <a:pt x="429" y="112"/>
                  </a:cubicBezTo>
                  <a:cubicBezTo>
                    <a:pt x="297" y="771"/>
                    <a:pt x="162" y="1431"/>
                    <a:pt x="0" y="2082"/>
                  </a:cubicBezTo>
                  <a:cubicBezTo>
                    <a:pt x="33" y="2076"/>
                    <a:pt x="67" y="2067"/>
                    <a:pt x="100" y="2061"/>
                  </a:cubicBezTo>
                  <a:cubicBezTo>
                    <a:pt x="254" y="2035"/>
                    <a:pt x="425" y="1999"/>
                    <a:pt x="588" y="1999"/>
                  </a:cubicBezTo>
                  <a:cubicBezTo>
                    <a:pt x="629" y="1999"/>
                    <a:pt x="669" y="2001"/>
                    <a:pt x="709" y="2007"/>
                  </a:cubicBezTo>
                  <a:cubicBezTo>
                    <a:pt x="710" y="2005"/>
                    <a:pt x="710" y="2003"/>
                    <a:pt x="711" y="2001"/>
                  </a:cubicBezTo>
                  <a:cubicBezTo>
                    <a:pt x="836" y="1338"/>
                    <a:pt x="932" y="670"/>
                    <a:pt x="1015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4487786" y="5090997"/>
              <a:ext cx="54065" cy="89543"/>
            </a:xfrm>
            <a:custGeom>
              <a:avLst/>
              <a:gdLst/>
              <a:ahLst/>
              <a:cxnLst/>
              <a:rect l="l" t="t" r="r" b="b"/>
              <a:pathLst>
                <a:path w="1512" h="2504" extrusionOk="0">
                  <a:moveTo>
                    <a:pt x="1512" y="1"/>
                  </a:moveTo>
                  <a:lnTo>
                    <a:pt x="1512" y="1"/>
                  </a:lnTo>
                  <a:cubicBezTo>
                    <a:pt x="1317" y="45"/>
                    <a:pt x="1106" y="44"/>
                    <a:pt x="911" y="80"/>
                  </a:cubicBezTo>
                  <a:cubicBezTo>
                    <a:pt x="870" y="88"/>
                    <a:pt x="830" y="98"/>
                    <a:pt x="790" y="106"/>
                  </a:cubicBezTo>
                  <a:cubicBezTo>
                    <a:pt x="627" y="750"/>
                    <a:pt x="439" y="1387"/>
                    <a:pt x="203" y="2008"/>
                  </a:cubicBezTo>
                  <a:cubicBezTo>
                    <a:pt x="140" y="2176"/>
                    <a:pt x="72" y="2340"/>
                    <a:pt x="1" y="2503"/>
                  </a:cubicBezTo>
                  <a:cubicBezTo>
                    <a:pt x="280" y="2474"/>
                    <a:pt x="563" y="2460"/>
                    <a:pt x="841" y="2453"/>
                  </a:cubicBezTo>
                  <a:cubicBezTo>
                    <a:pt x="1139" y="1659"/>
                    <a:pt x="1349" y="834"/>
                    <a:pt x="1512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4445877" y="5182969"/>
              <a:ext cx="70371" cy="72700"/>
            </a:xfrm>
            <a:custGeom>
              <a:avLst/>
              <a:gdLst/>
              <a:ahLst/>
              <a:cxnLst/>
              <a:rect l="l" t="t" r="r" b="b"/>
              <a:pathLst>
                <a:path w="1968" h="2033" extrusionOk="0">
                  <a:moveTo>
                    <a:pt x="1968" y="1"/>
                  </a:moveTo>
                  <a:lnTo>
                    <a:pt x="1968" y="1"/>
                  </a:lnTo>
                  <a:cubicBezTo>
                    <a:pt x="1685" y="11"/>
                    <a:pt x="1399" y="27"/>
                    <a:pt x="1115" y="60"/>
                  </a:cubicBezTo>
                  <a:cubicBezTo>
                    <a:pt x="803" y="751"/>
                    <a:pt x="427" y="1402"/>
                    <a:pt x="0" y="2032"/>
                  </a:cubicBezTo>
                  <a:cubicBezTo>
                    <a:pt x="133" y="2006"/>
                    <a:pt x="265" y="1986"/>
                    <a:pt x="400" y="1976"/>
                  </a:cubicBezTo>
                  <a:cubicBezTo>
                    <a:pt x="486" y="1970"/>
                    <a:pt x="578" y="1962"/>
                    <a:pt x="669" y="1962"/>
                  </a:cubicBezTo>
                  <a:cubicBezTo>
                    <a:pt x="759" y="1962"/>
                    <a:pt x="849" y="1970"/>
                    <a:pt x="932" y="1992"/>
                  </a:cubicBezTo>
                  <a:cubicBezTo>
                    <a:pt x="1347" y="1367"/>
                    <a:pt x="1695" y="704"/>
                    <a:pt x="196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4387912" y="5257455"/>
              <a:ext cx="89000" cy="111893"/>
            </a:xfrm>
            <a:custGeom>
              <a:avLst/>
              <a:gdLst/>
              <a:ahLst/>
              <a:cxnLst/>
              <a:rect l="l" t="t" r="r" b="b"/>
              <a:pathLst>
                <a:path w="2489" h="3129" extrusionOk="0">
                  <a:moveTo>
                    <a:pt x="2148" y="1"/>
                  </a:moveTo>
                  <a:cubicBezTo>
                    <a:pt x="2106" y="1"/>
                    <a:pt x="2065" y="2"/>
                    <a:pt x="2024" y="5"/>
                  </a:cubicBezTo>
                  <a:cubicBezTo>
                    <a:pt x="1857" y="16"/>
                    <a:pt x="1692" y="43"/>
                    <a:pt x="1530" y="82"/>
                  </a:cubicBezTo>
                  <a:cubicBezTo>
                    <a:pt x="1496" y="130"/>
                    <a:pt x="1464" y="179"/>
                    <a:pt x="1430" y="227"/>
                  </a:cubicBezTo>
                  <a:cubicBezTo>
                    <a:pt x="1018" y="809"/>
                    <a:pt x="580" y="1394"/>
                    <a:pt x="226" y="2019"/>
                  </a:cubicBezTo>
                  <a:cubicBezTo>
                    <a:pt x="148" y="2388"/>
                    <a:pt x="72" y="2758"/>
                    <a:pt x="1" y="3129"/>
                  </a:cubicBezTo>
                  <a:cubicBezTo>
                    <a:pt x="353" y="2696"/>
                    <a:pt x="701" y="2260"/>
                    <a:pt x="1056" y="1829"/>
                  </a:cubicBezTo>
                  <a:cubicBezTo>
                    <a:pt x="1447" y="1354"/>
                    <a:pt x="1843" y="883"/>
                    <a:pt x="2212" y="392"/>
                  </a:cubicBezTo>
                  <a:cubicBezTo>
                    <a:pt x="2308" y="266"/>
                    <a:pt x="2397" y="136"/>
                    <a:pt x="2488" y="5"/>
                  </a:cubicBezTo>
                  <a:lnTo>
                    <a:pt x="2488" y="5"/>
                  </a:lnTo>
                  <a:cubicBezTo>
                    <a:pt x="2466" y="6"/>
                    <a:pt x="2444" y="6"/>
                    <a:pt x="2422" y="6"/>
                  </a:cubicBezTo>
                  <a:cubicBezTo>
                    <a:pt x="2331" y="6"/>
                    <a:pt x="2239" y="1"/>
                    <a:pt x="214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379902" y="5345028"/>
              <a:ext cx="8081" cy="29931"/>
            </a:xfrm>
            <a:custGeom>
              <a:avLst/>
              <a:gdLst/>
              <a:ahLst/>
              <a:cxnLst/>
              <a:rect l="l" t="t" r="r" b="b"/>
              <a:pathLst>
                <a:path w="226" h="837" extrusionOk="0">
                  <a:moveTo>
                    <a:pt x="226" y="0"/>
                  </a:moveTo>
                  <a:lnTo>
                    <a:pt x="226" y="0"/>
                  </a:lnTo>
                  <a:cubicBezTo>
                    <a:pt x="150" y="159"/>
                    <a:pt x="79" y="319"/>
                    <a:pt x="18" y="485"/>
                  </a:cubicBezTo>
                  <a:cubicBezTo>
                    <a:pt x="13" y="498"/>
                    <a:pt x="7" y="511"/>
                    <a:pt x="0" y="524"/>
                  </a:cubicBezTo>
                  <a:cubicBezTo>
                    <a:pt x="19" y="628"/>
                    <a:pt x="37" y="732"/>
                    <a:pt x="59" y="836"/>
                  </a:cubicBezTo>
                  <a:cubicBezTo>
                    <a:pt x="112" y="557"/>
                    <a:pt x="168" y="278"/>
                    <a:pt x="226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387948" y="3951183"/>
              <a:ext cx="147392" cy="1216484"/>
            </a:xfrm>
            <a:custGeom>
              <a:avLst/>
              <a:gdLst/>
              <a:ahLst/>
              <a:cxnLst/>
              <a:rect l="l" t="t" r="r" b="b"/>
              <a:pathLst>
                <a:path w="4122" h="34018" extrusionOk="0">
                  <a:moveTo>
                    <a:pt x="3942" y="1"/>
                  </a:moveTo>
                  <a:cubicBezTo>
                    <a:pt x="3619" y="903"/>
                    <a:pt x="3327" y="1817"/>
                    <a:pt x="3033" y="2729"/>
                  </a:cubicBezTo>
                  <a:cubicBezTo>
                    <a:pt x="2677" y="3833"/>
                    <a:pt x="2343" y="4946"/>
                    <a:pt x="2031" y="6063"/>
                  </a:cubicBezTo>
                  <a:cubicBezTo>
                    <a:pt x="1415" y="8263"/>
                    <a:pt x="889" y="10489"/>
                    <a:pt x="536" y="12747"/>
                  </a:cubicBezTo>
                  <a:cubicBezTo>
                    <a:pt x="183" y="15002"/>
                    <a:pt x="1" y="17288"/>
                    <a:pt x="76" y="19571"/>
                  </a:cubicBezTo>
                  <a:cubicBezTo>
                    <a:pt x="111" y="20695"/>
                    <a:pt x="209" y="21819"/>
                    <a:pt x="377" y="22931"/>
                  </a:cubicBezTo>
                  <a:cubicBezTo>
                    <a:pt x="552" y="24075"/>
                    <a:pt x="804" y="25210"/>
                    <a:pt x="944" y="26361"/>
                  </a:cubicBezTo>
                  <a:cubicBezTo>
                    <a:pt x="1214" y="28601"/>
                    <a:pt x="1021" y="30896"/>
                    <a:pt x="384" y="33059"/>
                  </a:cubicBezTo>
                  <a:cubicBezTo>
                    <a:pt x="304" y="33332"/>
                    <a:pt x="218" y="33600"/>
                    <a:pt x="130" y="33869"/>
                  </a:cubicBezTo>
                  <a:cubicBezTo>
                    <a:pt x="110" y="33929"/>
                    <a:pt x="159" y="33970"/>
                    <a:pt x="206" y="33970"/>
                  </a:cubicBezTo>
                  <a:cubicBezTo>
                    <a:pt x="229" y="33970"/>
                    <a:pt x="252" y="33961"/>
                    <a:pt x="267" y="33940"/>
                  </a:cubicBezTo>
                  <a:cubicBezTo>
                    <a:pt x="270" y="33943"/>
                    <a:pt x="271" y="33947"/>
                    <a:pt x="277" y="33949"/>
                  </a:cubicBezTo>
                  <a:cubicBezTo>
                    <a:pt x="282" y="33950"/>
                    <a:pt x="293" y="33972"/>
                    <a:pt x="298" y="33976"/>
                  </a:cubicBezTo>
                  <a:cubicBezTo>
                    <a:pt x="307" y="33984"/>
                    <a:pt x="317" y="33988"/>
                    <a:pt x="328" y="33991"/>
                  </a:cubicBezTo>
                  <a:cubicBezTo>
                    <a:pt x="349" y="33997"/>
                    <a:pt x="371" y="34002"/>
                    <a:pt x="393" y="34006"/>
                  </a:cubicBezTo>
                  <a:cubicBezTo>
                    <a:pt x="434" y="34012"/>
                    <a:pt x="476" y="34016"/>
                    <a:pt x="518" y="34017"/>
                  </a:cubicBezTo>
                  <a:cubicBezTo>
                    <a:pt x="522" y="34017"/>
                    <a:pt x="525" y="34017"/>
                    <a:pt x="529" y="34017"/>
                  </a:cubicBezTo>
                  <a:cubicBezTo>
                    <a:pt x="610" y="34017"/>
                    <a:pt x="692" y="34006"/>
                    <a:pt x="770" y="33985"/>
                  </a:cubicBezTo>
                  <a:cubicBezTo>
                    <a:pt x="935" y="33939"/>
                    <a:pt x="1091" y="33851"/>
                    <a:pt x="1203" y="33722"/>
                  </a:cubicBezTo>
                  <a:cubicBezTo>
                    <a:pt x="1223" y="33699"/>
                    <a:pt x="1216" y="33673"/>
                    <a:pt x="1200" y="33653"/>
                  </a:cubicBezTo>
                  <a:cubicBezTo>
                    <a:pt x="1504" y="32579"/>
                    <a:pt x="1806" y="31500"/>
                    <a:pt x="1964" y="30394"/>
                  </a:cubicBezTo>
                  <a:cubicBezTo>
                    <a:pt x="2124" y="29291"/>
                    <a:pt x="2097" y="28192"/>
                    <a:pt x="1921" y="27092"/>
                  </a:cubicBezTo>
                  <a:cubicBezTo>
                    <a:pt x="1747" y="26004"/>
                    <a:pt x="1461" y="24936"/>
                    <a:pt x="1232" y="23860"/>
                  </a:cubicBezTo>
                  <a:cubicBezTo>
                    <a:pt x="999" y="22771"/>
                    <a:pt x="835" y="21669"/>
                    <a:pt x="740" y="20560"/>
                  </a:cubicBezTo>
                  <a:cubicBezTo>
                    <a:pt x="550" y="18320"/>
                    <a:pt x="637" y="16058"/>
                    <a:pt x="900" y="13827"/>
                  </a:cubicBezTo>
                  <a:cubicBezTo>
                    <a:pt x="1169" y="11546"/>
                    <a:pt x="1636" y="9292"/>
                    <a:pt x="2198" y="7067"/>
                  </a:cubicBezTo>
                  <a:cubicBezTo>
                    <a:pt x="2766" y="4830"/>
                    <a:pt x="3436" y="2623"/>
                    <a:pt x="4108" y="415"/>
                  </a:cubicBezTo>
                  <a:cubicBezTo>
                    <a:pt x="4112" y="399"/>
                    <a:pt x="4117" y="384"/>
                    <a:pt x="4121" y="368"/>
                  </a:cubicBezTo>
                  <a:cubicBezTo>
                    <a:pt x="4094" y="321"/>
                    <a:pt x="4068" y="273"/>
                    <a:pt x="4044" y="224"/>
                  </a:cubicBezTo>
                  <a:cubicBezTo>
                    <a:pt x="3432" y="2201"/>
                    <a:pt x="2835" y="4182"/>
                    <a:pt x="2306" y="6182"/>
                  </a:cubicBezTo>
                  <a:cubicBezTo>
                    <a:pt x="1724" y="8378"/>
                    <a:pt x="1227" y="10601"/>
                    <a:pt x="905" y="12849"/>
                  </a:cubicBezTo>
                  <a:cubicBezTo>
                    <a:pt x="589" y="15061"/>
                    <a:pt x="440" y="17301"/>
                    <a:pt x="545" y="19532"/>
                  </a:cubicBezTo>
                  <a:cubicBezTo>
                    <a:pt x="596" y="20630"/>
                    <a:pt x="707" y="21725"/>
                    <a:pt x="888" y="22808"/>
                  </a:cubicBezTo>
                  <a:cubicBezTo>
                    <a:pt x="1069" y="23899"/>
                    <a:pt x="1349" y="24971"/>
                    <a:pt x="1577" y="26053"/>
                  </a:cubicBezTo>
                  <a:cubicBezTo>
                    <a:pt x="1808" y="27148"/>
                    <a:pt x="1977" y="28261"/>
                    <a:pt x="1916" y="29384"/>
                  </a:cubicBezTo>
                  <a:cubicBezTo>
                    <a:pt x="1853" y="30554"/>
                    <a:pt x="1580" y="31700"/>
                    <a:pt x="1273" y="32827"/>
                  </a:cubicBezTo>
                  <a:cubicBezTo>
                    <a:pt x="1195" y="33108"/>
                    <a:pt x="1116" y="33389"/>
                    <a:pt x="1036" y="33671"/>
                  </a:cubicBezTo>
                  <a:cubicBezTo>
                    <a:pt x="1032" y="33685"/>
                    <a:pt x="1033" y="33699"/>
                    <a:pt x="1037" y="33711"/>
                  </a:cubicBezTo>
                  <a:cubicBezTo>
                    <a:pt x="949" y="33782"/>
                    <a:pt x="851" y="33838"/>
                    <a:pt x="740" y="33868"/>
                  </a:cubicBezTo>
                  <a:cubicBezTo>
                    <a:pt x="671" y="33886"/>
                    <a:pt x="599" y="33896"/>
                    <a:pt x="527" y="33897"/>
                  </a:cubicBezTo>
                  <a:cubicBezTo>
                    <a:pt x="490" y="33897"/>
                    <a:pt x="455" y="33896"/>
                    <a:pt x="419" y="33891"/>
                  </a:cubicBezTo>
                  <a:cubicBezTo>
                    <a:pt x="401" y="33889"/>
                    <a:pt x="382" y="33885"/>
                    <a:pt x="364" y="33882"/>
                  </a:cubicBezTo>
                  <a:cubicBezTo>
                    <a:pt x="355" y="33881"/>
                    <a:pt x="347" y="33881"/>
                    <a:pt x="340" y="33881"/>
                  </a:cubicBezTo>
                  <a:cubicBezTo>
                    <a:pt x="323" y="33881"/>
                    <a:pt x="310" y="33884"/>
                    <a:pt x="293" y="33894"/>
                  </a:cubicBezTo>
                  <a:cubicBezTo>
                    <a:pt x="291" y="33894"/>
                    <a:pt x="290" y="33895"/>
                    <a:pt x="288" y="33895"/>
                  </a:cubicBezTo>
                  <a:cubicBezTo>
                    <a:pt x="1044" y="31824"/>
                    <a:pt x="1332" y="29556"/>
                    <a:pt x="1203" y="27360"/>
                  </a:cubicBezTo>
                  <a:cubicBezTo>
                    <a:pt x="1135" y="26225"/>
                    <a:pt x="928" y="25110"/>
                    <a:pt x="729" y="23995"/>
                  </a:cubicBezTo>
                  <a:cubicBezTo>
                    <a:pt x="529" y="22877"/>
                    <a:pt x="372" y="21754"/>
                    <a:pt x="295" y="20621"/>
                  </a:cubicBezTo>
                  <a:cubicBezTo>
                    <a:pt x="141" y="18328"/>
                    <a:pt x="259" y="16022"/>
                    <a:pt x="562" y="13747"/>
                  </a:cubicBezTo>
                  <a:cubicBezTo>
                    <a:pt x="868" y="11446"/>
                    <a:pt x="1365" y="9176"/>
                    <a:pt x="1968" y="6934"/>
                  </a:cubicBezTo>
                  <a:cubicBezTo>
                    <a:pt x="2565" y="4702"/>
                    <a:pt x="3270" y="2500"/>
                    <a:pt x="3964" y="297"/>
                  </a:cubicBezTo>
                  <a:cubicBezTo>
                    <a:pt x="3979" y="250"/>
                    <a:pt x="3995" y="201"/>
                    <a:pt x="4009" y="153"/>
                  </a:cubicBezTo>
                  <a:cubicBezTo>
                    <a:pt x="3987" y="103"/>
                    <a:pt x="3964" y="53"/>
                    <a:pt x="3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392990" y="3954294"/>
              <a:ext cx="140885" cy="1209081"/>
            </a:xfrm>
            <a:custGeom>
              <a:avLst/>
              <a:gdLst/>
              <a:ahLst/>
              <a:cxnLst/>
              <a:rect l="l" t="t" r="r" b="b"/>
              <a:pathLst>
                <a:path w="3940" h="33811" extrusionOk="0">
                  <a:moveTo>
                    <a:pt x="3889" y="0"/>
                  </a:moveTo>
                  <a:cubicBezTo>
                    <a:pt x="3867" y="70"/>
                    <a:pt x="3846" y="141"/>
                    <a:pt x="3824" y="211"/>
                  </a:cubicBezTo>
                  <a:cubicBezTo>
                    <a:pt x="3129" y="2414"/>
                    <a:pt x="2425" y="4615"/>
                    <a:pt x="1827" y="6847"/>
                  </a:cubicBezTo>
                  <a:cubicBezTo>
                    <a:pt x="1224" y="9089"/>
                    <a:pt x="727" y="11359"/>
                    <a:pt x="421" y="13660"/>
                  </a:cubicBezTo>
                  <a:cubicBezTo>
                    <a:pt x="118" y="15935"/>
                    <a:pt x="1" y="18242"/>
                    <a:pt x="154" y="20534"/>
                  </a:cubicBezTo>
                  <a:cubicBezTo>
                    <a:pt x="232" y="21668"/>
                    <a:pt x="388" y="22790"/>
                    <a:pt x="588" y="23908"/>
                  </a:cubicBezTo>
                  <a:cubicBezTo>
                    <a:pt x="788" y="25023"/>
                    <a:pt x="994" y="26138"/>
                    <a:pt x="1062" y="27273"/>
                  </a:cubicBezTo>
                  <a:cubicBezTo>
                    <a:pt x="1192" y="29469"/>
                    <a:pt x="903" y="31737"/>
                    <a:pt x="147" y="33808"/>
                  </a:cubicBezTo>
                  <a:cubicBezTo>
                    <a:pt x="149" y="33808"/>
                    <a:pt x="150" y="33807"/>
                    <a:pt x="152" y="33807"/>
                  </a:cubicBezTo>
                  <a:cubicBezTo>
                    <a:pt x="169" y="33797"/>
                    <a:pt x="182" y="33794"/>
                    <a:pt x="199" y="33794"/>
                  </a:cubicBezTo>
                  <a:cubicBezTo>
                    <a:pt x="206" y="33794"/>
                    <a:pt x="214" y="33794"/>
                    <a:pt x="223" y="33795"/>
                  </a:cubicBezTo>
                  <a:cubicBezTo>
                    <a:pt x="241" y="33798"/>
                    <a:pt x="260" y="33802"/>
                    <a:pt x="278" y="33804"/>
                  </a:cubicBezTo>
                  <a:cubicBezTo>
                    <a:pt x="314" y="33809"/>
                    <a:pt x="349" y="33810"/>
                    <a:pt x="386" y="33810"/>
                  </a:cubicBezTo>
                  <a:cubicBezTo>
                    <a:pt x="458" y="33809"/>
                    <a:pt x="530" y="33799"/>
                    <a:pt x="599" y="33781"/>
                  </a:cubicBezTo>
                  <a:cubicBezTo>
                    <a:pt x="710" y="33751"/>
                    <a:pt x="808" y="33695"/>
                    <a:pt x="896" y="33624"/>
                  </a:cubicBezTo>
                  <a:cubicBezTo>
                    <a:pt x="892" y="33612"/>
                    <a:pt x="891" y="33598"/>
                    <a:pt x="895" y="33584"/>
                  </a:cubicBezTo>
                  <a:cubicBezTo>
                    <a:pt x="975" y="33302"/>
                    <a:pt x="1054" y="33021"/>
                    <a:pt x="1132" y="32740"/>
                  </a:cubicBezTo>
                  <a:cubicBezTo>
                    <a:pt x="1440" y="31613"/>
                    <a:pt x="1712" y="30467"/>
                    <a:pt x="1775" y="29297"/>
                  </a:cubicBezTo>
                  <a:cubicBezTo>
                    <a:pt x="1836" y="28174"/>
                    <a:pt x="1668" y="27061"/>
                    <a:pt x="1436" y="25966"/>
                  </a:cubicBezTo>
                  <a:cubicBezTo>
                    <a:pt x="1208" y="24884"/>
                    <a:pt x="929" y="23812"/>
                    <a:pt x="747" y="22721"/>
                  </a:cubicBezTo>
                  <a:cubicBezTo>
                    <a:pt x="566" y="21638"/>
                    <a:pt x="457" y="20543"/>
                    <a:pt x="404" y="19445"/>
                  </a:cubicBezTo>
                  <a:cubicBezTo>
                    <a:pt x="299" y="17214"/>
                    <a:pt x="448" y="14974"/>
                    <a:pt x="764" y="12762"/>
                  </a:cubicBezTo>
                  <a:cubicBezTo>
                    <a:pt x="1087" y="10514"/>
                    <a:pt x="1583" y="8291"/>
                    <a:pt x="2165" y="6095"/>
                  </a:cubicBezTo>
                  <a:cubicBezTo>
                    <a:pt x="2704" y="4055"/>
                    <a:pt x="3315" y="2034"/>
                    <a:pt x="3939" y="17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413515" y="4053847"/>
              <a:ext cx="90288" cy="411812"/>
            </a:xfrm>
            <a:custGeom>
              <a:avLst/>
              <a:gdLst/>
              <a:ahLst/>
              <a:cxnLst/>
              <a:rect l="l" t="t" r="r" b="b"/>
              <a:pathLst>
                <a:path w="2525" h="11516" extrusionOk="0">
                  <a:moveTo>
                    <a:pt x="2524" y="0"/>
                  </a:moveTo>
                  <a:lnTo>
                    <a:pt x="2524" y="0"/>
                  </a:lnTo>
                  <a:cubicBezTo>
                    <a:pt x="2091" y="1311"/>
                    <a:pt x="1669" y="2625"/>
                    <a:pt x="1303" y="3957"/>
                  </a:cubicBezTo>
                  <a:cubicBezTo>
                    <a:pt x="1002" y="5049"/>
                    <a:pt x="740" y="6152"/>
                    <a:pt x="547" y="7269"/>
                  </a:cubicBezTo>
                  <a:cubicBezTo>
                    <a:pt x="354" y="8389"/>
                    <a:pt x="212" y="9522"/>
                    <a:pt x="88" y="10652"/>
                  </a:cubicBezTo>
                  <a:cubicBezTo>
                    <a:pt x="57" y="10939"/>
                    <a:pt x="28" y="11227"/>
                    <a:pt x="0" y="11515"/>
                  </a:cubicBezTo>
                  <a:cubicBezTo>
                    <a:pt x="55" y="11002"/>
                    <a:pt x="117" y="10490"/>
                    <a:pt x="190" y="9978"/>
                  </a:cubicBezTo>
                  <a:cubicBezTo>
                    <a:pt x="513" y="7730"/>
                    <a:pt x="1009" y="5507"/>
                    <a:pt x="1591" y="3311"/>
                  </a:cubicBezTo>
                  <a:cubicBezTo>
                    <a:pt x="1884" y="2203"/>
                    <a:pt x="2199" y="1100"/>
                    <a:pt x="2524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398211" y="4623236"/>
              <a:ext cx="60430" cy="540119"/>
            </a:xfrm>
            <a:custGeom>
              <a:avLst/>
              <a:gdLst/>
              <a:ahLst/>
              <a:cxnLst/>
              <a:rect l="l" t="t" r="r" b="b"/>
              <a:pathLst>
                <a:path w="1690" h="15104" extrusionOk="0">
                  <a:moveTo>
                    <a:pt x="234" y="1"/>
                  </a:moveTo>
                  <a:cubicBezTo>
                    <a:pt x="240" y="491"/>
                    <a:pt x="254" y="982"/>
                    <a:pt x="281" y="1471"/>
                  </a:cubicBezTo>
                  <a:cubicBezTo>
                    <a:pt x="405" y="3686"/>
                    <a:pt x="888" y="5854"/>
                    <a:pt x="1073" y="8063"/>
                  </a:cubicBezTo>
                  <a:cubicBezTo>
                    <a:pt x="1252" y="10176"/>
                    <a:pt x="1209" y="12360"/>
                    <a:pt x="462" y="14371"/>
                  </a:cubicBezTo>
                  <a:cubicBezTo>
                    <a:pt x="422" y="14478"/>
                    <a:pt x="335" y="14523"/>
                    <a:pt x="246" y="14523"/>
                  </a:cubicBezTo>
                  <a:cubicBezTo>
                    <a:pt x="230" y="14523"/>
                    <a:pt x="214" y="14522"/>
                    <a:pt x="198" y="14519"/>
                  </a:cubicBezTo>
                  <a:cubicBezTo>
                    <a:pt x="135" y="14714"/>
                    <a:pt x="71" y="14908"/>
                    <a:pt x="1" y="15100"/>
                  </a:cubicBezTo>
                  <a:cubicBezTo>
                    <a:pt x="1" y="15100"/>
                    <a:pt x="2" y="15100"/>
                    <a:pt x="2" y="15100"/>
                  </a:cubicBezTo>
                  <a:cubicBezTo>
                    <a:pt x="4" y="15100"/>
                    <a:pt x="4" y="15100"/>
                    <a:pt x="6" y="15100"/>
                  </a:cubicBezTo>
                  <a:cubicBezTo>
                    <a:pt x="23" y="15090"/>
                    <a:pt x="36" y="15087"/>
                    <a:pt x="53" y="15087"/>
                  </a:cubicBezTo>
                  <a:cubicBezTo>
                    <a:pt x="60" y="15087"/>
                    <a:pt x="68" y="15087"/>
                    <a:pt x="77" y="15088"/>
                  </a:cubicBezTo>
                  <a:cubicBezTo>
                    <a:pt x="95" y="15091"/>
                    <a:pt x="114" y="15095"/>
                    <a:pt x="132" y="15097"/>
                  </a:cubicBezTo>
                  <a:cubicBezTo>
                    <a:pt x="168" y="15101"/>
                    <a:pt x="203" y="15103"/>
                    <a:pt x="240" y="15103"/>
                  </a:cubicBezTo>
                  <a:cubicBezTo>
                    <a:pt x="312" y="15102"/>
                    <a:pt x="384" y="15091"/>
                    <a:pt x="453" y="15073"/>
                  </a:cubicBezTo>
                  <a:cubicBezTo>
                    <a:pt x="564" y="15043"/>
                    <a:pt x="662" y="14987"/>
                    <a:pt x="750" y="14917"/>
                  </a:cubicBezTo>
                  <a:cubicBezTo>
                    <a:pt x="746" y="14904"/>
                    <a:pt x="745" y="14890"/>
                    <a:pt x="749" y="14876"/>
                  </a:cubicBezTo>
                  <a:cubicBezTo>
                    <a:pt x="829" y="14595"/>
                    <a:pt x="908" y="14314"/>
                    <a:pt x="986" y="14033"/>
                  </a:cubicBezTo>
                  <a:cubicBezTo>
                    <a:pt x="1293" y="12906"/>
                    <a:pt x="1566" y="11760"/>
                    <a:pt x="1629" y="10590"/>
                  </a:cubicBezTo>
                  <a:cubicBezTo>
                    <a:pt x="1690" y="9467"/>
                    <a:pt x="1521" y="8354"/>
                    <a:pt x="1290" y="7258"/>
                  </a:cubicBezTo>
                  <a:cubicBezTo>
                    <a:pt x="1062" y="6177"/>
                    <a:pt x="783" y="5105"/>
                    <a:pt x="601" y="4014"/>
                  </a:cubicBezTo>
                  <a:cubicBezTo>
                    <a:pt x="420" y="2931"/>
                    <a:pt x="311" y="1836"/>
                    <a:pt x="258" y="738"/>
                  </a:cubicBezTo>
                  <a:cubicBezTo>
                    <a:pt x="247" y="493"/>
                    <a:pt x="240" y="247"/>
                    <a:pt x="234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4102522" y="3965487"/>
              <a:ext cx="562644" cy="562362"/>
            </a:xfrm>
            <a:custGeom>
              <a:avLst/>
              <a:gdLst/>
              <a:ahLst/>
              <a:cxnLst/>
              <a:rect l="l" t="t" r="r" b="b"/>
              <a:pathLst>
                <a:path w="15735" h="15726" extrusionOk="0">
                  <a:moveTo>
                    <a:pt x="5201" y="575"/>
                  </a:moveTo>
                  <a:cubicBezTo>
                    <a:pt x="5356" y="668"/>
                    <a:pt x="5505" y="769"/>
                    <a:pt x="5644" y="883"/>
                  </a:cubicBezTo>
                  <a:cubicBezTo>
                    <a:pt x="5727" y="951"/>
                    <a:pt x="5806" y="1022"/>
                    <a:pt x="5882" y="1095"/>
                  </a:cubicBezTo>
                  <a:cubicBezTo>
                    <a:pt x="5938" y="1151"/>
                    <a:pt x="5992" y="1224"/>
                    <a:pt x="6058" y="1274"/>
                  </a:cubicBezTo>
                  <a:cubicBezTo>
                    <a:pt x="5993" y="1880"/>
                    <a:pt x="6003" y="2502"/>
                    <a:pt x="6139" y="3086"/>
                  </a:cubicBezTo>
                  <a:cubicBezTo>
                    <a:pt x="5847" y="2606"/>
                    <a:pt x="5482" y="2172"/>
                    <a:pt x="5061" y="1799"/>
                  </a:cubicBezTo>
                  <a:cubicBezTo>
                    <a:pt x="5065" y="1775"/>
                    <a:pt x="5071" y="1751"/>
                    <a:pt x="5074" y="1726"/>
                  </a:cubicBezTo>
                  <a:cubicBezTo>
                    <a:pt x="5080" y="1667"/>
                    <a:pt x="5085" y="1605"/>
                    <a:pt x="5089" y="1545"/>
                  </a:cubicBezTo>
                  <a:cubicBezTo>
                    <a:pt x="5100" y="1429"/>
                    <a:pt x="5108" y="1312"/>
                    <a:pt x="5120" y="1195"/>
                  </a:cubicBezTo>
                  <a:cubicBezTo>
                    <a:pt x="5139" y="989"/>
                    <a:pt x="5168" y="782"/>
                    <a:pt x="5201" y="575"/>
                  </a:cubicBezTo>
                  <a:close/>
                  <a:moveTo>
                    <a:pt x="3062" y="1911"/>
                  </a:moveTo>
                  <a:cubicBezTo>
                    <a:pt x="3244" y="1983"/>
                    <a:pt x="3423" y="2060"/>
                    <a:pt x="3599" y="2146"/>
                  </a:cubicBezTo>
                  <a:cubicBezTo>
                    <a:pt x="3779" y="2232"/>
                    <a:pt x="3950" y="2337"/>
                    <a:pt x="4127" y="2425"/>
                  </a:cubicBezTo>
                  <a:cubicBezTo>
                    <a:pt x="4148" y="2537"/>
                    <a:pt x="4170" y="2649"/>
                    <a:pt x="4197" y="2759"/>
                  </a:cubicBezTo>
                  <a:cubicBezTo>
                    <a:pt x="4255" y="2996"/>
                    <a:pt x="4327" y="3232"/>
                    <a:pt x="4423" y="3458"/>
                  </a:cubicBezTo>
                  <a:cubicBezTo>
                    <a:pt x="4474" y="3578"/>
                    <a:pt x="4531" y="3707"/>
                    <a:pt x="4600" y="3826"/>
                  </a:cubicBezTo>
                  <a:cubicBezTo>
                    <a:pt x="4203" y="3577"/>
                    <a:pt x="3778" y="3364"/>
                    <a:pt x="3347" y="3170"/>
                  </a:cubicBezTo>
                  <a:cubicBezTo>
                    <a:pt x="3317" y="3063"/>
                    <a:pt x="3271" y="2959"/>
                    <a:pt x="3236" y="2853"/>
                  </a:cubicBezTo>
                  <a:cubicBezTo>
                    <a:pt x="3202" y="2745"/>
                    <a:pt x="3172" y="2636"/>
                    <a:pt x="3145" y="2524"/>
                  </a:cubicBezTo>
                  <a:cubicBezTo>
                    <a:pt x="3101" y="2322"/>
                    <a:pt x="3071" y="2118"/>
                    <a:pt x="3062" y="1911"/>
                  </a:cubicBezTo>
                  <a:close/>
                  <a:moveTo>
                    <a:pt x="9395" y="267"/>
                  </a:moveTo>
                  <a:cubicBezTo>
                    <a:pt x="9473" y="1110"/>
                    <a:pt x="9431" y="1962"/>
                    <a:pt x="9273" y="2796"/>
                  </a:cubicBezTo>
                  <a:cubicBezTo>
                    <a:pt x="9189" y="3241"/>
                    <a:pt x="9070" y="3681"/>
                    <a:pt x="8920" y="4109"/>
                  </a:cubicBezTo>
                  <a:cubicBezTo>
                    <a:pt x="8785" y="4491"/>
                    <a:pt x="8609" y="4850"/>
                    <a:pt x="8448" y="5221"/>
                  </a:cubicBezTo>
                  <a:cubicBezTo>
                    <a:pt x="8366" y="5195"/>
                    <a:pt x="8282" y="5174"/>
                    <a:pt x="8199" y="5157"/>
                  </a:cubicBezTo>
                  <a:cubicBezTo>
                    <a:pt x="8406" y="4148"/>
                    <a:pt x="8584" y="3132"/>
                    <a:pt x="8757" y="2118"/>
                  </a:cubicBezTo>
                  <a:cubicBezTo>
                    <a:pt x="8759" y="2106"/>
                    <a:pt x="8748" y="2099"/>
                    <a:pt x="8738" y="2099"/>
                  </a:cubicBezTo>
                  <a:cubicBezTo>
                    <a:pt x="8731" y="2099"/>
                    <a:pt x="8725" y="2102"/>
                    <a:pt x="8724" y="2110"/>
                  </a:cubicBezTo>
                  <a:cubicBezTo>
                    <a:pt x="8503" y="3117"/>
                    <a:pt x="8286" y="4127"/>
                    <a:pt x="8100" y="5140"/>
                  </a:cubicBezTo>
                  <a:cubicBezTo>
                    <a:pt x="8070" y="5136"/>
                    <a:pt x="8040" y="5130"/>
                    <a:pt x="8010" y="5125"/>
                  </a:cubicBezTo>
                  <a:cubicBezTo>
                    <a:pt x="7848" y="4245"/>
                    <a:pt x="7859" y="3350"/>
                    <a:pt x="8110" y="2484"/>
                  </a:cubicBezTo>
                  <a:cubicBezTo>
                    <a:pt x="8351" y="1653"/>
                    <a:pt x="8789" y="884"/>
                    <a:pt x="9395" y="267"/>
                  </a:cubicBezTo>
                  <a:close/>
                  <a:moveTo>
                    <a:pt x="6317" y="524"/>
                  </a:moveTo>
                  <a:cubicBezTo>
                    <a:pt x="6677" y="899"/>
                    <a:pt x="6984" y="1313"/>
                    <a:pt x="7221" y="1781"/>
                  </a:cubicBezTo>
                  <a:cubicBezTo>
                    <a:pt x="7476" y="2283"/>
                    <a:pt x="7636" y="2827"/>
                    <a:pt x="7746" y="3379"/>
                  </a:cubicBezTo>
                  <a:cubicBezTo>
                    <a:pt x="7750" y="3402"/>
                    <a:pt x="7766" y="3412"/>
                    <a:pt x="7782" y="3413"/>
                  </a:cubicBezTo>
                  <a:cubicBezTo>
                    <a:pt x="7763" y="3605"/>
                    <a:pt x="7752" y="3798"/>
                    <a:pt x="7754" y="3990"/>
                  </a:cubicBezTo>
                  <a:cubicBezTo>
                    <a:pt x="7757" y="4370"/>
                    <a:pt x="7803" y="4748"/>
                    <a:pt x="7903" y="5113"/>
                  </a:cubicBezTo>
                  <a:cubicBezTo>
                    <a:pt x="7857" y="5110"/>
                    <a:pt x="7810" y="5109"/>
                    <a:pt x="7764" y="5109"/>
                  </a:cubicBezTo>
                  <a:cubicBezTo>
                    <a:pt x="7740" y="5109"/>
                    <a:pt x="7717" y="5109"/>
                    <a:pt x="7694" y="5110"/>
                  </a:cubicBezTo>
                  <a:cubicBezTo>
                    <a:pt x="7692" y="5110"/>
                    <a:pt x="7691" y="5111"/>
                    <a:pt x="7687" y="5111"/>
                  </a:cubicBezTo>
                  <a:cubicBezTo>
                    <a:pt x="7626" y="5099"/>
                    <a:pt x="7561" y="5093"/>
                    <a:pt x="7499" y="5092"/>
                  </a:cubicBezTo>
                  <a:cubicBezTo>
                    <a:pt x="7520" y="5051"/>
                    <a:pt x="7505" y="4988"/>
                    <a:pt x="7457" y="4988"/>
                  </a:cubicBezTo>
                  <a:cubicBezTo>
                    <a:pt x="7449" y="4988"/>
                    <a:pt x="7441" y="4990"/>
                    <a:pt x="7432" y="4993"/>
                  </a:cubicBezTo>
                  <a:cubicBezTo>
                    <a:pt x="7423" y="4913"/>
                    <a:pt x="7402" y="4789"/>
                    <a:pt x="7399" y="4774"/>
                  </a:cubicBezTo>
                  <a:cubicBezTo>
                    <a:pt x="7383" y="4687"/>
                    <a:pt x="7367" y="4601"/>
                    <a:pt x="7349" y="4515"/>
                  </a:cubicBezTo>
                  <a:cubicBezTo>
                    <a:pt x="7319" y="4349"/>
                    <a:pt x="7287" y="4182"/>
                    <a:pt x="7255" y="4019"/>
                  </a:cubicBezTo>
                  <a:cubicBezTo>
                    <a:pt x="7191" y="3680"/>
                    <a:pt x="7126" y="3341"/>
                    <a:pt x="7061" y="3003"/>
                  </a:cubicBezTo>
                  <a:cubicBezTo>
                    <a:pt x="7059" y="2992"/>
                    <a:pt x="7051" y="2988"/>
                    <a:pt x="7042" y="2988"/>
                  </a:cubicBezTo>
                  <a:cubicBezTo>
                    <a:pt x="7031" y="2988"/>
                    <a:pt x="7018" y="2997"/>
                    <a:pt x="7021" y="3013"/>
                  </a:cubicBezTo>
                  <a:lnTo>
                    <a:pt x="7272" y="4594"/>
                  </a:lnTo>
                  <a:cubicBezTo>
                    <a:pt x="7293" y="4720"/>
                    <a:pt x="7311" y="4846"/>
                    <a:pt x="7334" y="4973"/>
                  </a:cubicBezTo>
                  <a:cubicBezTo>
                    <a:pt x="7341" y="5011"/>
                    <a:pt x="7349" y="5063"/>
                    <a:pt x="7378" y="5096"/>
                  </a:cubicBezTo>
                  <a:cubicBezTo>
                    <a:pt x="7212" y="5111"/>
                    <a:pt x="7047" y="5158"/>
                    <a:pt x="6889" y="5225"/>
                  </a:cubicBezTo>
                  <a:cubicBezTo>
                    <a:pt x="6809" y="4553"/>
                    <a:pt x="6592" y="3904"/>
                    <a:pt x="6268" y="3312"/>
                  </a:cubicBezTo>
                  <a:cubicBezTo>
                    <a:pt x="6268" y="3310"/>
                    <a:pt x="6268" y="3307"/>
                    <a:pt x="6267" y="3304"/>
                  </a:cubicBezTo>
                  <a:cubicBezTo>
                    <a:pt x="6211" y="2818"/>
                    <a:pt x="6148" y="2339"/>
                    <a:pt x="6158" y="1847"/>
                  </a:cubicBezTo>
                  <a:cubicBezTo>
                    <a:pt x="6166" y="1403"/>
                    <a:pt x="6219" y="958"/>
                    <a:pt x="6317" y="524"/>
                  </a:cubicBezTo>
                  <a:close/>
                  <a:moveTo>
                    <a:pt x="10918" y="920"/>
                  </a:moveTo>
                  <a:cubicBezTo>
                    <a:pt x="10885" y="1123"/>
                    <a:pt x="10850" y="1327"/>
                    <a:pt x="10806" y="1527"/>
                  </a:cubicBezTo>
                  <a:cubicBezTo>
                    <a:pt x="10782" y="1643"/>
                    <a:pt x="10756" y="1757"/>
                    <a:pt x="10728" y="1871"/>
                  </a:cubicBezTo>
                  <a:cubicBezTo>
                    <a:pt x="10714" y="1928"/>
                    <a:pt x="10700" y="1985"/>
                    <a:pt x="10685" y="2042"/>
                  </a:cubicBezTo>
                  <a:cubicBezTo>
                    <a:pt x="10673" y="2097"/>
                    <a:pt x="10652" y="2150"/>
                    <a:pt x="10664" y="2206"/>
                  </a:cubicBezTo>
                  <a:cubicBezTo>
                    <a:pt x="10666" y="2215"/>
                    <a:pt x="10672" y="2222"/>
                    <a:pt x="10678" y="2229"/>
                  </a:cubicBezTo>
                  <a:cubicBezTo>
                    <a:pt x="10051" y="2736"/>
                    <a:pt x="9551" y="3398"/>
                    <a:pt x="9241" y="4147"/>
                  </a:cubicBezTo>
                  <a:cubicBezTo>
                    <a:pt x="9221" y="4197"/>
                    <a:pt x="9201" y="4247"/>
                    <a:pt x="9183" y="4298"/>
                  </a:cubicBezTo>
                  <a:cubicBezTo>
                    <a:pt x="9048" y="4657"/>
                    <a:pt x="8944" y="5054"/>
                    <a:pt x="8937" y="5441"/>
                  </a:cubicBezTo>
                  <a:cubicBezTo>
                    <a:pt x="8877" y="5406"/>
                    <a:pt x="8816" y="5373"/>
                    <a:pt x="8753" y="5344"/>
                  </a:cubicBezTo>
                  <a:cubicBezTo>
                    <a:pt x="8917" y="4945"/>
                    <a:pt x="9076" y="4546"/>
                    <a:pt x="9238" y="4146"/>
                  </a:cubicBezTo>
                  <a:cubicBezTo>
                    <a:pt x="9271" y="4061"/>
                    <a:pt x="9306" y="3976"/>
                    <a:pt x="9340" y="3891"/>
                  </a:cubicBezTo>
                  <a:cubicBezTo>
                    <a:pt x="9553" y="3362"/>
                    <a:pt x="9779" y="2836"/>
                    <a:pt x="9963" y="2297"/>
                  </a:cubicBezTo>
                  <a:cubicBezTo>
                    <a:pt x="9968" y="2281"/>
                    <a:pt x="9956" y="2270"/>
                    <a:pt x="9943" y="2270"/>
                  </a:cubicBezTo>
                  <a:cubicBezTo>
                    <a:pt x="9936" y="2270"/>
                    <a:pt x="9928" y="2274"/>
                    <a:pt x="9923" y="2283"/>
                  </a:cubicBezTo>
                  <a:cubicBezTo>
                    <a:pt x="9680" y="2799"/>
                    <a:pt x="9475" y="3334"/>
                    <a:pt x="9259" y="3862"/>
                  </a:cubicBezTo>
                  <a:cubicBezTo>
                    <a:pt x="9063" y="4344"/>
                    <a:pt x="8864" y="4825"/>
                    <a:pt x="8670" y="5307"/>
                  </a:cubicBezTo>
                  <a:cubicBezTo>
                    <a:pt x="8646" y="5297"/>
                    <a:pt x="8622" y="5284"/>
                    <a:pt x="8596" y="5275"/>
                  </a:cubicBezTo>
                  <a:cubicBezTo>
                    <a:pt x="8797" y="4926"/>
                    <a:pt x="8942" y="4537"/>
                    <a:pt x="9073" y="4163"/>
                  </a:cubicBezTo>
                  <a:cubicBezTo>
                    <a:pt x="9224" y="3729"/>
                    <a:pt x="9341" y="3284"/>
                    <a:pt x="9427" y="2831"/>
                  </a:cubicBezTo>
                  <a:cubicBezTo>
                    <a:pt x="9496" y="2474"/>
                    <a:pt x="9539" y="2112"/>
                    <a:pt x="9565" y="1750"/>
                  </a:cubicBezTo>
                  <a:cubicBezTo>
                    <a:pt x="9569" y="1748"/>
                    <a:pt x="9572" y="1746"/>
                    <a:pt x="9576" y="1743"/>
                  </a:cubicBezTo>
                  <a:cubicBezTo>
                    <a:pt x="9792" y="1561"/>
                    <a:pt x="10011" y="1386"/>
                    <a:pt x="10254" y="1240"/>
                  </a:cubicBezTo>
                  <a:cubicBezTo>
                    <a:pt x="10465" y="1113"/>
                    <a:pt x="10687" y="1006"/>
                    <a:pt x="10918" y="920"/>
                  </a:cubicBezTo>
                  <a:close/>
                  <a:moveTo>
                    <a:pt x="4123" y="1295"/>
                  </a:moveTo>
                  <a:lnTo>
                    <a:pt x="4123" y="1295"/>
                  </a:lnTo>
                  <a:cubicBezTo>
                    <a:pt x="5559" y="2142"/>
                    <a:pt x="6529" y="3645"/>
                    <a:pt x="6742" y="5295"/>
                  </a:cubicBezTo>
                  <a:cubicBezTo>
                    <a:pt x="6675" y="5330"/>
                    <a:pt x="6611" y="5370"/>
                    <a:pt x="6549" y="5408"/>
                  </a:cubicBezTo>
                  <a:cubicBezTo>
                    <a:pt x="6540" y="5381"/>
                    <a:pt x="6528" y="5350"/>
                    <a:pt x="6524" y="5343"/>
                  </a:cubicBezTo>
                  <a:cubicBezTo>
                    <a:pt x="6509" y="5319"/>
                    <a:pt x="6496" y="5294"/>
                    <a:pt x="6481" y="5269"/>
                  </a:cubicBezTo>
                  <a:cubicBezTo>
                    <a:pt x="6455" y="5225"/>
                    <a:pt x="6431" y="5180"/>
                    <a:pt x="6407" y="5134"/>
                  </a:cubicBezTo>
                  <a:cubicBezTo>
                    <a:pt x="6358" y="5042"/>
                    <a:pt x="6312" y="4950"/>
                    <a:pt x="6266" y="4858"/>
                  </a:cubicBezTo>
                  <a:cubicBezTo>
                    <a:pt x="6171" y="4661"/>
                    <a:pt x="6083" y="4461"/>
                    <a:pt x="5986" y="4265"/>
                  </a:cubicBezTo>
                  <a:cubicBezTo>
                    <a:pt x="5802" y="3893"/>
                    <a:pt x="5590" y="3527"/>
                    <a:pt x="5302" y="3227"/>
                  </a:cubicBezTo>
                  <a:cubicBezTo>
                    <a:pt x="5298" y="3222"/>
                    <a:pt x="5293" y="3220"/>
                    <a:pt x="5288" y="3220"/>
                  </a:cubicBezTo>
                  <a:cubicBezTo>
                    <a:pt x="5273" y="3220"/>
                    <a:pt x="5260" y="3237"/>
                    <a:pt x="5273" y="3251"/>
                  </a:cubicBezTo>
                  <a:cubicBezTo>
                    <a:pt x="5639" y="3647"/>
                    <a:pt x="5851" y="4141"/>
                    <a:pt x="6071" y="4627"/>
                  </a:cubicBezTo>
                  <a:cubicBezTo>
                    <a:pt x="6181" y="4867"/>
                    <a:pt x="6289" y="5108"/>
                    <a:pt x="6419" y="5338"/>
                  </a:cubicBezTo>
                  <a:cubicBezTo>
                    <a:pt x="6434" y="5366"/>
                    <a:pt x="6455" y="5415"/>
                    <a:pt x="6482" y="5454"/>
                  </a:cubicBezTo>
                  <a:cubicBezTo>
                    <a:pt x="6424" y="5496"/>
                    <a:pt x="6369" y="5541"/>
                    <a:pt x="6315" y="5586"/>
                  </a:cubicBezTo>
                  <a:cubicBezTo>
                    <a:pt x="5958" y="4900"/>
                    <a:pt x="5423" y="4383"/>
                    <a:pt x="4807" y="3962"/>
                  </a:cubicBezTo>
                  <a:cubicBezTo>
                    <a:pt x="4720" y="3782"/>
                    <a:pt x="4619" y="3609"/>
                    <a:pt x="4545" y="3423"/>
                  </a:cubicBezTo>
                  <a:cubicBezTo>
                    <a:pt x="4447" y="3177"/>
                    <a:pt x="4374" y="2921"/>
                    <a:pt x="4316" y="2662"/>
                  </a:cubicBezTo>
                  <a:cubicBezTo>
                    <a:pt x="4299" y="2588"/>
                    <a:pt x="4286" y="2514"/>
                    <a:pt x="4272" y="2440"/>
                  </a:cubicBezTo>
                  <a:cubicBezTo>
                    <a:pt x="4286" y="2413"/>
                    <a:pt x="4285" y="2377"/>
                    <a:pt x="4258" y="2359"/>
                  </a:cubicBezTo>
                  <a:lnTo>
                    <a:pt x="4257" y="2358"/>
                  </a:lnTo>
                  <a:cubicBezTo>
                    <a:pt x="4194" y="2006"/>
                    <a:pt x="4155" y="1650"/>
                    <a:pt x="4123" y="1295"/>
                  </a:cubicBezTo>
                  <a:close/>
                  <a:moveTo>
                    <a:pt x="12164" y="1579"/>
                  </a:moveTo>
                  <a:lnTo>
                    <a:pt x="12164" y="1579"/>
                  </a:lnTo>
                  <a:cubicBezTo>
                    <a:pt x="11923" y="2431"/>
                    <a:pt x="11649" y="3271"/>
                    <a:pt x="11132" y="4000"/>
                  </a:cubicBezTo>
                  <a:cubicBezTo>
                    <a:pt x="10894" y="4337"/>
                    <a:pt x="10615" y="4646"/>
                    <a:pt x="10305" y="4920"/>
                  </a:cubicBezTo>
                  <a:cubicBezTo>
                    <a:pt x="9980" y="5208"/>
                    <a:pt x="9620" y="5425"/>
                    <a:pt x="9255" y="5658"/>
                  </a:cubicBezTo>
                  <a:cubicBezTo>
                    <a:pt x="9255" y="5659"/>
                    <a:pt x="9255" y="5659"/>
                    <a:pt x="9254" y="5660"/>
                  </a:cubicBezTo>
                  <a:cubicBezTo>
                    <a:pt x="9214" y="5629"/>
                    <a:pt x="9175" y="5598"/>
                    <a:pt x="9134" y="5569"/>
                  </a:cubicBezTo>
                  <a:cubicBezTo>
                    <a:pt x="9142" y="5567"/>
                    <a:pt x="9149" y="5563"/>
                    <a:pt x="9154" y="5554"/>
                  </a:cubicBezTo>
                  <a:cubicBezTo>
                    <a:pt x="9647" y="4860"/>
                    <a:pt x="10182" y="4198"/>
                    <a:pt x="10735" y="3549"/>
                  </a:cubicBezTo>
                  <a:cubicBezTo>
                    <a:pt x="10751" y="3531"/>
                    <a:pt x="10730" y="3507"/>
                    <a:pt x="10711" y="3507"/>
                  </a:cubicBezTo>
                  <a:cubicBezTo>
                    <a:pt x="10705" y="3507"/>
                    <a:pt x="10700" y="3509"/>
                    <a:pt x="10696" y="3514"/>
                  </a:cubicBezTo>
                  <a:cubicBezTo>
                    <a:pt x="10106" y="4133"/>
                    <a:pt x="9574" y="4805"/>
                    <a:pt x="9076" y="5501"/>
                  </a:cubicBezTo>
                  <a:cubicBezTo>
                    <a:pt x="9071" y="5510"/>
                    <a:pt x="9070" y="5518"/>
                    <a:pt x="9069" y="5526"/>
                  </a:cubicBezTo>
                  <a:cubicBezTo>
                    <a:pt x="9052" y="5515"/>
                    <a:pt x="9034" y="5501"/>
                    <a:pt x="9016" y="5490"/>
                  </a:cubicBezTo>
                  <a:cubicBezTo>
                    <a:pt x="9079" y="5153"/>
                    <a:pt x="9138" y="4822"/>
                    <a:pt x="9250" y="4498"/>
                  </a:cubicBezTo>
                  <a:cubicBezTo>
                    <a:pt x="9366" y="4163"/>
                    <a:pt x="9519" y="3842"/>
                    <a:pt x="9705" y="3543"/>
                  </a:cubicBezTo>
                  <a:cubicBezTo>
                    <a:pt x="10084" y="2938"/>
                    <a:pt x="10593" y="2412"/>
                    <a:pt x="11198" y="2032"/>
                  </a:cubicBezTo>
                  <a:cubicBezTo>
                    <a:pt x="11501" y="1842"/>
                    <a:pt x="11826" y="1691"/>
                    <a:pt x="12164" y="1579"/>
                  </a:cubicBezTo>
                  <a:close/>
                  <a:moveTo>
                    <a:pt x="2486" y="2984"/>
                  </a:moveTo>
                  <a:lnTo>
                    <a:pt x="2486" y="2984"/>
                  </a:lnTo>
                  <a:cubicBezTo>
                    <a:pt x="3921" y="3563"/>
                    <a:pt x="5463" y="4250"/>
                    <a:pt x="6194" y="5697"/>
                  </a:cubicBezTo>
                  <a:cubicBezTo>
                    <a:pt x="6161" y="5730"/>
                    <a:pt x="6130" y="5764"/>
                    <a:pt x="6098" y="5800"/>
                  </a:cubicBezTo>
                  <a:cubicBezTo>
                    <a:pt x="6105" y="5788"/>
                    <a:pt x="6105" y="5776"/>
                    <a:pt x="6094" y="5764"/>
                  </a:cubicBezTo>
                  <a:cubicBezTo>
                    <a:pt x="5981" y="5640"/>
                    <a:pt x="5824" y="5545"/>
                    <a:pt x="5689" y="5446"/>
                  </a:cubicBezTo>
                  <a:cubicBezTo>
                    <a:pt x="5549" y="5342"/>
                    <a:pt x="5408" y="5240"/>
                    <a:pt x="5266" y="5139"/>
                  </a:cubicBezTo>
                  <a:cubicBezTo>
                    <a:pt x="4978" y="4933"/>
                    <a:pt x="4680" y="4740"/>
                    <a:pt x="4379" y="4555"/>
                  </a:cubicBezTo>
                  <a:cubicBezTo>
                    <a:pt x="4376" y="4553"/>
                    <a:pt x="4374" y="4553"/>
                    <a:pt x="4372" y="4553"/>
                  </a:cubicBezTo>
                  <a:cubicBezTo>
                    <a:pt x="4363" y="4553"/>
                    <a:pt x="4356" y="4566"/>
                    <a:pt x="4366" y="4572"/>
                  </a:cubicBezTo>
                  <a:cubicBezTo>
                    <a:pt x="4653" y="4768"/>
                    <a:pt x="4938" y="4971"/>
                    <a:pt x="5220" y="5176"/>
                  </a:cubicBezTo>
                  <a:cubicBezTo>
                    <a:pt x="5356" y="5276"/>
                    <a:pt x="5490" y="5378"/>
                    <a:pt x="5624" y="5483"/>
                  </a:cubicBezTo>
                  <a:cubicBezTo>
                    <a:pt x="5762" y="5592"/>
                    <a:pt x="5896" y="5727"/>
                    <a:pt x="6048" y="5815"/>
                  </a:cubicBezTo>
                  <a:cubicBezTo>
                    <a:pt x="6054" y="5819"/>
                    <a:pt x="6060" y="5820"/>
                    <a:pt x="6066" y="5820"/>
                  </a:cubicBezTo>
                  <a:cubicBezTo>
                    <a:pt x="6072" y="5820"/>
                    <a:pt x="6079" y="5818"/>
                    <a:pt x="6085" y="5814"/>
                  </a:cubicBezTo>
                  <a:lnTo>
                    <a:pt x="6085" y="5814"/>
                  </a:lnTo>
                  <a:cubicBezTo>
                    <a:pt x="6040" y="5865"/>
                    <a:pt x="5997" y="5917"/>
                    <a:pt x="5956" y="5972"/>
                  </a:cubicBezTo>
                  <a:cubicBezTo>
                    <a:pt x="5535" y="5869"/>
                    <a:pt x="5137" y="5702"/>
                    <a:pt x="4740" y="5533"/>
                  </a:cubicBezTo>
                  <a:cubicBezTo>
                    <a:pt x="4340" y="5363"/>
                    <a:pt x="3941" y="5176"/>
                    <a:pt x="3609" y="4892"/>
                  </a:cubicBezTo>
                  <a:cubicBezTo>
                    <a:pt x="3034" y="4402"/>
                    <a:pt x="2741" y="3680"/>
                    <a:pt x="2486" y="2984"/>
                  </a:cubicBezTo>
                  <a:close/>
                  <a:moveTo>
                    <a:pt x="13713" y="3082"/>
                  </a:moveTo>
                  <a:cubicBezTo>
                    <a:pt x="13567" y="3290"/>
                    <a:pt x="13422" y="3500"/>
                    <a:pt x="13276" y="3710"/>
                  </a:cubicBezTo>
                  <a:cubicBezTo>
                    <a:pt x="13114" y="3945"/>
                    <a:pt x="12935" y="4175"/>
                    <a:pt x="12790" y="4420"/>
                  </a:cubicBezTo>
                  <a:cubicBezTo>
                    <a:pt x="12376" y="4477"/>
                    <a:pt x="11966" y="4565"/>
                    <a:pt x="11571" y="4708"/>
                  </a:cubicBezTo>
                  <a:cubicBezTo>
                    <a:pt x="11178" y="4848"/>
                    <a:pt x="10803" y="5042"/>
                    <a:pt x="10471" y="5295"/>
                  </a:cubicBezTo>
                  <a:cubicBezTo>
                    <a:pt x="10176" y="5521"/>
                    <a:pt x="9886" y="5808"/>
                    <a:pt x="9719" y="6148"/>
                  </a:cubicBezTo>
                  <a:cubicBezTo>
                    <a:pt x="9667" y="6076"/>
                    <a:pt x="9611" y="6006"/>
                    <a:pt x="9551" y="5941"/>
                  </a:cubicBezTo>
                  <a:cubicBezTo>
                    <a:pt x="9623" y="5889"/>
                    <a:pt x="9688" y="5826"/>
                    <a:pt x="9754" y="5772"/>
                  </a:cubicBezTo>
                  <a:cubicBezTo>
                    <a:pt x="9850" y="5693"/>
                    <a:pt x="9947" y="5614"/>
                    <a:pt x="10043" y="5535"/>
                  </a:cubicBezTo>
                  <a:cubicBezTo>
                    <a:pt x="10246" y="5366"/>
                    <a:pt x="10449" y="5198"/>
                    <a:pt x="10652" y="5029"/>
                  </a:cubicBezTo>
                  <a:cubicBezTo>
                    <a:pt x="11052" y="4695"/>
                    <a:pt x="11445" y="4354"/>
                    <a:pt x="11835" y="4009"/>
                  </a:cubicBezTo>
                  <a:cubicBezTo>
                    <a:pt x="11854" y="3992"/>
                    <a:pt x="11838" y="3964"/>
                    <a:pt x="11817" y="3964"/>
                  </a:cubicBezTo>
                  <a:cubicBezTo>
                    <a:pt x="11812" y="3964"/>
                    <a:pt x="11806" y="3966"/>
                    <a:pt x="11801" y="3971"/>
                  </a:cubicBezTo>
                  <a:cubicBezTo>
                    <a:pt x="11395" y="4296"/>
                    <a:pt x="10990" y="4623"/>
                    <a:pt x="10587" y="4954"/>
                  </a:cubicBezTo>
                  <a:cubicBezTo>
                    <a:pt x="10390" y="5117"/>
                    <a:pt x="10192" y="5280"/>
                    <a:pt x="9992" y="5443"/>
                  </a:cubicBezTo>
                  <a:cubicBezTo>
                    <a:pt x="9896" y="5521"/>
                    <a:pt x="9799" y="5600"/>
                    <a:pt x="9703" y="5680"/>
                  </a:cubicBezTo>
                  <a:cubicBezTo>
                    <a:pt x="9629" y="5741"/>
                    <a:pt x="9547" y="5798"/>
                    <a:pt x="9476" y="5864"/>
                  </a:cubicBezTo>
                  <a:cubicBezTo>
                    <a:pt x="9441" y="5830"/>
                    <a:pt x="9407" y="5792"/>
                    <a:pt x="9370" y="5759"/>
                  </a:cubicBezTo>
                  <a:cubicBezTo>
                    <a:pt x="9737" y="5592"/>
                    <a:pt x="10078" y="5333"/>
                    <a:pt x="10377" y="5072"/>
                  </a:cubicBezTo>
                  <a:cubicBezTo>
                    <a:pt x="10700" y="4791"/>
                    <a:pt x="10990" y="4473"/>
                    <a:pt x="11239" y="4127"/>
                  </a:cubicBezTo>
                  <a:cubicBezTo>
                    <a:pt x="11440" y="3850"/>
                    <a:pt x="11602" y="3557"/>
                    <a:pt x="11742" y="3255"/>
                  </a:cubicBezTo>
                  <a:cubicBezTo>
                    <a:pt x="11883" y="3244"/>
                    <a:pt x="12024" y="3218"/>
                    <a:pt x="12164" y="3201"/>
                  </a:cubicBezTo>
                  <a:cubicBezTo>
                    <a:pt x="12348" y="3176"/>
                    <a:pt x="12533" y="3154"/>
                    <a:pt x="12719" y="3136"/>
                  </a:cubicBezTo>
                  <a:cubicBezTo>
                    <a:pt x="13049" y="3104"/>
                    <a:pt x="13380" y="3088"/>
                    <a:pt x="13713" y="3082"/>
                  </a:cubicBezTo>
                  <a:close/>
                  <a:moveTo>
                    <a:pt x="13565" y="5380"/>
                  </a:moveTo>
                  <a:cubicBezTo>
                    <a:pt x="13665" y="5407"/>
                    <a:pt x="13773" y="5419"/>
                    <a:pt x="13873" y="5438"/>
                  </a:cubicBezTo>
                  <a:cubicBezTo>
                    <a:pt x="14008" y="5463"/>
                    <a:pt x="14144" y="5491"/>
                    <a:pt x="14280" y="5521"/>
                  </a:cubicBezTo>
                  <a:cubicBezTo>
                    <a:pt x="14507" y="5574"/>
                    <a:pt x="14734" y="5633"/>
                    <a:pt x="14958" y="5702"/>
                  </a:cubicBezTo>
                  <a:cubicBezTo>
                    <a:pt x="14846" y="5829"/>
                    <a:pt x="14730" y="5952"/>
                    <a:pt x="14610" y="6072"/>
                  </a:cubicBezTo>
                  <a:cubicBezTo>
                    <a:pt x="14544" y="6139"/>
                    <a:pt x="14477" y="6204"/>
                    <a:pt x="14408" y="6267"/>
                  </a:cubicBezTo>
                  <a:cubicBezTo>
                    <a:pt x="14346" y="6322"/>
                    <a:pt x="14265" y="6380"/>
                    <a:pt x="14215" y="6447"/>
                  </a:cubicBezTo>
                  <a:cubicBezTo>
                    <a:pt x="13978" y="6400"/>
                    <a:pt x="13739" y="6364"/>
                    <a:pt x="13499" y="6346"/>
                  </a:cubicBezTo>
                  <a:cubicBezTo>
                    <a:pt x="13376" y="6337"/>
                    <a:pt x="13249" y="6332"/>
                    <a:pt x="13120" y="6332"/>
                  </a:cubicBezTo>
                  <a:cubicBezTo>
                    <a:pt x="12838" y="6332"/>
                    <a:pt x="12549" y="6358"/>
                    <a:pt x="12275" y="6426"/>
                  </a:cubicBezTo>
                  <a:cubicBezTo>
                    <a:pt x="12730" y="6125"/>
                    <a:pt x="13155" y="5757"/>
                    <a:pt x="13565" y="5380"/>
                  </a:cubicBezTo>
                  <a:close/>
                  <a:moveTo>
                    <a:pt x="1532" y="4585"/>
                  </a:moveTo>
                  <a:cubicBezTo>
                    <a:pt x="1674" y="4585"/>
                    <a:pt x="1817" y="4588"/>
                    <a:pt x="1959" y="4596"/>
                  </a:cubicBezTo>
                  <a:cubicBezTo>
                    <a:pt x="2172" y="4608"/>
                    <a:pt x="2385" y="4627"/>
                    <a:pt x="2597" y="4654"/>
                  </a:cubicBezTo>
                  <a:cubicBezTo>
                    <a:pt x="2798" y="4680"/>
                    <a:pt x="3016" y="4744"/>
                    <a:pt x="3220" y="4744"/>
                  </a:cubicBezTo>
                  <a:cubicBezTo>
                    <a:pt x="3221" y="4744"/>
                    <a:pt x="3223" y="4744"/>
                    <a:pt x="3225" y="4744"/>
                  </a:cubicBezTo>
                  <a:cubicBezTo>
                    <a:pt x="3308" y="4839"/>
                    <a:pt x="3397" y="4931"/>
                    <a:pt x="3496" y="5015"/>
                  </a:cubicBezTo>
                  <a:cubicBezTo>
                    <a:pt x="3831" y="5302"/>
                    <a:pt x="4236" y="5497"/>
                    <a:pt x="4641" y="5666"/>
                  </a:cubicBezTo>
                  <a:cubicBezTo>
                    <a:pt x="5038" y="5832"/>
                    <a:pt x="5448" y="6016"/>
                    <a:pt x="5877" y="6087"/>
                  </a:cubicBezTo>
                  <a:cubicBezTo>
                    <a:pt x="5812" y="6186"/>
                    <a:pt x="5753" y="6290"/>
                    <a:pt x="5704" y="6398"/>
                  </a:cubicBezTo>
                  <a:cubicBezTo>
                    <a:pt x="5701" y="6393"/>
                    <a:pt x="5699" y="6388"/>
                    <a:pt x="5695" y="6385"/>
                  </a:cubicBezTo>
                  <a:cubicBezTo>
                    <a:pt x="5492" y="6265"/>
                    <a:pt x="5238" y="6205"/>
                    <a:pt x="5017" y="6123"/>
                  </a:cubicBezTo>
                  <a:cubicBezTo>
                    <a:pt x="4777" y="6033"/>
                    <a:pt x="4535" y="5945"/>
                    <a:pt x="4297" y="5850"/>
                  </a:cubicBezTo>
                  <a:cubicBezTo>
                    <a:pt x="3820" y="5663"/>
                    <a:pt x="3346" y="5465"/>
                    <a:pt x="2874" y="5266"/>
                  </a:cubicBezTo>
                  <a:cubicBezTo>
                    <a:pt x="2872" y="5265"/>
                    <a:pt x="2871" y="5265"/>
                    <a:pt x="2869" y="5265"/>
                  </a:cubicBezTo>
                  <a:cubicBezTo>
                    <a:pt x="2856" y="5265"/>
                    <a:pt x="2850" y="5285"/>
                    <a:pt x="2864" y="5293"/>
                  </a:cubicBezTo>
                  <a:cubicBezTo>
                    <a:pt x="3328" y="5513"/>
                    <a:pt x="3799" y="5718"/>
                    <a:pt x="4273" y="5918"/>
                  </a:cubicBezTo>
                  <a:cubicBezTo>
                    <a:pt x="4510" y="6017"/>
                    <a:pt x="4747" y="6117"/>
                    <a:pt x="4986" y="6211"/>
                  </a:cubicBezTo>
                  <a:cubicBezTo>
                    <a:pt x="5202" y="6297"/>
                    <a:pt x="5439" y="6420"/>
                    <a:pt x="5668" y="6458"/>
                  </a:cubicBezTo>
                  <a:cubicBezTo>
                    <a:pt x="5669" y="6458"/>
                    <a:pt x="5670" y="6458"/>
                    <a:pt x="5670" y="6458"/>
                  </a:cubicBezTo>
                  <a:cubicBezTo>
                    <a:pt x="5672" y="6458"/>
                    <a:pt x="5673" y="6457"/>
                    <a:pt x="5677" y="6456"/>
                  </a:cubicBezTo>
                  <a:lnTo>
                    <a:pt x="5677" y="6456"/>
                  </a:lnTo>
                  <a:cubicBezTo>
                    <a:pt x="5651" y="6517"/>
                    <a:pt x="5626" y="6576"/>
                    <a:pt x="5605" y="6639"/>
                  </a:cubicBezTo>
                  <a:cubicBezTo>
                    <a:pt x="4883" y="6121"/>
                    <a:pt x="3989" y="5826"/>
                    <a:pt x="3117" y="5704"/>
                  </a:cubicBezTo>
                  <a:cubicBezTo>
                    <a:pt x="2833" y="5664"/>
                    <a:pt x="2546" y="5646"/>
                    <a:pt x="2260" y="5646"/>
                  </a:cubicBezTo>
                  <a:cubicBezTo>
                    <a:pt x="2158" y="5646"/>
                    <a:pt x="2057" y="5648"/>
                    <a:pt x="1956" y="5653"/>
                  </a:cubicBezTo>
                  <a:cubicBezTo>
                    <a:pt x="1772" y="5462"/>
                    <a:pt x="1539" y="5305"/>
                    <a:pt x="1336" y="5133"/>
                  </a:cubicBezTo>
                  <a:cubicBezTo>
                    <a:pt x="1143" y="4969"/>
                    <a:pt x="958" y="4795"/>
                    <a:pt x="777" y="4617"/>
                  </a:cubicBezTo>
                  <a:cubicBezTo>
                    <a:pt x="1027" y="4596"/>
                    <a:pt x="1280" y="4585"/>
                    <a:pt x="1532" y="4585"/>
                  </a:cubicBezTo>
                  <a:close/>
                  <a:moveTo>
                    <a:pt x="14328" y="4463"/>
                  </a:moveTo>
                  <a:cubicBezTo>
                    <a:pt x="13116" y="5536"/>
                    <a:pt x="11895" y="6955"/>
                    <a:pt x="10158" y="6955"/>
                  </a:cubicBezTo>
                  <a:cubicBezTo>
                    <a:pt x="10139" y="6955"/>
                    <a:pt x="10119" y="6955"/>
                    <a:pt x="10100" y="6955"/>
                  </a:cubicBezTo>
                  <a:lnTo>
                    <a:pt x="10099" y="6954"/>
                  </a:lnTo>
                  <a:cubicBezTo>
                    <a:pt x="10073" y="6848"/>
                    <a:pt x="10036" y="6745"/>
                    <a:pt x="9995" y="6645"/>
                  </a:cubicBezTo>
                  <a:cubicBezTo>
                    <a:pt x="10076" y="6618"/>
                    <a:pt x="10149" y="6557"/>
                    <a:pt x="10220" y="6511"/>
                  </a:cubicBezTo>
                  <a:cubicBezTo>
                    <a:pt x="10302" y="6457"/>
                    <a:pt x="10385" y="6404"/>
                    <a:pt x="10467" y="6350"/>
                  </a:cubicBezTo>
                  <a:cubicBezTo>
                    <a:pt x="10625" y="6245"/>
                    <a:pt x="10781" y="6139"/>
                    <a:pt x="10938" y="6031"/>
                  </a:cubicBezTo>
                  <a:cubicBezTo>
                    <a:pt x="10953" y="6022"/>
                    <a:pt x="10941" y="5999"/>
                    <a:pt x="10925" y="5999"/>
                  </a:cubicBezTo>
                  <a:cubicBezTo>
                    <a:pt x="10923" y="5999"/>
                    <a:pt x="10920" y="5999"/>
                    <a:pt x="10917" y="6001"/>
                  </a:cubicBezTo>
                  <a:cubicBezTo>
                    <a:pt x="10751" y="6099"/>
                    <a:pt x="10586" y="6198"/>
                    <a:pt x="10422" y="6300"/>
                  </a:cubicBezTo>
                  <a:cubicBezTo>
                    <a:pt x="10341" y="6350"/>
                    <a:pt x="10260" y="6401"/>
                    <a:pt x="10180" y="6451"/>
                  </a:cubicBezTo>
                  <a:cubicBezTo>
                    <a:pt x="10113" y="6495"/>
                    <a:pt x="10032" y="6535"/>
                    <a:pt x="9974" y="6592"/>
                  </a:cubicBezTo>
                  <a:cubicBezTo>
                    <a:pt x="9916" y="6460"/>
                    <a:pt x="9847" y="6336"/>
                    <a:pt x="9767" y="6216"/>
                  </a:cubicBezTo>
                  <a:cubicBezTo>
                    <a:pt x="10006" y="5912"/>
                    <a:pt x="10246" y="5630"/>
                    <a:pt x="10561" y="5399"/>
                  </a:cubicBezTo>
                  <a:cubicBezTo>
                    <a:pt x="10896" y="5152"/>
                    <a:pt x="11276" y="4964"/>
                    <a:pt x="11669" y="4828"/>
                  </a:cubicBezTo>
                  <a:cubicBezTo>
                    <a:pt x="12520" y="4535"/>
                    <a:pt x="13432" y="4492"/>
                    <a:pt x="14328" y="4463"/>
                  </a:cubicBezTo>
                  <a:close/>
                  <a:moveTo>
                    <a:pt x="2257" y="5816"/>
                  </a:moveTo>
                  <a:cubicBezTo>
                    <a:pt x="2525" y="5816"/>
                    <a:pt x="2792" y="5833"/>
                    <a:pt x="3059" y="5869"/>
                  </a:cubicBezTo>
                  <a:cubicBezTo>
                    <a:pt x="3960" y="5987"/>
                    <a:pt x="4780" y="6319"/>
                    <a:pt x="5567" y="6762"/>
                  </a:cubicBezTo>
                  <a:cubicBezTo>
                    <a:pt x="5557" y="6796"/>
                    <a:pt x="5549" y="6830"/>
                    <a:pt x="5542" y="6864"/>
                  </a:cubicBezTo>
                  <a:cubicBezTo>
                    <a:pt x="4603" y="6644"/>
                    <a:pt x="3636" y="6519"/>
                    <a:pt x="2675" y="6460"/>
                  </a:cubicBezTo>
                  <a:cubicBezTo>
                    <a:pt x="2675" y="6460"/>
                    <a:pt x="2674" y="6460"/>
                    <a:pt x="2674" y="6460"/>
                  </a:cubicBezTo>
                  <a:cubicBezTo>
                    <a:pt x="2661" y="6460"/>
                    <a:pt x="2661" y="6480"/>
                    <a:pt x="2673" y="6482"/>
                  </a:cubicBezTo>
                  <a:cubicBezTo>
                    <a:pt x="3634" y="6584"/>
                    <a:pt x="4576" y="6753"/>
                    <a:pt x="5518" y="6960"/>
                  </a:cubicBezTo>
                  <a:cubicBezTo>
                    <a:pt x="5506" y="7018"/>
                    <a:pt x="5495" y="7077"/>
                    <a:pt x="5487" y="7134"/>
                  </a:cubicBezTo>
                  <a:cubicBezTo>
                    <a:pt x="5483" y="7134"/>
                    <a:pt x="5479" y="7134"/>
                    <a:pt x="5475" y="7134"/>
                  </a:cubicBezTo>
                  <a:cubicBezTo>
                    <a:pt x="5464" y="7134"/>
                    <a:pt x="5453" y="7135"/>
                    <a:pt x="5441" y="7142"/>
                  </a:cubicBezTo>
                  <a:cubicBezTo>
                    <a:pt x="4957" y="7363"/>
                    <a:pt x="4427" y="7476"/>
                    <a:pt x="3897" y="7476"/>
                  </a:cubicBezTo>
                  <a:cubicBezTo>
                    <a:pt x="3563" y="7476"/>
                    <a:pt x="3229" y="7431"/>
                    <a:pt x="2905" y="7340"/>
                  </a:cubicBezTo>
                  <a:cubicBezTo>
                    <a:pt x="2469" y="7217"/>
                    <a:pt x="2076" y="7003"/>
                    <a:pt x="1693" y="6764"/>
                  </a:cubicBezTo>
                  <a:cubicBezTo>
                    <a:pt x="1321" y="6529"/>
                    <a:pt x="950" y="6288"/>
                    <a:pt x="578" y="6051"/>
                  </a:cubicBezTo>
                  <a:cubicBezTo>
                    <a:pt x="1125" y="5895"/>
                    <a:pt x="1690" y="5816"/>
                    <a:pt x="2257" y="5816"/>
                  </a:cubicBezTo>
                  <a:close/>
                  <a:moveTo>
                    <a:pt x="13089" y="6466"/>
                  </a:moveTo>
                  <a:cubicBezTo>
                    <a:pt x="13231" y="6466"/>
                    <a:pt x="13372" y="6472"/>
                    <a:pt x="13513" y="6485"/>
                  </a:cubicBezTo>
                  <a:cubicBezTo>
                    <a:pt x="14116" y="6540"/>
                    <a:pt x="14700" y="6699"/>
                    <a:pt x="15276" y="6877"/>
                  </a:cubicBezTo>
                  <a:cubicBezTo>
                    <a:pt x="15020" y="7070"/>
                    <a:pt x="14763" y="7263"/>
                    <a:pt x="14505" y="7455"/>
                  </a:cubicBezTo>
                  <a:cubicBezTo>
                    <a:pt x="14379" y="7550"/>
                    <a:pt x="14250" y="7646"/>
                    <a:pt x="14111" y="7722"/>
                  </a:cubicBezTo>
                  <a:cubicBezTo>
                    <a:pt x="13997" y="7784"/>
                    <a:pt x="13872" y="7810"/>
                    <a:pt x="13753" y="7854"/>
                  </a:cubicBezTo>
                  <a:cubicBezTo>
                    <a:pt x="13493" y="7757"/>
                    <a:pt x="13226" y="7678"/>
                    <a:pt x="12951" y="7622"/>
                  </a:cubicBezTo>
                  <a:cubicBezTo>
                    <a:pt x="12620" y="7554"/>
                    <a:pt x="12270" y="7516"/>
                    <a:pt x="11917" y="7516"/>
                  </a:cubicBezTo>
                  <a:cubicBezTo>
                    <a:pt x="11288" y="7516"/>
                    <a:pt x="10653" y="7637"/>
                    <a:pt x="10109" y="7924"/>
                  </a:cubicBezTo>
                  <a:cubicBezTo>
                    <a:pt x="10126" y="7845"/>
                    <a:pt x="10137" y="7764"/>
                    <a:pt x="10146" y="7684"/>
                  </a:cubicBezTo>
                  <a:cubicBezTo>
                    <a:pt x="10193" y="7678"/>
                    <a:pt x="10236" y="7657"/>
                    <a:pt x="10282" y="7640"/>
                  </a:cubicBezTo>
                  <a:cubicBezTo>
                    <a:pt x="10350" y="7614"/>
                    <a:pt x="10420" y="7590"/>
                    <a:pt x="10488" y="7565"/>
                  </a:cubicBezTo>
                  <a:cubicBezTo>
                    <a:pt x="10621" y="7519"/>
                    <a:pt x="10757" y="7477"/>
                    <a:pt x="10893" y="7435"/>
                  </a:cubicBezTo>
                  <a:cubicBezTo>
                    <a:pt x="11165" y="7353"/>
                    <a:pt x="11435" y="7277"/>
                    <a:pt x="11714" y="7217"/>
                  </a:cubicBezTo>
                  <a:cubicBezTo>
                    <a:pt x="11746" y="7211"/>
                    <a:pt x="11738" y="7164"/>
                    <a:pt x="11707" y="7164"/>
                  </a:cubicBezTo>
                  <a:cubicBezTo>
                    <a:pt x="11706" y="7164"/>
                    <a:pt x="11704" y="7164"/>
                    <a:pt x="11702" y="7165"/>
                  </a:cubicBezTo>
                  <a:cubicBezTo>
                    <a:pt x="11420" y="7213"/>
                    <a:pt x="11137" y="7269"/>
                    <a:pt x="10860" y="7347"/>
                  </a:cubicBezTo>
                  <a:cubicBezTo>
                    <a:pt x="10725" y="7385"/>
                    <a:pt x="10590" y="7426"/>
                    <a:pt x="10456" y="7471"/>
                  </a:cubicBezTo>
                  <a:cubicBezTo>
                    <a:pt x="10397" y="7491"/>
                    <a:pt x="10337" y="7512"/>
                    <a:pt x="10278" y="7534"/>
                  </a:cubicBezTo>
                  <a:cubicBezTo>
                    <a:pt x="10238" y="7547"/>
                    <a:pt x="10193" y="7561"/>
                    <a:pt x="10154" y="7580"/>
                  </a:cubicBezTo>
                  <a:cubicBezTo>
                    <a:pt x="10162" y="7425"/>
                    <a:pt x="10157" y="7271"/>
                    <a:pt x="10132" y="7117"/>
                  </a:cubicBezTo>
                  <a:lnTo>
                    <a:pt x="10132" y="7117"/>
                  </a:lnTo>
                  <a:cubicBezTo>
                    <a:pt x="10155" y="7117"/>
                    <a:pt x="10177" y="7117"/>
                    <a:pt x="10199" y="7117"/>
                  </a:cubicBezTo>
                  <a:cubicBezTo>
                    <a:pt x="10825" y="7117"/>
                    <a:pt x="11386" y="6934"/>
                    <a:pt x="11904" y="6650"/>
                  </a:cubicBezTo>
                  <a:cubicBezTo>
                    <a:pt x="12127" y="6584"/>
                    <a:pt x="12350" y="6526"/>
                    <a:pt x="12582" y="6496"/>
                  </a:cubicBezTo>
                  <a:cubicBezTo>
                    <a:pt x="12750" y="6475"/>
                    <a:pt x="12920" y="6466"/>
                    <a:pt x="13089" y="6466"/>
                  </a:cubicBezTo>
                  <a:close/>
                  <a:moveTo>
                    <a:pt x="1926" y="7100"/>
                  </a:moveTo>
                  <a:cubicBezTo>
                    <a:pt x="2247" y="7281"/>
                    <a:pt x="2581" y="7434"/>
                    <a:pt x="2941" y="7525"/>
                  </a:cubicBezTo>
                  <a:cubicBezTo>
                    <a:pt x="3254" y="7605"/>
                    <a:pt x="3574" y="7644"/>
                    <a:pt x="3895" y="7644"/>
                  </a:cubicBezTo>
                  <a:cubicBezTo>
                    <a:pt x="4042" y="7644"/>
                    <a:pt x="4188" y="7636"/>
                    <a:pt x="4334" y="7619"/>
                  </a:cubicBezTo>
                  <a:lnTo>
                    <a:pt x="4334" y="7619"/>
                  </a:lnTo>
                  <a:cubicBezTo>
                    <a:pt x="3731" y="7781"/>
                    <a:pt x="3112" y="7871"/>
                    <a:pt x="2477" y="7886"/>
                  </a:cubicBezTo>
                  <a:cubicBezTo>
                    <a:pt x="2463" y="7886"/>
                    <a:pt x="2462" y="7905"/>
                    <a:pt x="2475" y="7906"/>
                  </a:cubicBezTo>
                  <a:cubicBezTo>
                    <a:pt x="2550" y="7909"/>
                    <a:pt x="2625" y="7910"/>
                    <a:pt x="2700" y="7910"/>
                  </a:cubicBezTo>
                  <a:cubicBezTo>
                    <a:pt x="3631" y="7910"/>
                    <a:pt x="4572" y="7714"/>
                    <a:pt x="5420" y="7337"/>
                  </a:cubicBezTo>
                  <a:cubicBezTo>
                    <a:pt x="5424" y="7336"/>
                    <a:pt x="5426" y="7333"/>
                    <a:pt x="5429" y="7330"/>
                  </a:cubicBezTo>
                  <a:cubicBezTo>
                    <a:pt x="5441" y="7325"/>
                    <a:pt x="5455" y="7320"/>
                    <a:pt x="5466" y="7316"/>
                  </a:cubicBezTo>
                  <a:lnTo>
                    <a:pt x="5466" y="7316"/>
                  </a:lnTo>
                  <a:cubicBezTo>
                    <a:pt x="5459" y="7416"/>
                    <a:pt x="5458" y="7516"/>
                    <a:pt x="5462" y="7617"/>
                  </a:cubicBezTo>
                  <a:cubicBezTo>
                    <a:pt x="5097" y="7743"/>
                    <a:pt x="4810" y="8017"/>
                    <a:pt x="4462" y="8183"/>
                  </a:cubicBezTo>
                  <a:cubicBezTo>
                    <a:pt x="4047" y="8383"/>
                    <a:pt x="3580" y="8457"/>
                    <a:pt x="3123" y="8468"/>
                  </a:cubicBezTo>
                  <a:cubicBezTo>
                    <a:pt x="3082" y="8469"/>
                    <a:pt x="3041" y="8469"/>
                    <a:pt x="3000" y="8469"/>
                  </a:cubicBezTo>
                  <a:cubicBezTo>
                    <a:pt x="2566" y="8469"/>
                    <a:pt x="2135" y="8420"/>
                    <a:pt x="1702" y="8373"/>
                  </a:cubicBezTo>
                  <a:cubicBezTo>
                    <a:pt x="1695" y="8352"/>
                    <a:pt x="1676" y="8336"/>
                    <a:pt x="1654" y="8336"/>
                  </a:cubicBezTo>
                  <a:cubicBezTo>
                    <a:pt x="1647" y="8336"/>
                    <a:pt x="1639" y="8338"/>
                    <a:pt x="1631" y="8341"/>
                  </a:cubicBezTo>
                  <a:cubicBezTo>
                    <a:pt x="1620" y="8348"/>
                    <a:pt x="1609" y="8355"/>
                    <a:pt x="1597" y="8360"/>
                  </a:cubicBezTo>
                  <a:cubicBezTo>
                    <a:pt x="1236" y="8322"/>
                    <a:pt x="875" y="8287"/>
                    <a:pt x="513" y="8287"/>
                  </a:cubicBezTo>
                  <a:cubicBezTo>
                    <a:pt x="452" y="8287"/>
                    <a:pt x="391" y="8288"/>
                    <a:pt x="330" y="8290"/>
                  </a:cubicBezTo>
                  <a:cubicBezTo>
                    <a:pt x="522" y="8045"/>
                    <a:pt x="744" y="7823"/>
                    <a:pt x="992" y="7634"/>
                  </a:cubicBezTo>
                  <a:cubicBezTo>
                    <a:pt x="1282" y="7413"/>
                    <a:pt x="1602" y="7263"/>
                    <a:pt x="1926" y="7100"/>
                  </a:cubicBezTo>
                  <a:close/>
                  <a:moveTo>
                    <a:pt x="9803" y="8708"/>
                  </a:moveTo>
                  <a:cubicBezTo>
                    <a:pt x="10006" y="8807"/>
                    <a:pt x="10238" y="8869"/>
                    <a:pt x="10444" y="8946"/>
                  </a:cubicBezTo>
                  <a:cubicBezTo>
                    <a:pt x="10479" y="8958"/>
                    <a:pt x="10513" y="8972"/>
                    <a:pt x="10548" y="8984"/>
                  </a:cubicBezTo>
                  <a:cubicBezTo>
                    <a:pt x="10279" y="8920"/>
                    <a:pt x="10005" y="8867"/>
                    <a:pt x="9731" y="8826"/>
                  </a:cubicBezTo>
                  <a:cubicBezTo>
                    <a:pt x="9756" y="8787"/>
                    <a:pt x="9779" y="8747"/>
                    <a:pt x="9803" y="8708"/>
                  </a:cubicBezTo>
                  <a:close/>
                  <a:moveTo>
                    <a:pt x="11904" y="7666"/>
                  </a:moveTo>
                  <a:cubicBezTo>
                    <a:pt x="12262" y="7666"/>
                    <a:pt x="12621" y="7705"/>
                    <a:pt x="12969" y="7782"/>
                  </a:cubicBezTo>
                  <a:cubicBezTo>
                    <a:pt x="13840" y="7975"/>
                    <a:pt x="14646" y="8391"/>
                    <a:pt x="15350" y="8935"/>
                  </a:cubicBezTo>
                  <a:cubicBezTo>
                    <a:pt x="14607" y="9114"/>
                    <a:pt x="13846" y="9285"/>
                    <a:pt x="13080" y="9285"/>
                  </a:cubicBezTo>
                  <a:cubicBezTo>
                    <a:pt x="12944" y="9285"/>
                    <a:pt x="12807" y="9280"/>
                    <a:pt x="12670" y="9268"/>
                  </a:cubicBezTo>
                  <a:cubicBezTo>
                    <a:pt x="11724" y="9187"/>
                    <a:pt x="10877" y="8749"/>
                    <a:pt x="10053" y="8312"/>
                  </a:cubicBezTo>
                  <a:cubicBezTo>
                    <a:pt x="10040" y="8306"/>
                    <a:pt x="10028" y="8303"/>
                    <a:pt x="10016" y="8303"/>
                  </a:cubicBezTo>
                  <a:cubicBezTo>
                    <a:pt x="10010" y="8303"/>
                    <a:pt x="10005" y="8304"/>
                    <a:pt x="10000" y="8305"/>
                  </a:cubicBezTo>
                  <a:cubicBezTo>
                    <a:pt x="10004" y="8292"/>
                    <a:pt x="10007" y="8281"/>
                    <a:pt x="10011" y="8268"/>
                  </a:cubicBezTo>
                  <a:cubicBezTo>
                    <a:pt x="10094" y="8284"/>
                    <a:pt x="10184" y="8287"/>
                    <a:pt x="10272" y="8287"/>
                  </a:cubicBezTo>
                  <a:cubicBezTo>
                    <a:pt x="10318" y="8287"/>
                    <a:pt x="10363" y="8286"/>
                    <a:pt x="10408" y="8286"/>
                  </a:cubicBezTo>
                  <a:cubicBezTo>
                    <a:pt x="10446" y="8286"/>
                    <a:pt x="10483" y="8286"/>
                    <a:pt x="10519" y="8288"/>
                  </a:cubicBezTo>
                  <a:cubicBezTo>
                    <a:pt x="10723" y="8299"/>
                    <a:pt x="10924" y="8312"/>
                    <a:pt x="11126" y="8329"/>
                  </a:cubicBezTo>
                  <a:cubicBezTo>
                    <a:pt x="11529" y="8360"/>
                    <a:pt x="11933" y="8392"/>
                    <a:pt x="12332" y="8453"/>
                  </a:cubicBezTo>
                  <a:cubicBezTo>
                    <a:pt x="12333" y="8453"/>
                    <a:pt x="12334" y="8453"/>
                    <a:pt x="12335" y="8453"/>
                  </a:cubicBezTo>
                  <a:cubicBezTo>
                    <a:pt x="12358" y="8453"/>
                    <a:pt x="12359" y="8418"/>
                    <a:pt x="12335" y="8413"/>
                  </a:cubicBezTo>
                  <a:cubicBezTo>
                    <a:pt x="11935" y="8345"/>
                    <a:pt x="11537" y="8273"/>
                    <a:pt x="11133" y="8232"/>
                  </a:cubicBezTo>
                  <a:cubicBezTo>
                    <a:pt x="10931" y="8212"/>
                    <a:pt x="10730" y="8196"/>
                    <a:pt x="10527" y="8186"/>
                  </a:cubicBezTo>
                  <a:cubicBezTo>
                    <a:pt x="10409" y="8180"/>
                    <a:pt x="10273" y="8161"/>
                    <a:pt x="10144" y="8161"/>
                  </a:cubicBezTo>
                  <a:cubicBezTo>
                    <a:pt x="10112" y="8161"/>
                    <a:pt x="10080" y="8162"/>
                    <a:pt x="10049" y="8165"/>
                  </a:cubicBezTo>
                  <a:cubicBezTo>
                    <a:pt x="10065" y="8113"/>
                    <a:pt x="10080" y="8063"/>
                    <a:pt x="10094" y="8011"/>
                  </a:cubicBezTo>
                  <a:cubicBezTo>
                    <a:pt x="10096" y="8011"/>
                    <a:pt x="10098" y="8012"/>
                    <a:pt x="10101" y="8012"/>
                  </a:cubicBezTo>
                  <a:cubicBezTo>
                    <a:pt x="10105" y="8012"/>
                    <a:pt x="10110" y="8011"/>
                    <a:pt x="10115" y="8009"/>
                  </a:cubicBezTo>
                  <a:cubicBezTo>
                    <a:pt x="10580" y="7847"/>
                    <a:pt x="11042" y="7719"/>
                    <a:pt x="11537" y="7680"/>
                  </a:cubicBezTo>
                  <a:cubicBezTo>
                    <a:pt x="11659" y="7671"/>
                    <a:pt x="11781" y="7666"/>
                    <a:pt x="11904" y="7666"/>
                  </a:cubicBezTo>
                  <a:close/>
                  <a:moveTo>
                    <a:pt x="6190" y="9213"/>
                  </a:moveTo>
                  <a:cubicBezTo>
                    <a:pt x="6205" y="9225"/>
                    <a:pt x="6217" y="9236"/>
                    <a:pt x="6232" y="9248"/>
                  </a:cubicBezTo>
                  <a:cubicBezTo>
                    <a:pt x="6147" y="9355"/>
                    <a:pt x="6062" y="9461"/>
                    <a:pt x="5978" y="9567"/>
                  </a:cubicBezTo>
                  <a:cubicBezTo>
                    <a:pt x="6053" y="9455"/>
                    <a:pt x="6125" y="9337"/>
                    <a:pt x="6190" y="9213"/>
                  </a:cubicBezTo>
                  <a:close/>
                  <a:moveTo>
                    <a:pt x="5472" y="7768"/>
                  </a:moveTo>
                  <a:cubicBezTo>
                    <a:pt x="5486" y="7901"/>
                    <a:pt x="5510" y="8034"/>
                    <a:pt x="5546" y="8164"/>
                  </a:cubicBezTo>
                  <a:cubicBezTo>
                    <a:pt x="5094" y="8325"/>
                    <a:pt x="4652" y="8501"/>
                    <a:pt x="4184" y="8622"/>
                  </a:cubicBezTo>
                  <a:cubicBezTo>
                    <a:pt x="3700" y="8746"/>
                    <a:pt x="3204" y="8835"/>
                    <a:pt x="2707" y="8894"/>
                  </a:cubicBezTo>
                  <a:cubicBezTo>
                    <a:pt x="2698" y="8894"/>
                    <a:pt x="2699" y="8913"/>
                    <a:pt x="2708" y="8913"/>
                  </a:cubicBezTo>
                  <a:cubicBezTo>
                    <a:pt x="3221" y="8883"/>
                    <a:pt x="3725" y="8808"/>
                    <a:pt x="4224" y="8690"/>
                  </a:cubicBezTo>
                  <a:cubicBezTo>
                    <a:pt x="4674" y="8584"/>
                    <a:pt x="5149" y="8454"/>
                    <a:pt x="5573" y="8260"/>
                  </a:cubicBezTo>
                  <a:cubicBezTo>
                    <a:pt x="5585" y="8293"/>
                    <a:pt x="5595" y="8328"/>
                    <a:pt x="5608" y="8362"/>
                  </a:cubicBezTo>
                  <a:cubicBezTo>
                    <a:pt x="5626" y="8407"/>
                    <a:pt x="5645" y="8453"/>
                    <a:pt x="5665" y="8496"/>
                  </a:cubicBezTo>
                  <a:cubicBezTo>
                    <a:pt x="4748" y="8515"/>
                    <a:pt x="3808" y="8934"/>
                    <a:pt x="3094" y="9482"/>
                  </a:cubicBezTo>
                  <a:cubicBezTo>
                    <a:pt x="3060" y="9509"/>
                    <a:pt x="3028" y="9535"/>
                    <a:pt x="2995" y="9562"/>
                  </a:cubicBezTo>
                  <a:cubicBezTo>
                    <a:pt x="2879" y="9557"/>
                    <a:pt x="2763" y="9555"/>
                    <a:pt x="2646" y="9555"/>
                  </a:cubicBezTo>
                  <a:cubicBezTo>
                    <a:pt x="2293" y="9555"/>
                    <a:pt x="1937" y="9573"/>
                    <a:pt x="1585" y="9577"/>
                  </a:cubicBezTo>
                  <a:cubicBezTo>
                    <a:pt x="1149" y="9581"/>
                    <a:pt x="714" y="9588"/>
                    <a:pt x="278" y="9594"/>
                  </a:cubicBezTo>
                  <a:cubicBezTo>
                    <a:pt x="473" y="9402"/>
                    <a:pt x="675" y="9216"/>
                    <a:pt x="885" y="9041"/>
                  </a:cubicBezTo>
                  <a:cubicBezTo>
                    <a:pt x="1113" y="8854"/>
                    <a:pt x="1354" y="8686"/>
                    <a:pt x="1587" y="8507"/>
                  </a:cubicBezTo>
                  <a:cubicBezTo>
                    <a:pt x="2057" y="8560"/>
                    <a:pt x="2525" y="8620"/>
                    <a:pt x="2998" y="8620"/>
                  </a:cubicBezTo>
                  <a:cubicBezTo>
                    <a:pt x="3068" y="8620"/>
                    <a:pt x="3137" y="8619"/>
                    <a:pt x="3207" y="8616"/>
                  </a:cubicBezTo>
                  <a:cubicBezTo>
                    <a:pt x="3631" y="8598"/>
                    <a:pt x="4054" y="8529"/>
                    <a:pt x="4446" y="8360"/>
                  </a:cubicBezTo>
                  <a:cubicBezTo>
                    <a:pt x="4808" y="8203"/>
                    <a:pt x="5106" y="7913"/>
                    <a:pt x="5472" y="7768"/>
                  </a:cubicBezTo>
                  <a:close/>
                  <a:moveTo>
                    <a:pt x="6289" y="9296"/>
                  </a:moveTo>
                  <a:cubicBezTo>
                    <a:pt x="6340" y="9338"/>
                    <a:pt x="6390" y="9378"/>
                    <a:pt x="6446" y="9416"/>
                  </a:cubicBezTo>
                  <a:cubicBezTo>
                    <a:pt x="6297" y="9464"/>
                    <a:pt x="6162" y="9536"/>
                    <a:pt x="6039" y="9624"/>
                  </a:cubicBezTo>
                  <a:cubicBezTo>
                    <a:pt x="6122" y="9515"/>
                    <a:pt x="6206" y="9406"/>
                    <a:pt x="6289" y="9296"/>
                  </a:cubicBezTo>
                  <a:close/>
                  <a:moveTo>
                    <a:pt x="7628" y="5240"/>
                  </a:moveTo>
                  <a:cubicBezTo>
                    <a:pt x="7638" y="5256"/>
                    <a:pt x="7657" y="5266"/>
                    <a:pt x="7683" y="5267"/>
                  </a:cubicBezTo>
                  <a:cubicBezTo>
                    <a:pt x="7689" y="5267"/>
                    <a:pt x="7695" y="5266"/>
                    <a:pt x="7700" y="5266"/>
                  </a:cubicBezTo>
                  <a:cubicBezTo>
                    <a:pt x="7940" y="5266"/>
                    <a:pt x="8176" y="5309"/>
                    <a:pt x="8401" y="5383"/>
                  </a:cubicBezTo>
                  <a:cubicBezTo>
                    <a:pt x="8413" y="5408"/>
                    <a:pt x="8442" y="5424"/>
                    <a:pt x="8470" y="5424"/>
                  </a:cubicBezTo>
                  <a:cubicBezTo>
                    <a:pt x="8479" y="5424"/>
                    <a:pt x="8489" y="5422"/>
                    <a:pt x="8498" y="5418"/>
                  </a:cubicBezTo>
                  <a:cubicBezTo>
                    <a:pt x="8537" y="5431"/>
                    <a:pt x="8573" y="5449"/>
                    <a:pt x="8610" y="5467"/>
                  </a:cubicBezTo>
                  <a:cubicBezTo>
                    <a:pt x="8611" y="5491"/>
                    <a:pt x="8633" y="5507"/>
                    <a:pt x="8655" y="5507"/>
                  </a:cubicBezTo>
                  <a:cubicBezTo>
                    <a:pt x="8665" y="5507"/>
                    <a:pt x="8675" y="5504"/>
                    <a:pt x="8683" y="5498"/>
                  </a:cubicBezTo>
                  <a:cubicBezTo>
                    <a:pt x="9175" y="5735"/>
                    <a:pt x="9585" y="6139"/>
                    <a:pt x="9813" y="6644"/>
                  </a:cubicBezTo>
                  <a:cubicBezTo>
                    <a:pt x="10097" y="7276"/>
                    <a:pt x="10016" y="7997"/>
                    <a:pt x="9681" y="8584"/>
                  </a:cubicBezTo>
                  <a:cubicBezTo>
                    <a:pt x="9678" y="8583"/>
                    <a:pt x="9674" y="8583"/>
                    <a:pt x="9672" y="8580"/>
                  </a:cubicBezTo>
                  <a:cubicBezTo>
                    <a:pt x="9671" y="8580"/>
                    <a:pt x="9670" y="8580"/>
                    <a:pt x="9669" y="8580"/>
                  </a:cubicBezTo>
                  <a:cubicBezTo>
                    <a:pt x="9647" y="8580"/>
                    <a:pt x="9637" y="8614"/>
                    <a:pt x="9655" y="8626"/>
                  </a:cubicBezTo>
                  <a:cubicBezTo>
                    <a:pt x="9554" y="8795"/>
                    <a:pt x="9434" y="8953"/>
                    <a:pt x="9292" y="9091"/>
                  </a:cubicBezTo>
                  <a:cubicBezTo>
                    <a:pt x="8886" y="9491"/>
                    <a:pt x="8364" y="9692"/>
                    <a:pt x="7830" y="9692"/>
                  </a:cubicBezTo>
                  <a:cubicBezTo>
                    <a:pt x="7522" y="9692"/>
                    <a:pt x="7211" y="9625"/>
                    <a:pt x="6914" y="9491"/>
                  </a:cubicBezTo>
                  <a:cubicBezTo>
                    <a:pt x="6169" y="9153"/>
                    <a:pt x="5706" y="8467"/>
                    <a:pt x="5639" y="7686"/>
                  </a:cubicBezTo>
                  <a:cubicBezTo>
                    <a:pt x="5652" y="7661"/>
                    <a:pt x="5650" y="7631"/>
                    <a:pt x="5635" y="7610"/>
                  </a:cubicBezTo>
                  <a:cubicBezTo>
                    <a:pt x="5627" y="7473"/>
                    <a:pt x="5631" y="7334"/>
                    <a:pt x="5649" y="7194"/>
                  </a:cubicBezTo>
                  <a:cubicBezTo>
                    <a:pt x="5720" y="6636"/>
                    <a:pt x="5979" y="6113"/>
                    <a:pt x="6401" y="5735"/>
                  </a:cubicBezTo>
                  <a:cubicBezTo>
                    <a:pt x="6589" y="5567"/>
                    <a:pt x="6805" y="5430"/>
                    <a:pt x="7043" y="5345"/>
                  </a:cubicBezTo>
                  <a:cubicBezTo>
                    <a:pt x="7234" y="5275"/>
                    <a:pt x="7429" y="5251"/>
                    <a:pt x="7628" y="5240"/>
                  </a:cubicBezTo>
                  <a:close/>
                  <a:moveTo>
                    <a:pt x="9948" y="8432"/>
                  </a:moveTo>
                  <a:cubicBezTo>
                    <a:pt x="9954" y="8436"/>
                    <a:pt x="9957" y="8440"/>
                    <a:pt x="9962" y="8444"/>
                  </a:cubicBezTo>
                  <a:cubicBezTo>
                    <a:pt x="10796" y="8886"/>
                    <a:pt x="11650" y="9329"/>
                    <a:pt x="12604" y="9424"/>
                  </a:cubicBezTo>
                  <a:cubicBezTo>
                    <a:pt x="12762" y="9439"/>
                    <a:pt x="12921" y="9446"/>
                    <a:pt x="13079" y="9446"/>
                  </a:cubicBezTo>
                  <a:cubicBezTo>
                    <a:pt x="13352" y="9446"/>
                    <a:pt x="13625" y="9425"/>
                    <a:pt x="13896" y="9390"/>
                  </a:cubicBezTo>
                  <a:lnTo>
                    <a:pt x="13896" y="9390"/>
                  </a:lnTo>
                  <a:cubicBezTo>
                    <a:pt x="13894" y="9404"/>
                    <a:pt x="13897" y="9419"/>
                    <a:pt x="13911" y="9432"/>
                  </a:cubicBezTo>
                  <a:cubicBezTo>
                    <a:pt x="14031" y="9540"/>
                    <a:pt x="14196" y="9613"/>
                    <a:pt x="14334" y="9700"/>
                  </a:cubicBezTo>
                  <a:cubicBezTo>
                    <a:pt x="14483" y="9794"/>
                    <a:pt x="14630" y="9891"/>
                    <a:pt x="14775" y="9992"/>
                  </a:cubicBezTo>
                  <a:cubicBezTo>
                    <a:pt x="15031" y="10170"/>
                    <a:pt x="15278" y="10358"/>
                    <a:pt x="15519" y="10558"/>
                  </a:cubicBezTo>
                  <a:cubicBezTo>
                    <a:pt x="15188" y="10681"/>
                    <a:pt x="14846" y="10773"/>
                    <a:pt x="14498" y="10824"/>
                  </a:cubicBezTo>
                  <a:cubicBezTo>
                    <a:pt x="14304" y="10853"/>
                    <a:pt x="14110" y="10869"/>
                    <a:pt x="13913" y="10875"/>
                  </a:cubicBezTo>
                  <a:cubicBezTo>
                    <a:pt x="13884" y="10876"/>
                    <a:pt x="13854" y="10876"/>
                    <a:pt x="13824" y="10876"/>
                  </a:cubicBezTo>
                  <a:cubicBezTo>
                    <a:pt x="13704" y="10876"/>
                    <a:pt x="13585" y="10870"/>
                    <a:pt x="13466" y="10870"/>
                  </a:cubicBezTo>
                  <a:cubicBezTo>
                    <a:pt x="13432" y="10870"/>
                    <a:pt x="13398" y="10870"/>
                    <a:pt x="13364" y="10872"/>
                  </a:cubicBezTo>
                  <a:cubicBezTo>
                    <a:pt x="13262" y="10733"/>
                    <a:pt x="13156" y="10597"/>
                    <a:pt x="13043" y="10468"/>
                  </a:cubicBezTo>
                  <a:cubicBezTo>
                    <a:pt x="12653" y="10013"/>
                    <a:pt x="12196" y="9645"/>
                    <a:pt x="11673" y="9379"/>
                  </a:cubicBezTo>
                  <a:lnTo>
                    <a:pt x="11673" y="9379"/>
                  </a:lnTo>
                  <a:cubicBezTo>
                    <a:pt x="12078" y="9514"/>
                    <a:pt x="12488" y="9639"/>
                    <a:pt x="12900" y="9756"/>
                  </a:cubicBezTo>
                  <a:cubicBezTo>
                    <a:pt x="12901" y="9757"/>
                    <a:pt x="12902" y="9757"/>
                    <a:pt x="12903" y="9757"/>
                  </a:cubicBezTo>
                  <a:cubicBezTo>
                    <a:pt x="12913" y="9757"/>
                    <a:pt x="12916" y="9743"/>
                    <a:pt x="12905" y="9740"/>
                  </a:cubicBezTo>
                  <a:cubicBezTo>
                    <a:pt x="12360" y="9541"/>
                    <a:pt x="11813" y="9346"/>
                    <a:pt x="11266" y="9150"/>
                  </a:cubicBezTo>
                  <a:cubicBezTo>
                    <a:pt x="11001" y="9055"/>
                    <a:pt x="10738" y="8959"/>
                    <a:pt x="10474" y="8862"/>
                  </a:cubicBezTo>
                  <a:cubicBezTo>
                    <a:pt x="10273" y="8788"/>
                    <a:pt x="10063" y="8687"/>
                    <a:pt x="9854" y="8624"/>
                  </a:cubicBezTo>
                  <a:cubicBezTo>
                    <a:pt x="9888" y="8562"/>
                    <a:pt x="9920" y="8497"/>
                    <a:pt x="9948" y="8432"/>
                  </a:cubicBezTo>
                  <a:close/>
                  <a:moveTo>
                    <a:pt x="5725" y="8614"/>
                  </a:moveTo>
                  <a:cubicBezTo>
                    <a:pt x="5794" y="8743"/>
                    <a:pt x="5876" y="8865"/>
                    <a:pt x="5969" y="8978"/>
                  </a:cubicBezTo>
                  <a:cubicBezTo>
                    <a:pt x="5810" y="9113"/>
                    <a:pt x="5661" y="9257"/>
                    <a:pt x="5495" y="9384"/>
                  </a:cubicBezTo>
                  <a:cubicBezTo>
                    <a:pt x="5292" y="9539"/>
                    <a:pt x="5077" y="9680"/>
                    <a:pt x="4857" y="9811"/>
                  </a:cubicBezTo>
                  <a:cubicBezTo>
                    <a:pt x="4435" y="10058"/>
                    <a:pt x="3994" y="10273"/>
                    <a:pt x="3558" y="10493"/>
                  </a:cubicBezTo>
                  <a:cubicBezTo>
                    <a:pt x="3546" y="10498"/>
                    <a:pt x="3552" y="10515"/>
                    <a:pt x="3562" y="10515"/>
                  </a:cubicBezTo>
                  <a:cubicBezTo>
                    <a:pt x="3564" y="10515"/>
                    <a:pt x="3565" y="10515"/>
                    <a:pt x="3567" y="10514"/>
                  </a:cubicBezTo>
                  <a:cubicBezTo>
                    <a:pt x="4034" y="10311"/>
                    <a:pt x="4499" y="10100"/>
                    <a:pt x="4938" y="9840"/>
                  </a:cubicBezTo>
                  <a:cubicBezTo>
                    <a:pt x="5140" y="9721"/>
                    <a:pt x="5339" y="9591"/>
                    <a:pt x="5528" y="9450"/>
                  </a:cubicBezTo>
                  <a:cubicBezTo>
                    <a:pt x="5698" y="9323"/>
                    <a:pt x="5870" y="9187"/>
                    <a:pt x="6009" y="9024"/>
                  </a:cubicBezTo>
                  <a:cubicBezTo>
                    <a:pt x="6032" y="9051"/>
                    <a:pt x="6053" y="9076"/>
                    <a:pt x="6077" y="9102"/>
                  </a:cubicBezTo>
                  <a:cubicBezTo>
                    <a:pt x="6075" y="9105"/>
                    <a:pt x="6072" y="9107"/>
                    <a:pt x="6069" y="9112"/>
                  </a:cubicBezTo>
                  <a:cubicBezTo>
                    <a:pt x="5134" y="10837"/>
                    <a:pt x="3169" y="11416"/>
                    <a:pt x="1388" y="11860"/>
                  </a:cubicBezTo>
                  <a:cubicBezTo>
                    <a:pt x="1861" y="11073"/>
                    <a:pt x="2370" y="10291"/>
                    <a:pt x="3085" y="9702"/>
                  </a:cubicBezTo>
                  <a:cubicBezTo>
                    <a:pt x="3111" y="9699"/>
                    <a:pt x="3128" y="9682"/>
                    <a:pt x="3134" y="9660"/>
                  </a:cubicBezTo>
                  <a:cubicBezTo>
                    <a:pt x="3138" y="9657"/>
                    <a:pt x="3142" y="9653"/>
                    <a:pt x="3148" y="9649"/>
                  </a:cubicBezTo>
                  <a:cubicBezTo>
                    <a:pt x="3519" y="9354"/>
                    <a:pt x="3936" y="9117"/>
                    <a:pt x="4378" y="8944"/>
                  </a:cubicBezTo>
                  <a:cubicBezTo>
                    <a:pt x="4815" y="8772"/>
                    <a:pt x="5265" y="8689"/>
                    <a:pt x="5725" y="8614"/>
                  </a:cubicBezTo>
                  <a:close/>
                  <a:moveTo>
                    <a:pt x="9647" y="8941"/>
                  </a:moveTo>
                  <a:cubicBezTo>
                    <a:pt x="9658" y="8959"/>
                    <a:pt x="9677" y="8973"/>
                    <a:pt x="9703" y="8977"/>
                  </a:cubicBezTo>
                  <a:cubicBezTo>
                    <a:pt x="10740" y="9146"/>
                    <a:pt x="11747" y="9428"/>
                    <a:pt x="12535" y="10162"/>
                  </a:cubicBezTo>
                  <a:cubicBezTo>
                    <a:pt x="13195" y="10779"/>
                    <a:pt x="13659" y="11565"/>
                    <a:pt x="14102" y="12345"/>
                  </a:cubicBezTo>
                  <a:cubicBezTo>
                    <a:pt x="13325" y="12292"/>
                    <a:pt x="12535" y="12224"/>
                    <a:pt x="11797" y="11955"/>
                  </a:cubicBezTo>
                  <a:cubicBezTo>
                    <a:pt x="11006" y="11668"/>
                    <a:pt x="10395" y="11126"/>
                    <a:pt x="9946" y="10422"/>
                  </a:cubicBezTo>
                  <a:cubicBezTo>
                    <a:pt x="9713" y="10057"/>
                    <a:pt x="9533" y="9663"/>
                    <a:pt x="9346" y="9273"/>
                  </a:cubicBezTo>
                  <a:cubicBezTo>
                    <a:pt x="9365" y="9256"/>
                    <a:pt x="9382" y="9237"/>
                    <a:pt x="9401" y="9218"/>
                  </a:cubicBezTo>
                  <a:cubicBezTo>
                    <a:pt x="10023" y="9594"/>
                    <a:pt x="10654" y="9949"/>
                    <a:pt x="11281" y="10319"/>
                  </a:cubicBezTo>
                  <a:cubicBezTo>
                    <a:pt x="11283" y="10320"/>
                    <a:pt x="11285" y="10320"/>
                    <a:pt x="11288" y="10320"/>
                  </a:cubicBezTo>
                  <a:cubicBezTo>
                    <a:pt x="11301" y="10320"/>
                    <a:pt x="11311" y="10302"/>
                    <a:pt x="11297" y="10293"/>
                  </a:cubicBezTo>
                  <a:cubicBezTo>
                    <a:pt x="10685" y="9915"/>
                    <a:pt x="10080" y="9527"/>
                    <a:pt x="9463" y="9155"/>
                  </a:cubicBezTo>
                  <a:cubicBezTo>
                    <a:pt x="9528" y="9086"/>
                    <a:pt x="9591" y="9017"/>
                    <a:pt x="9647" y="8941"/>
                  </a:cubicBezTo>
                  <a:close/>
                  <a:moveTo>
                    <a:pt x="5519" y="10128"/>
                  </a:moveTo>
                  <a:cubicBezTo>
                    <a:pt x="5503" y="10149"/>
                    <a:pt x="5485" y="10170"/>
                    <a:pt x="5469" y="10191"/>
                  </a:cubicBezTo>
                  <a:cubicBezTo>
                    <a:pt x="5464" y="10197"/>
                    <a:pt x="5460" y="10203"/>
                    <a:pt x="5457" y="10208"/>
                  </a:cubicBezTo>
                  <a:cubicBezTo>
                    <a:pt x="5372" y="10308"/>
                    <a:pt x="5291" y="10410"/>
                    <a:pt x="5206" y="10509"/>
                  </a:cubicBezTo>
                  <a:cubicBezTo>
                    <a:pt x="4838" y="10940"/>
                    <a:pt x="4450" y="11351"/>
                    <a:pt x="4069" y="11771"/>
                  </a:cubicBezTo>
                  <a:cubicBezTo>
                    <a:pt x="4062" y="11779"/>
                    <a:pt x="4068" y="11790"/>
                    <a:pt x="4076" y="11790"/>
                  </a:cubicBezTo>
                  <a:cubicBezTo>
                    <a:pt x="4078" y="11790"/>
                    <a:pt x="4080" y="11789"/>
                    <a:pt x="4082" y="11787"/>
                  </a:cubicBezTo>
                  <a:cubicBezTo>
                    <a:pt x="4428" y="11467"/>
                    <a:pt x="4759" y="11126"/>
                    <a:pt x="5077" y="10773"/>
                  </a:cubicBezTo>
                  <a:lnTo>
                    <a:pt x="5077" y="10773"/>
                  </a:lnTo>
                  <a:cubicBezTo>
                    <a:pt x="4947" y="10988"/>
                    <a:pt x="4827" y="11211"/>
                    <a:pt x="4720" y="11437"/>
                  </a:cubicBezTo>
                  <a:cubicBezTo>
                    <a:pt x="4567" y="11752"/>
                    <a:pt x="4438" y="12078"/>
                    <a:pt x="4330" y="12409"/>
                  </a:cubicBezTo>
                  <a:cubicBezTo>
                    <a:pt x="4325" y="12410"/>
                    <a:pt x="4320" y="12411"/>
                    <a:pt x="4315" y="12414"/>
                  </a:cubicBezTo>
                  <a:cubicBezTo>
                    <a:pt x="4154" y="12508"/>
                    <a:pt x="4002" y="12614"/>
                    <a:pt x="3836" y="12702"/>
                  </a:cubicBezTo>
                  <a:cubicBezTo>
                    <a:pt x="3666" y="12791"/>
                    <a:pt x="3488" y="12866"/>
                    <a:pt x="3306" y="12927"/>
                  </a:cubicBezTo>
                  <a:cubicBezTo>
                    <a:pt x="2979" y="13036"/>
                    <a:pt x="2635" y="13096"/>
                    <a:pt x="2290" y="13110"/>
                  </a:cubicBezTo>
                  <a:cubicBezTo>
                    <a:pt x="2397" y="12814"/>
                    <a:pt x="2532" y="12530"/>
                    <a:pt x="2700" y="12264"/>
                  </a:cubicBezTo>
                  <a:cubicBezTo>
                    <a:pt x="2789" y="12122"/>
                    <a:pt x="2885" y="11986"/>
                    <a:pt x="2988" y="11855"/>
                  </a:cubicBezTo>
                  <a:cubicBezTo>
                    <a:pt x="3094" y="11718"/>
                    <a:pt x="3221" y="11594"/>
                    <a:pt x="3324" y="11454"/>
                  </a:cubicBezTo>
                  <a:cubicBezTo>
                    <a:pt x="4145" y="11147"/>
                    <a:pt x="4920" y="10737"/>
                    <a:pt x="5519" y="10128"/>
                  </a:cubicBezTo>
                  <a:close/>
                  <a:moveTo>
                    <a:pt x="9267" y="9342"/>
                  </a:moveTo>
                  <a:cubicBezTo>
                    <a:pt x="9528" y="10077"/>
                    <a:pt x="9930" y="10803"/>
                    <a:pt x="10496" y="11343"/>
                  </a:cubicBezTo>
                  <a:cubicBezTo>
                    <a:pt x="10793" y="11626"/>
                    <a:pt x="11132" y="11838"/>
                    <a:pt x="11496" y="12000"/>
                  </a:cubicBezTo>
                  <a:cubicBezTo>
                    <a:pt x="11934" y="12631"/>
                    <a:pt x="12194" y="13375"/>
                    <a:pt x="12254" y="14141"/>
                  </a:cubicBezTo>
                  <a:cubicBezTo>
                    <a:pt x="11984" y="14072"/>
                    <a:pt x="11722" y="13975"/>
                    <a:pt x="11473" y="13848"/>
                  </a:cubicBezTo>
                  <a:cubicBezTo>
                    <a:pt x="11335" y="13778"/>
                    <a:pt x="11205" y="13698"/>
                    <a:pt x="11077" y="13613"/>
                  </a:cubicBezTo>
                  <a:cubicBezTo>
                    <a:pt x="10988" y="13553"/>
                    <a:pt x="10879" y="13442"/>
                    <a:pt x="10769" y="13418"/>
                  </a:cubicBezTo>
                  <a:cubicBezTo>
                    <a:pt x="10768" y="13415"/>
                    <a:pt x="10768" y="13410"/>
                    <a:pt x="10768" y="13408"/>
                  </a:cubicBezTo>
                  <a:cubicBezTo>
                    <a:pt x="10722" y="12908"/>
                    <a:pt x="10641" y="12413"/>
                    <a:pt x="10445" y="11948"/>
                  </a:cubicBezTo>
                  <a:cubicBezTo>
                    <a:pt x="10073" y="11069"/>
                    <a:pt x="9386" y="10372"/>
                    <a:pt x="8724" y="9705"/>
                  </a:cubicBezTo>
                  <a:cubicBezTo>
                    <a:pt x="8716" y="9698"/>
                    <a:pt x="8709" y="9694"/>
                    <a:pt x="8701" y="9690"/>
                  </a:cubicBezTo>
                  <a:cubicBezTo>
                    <a:pt x="8779" y="9657"/>
                    <a:pt x="8855" y="9620"/>
                    <a:pt x="8928" y="9578"/>
                  </a:cubicBezTo>
                  <a:cubicBezTo>
                    <a:pt x="8928" y="9585"/>
                    <a:pt x="8930" y="9595"/>
                    <a:pt x="8936" y="9603"/>
                  </a:cubicBezTo>
                  <a:cubicBezTo>
                    <a:pt x="9469" y="10380"/>
                    <a:pt x="10080" y="11109"/>
                    <a:pt x="10725" y="11793"/>
                  </a:cubicBezTo>
                  <a:cubicBezTo>
                    <a:pt x="10727" y="11795"/>
                    <a:pt x="10729" y="11796"/>
                    <a:pt x="10732" y="11796"/>
                  </a:cubicBezTo>
                  <a:cubicBezTo>
                    <a:pt x="10739" y="11796"/>
                    <a:pt x="10746" y="11788"/>
                    <a:pt x="10739" y="11781"/>
                  </a:cubicBezTo>
                  <a:cubicBezTo>
                    <a:pt x="10125" y="11062"/>
                    <a:pt x="9554" y="10314"/>
                    <a:pt x="8994" y="9553"/>
                  </a:cubicBezTo>
                  <a:cubicBezTo>
                    <a:pt x="8991" y="9550"/>
                    <a:pt x="8988" y="9546"/>
                    <a:pt x="8983" y="9545"/>
                  </a:cubicBezTo>
                  <a:cubicBezTo>
                    <a:pt x="9019" y="9523"/>
                    <a:pt x="9054" y="9504"/>
                    <a:pt x="9088" y="9481"/>
                  </a:cubicBezTo>
                  <a:cubicBezTo>
                    <a:pt x="9150" y="9438"/>
                    <a:pt x="9210" y="9391"/>
                    <a:pt x="9267" y="9342"/>
                  </a:cubicBezTo>
                  <a:close/>
                  <a:moveTo>
                    <a:pt x="6520" y="9466"/>
                  </a:moveTo>
                  <a:cubicBezTo>
                    <a:pt x="6547" y="9483"/>
                    <a:pt x="6575" y="9501"/>
                    <a:pt x="6603" y="9517"/>
                  </a:cubicBezTo>
                  <a:cubicBezTo>
                    <a:pt x="6588" y="9549"/>
                    <a:pt x="6576" y="9581"/>
                    <a:pt x="6563" y="9613"/>
                  </a:cubicBezTo>
                  <a:cubicBezTo>
                    <a:pt x="6555" y="9600"/>
                    <a:pt x="6540" y="9591"/>
                    <a:pt x="6524" y="9591"/>
                  </a:cubicBezTo>
                  <a:cubicBezTo>
                    <a:pt x="6514" y="9591"/>
                    <a:pt x="6503" y="9595"/>
                    <a:pt x="6495" y="9606"/>
                  </a:cubicBezTo>
                  <a:cubicBezTo>
                    <a:pt x="5958" y="10296"/>
                    <a:pt x="5556" y="11076"/>
                    <a:pt x="5313" y="11914"/>
                  </a:cubicBezTo>
                  <a:cubicBezTo>
                    <a:pt x="5309" y="11925"/>
                    <a:pt x="5318" y="11933"/>
                    <a:pt x="5326" y="11933"/>
                  </a:cubicBezTo>
                  <a:cubicBezTo>
                    <a:pt x="5331" y="11933"/>
                    <a:pt x="5336" y="11930"/>
                    <a:pt x="5338" y="11924"/>
                  </a:cubicBezTo>
                  <a:cubicBezTo>
                    <a:pt x="5610" y="11117"/>
                    <a:pt x="6013" y="10357"/>
                    <a:pt x="6533" y="9684"/>
                  </a:cubicBezTo>
                  <a:lnTo>
                    <a:pt x="6533" y="9684"/>
                  </a:lnTo>
                  <a:cubicBezTo>
                    <a:pt x="6407" y="10037"/>
                    <a:pt x="6395" y="10418"/>
                    <a:pt x="6356" y="10792"/>
                  </a:cubicBezTo>
                  <a:cubicBezTo>
                    <a:pt x="6308" y="11277"/>
                    <a:pt x="6155" y="11710"/>
                    <a:pt x="5892" y="12119"/>
                  </a:cubicBezTo>
                  <a:cubicBezTo>
                    <a:pt x="5643" y="12504"/>
                    <a:pt x="5338" y="12844"/>
                    <a:pt x="5030" y="13180"/>
                  </a:cubicBezTo>
                  <a:cubicBezTo>
                    <a:pt x="4723" y="13515"/>
                    <a:pt x="4415" y="13850"/>
                    <a:pt x="4109" y="14185"/>
                  </a:cubicBezTo>
                  <a:cubicBezTo>
                    <a:pt x="4198" y="13294"/>
                    <a:pt x="4434" y="12420"/>
                    <a:pt x="4810" y="11604"/>
                  </a:cubicBezTo>
                  <a:cubicBezTo>
                    <a:pt x="5011" y="11172"/>
                    <a:pt x="5248" y="10752"/>
                    <a:pt x="5525" y="10365"/>
                  </a:cubicBezTo>
                  <a:cubicBezTo>
                    <a:pt x="5784" y="10006"/>
                    <a:pt x="6093" y="9695"/>
                    <a:pt x="6496" y="9501"/>
                  </a:cubicBezTo>
                  <a:cubicBezTo>
                    <a:pt x="6512" y="9493"/>
                    <a:pt x="6518" y="9480"/>
                    <a:pt x="6520" y="9466"/>
                  </a:cubicBezTo>
                  <a:close/>
                  <a:moveTo>
                    <a:pt x="8593" y="9731"/>
                  </a:moveTo>
                  <a:lnTo>
                    <a:pt x="8593" y="9731"/>
                  </a:lnTo>
                  <a:cubicBezTo>
                    <a:pt x="8582" y="9755"/>
                    <a:pt x="8584" y="9782"/>
                    <a:pt x="8608" y="9806"/>
                  </a:cubicBezTo>
                  <a:cubicBezTo>
                    <a:pt x="9261" y="10465"/>
                    <a:pt x="9939" y="11149"/>
                    <a:pt x="10306" y="12017"/>
                  </a:cubicBezTo>
                  <a:cubicBezTo>
                    <a:pt x="10505" y="12486"/>
                    <a:pt x="10575" y="12989"/>
                    <a:pt x="10619" y="13491"/>
                  </a:cubicBezTo>
                  <a:cubicBezTo>
                    <a:pt x="10662" y="13982"/>
                    <a:pt x="10698" y="14474"/>
                    <a:pt x="10735" y="14965"/>
                  </a:cubicBezTo>
                  <a:cubicBezTo>
                    <a:pt x="9543" y="14006"/>
                    <a:pt x="8740" y="12603"/>
                    <a:pt x="8486" y="11095"/>
                  </a:cubicBezTo>
                  <a:cubicBezTo>
                    <a:pt x="8424" y="10733"/>
                    <a:pt x="8404" y="10372"/>
                    <a:pt x="8395" y="10008"/>
                  </a:cubicBezTo>
                  <a:lnTo>
                    <a:pt x="8395" y="10008"/>
                  </a:lnTo>
                  <a:cubicBezTo>
                    <a:pt x="8694" y="10814"/>
                    <a:pt x="9071" y="11582"/>
                    <a:pt x="9520" y="12318"/>
                  </a:cubicBezTo>
                  <a:cubicBezTo>
                    <a:pt x="9524" y="12325"/>
                    <a:pt x="9531" y="12327"/>
                    <a:pt x="9537" y="12327"/>
                  </a:cubicBezTo>
                  <a:cubicBezTo>
                    <a:pt x="9551" y="12327"/>
                    <a:pt x="9565" y="12315"/>
                    <a:pt x="9556" y="12299"/>
                  </a:cubicBezTo>
                  <a:cubicBezTo>
                    <a:pt x="9119" y="11532"/>
                    <a:pt x="8750" y="10722"/>
                    <a:pt x="8448" y="9891"/>
                  </a:cubicBezTo>
                  <a:cubicBezTo>
                    <a:pt x="8442" y="9872"/>
                    <a:pt x="8428" y="9865"/>
                    <a:pt x="8414" y="9865"/>
                  </a:cubicBezTo>
                  <a:cubicBezTo>
                    <a:pt x="8406" y="9865"/>
                    <a:pt x="8399" y="9867"/>
                    <a:pt x="8392" y="9870"/>
                  </a:cubicBezTo>
                  <a:cubicBezTo>
                    <a:pt x="8392" y="9845"/>
                    <a:pt x="8391" y="9820"/>
                    <a:pt x="8391" y="9794"/>
                  </a:cubicBezTo>
                  <a:cubicBezTo>
                    <a:pt x="8460" y="9777"/>
                    <a:pt x="8526" y="9755"/>
                    <a:pt x="8593" y="9731"/>
                  </a:cubicBezTo>
                  <a:close/>
                  <a:moveTo>
                    <a:pt x="6730" y="9585"/>
                  </a:moveTo>
                  <a:cubicBezTo>
                    <a:pt x="6783" y="9613"/>
                    <a:pt x="6836" y="9637"/>
                    <a:pt x="6890" y="9662"/>
                  </a:cubicBezTo>
                  <a:cubicBezTo>
                    <a:pt x="6881" y="9665"/>
                    <a:pt x="6874" y="9671"/>
                    <a:pt x="6870" y="9683"/>
                  </a:cubicBezTo>
                  <a:cubicBezTo>
                    <a:pt x="6603" y="10678"/>
                    <a:pt x="6377" y="11686"/>
                    <a:pt x="6144" y="12688"/>
                  </a:cubicBezTo>
                  <a:cubicBezTo>
                    <a:pt x="6142" y="12698"/>
                    <a:pt x="6150" y="12704"/>
                    <a:pt x="6158" y="12704"/>
                  </a:cubicBezTo>
                  <a:cubicBezTo>
                    <a:pt x="6162" y="12704"/>
                    <a:pt x="6166" y="12702"/>
                    <a:pt x="6167" y="12697"/>
                  </a:cubicBezTo>
                  <a:cubicBezTo>
                    <a:pt x="6433" y="11703"/>
                    <a:pt x="6707" y="10709"/>
                    <a:pt x="6939" y="9708"/>
                  </a:cubicBezTo>
                  <a:cubicBezTo>
                    <a:pt x="6941" y="9698"/>
                    <a:pt x="6939" y="9689"/>
                    <a:pt x="6935" y="9680"/>
                  </a:cubicBezTo>
                  <a:lnTo>
                    <a:pt x="6935" y="9680"/>
                  </a:lnTo>
                  <a:cubicBezTo>
                    <a:pt x="7026" y="9719"/>
                    <a:pt x="7119" y="9751"/>
                    <a:pt x="7214" y="9776"/>
                  </a:cubicBezTo>
                  <a:cubicBezTo>
                    <a:pt x="6648" y="10566"/>
                    <a:pt x="6445" y="11612"/>
                    <a:pt x="6452" y="12565"/>
                  </a:cubicBezTo>
                  <a:cubicBezTo>
                    <a:pt x="6456" y="12962"/>
                    <a:pt x="6495" y="13355"/>
                    <a:pt x="6563" y="13743"/>
                  </a:cubicBezTo>
                  <a:cubicBezTo>
                    <a:pt x="6556" y="13747"/>
                    <a:pt x="6551" y="13753"/>
                    <a:pt x="6547" y="13759"/>
                  </a:cubicBezTo>
                  <a:cubicBezTo>
                    <a:pt x="6420" y="13985"/>
                    <a:pt x="6304" y="14217"/>
                    <a:pt x="6167" y="14438"/>
                  </a:cubicBezTo>
                  <a:cubicBezTo>
                    <a:pt x="6051" y="14625"/>
                    <a:pt x="5928" y="14806"/>
                    <a:pt x="5801" y="14985"/>
                  </a:cubicBezTo>
                  <a:cubicBezTo>
                    <a:pt x="5642" y="14678"/>
                    <a:pt x="5536" y="14348"/>
                    <a:pt x="5488" y="14004"/>
                  </a:cubicBezTo>
                  <a:cubicBezTo>
                    <a:pt x="5434" y="13616"/>
                    <a:pt x="5484" y="13246"/>
                    <a:pt x="5521" y="12859"/>
                  </a:cubicBezTo>
                  <a:cubicBezTo>
                    <a:pt x="5696" y="12657"/>
                    <a:pt x="5861" y="12449"/>
                    <a:pt x="6006" y="12226"/>
                  </a:cubicBezTo>
                  <a:cubicBezTo>
                    <a:pt x="6250" y="11854"/>
                    <a:pt x="6423" y="11447"/>
                    <a:pt x="6486" y="11004"/>
                  </a:cubicBezTo>
                  <a:cubicBezTo>
                    <a:pt x="6555" y="10525"/>
                    <a:pt x="6531" y="10036"/>
                    <a:pt x="6730" y="9585"/>
                  </a:cubicBezTo>
                  <a:close/>
                  <a:moveTo>
                    <a:pt x="7328" y="9804"/>
                  </a:moveTo>
                  <a:cubicBezTo>
                    <a:pt x="7468" y="9836"/>
                    <a:pt x="7608" y="9855"/>
                    <a:pt x="7750" y="9861"/>
                  </a:cubicBezTo>
                  <a:cubicBezTo>
                    <a:pt x="7750" y="9863"/>
                    <a:pt x="7750" y="9864"/>
                    <a:pt x="7751" y="9866"/>
                  </a:cubicBezTo>
                  <a:cubicBezTo>
                    <a:pt x="8088" y="10784"/>
                    <a:pt x="8235" y="11743"/>
                    <a:pt x="8125" y="12720"/>
                  </a:cubicBezTo>
                  <a:cubicBezTo>
                    <a:pt x="8014" y="13696"/>
                    <a:pt x="7621" y="14570"/>
                    <a:pt x="7180" y="15435"/>
                  </a:cubicBezTo>
                  <a:cubicBezTo>
                    <a:pt x="6864" y="14514"/>
                    <a:pt x="6624" y="13554"/>
                    <a:pt x="6614" y="12577"/>
                  </a:cubicBezTo>
                  <a:cubicBezTo>
                    <a:pt x="6609" y="12090"/>
                    <a:pt x="6660" y="11601"/>
                    <a:pt x="6779" y="11129"/>
                  </a:cubicBezTo>
                  <a:cubicBezTo>
                    <a:pt x="6898" y="10659"/>
                    <a:pt x="7093" y="10227"/>
                    <a:pt x="7328" y="9804"/>
                  </a:cubicBezTo>
                  <a:close/>
                  <a:moveTo>
                    <a:pt x="7660" y="1"/>
                  </a:moveTo>
                  <a:cubicBezTo>
                    <a:pt x="7643" y="1"/>
                    <a:pt x="7626" y="8"/>
                    <a:pt x="7614" y="27"/>
                  </a:cubicBezTo>
                  <a:cubicBezTo>
                    <a:pt x="7483" y="231"/>
                    <a:pt x="7363" y="441"/>
                    <a:pt x="7256" y="659"/>
                  </a:cubicBezTo>
                  <a:cubicBezTo>
                    <a:pt x="7202" y="769"/>
                    <a:pt x="7152" y="880"/>
                    <a:pt x="7105" y="994"/>
                  </a:cubicBezTo>
                  <a:cubicBezTo>
                    <a:pt x="7083" y="1048"/>
                    <a:pt x="7058" y="1105"/>
                    <a:pt x="7039" y="1164"/>
                  </a:cubicBezTo>
                  <a:cubicBezTo>
                    <a:pt x="6833" y="858"/>
                    <a:pt x="6593" y="577"/>
                    <a:pt x="6330" y="333"/>
                  </a:cubicBezTo>
                  <a:cubicBezTo>
                    <a:pt x="6315" y="319"/>
                    <a:pt x="6293" y="311"/>
                    <a:pt x="6271" y="311"/>
                  </a:cubicBezTo>
                  <a:cubicBezTo>
                    <a:pt x="6244" y="311"/>
                    <a:pt x="6218" y="324"/>
                    <a:pt x="6210" y="356"/>
                  </a:cubicBezTo>
                  <a:cubicBezTo>
                    <a:pt x="6154" y="604"/>
                    <a:pt x="6108" y="860"/>
                    <a:pt x="6074" y="1121"/>
                  </a:cubicBezTo>
                  <a:cubicBezTo>
                    <a:pt x="6040" y="1084"/>
                    <a:pt x="6001" y="1050"/>
                    <a:pt x="5968" y="1019"/>
                  </a:cubicBezTo>
                  <a:cubicBezTo>
                    <a:pt x="5892" y="944"/>
                    <a:pt x="5811" y="872"/>
                    <a:pt x="5729" y="803"/>
                  </a:cubicBezTo>
                  <a:cubicBezTo>
                    <a:pt x="5561" y="665"/>
                    <a:pt x="5380" y="541"/>
                    <a:pt x="5191" y="435"/>
                  </a:cubicBezTo>
                  <a:cubicBezTo>
                    <a:pt x="5180" y="428"/>
                    <a:pt x="5169" y="425"/>
                    <a:pt x="5158" y="425"/>
                  </a:cubicBezTo>
                  <a:cubicBezTo>
                    <a:pt x="5131" y="425"/>
                    <a:pt x="5108" y="446"/>
                    <a:pt x="5102" y="477"/>
                  </a:cubicBezTo>
                  <a:cubicBezTo>
                    <a:pt x="5061" y="717"/>
                    <a:pt x="5030" y="959"/>
                    <a:pt x="5009" y="1200"/>
                  </a:cubicBezTo>
                  <a:cubicBezTo>
                    <a:pt x="4998" y="1322"/>
                    <a:pt x="4988" y="1445"/>
                    <a:pt x="4986" y="1566"/>
                  </a:cubicBezTo>
                  <a:cubicBezTo>
                    <a:pt x="4984" y="1620"/>
                    <a:pt x="4984" y="1675"/>
                    <a:pt x="4986" y="1730"/>
                  </a:cubicBezTo>
                  <a:cubicBezTo>
                    <a:pt x="4705" y="1492"/>
                    <a:pt x="4402" y="1280"/>
                    <a:pt x="4078" y="1103"/>
                  </a:cubicBezTo>
                  <a:cubicBezTo>
                    <a:pt x="4065" y="1096"/>
                    <a:pt x="4051" y="1092"/>
                    <a:pt x="4038" y="1092"/>
                  </a:cubicBezTo>
                  <a:cubicBezTo>
                    <a:pt x="3996" y="1092"/>
                    <a:pt x="3963" y="1127"/>
                    <a:pt x="3968" y="1176"/>
                  </a:cubicBezTo>
                  <a:cubicBezTo>
                    <a:pt x="4003" y="1536"/>
                    <a:pt x="4039" y="1896"/>
                    <a:pt x="4096" y="2254"/>
                  </a:cubicBezTo>
                  <a:cubicBezTo>
                    <a:pt x="3954" y="2170"/>
                    <a:pt x="3800" y="2098"/>
                    <a:pt x="3654" y="2027"/>
                  </a:cubicBezTo>
                  <a:cubicBezTo>
                    <a:pt x="3444" y="1927"/>
                    <a:pt x="3231" y="1835"/>
                    <a:pt x="3014" y="1752"/>
                  </a:cubicBezTo>
                  <a:cubicBezTo>
                    <a:pt x="3008" y="1750"/>
                    <a:pt x="3001" y="1749"/>
                    <a:pt x="2995" y="1749"/>
                  </a:cubicBezTo>
                  <a:cubicBezTo>
                    <a:pt x="2962" y="1749"/>
                    <a:pt x="2927" y="1774"/>
                    <a:pt x="2927" y="1808"/>
                  </a:cubicBezTo>
                  <a:cubicBezTo>
                    <a:pt x="2936" y="2057"/>
                    <a:pt x="2965" y="2306"/>
                    <a:pt x="3023" y="2548"/>
                  </a:cubicBezTo>
                  <a:cubicBezTo>
                    <a:pt x="3051" y="2664"/>
                    <a:pt x="3085" y="2779"/>
                    <a:pt x="3125" y="2892"/>
                  </a:cubicBezTo>
                  <a:cubicBezTo>
                    <a:pt x="3151" y="2963"/>
                    <a:pt x="3178" y="3038"/>
                    <a:pt x="3211" y="3108"/>
                  </a:cubicBezTo>
                  <a:cubicBezTo>
                    <a:pt x="2931" y="2986"/>
                    <a:pt x="2649" y="2870"/>
                    <a:pt x="2372" y="2758"/>
                  </a:cubicBezTo>
                  <a:cubicBezTo>
                    <a:pt x="2361" y="2754"/>
                    <a:pt x="2351" y="2752"/>
                    <a:pt x="2341" y="2752"/>
                  </a:cubicBezTo>
                  <a:cubicBezTo>
                    <a:pt x="2284" y="2752"/>
                    <a:pt x="2250" y="2821"/>
                    <a:pt x="2270" y="2874"/>
                  </a:cubicBezTo>
                  <a:cubicBezTo>
                    <a:pt x="2484" y="3467"/>
                    <a:pt x="2712" y="4082"/>
                    <a:pt x="3096" y="4587"/>
                  </a:cubicBezTo>
                  <a:cubicBezTo>
                    <a:pt x="2936" y="4547"/>
                    <a:pt x="2760" y="4534"/>
                    <a:pt x="2606" y="4513"/>
                  </a:cubicBezTo>
                  <a:cubicBezTo>
                    <a:pt x="2386" y="4484"/>
                    <a:pt x="2165" y="4463"/>
                    <a:pt x="1943" y="4452"/>
                  </a:cubicBezTo>
                  <a:cubicBezTo>
                    <a:pt x="1789" y="4443"/>
                    <a:pt x="1635" y="4439"/>
                    <a:pt x="1480" y="4439"/>
                  </a:cubicBezTo>
                  <a:cubicBezTo>
                    <a:pt x="1185" y="4439"/>
                    <a:pt x="889" y="4454"/>
                    <a:pt x="594" y="4483"/>
                  </a:cubicBezTo>
                  <a:cubicBezTo>
                    <a:pt x="540" y="4488"/>
                    <a:pt x="516" y="4566"/>
                    <a:pt x="553" y="4604"/>
                  </a:cubicBezTo>
                  <a:cubicBezTo>
                    <a:pt x="768" y="4819"/>
                    <a:pt x="989" y="5026"/>
                    <a:pt x="1219" y="5223"/>
                  </a:cubicBezTo>
                  <a:cubicBezTo>
                    <a:pt x="1393" y="5371"/>
                    <a:pt x="1578" y="5539"/>
                    <a:pt x="1781" y="5662"/>
                  </a:cubicBezTo>
                  <a:cubicBezTo>
                    <a:pt x="1299" y="5699"/>
                    <a:pt x="819" y="5789"/>
                    <a:pt x="357" y="5937"/>
                  </a:cubicBezTo>
                  <a:cubicBezTo>
                    <a:pt x="293" y="5959"/>
                    <a:pt x="259" y="6048"/>
                    <a:pt x="326" y="6092"/>
                  </a:cubicBezTo>
                  <a:cubicBezTo>
                    <a:pt x="781" y="6381"/>
                    <a:pt x="1230" y="6677"/>
                    <a:pt x="1688" y="6960"/>
                  </a:cubicBezTo>
                  <a:cubicBezTo>
                    <a:pt x="1725" y="6983"/>
                    <a:pt x="1764" y="7006"/>
                    <a:pt x="1802" y="7028"/>
                  </a:cubicBezTo>
                  <a:cubicBezTo>
                    <a:pt x="1122" y="7231"/>
                    <a:pt x="516" y="7771"/>
                    <a:pt x="111" y="8329"/>
                  </a:cubicBezTo>
                  <a:cubicBezTo>
                    <a:pt x="71" y="8385"/>
                    <a:pt x="124" y="8444"/>
                    <a:pt x="183" y="8444"/>
                  </a:cubicBezTo>
                  <a:cubicBezTo>
                    <a:pt x="184" y="8444"/>
                    <a:pt x="186" y="8444"/>
                    <a:pt x="188" y="8444"/>
                  </a:cubicBezTo>
                  <a:cubicBezTo>
                    <a:pt x="299" y="8436"/>
                    <a:pt x="410" y="8433"/>
                    <a:pt x="521" y="8433"/>
                  </a:cubicBezTo>
                  <a:cubicBezTo>
                    <a:pt x="808" y="8433"/>
                    <a:pt x="1094" y="8455"/>
                    <a:pt x="1380" y="8485"/>
                  </a:cubicBezTo>
                  <a:cubicBezTo>
                    <a:pt x="885" y="8790"/>
                    <a:pt x="440" y="9208"/>
                    <a:pt x="41" y="9614"/>
                  </a:cubicBezTo>
                  <a:cubicBezTo>
                    <a:pt x="1" y="9656"/>
                    <a:pt x="15" y="9746"/>
                    <a:pt x="85" y="9746"/>
                  </a:cubicBezTo>
                  <a:cubicBezTo>
                    <a:pt x="85" y="9746"/>
                    <a:pt x="86" y="9746"/>
                    <a:pt x="86" y="9746"/>
                  </a:cubicBezTo>
                  <a:cubicBezTo>
                    <a:pt x="592" y="9741"/>
                    <a:pt x="1097" y="9735"/>
                    <a:pt x="1603" y="9728"/>
                  </a:cubicBezTo>
                  <a:cubicBezTo>
                    <a:pt x="1737" y="9726"/>
                    <a:pt x="1871" y="9726"/>
                    <a:pt x="2006" y="9726"/>
                  </a:cubicBezTo>
                  <a:cubicBezTo>
                    <a:pt x="2026" y="9726"/>
                    <a:pt x="2047" y="9726"/>
                    <a:pt x="2068" y="9726"/>
                  </a:cubicBezTo>
                  <a:cubicBezTo>
                    <a:pt x="2316" y="9726"/>
                    <a:pt x="2566" y="9726"/>
                    <a:pt x="2814" y="9716"/>
                  </a:cubicBezTo>
                  <a:lnTo>
                    <a:pt x="2814" y="9716"/>
                  </a:lnTo>
                  <a:cubicBezTo>
                    <a:pt x="2122" y="10340"/>
                    <a:pt x="1622" y="11145"/>
                    <a:pt x="1149" y="11940"/>
                  </a:cubicBezTo>
                  <a:cubicBezTo>
                    <a:pt x="1117" y="11992"/>
                    <a:pt x="1152" y="12069"/>
                    <a:pt x="1214" y="12069"/>
                  </a:cubicBezTo>
                  <a:cubicBezTo>
                    <a:pt x="1220" y="12069"/>
                    <a:pt x="1226" y="12068"/>
                    <a:pt x="1233" y="12066"/>
                  </a:cubicBezTo>
                  <a:cubicBezTo>
                    <a:pt x="1833" y="11918"/>
                    <a:pt x="2467" y="11754"/>
                    <a:pt x="3081" y="11542"/>
                  </a:cubicBezTo>
                  <a:lnTo>
                    <a:pt x="3081" y="11542"/>
                  </a:lnTo>
                  <a:cubicBezTo>
                    <a:pt x="3017" y="11609"/>
                    <a:pt x="2956" y="11681"/>
                    <a:pt x="2897" y="11751"/>
                  </a:cubicBezTo>
                  <a:cubicBezTo>
                    <a:pt x="2779" y="11893"/>
                    <a:pt x="2672" y="12042"/>
                    <a:pt x="2573" y="12198"/>
                  </a:cubicBezTo>
                  <a:cubicBezTo>
                    <a:pt x="2383" y="12502"/>
                    <a:pt x="2229" y="12825"/>
                    <a:pt x="2116" y="13163"/>
                  </a:cubicBezTo>
                  <a:cubicBezTo>
                    <a:pt x="2101" y="13205"/>
                    <a:pt x="2131" y="13260"/>
                    <a:pt x="2179" y="13260"/>
                  </a:cubicBezTo>
                  <a:cubicBezTo>
                    <a:pt x="2578" y="13255"/>
                    <a:pt x="2973" y="13190"/>
                    <a:pt x="3351" y="13063"/>
                  </a:cubicBezTo>
                  <a:cubicBezTo>
                    <a:pt x="3663" y="12958"/>
                    <a:pt x="3994" y="12817"/>
                    <a:pt x="4263" y="12615"/>
                  </a:cubicBezTo>
                  <a:lnTo>
                    <a:pt x="4263" y="12615"/>
                  </a:lnTo>
                  <a:cubicBezTo>
                    <a:pt x="4088" y="13196"/>
                    <a:pt x="3976" y="13797"/>
                    <a:pt x="3931" y="14404"/>
                  </a:cubicBezTo>
                  <a:cubicBezTo>
                    <a:pt x="3928" y="14448"/>
                    <a:pt x="3971" y="14488"/>
                    <a:pt x="4014" y="14488"/>
                  </a:cubicBezTo>
                  <a:cubicBezTo>
                    <a:pt x="4030" y="14488"/>
                    <a:pt x="4046" y="14482"/>
                    <a:pt x="4059" y="14467"/>
                  </a:cubicBezTo>
                  <a:cubicBezTo>
                    <a:pt x="4423" y="14072"/>
                    <a:pt x="4786" y="13676"/>
                    <a:pt x="5148" y="13280"/>
                  </a:cubicBezTo>
                  <a:cubicBezTo>
                    <a:pt x="5231" y="13190"/>
                    <a:pt x="5314" y="13097"/>
                    <a:pt x="5397" y="13006"/>
                  </a:cubicBezTo>
                  <a:lnTo>
                    <a:pt x="5397" y="13006"/>
                  </a:lnTo>
                  <a:cubicBezTo>
                    <a:pt x="5301" y="13328"/>
                    <a:pt x="5304" y="13687"/>
                    <a:pt x="5344" y="14015"/>
                  </a:cubicBezTo>
                  <a:cubicBezTo>
                    <a:pt x="5393" y="14418"/>
                    <a:pt x="5524" y="14809"/>
                    <a:pt x="5726" y="15162"/>
                  </a:cubicBezTo>
                  <a:cubicBezTo>
                    <a:pt x="5741" y="15189"/>
                    <a:pt x="5767" y="15203"/>
                    <a:pt x="5793" y="15203"/>
                  </a:cubicBezTo>
                  <a:cubicBezTo>
                    <a:pt x="5816" y="15203"/>
                    <a:pt x="5839" y="15192"/>
                    <a:pt x="5855" y="15171"/>
                  </a:cubicBezTo>
                  <a:cubicBezTo>
                    <a:pt x="6138" y="14789"/>
                    <a:pt x="6410" y="14367"/>
                    <a:pt x="6598" y="13925"/>
                  </a:cubicBezTo>
                  <a:cubicBezTo>
                    <a:pt x="6712" y="14521"/>
                    <a:pt x="6887" y="15107"/>
                    <a:pt x="7092" y="15680"/>
                  </a:cubicBezTo>
                  <a:cubicBezTo>
                    <a:pt x="7102" y="15710"/>
                    <a:pt x="7135" y="15725"/>
                    <a:pt x="7167" y="15725"/>
                  </a:cubicBezTo>
                  <a:cubicBezTo>
                    <a:pt x="7194" y="15725"/>
                    <a:pt x="7221" y="15714"/>
                    <a:pt x="7234" y="15690"/>
                  </a:cubicBezTo>
                  <a:cubicBezTo>
                    <a:pt x="7505" y="15161"/>
                    <a:pt x="7767" y="14630"/>
                    <a:pt x="7963" y="14079"/>
                  </a:cubicBezTo>
                  <a:cubicBezTo>
                    <a:pt x="8006" y="14162"/>
                    <a:pt x="8058" y="14239"/>
                    <a:pt x="8113" y="14315"/>
                  </a:cubicBezTo>
                  <a:cubicBezTo>
                    <a:pt x="8199" y="14436"/>
                    <a:pt x="8296" y="14550"/>
                    <a:pt x="8396" y="14657"/>
                  </a:cubicBezTo>
                  <a:cubicBezTo>
                    <a:pt x="8597" y="14871"/>
                    <a:pt x="8824" y="15062"/>
                    <a:pt x="9067" y="15227"/>
                  </a:cubicBezTo>
                  <a:cubicBezTo>
                    <a:pt x="9079" y="15235"/>
                    <a:pt x="9092" y="15239"/>
                    <a:pt x="9104" y="15239"/>
                  </a:cubicBezTo>
                  <a:cubicBezTo>
                    <a:pt x="9137" y="15239"/>
                    <a:pt x="9167" y="15211"/>
                    <a:pt x="9174" y="15175"/>
                  </a:cubicBezTo>
                  <a:cubicBezTo>
                    <a:pt x="9249" y="14709"/>
                    <a:pt x="9321" y="14244"/>
                    <a:pt x="9388" y="13778"/>
                  </a:cubicBezTo>
                  <a:cubicBezTo>
                    <a:pt x="9391" y="13758"/>
                    <a:pt x="9385" y="13742"/>
                    <a:pt x="9375" y="13732"/>
                  </a:cubicBezTo>
                  <a:cubicBezTo>
                    <a:pt x="9364" y="13721"/>
                    <a:pt x="9348" y="13715"/>
                    <a:pt x="9333" y="13715"/>
                  </a:cubicBezTo>
                  <a:cubicBezTo>
                    <a:pt x="9304" y="13715"/>
                    <a:pt x="9274" y="13733"/>
                    <a:pt x="9268" y="13770"/>
                  </a:cubicBezTo>
                  <a:cubicBezTo>
                    <a:pt x="9194" y="14195"/>
                    <a:pt x="9122" y="14622"/>
                    <a:pt x="9054" y="15051"/>
                  </a:cubicBezTo>
                  <a:cubicBezTo>
                    <a:pt x="8854" y="14909"/>
                    <a:pt x="8665" y="14749"/>
                    <a:pt x="8494" y="14571"/>
                  </a:cubicBezTo>
                  <a:cubicBezTo>
                    <a:pt x="8400" y="14473"/>
                    <a:pt x="8311" y="14369"/>
                    <a:pt x="8226" y="14264"/>
                  </a:cubicBezTo>
                  <a:cubicBezTo>
                    <a:pt x="8149" y="14169"/>
                    <a:pt x="8080" y="14067"/>
                    <a:pt x="7998" y="13975"/>
                  </a:cubicBezTo>
                  <a:cubicBezTo>
                    <a:pt x="8135" y="13574"/>
                    <a:pt x="8237" y="13163"/>
                    <a:pt x="8287" y="12731"/>
                  </a:cubicBezTo>
                  <a:cubicBezTo>
                    <a:pt x="8320" y="12440"/>
                    <a:pt x="8329" y="12143"/>
                    <a:pt x="8320" y="11846"/>
                  </a:cubicBezTo>
                  <a:lnTo>
                    <a:pt x="8320" y="11846"/>
                  </a:lnTo>
                  <a:cubicBezTo>
                    <a:pt x="8351" y="11960"/>
                    <a:pt x="8380" y="12075"/>
                    <a:pt x="8407" y="12190"/>
                  </a:cubicBezTo>
                  <a:cubicBezTo>
                    <a:pt x="8488" y="12533"/>
                    <a:pt x="8558" y="12877"/>
                    <a:pt x="8625" y="13224"/>
                  </a:cubicBezTo>
                  <a:cubicBezTo>
                    <a:pt x="8627" y="13232"/>
                    <a:pt x="8633" y="13236"/>
                    <a:pt x="8639" y="13236"/>
                  </a:cubicBezTo>
                  <a:cubicBezTo>
                    <a:pt x="8648" y="13236"/>
                    <a:pt x="8658" y="13229"/>
                    <a:pt x="8657" y="13217"/>
                  </a:cubicBezTo>
                  <a:cubicBezTo>
                    <a:pt x="8586" y="12629"/>
                    <a:pt x="8468" y="12032"/>
                    <a:pt x="8296" y="11461"/>
                  </a:cubicBezTo>
                  <a:cubicBezTo>
                    <a:pt x="8245" y="10910"/>
                    <a:pt x="8120" y="10367"/>
                    <a:pt x="7913" y="9861"/>
                  </a:cubicBezTo>
                  <a:cubicBezTo>
                    <a:pt x="8039" y="9857"/>
                    <a:pt x="8165" y="9842"/>
                    <a:pt x="8288" y="9816"/>
                  </a:cubicBezTo>
                  <a:lnTo>
                    <a:pt x="8288" y="9816"/>
                  </a:lnTo>
                  <a:cubicBezTo>
                    <a:pt x="8200" y="10596"/>
                    <a:pt x="8349" y="11421"/>
                    <a:pt x="8599" y="12156"/>
                  </a:cubicBezTo>
                  <a:cubicBezTo>
                    <a:pt x="8787" y="12711"/>
                    <a:pt x="9052" y="13241"/>
                    <a:pt x="9382" y="13725"/>
                  </a:cubicBezTo>
                  <a:cubicBezTo>
                    <a:pt x="9505" y="13906"/>
                    <a:pt x="9635" y="14079"/>
                    <a:pt x="9775" y="14245"/>
                  </a:cubicBezTo>
                  <a:cubicBezTo>
                    <a:pt x="10074" y="14601"/>
                    <a:pt x="10412" y="14920"/>
                    <a:pt x="10780" y="15200"/>
                  </a:cubicBezTo>
                  <a:cubicBezTo>
                    <a:pt x="10795" y="15211"/>
                    <a:pt x="10809" y="15215"/>
                    <a:pt x="10823" y="15215"/>
                  </a:cubicBezTo>
                  <a:cubicBezTo>
                    <a:pt x="10868" y="15215"/>
                    <a:pt x="10904" y="15167"/>
                    <a:pt x="10900" y="15121"/>
                  </a:cubicBezTo>
                  <a:cubicBezTo>
                    <a:pt x="10860" y="14588"/>
                    <a:pt x="10824" y="14055"/>
                    <a:pt x="10777" y="13523"/>
                  </a:cubicBezTo>
                  <a:lnTo>
                    <a:pt x="10777" y="13523"/>
                  </a:lnTo>
                  <a:cubicBezTo>
                    <a:pt x="10840" y="13600"/>
                    <a:pt x="10942" y="13662"/>
                    <a:pt x="11011" y="13712"/>
                  </a:cubicBezTo>
                  <a:cubicBezTo>
                    <a:pt x="11139" y="13805"/>
                    <a:pt x="11277" y="13887"/>
                    <a:pt x="11417" y="13962"/>
                  </a:cubicBezTo>
                  <a:cubicBezTo>
                    <a:pt x="11698" y="14112"/>
                    <a:pt x="11998" y="14221"/>
                    <a:pt x="12309" y="14295"/>
                  </a:cubicBezTo>
                  <a:cubicBezTo>
                    <a:pt x="12314" y="14296"/>
                    <a:pt x="12320" y="14297"/>
                    <a:pt x="12326" y="14297"/>
                  </a:cubicBezTo>
                  <a:cubicBezTo>
                    <a:pt x="12361" y="14297"/>
                    <a:pt x="12401" y="14277"/>
                    <a:pt x="12399" y="14236"/>
                  </a:cubicBezTo>
                  <a:cubicBezTo>
                    <a:pt x="12360" y="13468"/>
                    <a:pt x="12115" y="12728"/>
                    <a:pt x="11701" y="12084"/>
                  </a:cubicBezTo>
                  <a:lnTo>
                    <a:pt x="11701" y="12084"/>
                  </a:lnTo>
                  <a:cubicBezTo>
                    <a:pt x="12035" y="12211"/>
                    <a:pt x="12385" y="12299"/>
                    <a:pt x="12741" y="12361"/>
                  </a:cubicBezTo>
                  <a:cubicBezTo>
                    <a:pt x="13236" y="12445"/>
                    <a:pt x="13739" y="12481"/>
                    <a:pt x="14241" y="12514"/>
                  </a:cubicBezTo>
                  <a:cubicBezTo>
                    <a:pt x="14242" y="12514"/>
                    <a:pt x="14244" y="12514"/>
                    <a:pt x="14245" y="12514"/>
                  </a:cubicBezTo>
                  <a:cubicBezTo>
                    <a:pt x="14300" y="12514"/>
                    <a:pt x="14347" y="12450"/>
                    <a:pt x="14317" y="12398"/>
                  </a:cubicBezTo>
                  <a:cubicBezTo>
                    <a:pt x="14043" y="11915"/>
                    <a:pt x="13763" y="11430"/>
                    <a:pt x="13441" y="10977"/>
                  </a:cubicBezTo>
                  <a:lnTo>
                    <a:pt x="13441" y="10977"/>
                  </a:lnTo>
                  <a:cubicBezTo>
                    <a:pt x="13567" y="10996"/>
                    <a:pt x="13696" y="10999"/>
                    <a:pt x="13823" y="10999"/>
                  </a:cubicBezTo>
                  <a:cubicBezTo>
                    <a:pt x="13850" y="10999"/>
                    <a:pt x="13877" y="10999"/>
                    <a:pt x="13904" y="10999"/>
                  </a:cubicBezTo>
                  <a:cubicBezTo>
                    <a:pt x="14104" y="10998"/>
                    <a:pt x="14305" y="10982"/>
                    <a:pt x="14503" y="10954"/>
                  </a:cubicBezTo>
                  <a:cubicBezTo>
                    <a:pt x="14909" y="10900"/>
                    <a:pt x="15303" y="10791"/>
                    <a:pt x="15684" y="10639"/>
                  </a:cubicBezTo>
                  <a:cubicBezTo>
                    <a:pt x="15734" y="10618"/>
                    <a:pt x="15727" y="10552"/>
                    <a:pt x="15692" y="10522"/>
                  </a:cubicBezTo>
                  <a:cubicBezTo>
                    <a:pt x="15421" y="10297"/>
                    <a:pt x="15142" y="10080"/>
                    <a:pt x="14851" y="9878"/>
                  </a:cubicBezTo>
                  <a:cubicBezTo>
                    <a:pt x="14713" y="9782"/>
                    <a:pt x="14572" y="9687"/>
                    <a:pt x="14428" y="9598"/>
                  </a:cubicBezTo>
                  <a:cubicBezTo>
                    <a:pt x="14311" y="9523"/>
                    <a:pt x="14184" y="9427"/>
                    <a:pt x="14051" y="9368"/>
                  </a:cubicBezTo>
                  <a:cubicBezTo>
                    <a:pt x="14556" y="9291"/>
                    <a:pt x="15055" y="9172"/>
                    <a:pt x="15547" y="9053"/>
                  </a:cubicBezTo>
                  <a:cubicBezTo>
                    <a:pt x="15618" y="9036"/>
                    <a:pt x="15630" y="8951"/>
                    <a:pt x="15577" y="8907"/>
                  </a:cubicBezTo>
                  <a:cubicBezTo>
                    <a:pt x="15098" y="8519"/>
                    <a:pt x="14570" y="8191"/>
                    <a:pt x="14003" y="7950"/>
                  </a:cubicBezTo>
                  <a:cubicBezTo>
                    <a:pt x="14191" y="7877"/>
                    <a:pt x="14374" y="7736"/>
                    <a:pt x="14509" y="7638"/>
                  </a:cubicBezTo>
                  <a:cubicBezTo>
                    <a:pt x="14837" y="7397"/>
                    <a:pt x="15159" y="7149"/>
                    <a:pt x="15485" y="6905"/>
                  </a:cubicBezTo>
                  <a:cubicBezTo>
                    <a:pt x="15529" y="6871"/>
                    <a:pt x="15512" y="6794"/>
                    <a:pt x="15460" y="6780"/>
                  </a:cubicBezTo>
                  <a:cubicBezTo>
                    <a:pt x="15100" y="6669"/>
                    <a:pt x="14736" y="6562"/>
                    <a:pt x="14365" y="6479"/>
                  </a:cubicBezTo>
                  <a:cubicBezTo>
                    <a:pt x="14410" y="6441"/>
                    <a:pt x="14451" y="6397"/>
                    <a:pt x="14490" y="6362"/>
                  </a:cubicBezTo>
                  <a:cubicBezTo>
                    <a:pt x="14567" y="6291"/>
                    <a:pt x="14641" y="6220"/>
                    <a:pt x="14714" y="6147"/>
                  </a:cubicBezTo>
                  <a:cubicBezTo>
                    <a:pt x="14857" y="6004"/>
                    <a:pt x="14993" y="5857"/>
                    <a:pt x="15126" y="5704"/>
                  </a:cubicBezTo>
                  <a:cubicBezTo>
                    <a:pt x="15152" y="5672"/>
                    <a:pt x="15130" y="5619"/>
                    <a:pt x="15094" y="5608"/>
                  </a:cubicBezTo>
                  <a:cubicBezTo>
                    <a:pt x="14834" y="5526"/>
                    <a:pt x="14570" y="5454"/>
                    <a:pt x="14304" y="5400"/>
                  </a:cubicBezTo>
                  <a:cubicBezTo>
                    <a:pt x="14173" y="5373"/>
                    <a:pt x="14043" y="5349"/>
                    <a:pt x="13911" y="5329"/>
                  </a:cubicBezTo>
                  <a:cubicBezTo>
                    <a:pt x="13829" y="5317"/>
                    <a:pt x="13743" y="5301"/>
                    <a:pt x="13659" y="5295"/>
                  </a:cubicBezTo>
                  <a:cubicBezTo>
                    <a:pt x="13977" y="5000"/>
                    <a:pt x="14287" y="4705"/>
                    <a:pt x="14598" y="4438"/>
                  </a:cubicBezTo>
                  <a:cubicBezTo>
                    <a:pt x="14646" y="4396"/>
                    <a:pt x="14624" y="4298"/>
                    <a:pt x="14555" y="4298"/>
                  </a:cubicBezTo>
                  <a:cubicBezTo>
                    <a:pt x="14554" y="4298"/>
                    <a:pt x="14553" y="4298"/>
                    <a:pt x="14552" y="4298"/>
                  </a:cubicBezTo>
                  <a:cubicBezTo>
                    <a:pt x="14027" y="4315"/>
                    <a:pt x="13497" y="4334"/>
                    <a:pt x="12973" y="4395"/>
                  </a:cubicBezTo>
                  <a:cubicBezTo>
                    <a:pt x="13120" y="4198"/>
                    <a:pt x="13253" y="3989"/>
                    <a:pt x="13390" y="3788"/>
                  </a:cubicBezTo>
                  <a:cubicBezTo>
                    <a:pt x="13560" y="3542"/>
                    <a:pt x="13728" y="3296"/>
                    <a:pt x="13897" y="3049"/>
                  </a:cubicBezTo>
                  <a:cubicBezTo>
                    <a:pt x="13924" y="3011"/>
                    <a:pt x="13899" y="2946"/>
                    <a:pt x="13846" y="2945"/>
                  </a:cubicBezTo>
                  <a:cubicBezTo>
                    <a:pt x="13474" y="2950"/>
                    <a:pt x="13104" y="2971"/>
                    <a:pt x="12734" y="3011"/>
                  </a:cubicBezTo>
                  <a:cubicBezTo>
                    <a:pt x="12426" y="3043"/>
                    <a:pt x="12092" y="3069"/>
                    <a:pt x="11787" y="3155"/>
                  </a:cubicBezTo>
                  <a:cubicBezTo>
                    <a:pt x="12023" y="2622"/>
                    <a:pt x="12189" y="2058"/>
                    <a:pt x="12347" y="1488"/>
                  </a:cubicBezTo>
                  <a:cubicBezTo>
                    <a:pt x="12360" y="1443"/>
                    <a:pt x="12329" y="1385"/>
                    <a:pt x="12280" y="1385"/>
                  </a:cubicBezTo>
                  <a:cubicBezTo>
                    <a:pt x="12274" y="1385"/>
                    <a:pt x="12267" y="1386"/>
                    <a:pt x="12261" y="1388"/>
                  </a:cubicBezTo>
                  <a:cubicBezTo>
                    <a:pt x="11733" y="1546"/>
                    <a:pt x="11240" y="1800"/>
                    <a:pt x="10804" y="2128"/>
                  </a:cubicBezTo>
                  <a:cubicBezTo>
                    <a:pt x="10830" y="2054"/>
                    <a:pt x="10842" y="1970"/>
                    <a:pt x="10858" y="1902"/>
                  </a:cubicBezTo>
                  <a:cubicBezTo>
                    <a:pt x="10887" y="1784"/>
                    <a:pt x="10914" y="1665"/>
                    <a:pt x="10939" y="1546"/>
                  </a:cubicBezTo>
                  <a:cubicBezTo>
                    <a:pt x="10990" y="1305"/>
                    <a:pt x="11034" y="1064"/>
                    <a:pt x="11070" y="822"/>
                  </a:cubicBezTo>
                  <a:cubicBezTo>
                    <a:pt x="11077" y="776"/>
                    <a:pt x="11038" y="752"/>
                    <a:pt x="11000" y="752"/>
                  </a:cubicBezTo>
                  <a:cubicBezTo>
                    <a:pt x="10991" y="752"/>
                    <a:pt x="10981" y="753"/>
                    <a:pt x="10973" y="756"/>
                  </a:cubicBezTo>
                  <a:cubicBezTo>
                    <a:pt x="10462" y="935"/>
                    <a:pt x="9958" y="1218"/>
                    <a:pt x="9573" y="1605"/>
                  </a:cubicBezTo>
                  <a:cubicBezTo>
                    <a:pt x="9598" y="1099"/>
                    <a:pt x="9584" y="590"/>
                    <a:pt x="9527" y="85"/>
                  </a:cubicBezTo>
                  <a:cubicBezTo>
                    <a:pt x="9523" y="49"/>
                    <a:pt x="9488" y="27"/>
                    <a:pt x="9453" y="27"/>
                  </a:cubicBezTo>
                  <a:cubicBezTo>
                    <a:pt x="9436" y="27"/>
                    <a:pt x="9419" y="32"/>
                    <a:pt x="9407" y="44"/>
                  </a:cubicBezTo>
                  <a:cubicBezTo>
                    <a:pt x="8980" y="455"/>
                    <a:pt x="8629" y="935"/>
                    <a:pt x="8360" y="1460"/>
                  </a:cubicBezTo>
                  <a:cubicBezTo>
                    <a:pt x="8088" y="1990"/>
                    <a:pt x="7902" y="2565"/>
                    <a:pt x="7814" y="3156"/>
                  </a:cubicBezTo>
                  <a:cubicBezTo>
                    <a:pt x="7731" y="2492"/>
                    <a:pt x="7477" y="1837"/>
                    <a:pt x="7107" y="1264"/>
                  </a:cubicBezTo>
                  <a:cubicBezTo>
                    <a:pt x="7148" y="1189"/>
                    <a:pt x="7177" y="1106"/>
                    <a:pt x="7211" y="1031"/>
                  </a:cubicBezTo>
                  <a:cubicBezTo>
                    <a:pt x="7256" y="927"/>
                    <a:pt x="7304" y="823"/>
                    <a:pt x="7356" y="719"/>
                  </a:cubicBezTo>
                  <a:cubicBezTo>
                    <a:pt x="7447" y="533"/>
                    <a:pt x="7552" y="352"/>
                    <a:pt x="7663" y="176"/>
                  </a:cubicBezTo>
                  <a:cubicBezTo>
                    <a:pt x="7780" y="367"/>
                    <a:pt x="7890" y="563"/>
                    <a:pt x="7985" y="765"/>
                  </a:cubicBezTo>
                  <a:cubicBezTo>
                    <a:pt x="8040" y="881"/>
                    <a:pt x="8090" y="998"/>
                    <a:pt x="8137" y="1116"/>
                  </a:cubicBezTo>
                  <a:cubicBezTo>
                    <a:pt x="8160" y="1174"/>
                    <a:pt x="8182" y="1235"/>
                    <a:pt x="8205" y="1294"/>
                  </a:cubicBezTo>
                  <a:cubicBezTo>
                    <a:pt x="8225" y="1352"/>
                    <a:pt x="8237" y="1424"/>
                    <a:pt x="8281" y="1469"/>
                  </a:cubicBezTo>
                  <a:cubicBezTo>
                    <a:pt x="8292" y="1479"/>
                    <a:pt x="8304" y="1484"/>
                    <a:pt x="8317" y="1484"/>
                  </a:cubicBezTo>
                  <a:cubicBezTo>
                    <a:pt x="8334" y="1484"/>
                    <a:pt x="8350" y="1475"/>
                    <a:pt x="8359" y="1458"/>
                  </a:cubicBezTo>
                  <a:cubicBezTo>
                    <a:pt x="8361" y="1453"/>
                    <a:pt x="8365" y="1447"/>
                    <a:pt x="8366" y="1439"/>
                  </a:cubicBezTo>
                  <a:cubicBezTo>
                    <a:pt x="8375" y="1383"/>
                    <a:pt x="8346" y="1326"/>
                    <a:pt x="8327" y="1273"/>
                  </a:cubicBezTo>
                  <a:cubicBezTo>
                    <a:pt x="8304" y="1210"/>
                    <a:pt x="8281" y="1146"/>
                    <a:pt x="8257" y="1082"/>
                  </a:cubicBezTo>
                  <a:cubicBezTo>
                    <a:pt x="8209" y="960"/>
                    <a:pt x="8157" y="839"/>
                    <a:pt x="8101" y="721"/>
                  </a:cubicBezTo>
                  <a:cubicBezTo>
                    <a:pt x="7988" y="485"/>
                    <a:pt x="7860" y="255"/>
                    <a:pt x="7718" y="34"/>
                  </a:cubicBezTo>
                  <a:cubicBezTo>
                    <a:pt x="7704" y="14"/>
                    <a:pt x="7682" y="1"/>
                    <a:pt x="7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464007" y="4196668"/>
              <a:ext cx="184795" cy="52210"/>
            </a:xfrm>
            <a:custGeom>
              <a:avLst/>
              <a:gdLst/>
              <a:ahLst/>
              <a:cxnLst/>
              <a:rect l="l" t="t" r="r" b="b"/>
              <a:pathLst>
                <a:path w="5168" h="1460" extrusionOk="0">
                  <a:moveTo>
                    <a:pt x="2975" y="0"/>
                  </a:moveTo>
                  <a:cubicBezTo>
                    <a:pt x="2808" y="0"/>
                    <a:pt x="2640" y="10"/>
                    <a:pt x="2473" y="31"/>
                  </a:cubicBezTo>
                  <a:cubicBezTo>
                    <a:pt x="2241" y="61"/>
                    <a:pt x="2018" y="119"/>
                    <a:pt x="1795" y="185"/>
                  </a:cubicBezTo>
                  <a:cubicBezTo>
                    <a:pt x="1277" y="469"/>
                    <a:pt x="716" y="652"/>
                    <a:pt x="90" y="652"/>
                  </a:cubicBezTo>
                  <a:cubicBezTo>
                    <a:pt x="68" y="652"/>
                    <a:pt x="46" y="652"/>
                    <a:pt x="23" y="652"/>
                  </a:cubicBezTo>
                  <a:lnTo>
                    <a:pt x="23" y="652"/>
                  </a:lnTo>
                  <a:cubicBezTo>
                    <a:pt x="48" y="806"/>
                    <a:pt x="53" y="960"/>
                    <a:pt x="45" y="1115"/>
                  </a:cubicBezTo>
                  <a:cubicBezTo>
                    <a:pt x="84" y="1096"/>
                    <a:pt x="129" y="1082"/>
                    <a:pt x="169" y="1069"/>
                  </a:cubicBezTo>
                  <a:cubicBezTo>
                    <a:pt x="228" y="1047"/>
                    <a:pt x="288" y="1026"/>
                    <a:pt x="347" y="1006"/>
                  </a:cubicBezTo>
                  <a:cubicBezTo>
                    <a:pt x="481" y="961"/>
                    <a:pt x="616" y="920"/>
                    <a:pt x="751" y="882"/>
                  </a:cubicBezTo>
                  <a:cubicBezTo>
                    <a:pt x="1028" y="804"/>
                    <a:pt x="1311" y="748"/>
                    <a:pt x="1593" y="700"/>
                  </a:cubicBezTo>
                  <a:cubicBezTo>
                    <a:pt x="1595" y="699"/>
                    <a:pt x="1597" y="699"/>
                    <a:pt x="1598" y="699"/>
                  </a:cubicBezTo>
                  <a:cubicBezTo>
                    <a:pt x="1629" y="699"/>
                    <a:pt x="1637" y="746"/>
                    <a:pt x="1605" y="752"/>
                  </a:cubicBezTo>
                  <a:cubicBezTo>
                    <a:pt x="1326" y="811"/>
                    <a:pt x="1056" y="888"/>
                    <a:pt x="785" y="970"/>
                  </a:cubicBezTo>
                  <a:cubicBezTo>
                    <a:pt x="649" y="1010"/>
                    <a:pt x="512" y="1054"/>
                    <a:pt x="379" y="1100"/>
                  </a:cubicBezTo>
                  <a:cubicBezTo>
                    <a:pt x="311" y="1125"/>
                    <a:pt x="242" y="1149"/>
                    <a:pt x="173" y="1175"/>
                  </a:cubicBezTo>
                  <a:cubicBezTo>
                    <a:pt x="127" y="1191"/>
                    <a:pt x="84" y="1213"/>
                    <a:pt x="37" y="1219"/>
                  </a:cubicBezTo>
                  <a:cubicBezTo>
                    <a:pt x="28" y="1299"/>
                    <a:pt x="18" y="1380"/>
                    <a:pt x="0" y="1459"/>
                  </a:cubicBezTo>
                  <a:cubicBezTo>
                    <a:pt x="543" y="1171"/>
                    <a:pt x="1178" y="1051"/>
                    <a:pt x="1807" y="1051"/>
                  </a:cubicBezTo>
                  <a:cubicBezTo>
                    <a:pt x="2160" y="1051"/>
                    <a:pt x="2511" y="1089"/>
                    <a:pt x="2842" y="1157"/>
                  </a:cubicBezTo>
                  <a:cubicBezTo>
                    <a:pt x="3117" y="1213"/>
                    <a:pt x="3384" y="1291"/>
                    <a:pt x="3644" y="1388"/>
                  </a:cubicBezTo>
                  <a:cubicBezTo>
                    <a:pt x="3763" y="1345"/>
                    <a:pt x="3888" y="1319"/>
                    <a:pt x="4003" y="1257"/>
                  </a:cubicBezTo>
                  <a:cubicBezTo>
                    <a:pt x="4141" y="1181"/>
                    <a:pt x="4270" y="1085"/>
                    <a:pt x="4396" y="990"/>
                  </a:cubicBezTo>
                  <a:cubicBezTo>
                    <a:pt x="4654" y="798"/>
                    <a:pt x="4911" y="605"/>
                    <a:pt x="5167" y="412"/>
                  </a:cubicBezTo>
                  <a:cubicBezTo>
                    <a:pt x="4591" y="234"/>
                    <a:pt x="4007" y="76"/>
                    <a:pt x="3404" y="20"/>
                  </a:cubicBezTo>
                  <a:cubicBezTo>
                    <a:pt x="3262" y="7"/>
                    <a:pt x="3119" y="0"/>
                    <a:pt x="2975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4454852" y="4267006"/>
              <a:ext cx="202638" cy="87433"/>
            </a:xfrm>
            <a:custGeom>
              <a:avLst/>
              <a:gdLst/>
              <a:ahLst/>
              <a:cxnLst/>
              <a:rect l="l" t="t" r="r" b="b"/>
              <a:pathLst>
                <a:path w="5667" h="2445" extrusionOk="0">
                  <a:moveTo>
                    <a:pt x="95" y="0"/>
                  </a:moveTo>
                  <a:cubicBezTo>
                    <a:pt x="67" y="65"/>
                    <a:pt x="35" y="130"/>
                    <a:pt x="1" y="192"/>
                  </a:cubicBezTo>
                  <a:cubicBezTo>
                    <a:pt x="210" y="255"/>
                    <a:pt x="420" y="356"/>
                    <a:pt x="621" y="430"/>
                  </a:cubicBezTo>
                  <a:cubicBezTo>
                    <a:pt x="885" y="527"/>
                    <a:pt x="1148" y="623"/>
                    <a:pt x="1413" y="718"/>
                  </a:cubicBezTo>
                  <a:cubicBezTo>
                    <a:pt x="1960" y="914"/>
                    <a:pt x="2507" y="1109"/>
                    <a:pt x="3052" y="1308"/>
                  </a:cubicBezTo>
                  <a:cubicBezTo>
                    <a:pt x="3063" y="1311"/>
                    <a:pt x="3060" y="1325"/>
                    <a:pt x="3050" y="1325"/>
                  </a:cubicBezTo>
                  <a:cubicBezTo>
                    <a:pt x="3049" y="1325"/>
                    <a:pt x="3048" y="1325"/>
                    <a:pt x="3047" y="1324"/>
                  </a:cubicBezTo>
                  <a:cubicBezTo>
                    <a:pt x="2635" y="1209"/>
                    <a:pt x="2225" y="1082"/>
                    <a:pt x="1820" y="947"/>
                  </a:cubicBezTo>
                  <a:lnTo>
                    <a:pt x="1820" y="947"/>
                  </a:lnTo>
                  <a:cubicBezTo>
                    <a:pt x="2343" y="1213"/>
                    <a:pt x="2800" y="1581"/>
                    <a:pt x="3190" y="2036"/>
                  </a:cubicBezTo>
                  <a:cubicBezTo>
                    <a:pt x="3303" y="2165"/>
                    <a:pt x="3409" y="2302"/>
                    <a:pt x="3511" y="2441"/>
                  </a:cubicBezTo>
                  <a:cubicBezTo>
                    <a:pt x="3547" y="2439"/>
                    <a:pt x="3583" y="2439"/>
                    <a:pt x="3620" y="2439"/>
                  </a:cubicBezTo>
                  <a:cubicBezTo>
                    <a:pt x="3734" y="2439"/>
                    <a:pt x="3848" y="2445"/>
                    <a:pt x="3963" y="2445"/>
                  </a:cubicBezTo>
                  <a:cubicBezTo>
                    <a:pt x="3995" y="2445"/>
                    <a:pt x="4028" y="2444"/>
                    <a:pt x="4060" y="2443"/>
                  </a:cubicBezTo>
                  <a:cubicBezTo>
                    <a:pt x="4257" y="2437"/>
                    <a:pt x="4451" y="2421"/>
                    <a:pt x="4645" y="2392"/>
                  </a:cubicBezTo>
                  <a:cubicBezTo>
                    <a:pt x="4993" y="2341"/>
                    <a:pt x="5335" y="2249"/>
                    <a:pt x="5666" y="2126"/>
                  </a:cubicBezTo>
                  <a:cubicBezTo>
                    <a:pt x="5425" y="1926"/>
                    <a:pt x="5179" y="1738"/>
                    <a:pt x="4922" y="1560"/>
                  </a:cubicBezTo>
                  <a:cubicBezTo>
                    <a:pt x="4777" y="1459"/>
                    <a:pt x="4630" y="1362"/>
                    <a:pt x="4481" y="1268"/>
                  </a:cubicBezTo>
                  <a:cubicBezTo>
                    <a:pt x="4343" y="1181"/>
                    <a:pt x="4178" y="1108"/>
                    <a:pt x="4058" y="1000"/>
                  </a:cubicBezTo>
                  <a:cubicBezTo>
                    <a:pt x="4044" y="987"/>
                    <a:pt x="4041" y="972"/>
                    <a:pt x="4043" y="958"/>
                  </a:cubicBezTo>
                  <a:lnTo>
                    <a:pt x="4043" y="958"/>
                  </a:lnTo>
                  <a:cubicBezTo>
                    <a:pt x="3772" y="993"/>
                    <a:pt x="3499" y="1014"/>
                    <a:pt x="3226" y="1014"/>
                  </a:cubicBezTo>
                  <a:cubicBezTo>
                    <a:pt x="3068" y="1014"/>
                    <a:pt x="2909" y="1007"/>
                    <a:pt x="2751" y="992"/>
                  </a:cubicBezTo>
                  <a:cubicBezTo>
                    <a:pt x="1797" y="898"/>
                    <a:pt x="943" y="454"/>
                    <a:pt x="109" y="12"/>
                  </a:cubicBezTo>
                  <a:cubicBezTo>
                    <a:pt x="104" y="8"/>
                    <a:pt x="101" y="4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4541460" y="4157905"/>
              <a:ext cx="95937" cy="38156"/>
            </a:xfrm>
            <a:custGeom>
              <a:avLst/>
              <a:gdLst/>
              <a:ahLst/>
              <a:cxnLst/>
              <a:rect l="l" t="t" r="r" b="b"/>
              <a:pathLst>
                <a:path w="2683" h="1067" extrusionOk="0">
                  <a:moveTo>
                    <a:pt x="1290" y="0"/>
                  </a:moveTo>
                  <a:cubicBezTo>
                    <a:pt x="880" y="376"/>
                    <a:pt x="455" y="745"/>
                    <a:pt x="0" y="1045"/>
                  </a:cubicBezTo>
                  <a:cubicBezTo>
                    <a:pt x="274" y="977"/>
                    <a:pt x="563" y="951"/>
                    <a:pt x="845" y="951"/>
                  </a:cubicBezTo>
                  <a:cubicBezTo>
                    <a:pt x="973" y="951"/>
                    <a:pt x="1100" y="956"/>
                    <a:pt x="1223" y="965"/>
                  </a:cubicBezTo>
                  <a:cubicBezTo>
                    <a:pt x="1464" y="983"/>
                    <a:pt x="1703" y="1019"/>
                    <a:pt x="1939" y="1067"/>
                  </a:cubicBezTo>
                  <a:cubicBezTo>
                    <a:pt x="1990" y="999"/>
                    <a:pt x="2071" y="941"/>
                    <a:pt x="2133" y="886"/>
                  </a:cubicBezTo>
                  <a:cubicBezTo>
                    <a:pt x="2202" y="822"/>
                    <a:pt x="2269" y="758"/>
                    <a:pt x="2335" y="691"/>
                  </a:cubicBezTo>
                  <a:cubicBezTo>
                    <a:pt x="2455" y="572"/>
                    <a:pt x="2571" y="448"/>
                    <a:pt x="2683" y="321"/>
                  </a:cubicBezTo>
                  <a:cubicBezTo>
                    <a:pt x="2459" y="252"/>
                    <a:pt x="2232" y="193"/>
                    <a:pt x="2005" y="141"/>
                  </a:cubicBezTo>
                  <a:cubicBezTo>
                    <a:pt x="1869" y="110"/>
                    <a:pt x="1733" y="82"/>
                    <a:pt x="1598" y="57"/>
                  </a:cubicBezTo>
                  <a:cubicBezTo>
                    <a:pt x="1498" y="38"/>
                    <a:pt x="1390" y="26"/>
                    <a:pt x="1290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436723" y="4285207"/>
              <a:ext cx="170098" cy="121763"/>
            </a:xfrm>
            <a:custGeom>
              <a:avLst/>
              <a:gdLst/>
              <a:ahLst/>
              <a:cxnLst/>
              <a:rect l="l" t="t" r="r" b="b"/>
              <a:pathLst>
                <a:path w="4757" h="3405" extrusionOk="0">
                  <a:moveTo>
                    <a:pt x="301" y="0"/>
                  </a:moveTo>
                  <a:cubicBezTo>
                    <a:pt x="245" y="76"/>
                    <a:pt x="183" y="145"/>
                    <a:pt x="117" y="214"/>
                  </a:cubicBezTo>
                  <a:cubicBezTo>
                    <a:pt x="734" y="586"/>
                    <a:pt x="1339" y="974"/>
                    <a:pt x="1952" y="1353"/>
                  </a:cubicBezTo>
                  <a:cubicBezTo>
                    <a:pt x="1965" y="1361"/>
                    <a:pt x="1955" y="1379"/>
                    <a:pt x="1942" y="1379"/>
                  </a:cubicBezTo>
                  <a:cubicBezTo>
                    <a:pt x="1940" y="1379"/>
                    <a:pt x="1937" y="1379"/>
                    <a:pt x="1935" y="1378"/>
                  </a:cubicBezTo>
                  <a:cubicBezTo>
                    <a:pt x="1308" y="1008"/>
                    <a:pt x="677" y="653"/>
                    <a:pt x="55" y="277"/>
                  </a:cubicBezTo>
                  <a:cubicBezTo>
                    <a:pt x="36" y="296"/>
                    <a:pt x="20" y="316"/>
                    <a:pt x="0" y="332"/>
                  </a:cubicBezTo>
                  <a:cubicBezTo>
                    <a:pt x="187" y="722"/>
                    <a:pt x="367" y="1116"/>
                    <a:pt x="600" y="1481"/>
                  </a:cubicBezTo>
                  <a:cubicBezTo>
                    <a:pt x="1050" y="2185"/>
                    <a:pt x="1660" y="2727"/>
                    <a:pt x="2451" y="3014"/>
                  </a:cubicBezTo>
                  <a:cubicBezTo>
                    <a:pt x="3189" y="3283"/>
                    <a:pt x="3979" y="3351"/>
                    <a:pt x="4756" y="3404"/>
                  </a:cubicBezTo>
                  <a:cubicBezTo>
                    <a:pt x="4313" y="2624"/>
                    <a:pt x="3849" y="1838"/>
                    <a:pt x="3189" y="1221"/>
                  </a:cubicBezTo>
                  <a:cubicBezTo>
                    <a:pt x="2401" y="487"/>
                    <a:pt x="1394" y="205"/>
                    <a:pt x="357" y="36"/>
                  </a:cubicBezTo>
                  <a:cubicBezTo>
                    <a:pt x="331" y="32"/>
                    <a:pt x="312" y="18"/>
                    <a:pt x="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4460073" y="4239614"/>
              <a:ext cx="191374" cy="57931"/>
            </a:xfrm>
            <a:custGeom>
              <a:avLst/>
              <a:gdLst/>
              <a:ahLst/>
              <a:cxnLst/>
              <a:rect l="l" t="t" r="r" b="b"/>
              <a:pathLst>
                <a:path w="5352" h="1620" extrusionOk="0">
                  <a:moveTo>
                    <a:pt x="1905" y="0"/>
                  </a:moveTo>
                  <a:cubicBezTo>
                    <a:pt x="1782" y="0"/>
                    <a:pt x="1659" y="5"/>
                    <a:pt x="1537" y="14"/>
                  </a:cubicBezTo>
                  <a:cubicBezTo>
                    <a:pt x="1043" y="52"/>
                    <a:pt x="581" y="180"/>
                    <a:pt x="116" y="343"/>
                  </a:cubicBezTo>
                  <a:cubicBezTo>
                    <a:pt x="111" y="345"/>
                    <a:pt x="106" y="345"/>
                    <a:pt x="102" y="345"/>
                  </a:cubicBezTo>
                  <a:cubicBezTo>
                    <a:pt x="99" y="345"/>
                    <a:pt x="97" y="345"/>
                    <a:pt x="95" y="345"/>
                  </a:cubicBezTo>
                  <a:cubicBezTo>
                    <a:pt x="81" y="397"/>
                    <a:pt x="66" y="447"/>
                    <a:pt x="49" y="498"/>
                  </a:cubicBezTo>
                  <a:cubicBezTo>
                    <a:pt x="80" y="495"/>
                    <a:pt x="112" y="494"/>
                    <a:pt x="144" y="494"/>
                  </a:cubicBezTo>
                  <a:cubicBezTo>
                    <a:pt x="273" y="494"/>
                    <a:pt x="410" y="513"/>
                    <a:pt x="528" y="520"/>
                  </a:cubicBezTo>
                  <a:cubicBezTo>
                    <a:pt x="731" y="530"/>
                    <a:pt x="932" y="546"/>
                    <a:pt x="1134" y="565"/>
                  </a:cubicBezTo>
                  <a:cubicBezTo>
                    <a:pt x="1538" y="606"/>
                    <a:pt x="1936" y="678"/>
                    <a:pt x="2335" y="746"/>
                  </a:cubicBezTo>
                  <a:cubicBezTo>
                    <a:pt x="2359" y="751"/>
                    <a:pt x="2359" y="787"/>
                    <a:pt x="2336" y="787"/>
                  </a:cubicBezTo>
                  <a:cubicBezTo>
                    <a:pt x="2335" y="787"/>
                    <a:pt x="2334" y="787"/>
                    <a:pt x="2333" y="787"/>
                  </a:cubicBezTo>
                  <a:cubicBezTo>
                    <a:pt x="1934" y="725"/>
                    <a:pt x="1530" y="693"/>
                    <a:pt x="1127" y="662"/>
                  </a:cubicBezTo>
                  <a:cubicBezTo>
                    <a:pt x="925" y="646"/>
                    <a:pt x="724" y="632"/>
                    <a:pt x="520" y="621"/>
                  </a:cubicBezTo>
                  <a:cubicBezTo>
                    <a:pt x="487" y="620"/>
                    <a:pt x="452" y="619"/>
                    <a:pt x="417" y="619"/>
                  </a:cubicBezTo>
                  <a:cubicBezTo>
                    <a:pt x="370" y="619"/>
                    <a:pt x="322" y="620"/>
                    <a:pt x="273" y="620"/>
                  </a:cubicBezTo>
                  <a:cubicBezTo>
                    <a:pt x="185" y="620"/>
                    <a:pt x="95" y="617"/>
                    <a:pt x="12" y="602"/>
                  </a:cubicBezTo>
                  <a:cubicBezTo>
                    <a:pt x="8" y="615"/>
                    <a:pt x="5" y="626"/>
                    <a:pt x="1" y="638"/>
                  </a:cubicBezTo>
                  <a:cubicBezTo>
                    <a:pt x="6" y="637"/>
                    <a:pt x="11" y="636"/>
                    <a:pt x="17" y="636"/>
                  </a:cubicBezTo>
                  <a:cubicBezTo>
                    <a:pt x="29" y="636"/>
                    <a:pt x="41" y="639"/>
                    <a:pt x="54" y="645"/>
                  </a:cubicBezTo>
                  <a:cubicBezTo>
                    <a:pt x="878" y="1082"/>
                    <a:pt x="1725" y="1521"/>
                    <a:pt x="2670" y="1602"/>
                  </a:cubicBezTo>
                  <a:cubicBezTo>
                    <a:pt x="2807" y="1614"/>
                    <a:pt x="2944" y="1619"/>
                    <a:pt x="3081" y="1619"/>
                  </a:cubicBezTo>
                  <a:cubicBezTo>
                    <a:pt x="3847" y="1619"/>
                    <a:pt x="4608" y="1448"/>
                    <a:pt x="5351" y="1269"/>
                  </a:cubicBezTo>
                  <a:cubicBezTo>
                    <a:pt x="4647" y="725"/>
                    <a:pt x="3841" y="309"/>
                    <a:pt x="2970" y="116"/>
                  </a:cubicBezTo>
                  <a:cubicBezTo>
                    <a:pt x="2622" y="39"/>
                    <a:pt x="2263" y="0"/>
                    <a:pt x="1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4437581" y="4075660"/>
              <a:ext cx="155331" cy="109712"/>
            </a:xfrm>
            <a:custGeom>
              <a:avLst/>
              <a:gdLst/>
              <a:ahLst/>
              <a:cxnLst/>
              <a:rect l="l" t="t" r="r" b="b"/>
              <a:pathLst>
                <a:path w="4344" h="3068" extrusionOk="0">
                  <a:moveTo>
                    <a:pt x="4343" y="1"/>
                  </a:moveTo>
                  <a:lnTo>
                    <a:pt x="4343" y="1"/>
                  </a:lnTo>
                  <a:cubicBezTo>
                    <a:pt x="4010" y="7"/>
                    <a:pt x="3679" y="23"/>
                    <a:pt x="3349" y="55"/>
                  </a:cubicBezTo>
                  <a:cubicBezTo>
                    <a:pt x="3163" y="73"/>
                    <a:pt x="2978" y="95"/>
                    <a:pt x="2793" y="120"/>
                  </a:cubicBezTo>
                  <a:cubicBezTo>
                    <a:pt x="2653" y="137"/>
                    <a:pt x="2513" y="163"/>
                    <a:pt x="2372" y="174"/>
                  </a:cubicBezTo>
                  <a:cubicBezTo>
                    <a:pt x="2232" y="478"/>
                    <a:pt x="2068" y="770"/>
                    <a:pt x="1869" y="1046"/>
                  </a:cubicBezTo>
                  <a:cubicBezTo>
                    <a:pt x="1619" y="1393"/>
                    <a:pt x="1329" y="1710"/>
                    <a:pt x="1007" y="1991"/>
                  </a:cubicBezTo>
                  <a:cubicBezTo>
                    <a:pt x="708" y="2252"/>
                    <a:pt x="367" y="2512"/>
                    <a:pt x="0" y="2679"/>
                  </a:cubicBezTo>
                  <a:cubicBezTo>
                    <a:pt x="37" y="2712"/>
                    <a:pt x="70" y="2749"/>
                    <a:pt x="105" y="2783"/>
                  </a:cubicBezTo>
                  <a:cubicBezTo>
                    <a:pt x="176" y="2718"/>
                    <a:pt x="259" y="2660"/>
                    <a:pt x="333" y="2599"/>
                  </a:cubicBezTo>
                  <a:cubicBezTo>
                    <a:pt x="429" y="2519"/>
                    <a:pt x="526" y="2440"/>
                    <a:pt x="622" y="2362"/>
                  </a:cubicBezTo>
                  <a:cubicBezTo>
                    <a:pt x="821" y="2199"/>
                    <a:pt x="1019" y="2036"/>
                    <a:pt x="1217" y="1873"/>
                  </a:cubicBezTo>
                  <a:cubicBezTo>
                    <a:pt x="1619" y="1543"/>
                    <a:pt x="2025" y="1215"/>
                    <a:pt x="2431" y="890"/>
                  </a:cubicBezTo>
                  <a:cubicBezTo>
                    <a:pt x="2436" y="885"/>
                    <a:pt x="2441" y="884"/>
                    <a:pt x="2446" y="884"/>
                  </a:cubicBezTo>
                  <a:cubicBezTo>
                    <a:pt x="2467" y="884"/>
                    <a:pt x="2484" y="911"/>
                    <a:pt x="2464" y="928"/>
                  </a:cubicBezTo>
                  <a:cubicBezTo>
                    <a:pt x="2074" y="1273"/>
                    <a:pt x="1681" y="1614"/>
                    <a:pt x="1282" y="1948"/>
                  </a:cubicBezTo>
                  <a:cubicBezTo>
                    <a:pt x="1079" y="2117"/>
                    <a:pt x="876" y="2285"/>
                    <a:pt x="672" y="2454"/>
                  </a:cubicBezTo>
                  <a:cubicBezTo>
                    <a:pt x="577" y="2533"/>
                    <a:pt x="480" y="2612"/>
                    <a:pt x="384" y="2691"/>
                  </a:cubicBezTo>
                  <a:cubicBezTo>
                    <a:pt x="318" y="2746"/>
                    <a:pt x="252" y="2808"/>
                    <a:pt x="181" y="2860"/>
                  </a:cubicBezTo>
                  <a:cubicBezTo>
                    <a:pt x="240" y="2925"/>
                    <a:pt x="297" y="2995"/>
                    <a:pt x="349" y="3067"/>
                  </a:cubicBezTo>
                  <a:cubicBezTo>
                    <a:pt x="516" y="2727"/>
                    <a:pt x="806" y="2440"/>
                    <a:pt x="1101" y="2215"/>
                  </a:cubicBezTo>
                  <a:cubicBezTo>
                    <a:pt x="1433" y="1961"/>
                    <a:pt x="1808" y="1767"/>
                    <a:pt x="2201" y="1627"/>
                  </a:cubicBezTo>
                  <a:cubicBezTo>
                    <a:pt x="2596" y="1485"/>
                    <a:pt x="3005" y="1397"/>
                    <a:pt x="3420" y="1339"/>
                  </a:cubicBezTo>
                  <a:cubicBezTo>
                    <a:pt x="3565" y="1094"/>
                    <a:pt x="3744" y="864"/>
                    <a:pt x="3905" y="630"/>
                  </a:cubicBezTo>
                  <a:cubicBezTo>
                    <a:pt x="4052" y="419"/>
                    <a:pt x="4197" y="209"/>
                    <a:pt x="4343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451741" y="4125079"/>
              <a:ext cx="163126" cy="89150"/>
            </a:xfrm>
            <a:custGeom>
              <a:avLst/>
              <a:gdLst/>
              <a:ahLst/>
              <a:cxnLst/>
              <a:rect l="l" t="t" r="r" b="b"/>
              <a:pathLst>
                <a:path w="4562" h="2493" extrusionOk="0">
                  <a:moveTo>
                    <a:pt x="4562" y="0"/>
                  </a:moveTo>
                  <a:lnTo>
                    <a:pt x="4562" y="0"/>
                  </a:lnTo>
                  <a:cubicBezTo>
                    <a:pt x="3666" y="29"/>
                    <a:pt x="2754" y="72"/>
                    <a:pt x="1903" y="365"/>
                  </a:cubicBezTo>
                  <a:cubicBezTo>
                    <a:pt x="1510" y="501"/>
                    <a:pt x="1130" y="689"/>
                    <a:pt x="795" y="936"/>
                  </a:cubicBezTo>
                  <a:cubicBezTo>
                    <a:pt x="480" y="1167"/>
                    <a:pt x="240" y="1449"/>
                    <a:pt x="1" y="1753"/>
                  </a:cubicBezTo>
                  <a:cubicBezTo>
                    <a:pt x="81" y="1872"/>
                    <a:pt x="150" y="1997"/>
                    <a:pt x="208" y="2129"/>
                  </a:cubicBezTo>
                  <a:cubicBezTo>
                    <a:pt x="266" y="2072"/>
                    <a:pt x="347" y="2032"/>
                    <a:pt x="414" y="1988"/>
                  </a:cubicBezTo>
                  <a:cubicBezTo>
                    <a:pt x="494" y="1938"/>
                    <a:pt x="575" y="1887"/>
                    <a:pt x="656" y="1837"/>
                  </a:cubicBezTo>
                  <a:cubicBezTo>
                    <a:pt x="820" y="1735"/>
                    <a:pt x="985" y="1636"/>
                    <a:pt x="1151" y="1537"/>
                  </a:cubicBezTo>
                  <a:cubicBezTo>
                    <a:pt x="1154" y="1536"/>
                    <a:pt x="1156" y="1535"/>
                    <a:pt x="1159" y="1535"/>
                  </a:cubicBezTo>
                  <a:cubicBezTo>
                    <a:pt x="1175" y="1535"/>
                    <a:pt x="1187" y="1558"/>
                    <a:pt x="1172" y="1568"/>
                  </a:cubicBezTo>
                  <a:cubicBezTo>
                    <a:pt x="1015" y="1676"/>
                    <a:pt x="859" y="1782"/>
                    <a:pt x="701" y="1887"/>
                  </a:cubicBezTo>
                  <a:cubicBezTo>
                    <a:pt x="618" y="1941"/>
                    <a:pt x="536" y="1994"/>
                    <a:pt x="454" y="2048"/>
                  </a:cubicBezTo>
                  <a:cubicBezTo>
                    <a:pt x="383" y="2094"/>
                    <a:pt x="310" y="2155"/>
                    <a:pt x="229" y="2182"/>
                  </a:cubicBezTo>
                  <a:cubicBezTo>
                    <a:pt x="270" y="2282"/>
                    <a:pt x="307" y="2385"/>
                    <a:pt x="333" y="2491"/>
                  </a:cubicBezTo>
                  <a:lnTo>
                    <a:pt x="334" y="2492"/>
                  </a:lnTo>
                  <a:cubicBezTo>
                    <a:pt x="353" y="2492"/>
                    <a:pt x="373" y="2492"/>
                    <a:pt x="392" y="2492"/>
                  </a:cubicBezTo>
                  <a:cubicBezTo>
                    <a:pt x="2129" y="2492"/>
                    <a:pt x="3350" y="1073"/>
                    <a:pt x="4562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4413658" y="4299546"/>
              <a:ext cx="127082" cy="171612"/>
            </a:xfrm>
            <a:custGeom>
              <a:avLst/>
              <a:gdLst/>
              <a:ahLst/>
              <a:cxnLst/>
              <a:rect l="l" t="t" r="r" b="b"/>
              <a:pathLst>
                <a:path w="3554" h="4799" extrusionOk="0">
                  <a:moveTo>
                    <a:pt x="566" y="0"/>
                  </a:moveTo>
                  <a:cubicBezTo>
                    <a:pt x="509" y="48"/>
                    <a:pt x="449" y="96"/>
                    <a:pt x="387" y="139"/>
                  </a:cubicBezTo>
                  <a:cubicBezTo>
                    <a:pt x="353" y="162"/>
                    <a:pt x="318" y="181"/>
                    <a:pt x="283" y="203"/>
                  </a:cubicBezTo>
                  <a:cubicBezTo>
                    <a:pt x="287" y="204"/>
                    <a:pt x="290" y="208"/>
                    <a:pt x="293" y="211"/>
                  </a:cubicBezTo>
                  <a:cubicBezTo>
                    <a:pt x="853" y="972"/>
                    <a:pt x="1424" y="1720"/>
                    <a:pt x="2038" y="2438"/>
                  </a:cubicBezTo>
                  <a:cubicBezTo>
                    <a:pt x="2045" y="2445"/>
                    <a:pt x="2038" y="2454"/>
                    <a:pt x="2031" y="2454"/>
                  </a:cubicBezTo>
                  <a:cubicBezTo>
                    <a:pt x="2029" y="2454"/>
                    <a:pt x="2026" y="2453"/>
                    <a:pt x="2024" y="2451"/>
                  </a:cubicBezTo>
                  <a:cubicBezTo>
                    <a:pt x="1380" y="1766"/>
                    <a:pt x="768" y="1037"/>
                    <a:pt x="235" y="261"/>
                  </a:cubicBezTo>
                  <a:cubicBezTo>
                    <a:pt x="229" y="253"/>
                    <a:pt x="227" y="243"/>
                    <a:pt x="228" y="235"/>
                  </a:cubicBezTo>
                  <a:lnTo>
                    <a:pt x="228" y="235"/>
                  </a:lnTo>
                  <a:cubicBezTo>
                    <a:pt x="154" y="278"/>
                    <a:pt x="78" y="315"/>
                    <a:pt x="1" y="348"/>
                  </a:cubicBezTo>
                  <a:cubicBezTo>
                    <a:pt x="8" y="352"/>
                    <a:pt x="15" y="356"/>
                    <a:pt x="24" y="363"/>
                  </a:cubicBezTo>
                  <a:cubicBezTo>
                    <a:pt x="685" y="1030"/>
                    <a:pt x="1372" y="1727"/>
                    <a:pt x="1744" y="2606"/>
                  </a:cubicBezTo>
                  <a:cubicBezTo>
                    <a:pt x="1941" y="3071"/>
                    <a:pt x="2022" y="3566"/>
                    <a:pt x="2067" y="4066"/>
                  </a:cubicBezTo>
                  <a:cubicBezTo>
                    <a:pt x="2067" y="4068"/>
                    <a:pt x="2067" y="4073"/>
                    <a:pt x="2068" y="4076"/>
                  </a:cubicBezTo>
                  <a:cubicBezTo>
                    <a:pt x="2178" y="4100"/>
                    <a:pt x="2288" y="4211"/>
                    <a:pt x="2377" y="4271"/>
                  </a:cubicBezTo>
                  <a:cubicBezTo>
                    <a:pt x="2504" y="4356"/>
                    <a:pt x="2635" y="4436"/>
                    <a:pt x="2772" y="4506"/>
                  </a:cubicBezTo>
                  <a:cubicBezTo>
                    <a:pt x="3021" y="4633"/>
                    <a:pt x="3283" y="4730"/>
                    <a:pt x="3553" y="4799"/>
                  </a:cubicBezTo>
                  <a:cubicBezTo>
                    <a:pt x="3493" y="4033"/>
                    <a:pt x="3233" y="3289"/>
                    <a:pt x="2795" y="2658"/>
                  </a:cubicBezTo>
                  <a:cubicBezTo>
                    <a:pt x="2431" y="2496"/>
                    <a:pt x="2092" y="2284"/>
                    <a:pt x="1795" y="2001"/>
                  </a:cubicBezTo>
                  <a:cubicBezTo>
                    <a:pt x="1229" y="1460"/>
                    <a:pt x="827" y="735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4424887" y="4021950"/>
              <a:ext cx="112600" cy="145937"/>
            </a:xfrm>
            <a:custGeom>
              <a:avLst/>
              <a:gdLst/>
              <a:ahLst/>
              <a:cxnLst/>
              <a:rect l="l" t="t" r="r" b="b"/>
              <a:pathLst>
                <a:path w="3149" h="4081" extrusionOk="0">
                  <a:moveTo>
                    <a:pt x="3149" y="0"/>
                  </a:moveTo>
                  <a:cubicBezTo>
                    <a:pt x="2811" y="112"/>
                    <a:pt x="2486" y="263"/>
                    <a:pt x="2183" y="453"/>
                  </a:cubicBezTo>
                  <a:cubicBezTo>
                    <a:pt x="1578" y="833"/>
                    <a:pt x="1069" y="1359"/>
                    <a:pt x="690" y="1964"/>
                  </a:cubicBezTo>
                  <a:cubicBezTo>
                    <a:pt x="504" y="2263"/>
                    <a:pt x="351" y="2584"/>
                    <a:pt x="235" y="2919"/>
                  </a:cubicBezTo>
                  <a:cubicBezTo>
                    <a:pt x="123" y="3242"/>
                    <a:pt x="64" y="3574"/>
                    <a:pt x="1" y="3911"/>
                  </a:cubicBezTo>
                  <a:cubicBezTo>
                    <a:pt x="19" y="3922"/>
                    <a:pt x="36" y="3935"/>
                    <a:pt x="54" y="3946"/>
                  </a:cubicBezTo>
                  <a:cubicBezTo>
                    <a:pt x="55" y="3939"/>
                    <a:pt x="56" y="3931"/>
                    <a:pt x="61" y="3922"/>
                  </a:cubicBezTo>
                  <a:cubicBezTo>
                    <a:pt x="559" y="3225"/>
                    <a:pt x="1091" y="2554"/>
                    <a:pt x="1681" y="1935"/>
                  </a:cubicBezTo>
                  <a:cubicBezTo>
                    <a:pt x="1685" y="1930"/>
                    <a:pt x="1691" y="1928"/>
                    <a:pt x="1696" y="1928"/>
                  </a:cubicBezTo>
                  <a:cubicBezTo>
                    <a:pt x="1715" y="1928"/>
                    <a:pt x="1736" y="1952"/>
                    <a:pt x="1720" y="1969"/>
                  </a:cubicBezTo>
                  <a:cubicBezTo>
                    <a:pt x="1167" y="2618"/>
                    <a:pt x="632" y="3280"/>
                    <a:pt x="139" y="3975"/>
                  </a:cubicBezTo>
                  <a:cubicBezTo>
                    <a:pt x="134" y="3983"/>
                    <a:pt x="127" y="3987"/>
                    <a:pt x="119" y="3990"/>
                  </a:cubicBezTo>
                  <a:cubicBezTo>
                    <a:pt x="160" y="4019"/>
                    <a:pt x="199" y="4050"/>
                    <a:pt x="239" y="4081"/>
                  </a:cubicBezTo>
                  <a:cubicBezTo>
                    <a:pt x="240" y="4080"/>
                    <a:pt x="240" y="4080"/>
                    <a:pt x="240" y="4079"/>
                  </a:cubicBezTo>
                  <a:cubicBezTo>
                    <a:pt x="605" y="3846"/>
                    <a:pt x="965" y="3628"/>
                    <a:pt x="1290" y="3340"/>
                  </a:cubicBezTo>
                  <a:cubicBezTo>
                    <a:pt x="1600" y="3067"/>
                    <a:pt x="1878" y="2758"/>
                    <a:pt x="2117" y="2421"/>
                  </a:cubicBezTo>
                  <a:cubicBezTo>
                    <a:pt x="2634" y="1692"/>
                    <a:pt x="2908" y="852"/>
                    <a:pt x="3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402537" y="4313456"/>
              <a:ext cx="83887" cy="187204"/>
            </a:xfrm>
            <a:custGeom>
              <a:avLst/>
              <a:gdLst/>
              <a:ahLst/>
              <a:cxnLst/>
              <a:rect l="l" t="t" r="r" b="b"/>
              <a:pathLst>
                <a:path w="2346" h="5235" extrusionOk="0">
                  <a:moveTo>
                    <a:pt x="203" y="0"/>
                  </a:moveTo>
                  <a:cubicBezTo>
                    <a:pt x="136" y="24"/>
                    <a:pt x="70" y="46"/>
                    <a:pt x="1" y="64"/>
                  </a:cubicBezTo>
                  <a:cubicBezTo>
                    <a:pt x="1" y="89"/>
                    <a:pt x="2" y="114"/>
                    <a:pt x="2" y="139"/>
                  </a:cubicBezTo>
                  <a:cubicBezTo>
                    <a:pt x="9" y="136"/>
                    <a:pt x="16" y="134"/>
                    <a:pt x="24" y="134"/>
                  </a:cubicBezTo>
                  <a:cubicBezTo>
                    <a:pt x="38" y="134"/>
                    <a:pt x="52" y="141"/>
                    <a:pt x="58" y="160"/>
                  </a:cubicBezTo>
                  <a:cubicBezTo>
                    <a:pt x="360" y="991"/>
                    <a:pt x="729" y="1801"/>
                    <a:pt x="1166" y="2568"/>
                  </a:cubicBezTo>
                  <a:cubicBezTo>
                    <a:pt x="1175" y="2584"/>
                    <a:pt x="1161" y="2596"/>
                    <a:pt x="1147" y="2596"/>
                  </a:cubicBezTo>
                  <a:cubicBezTo>
                    <a:pt x="1141" y="2596"/>
                    <a:pt x="1134" y="2594"/>
                    <a:pt x="1130" y="2587"/>
                  </a:cubicBezTo>
                  <a:cubicBezTo>
                    <a:pt x="681" y="1851"/>
                    <a:pt x="304" y="1083"/>
                    <a:pt x="5" y="277"/>
                  </a:cubicBezTo>
                  <a:lnTo>
                    <a:pt x="5" y="277"/>
                  </a:lnTo>
                  <a:cubicBezTo>
                    <a:pt x="14" y="642"/>
                    <a:pt x="34" y="1003"/>
                    <a:pt x="97" y="1364"/>
                  </a:cubicBezTo>
                  <a:cubicBezTo>
                    <a:pt x="350" y="2872"/>
                    <a:pt x="1153" y="4275"/>
                    <a:pt x="2345" y="5234"/>
                  </a:cubicBezTo>
                  <a:cubicBezTo>
                    <a:pt x="2308" y="4743"/>
                    <a:pt x="2272" y="4251"/>
                    <a:pt x="2229" y="3760"/>
                  </a:cubicBezTo>
                  <a:cubicBezTo>
                    <a:pt x="2185" y="3258"/>
                    <a:pt x="2115" y="2755"/>
                    <a:pt x="1916" y="2286"/>
                  </a:cubicBezTo>
                  <a:cubicBezTo>
                    <a:pt x="1549" y="1418"/>
                    <a:pt x="870" y="734"/>
                    <a:pt x="218" y="75"/>
                  </a:cubicBezTo>
                  <a:cubicBezTo>
                    <a:pt x="194" y="51"/>
                    <a:pt x="192" y="24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4450490" y="4276839"/>
              <a:ext cx="29250" cy="9941"/>
            </a:xfrm>
            <a:custGeom>
              <a:avLst/>
              <a:gdLst/>
              <a:ahLst/>
              <a:cxnLst/>
              <a:rect l="l" t="t" r="r" b="b"/>
              <a:pathLst>
                <a:path w="818" h="278" extrusionOk="0">
                  <a:moveTo>
                    <a:pt x="72" y="1"/>
                  </a:moveTo>
                  <a:cubicBezTo>
                    <a:pt x="49" y="40"/>
                    <a:pt x="25" y="80"/>
                    <a:pt x="0" y="119"/>
                  </a:cubicBezTo>
                  <a:cubicBezTo>
                    <a:pt x="274" y="160"/>
                    <a:pt x="548" y="213"/>
                    <a:pt x="817" y="277"/>
                  </a:cubicBezTo>
                  <a:cubicBezTo>
                    <a:pt x="782" y="264"/>
                    <a:pt x="748" y="251"/>
                    <a:pt x="713" y="239"/>
                  </a:cubicBezTo>
                  <a:cubicBezTo>
                    <a:pt x="507" y="162"/>
                    <a:pt x="275" y="100"/>
                    <a:pt x="72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4409904" y="3998349"/>
              <a:ext cx="83029" cy="156951"/>
            </a:xfrm>
            <a:custGeom>
              <a:avLst/>
              <a:gdLst/>
              <a:ahLst/>
              <a:cxnLst/>
              <a:rect l="l" t="t" r="r" b="b"/>
              <a:pathLst>
                <a:path w="2322" h="4389" extrusionOk="0">
                  <a:moveTo>
                    <a:pt x="2322" y="1"/>
                  </a:moveTo>
                  <a:lnTo>
                    <a:pt x="2322" y="1"/>
                  </a:lnTo>
                  <a:cubicBezTo>
                    <a:pt x="2091" y="87"/>
                    <a:pt x="1869" y="194"/>
                    <a:pt x="1658" y="320"/>
                  </a:cubicBezTo>
                  <a:cubicBezTo>
                    <a:pt x="1415" y="467"/>
                    <a:pt x="1196" y="642"/>
                    <a:pt x="980" y="823"/>
                  </a:cubicBezTo>
                  <a:cubicBezTo>
                    <a:pt x="976" y="826"/>
                    <a:pt x="973" y="828"/>
                    <a:pt x="969" y="830"/>
                  </a:cubicBezTo>
                  <a:cubicBezTo>
                    <a:pt x="943" y="1193"/>
                    <a:pt x="900" y="1555"/>
                    <a:pt x="831" y="1912"/>
                  </a:cubicBezTo>
                  <a:cubicBezTo>
                    <a:pt x="745" y="2365"/>
                    <a:pt x="628" y="2809"/>
                    <a:pt x="477" y="3243"/>
                  </a:cubicBezTo>
                  <a:cubicBezTo>
                    <a:pt x="346" y="3617"/>
                    <a:pt x="201" y="4007"/>
                    <a:pt x="0" y="4355"/>
                  </a:cubicBezTo>
                  <a:cubicBezTo>
                    <a:pt x="26" y="4365"/>
                    <a:pt x="50" y="4377"/>
                    <a:pt x="74" y="4388"/>
                  </a:cubicBezTo>
                  <a:cubicBezTo>
                    <a:pt x="268" y="3905"/>
                    <a:pt x="467" y="3424"/>
                    <a:pt x="663" y="2943"/>
                  </a:cubicBezTo>
                  <a:cubicBezTo>
                    <a:pt x="879" y="2415"/>
                    <a:pt x="1084" y="1880"/>
                    <a:pt x="1327" y="1363"/>
                  </a:cubicBezTo>
                  <a:cubicBezTo>
                    <a:pt x="1332" y="1354"/>
                    <a:pt x="1340" y="1350"/>
                    <a:pt x="1348" y="1350"/>
                  </a:cubicBezTo>
                  <a:cubicBezTo>
                    <a:pt x="1361" y="1350"/>
                    <a:pt x="1373" y="1361"/>
                    <a:pt x="1367" y="1378"/>
                  </a:cubicBezTo>
                  <a:cubicBezTo>
                    <a:pt x="1183" y="1917"/>
                    <a:pt x="957" y="2443"/>
                    <a:pt x="744" y="2971"/>
                  </a:cubicBezTo>
                  <a:cubicBezTo>
                    <a:pt x="710" y="3056"/>
                    <a:pt x="675" y="3142"/>
                    <a:pt x="642" y="3227"/>
                  </a:cubicBezTo>
                  <a:lnTo>
                    <a:pt x="645" y="3228"/>
                  </a:lnTo>
                  <a:cubicBezTo>
                    <a:pt x="955" y="2479"/>
                    <a:pt x="1455" y="1817"/>
                    <a:pt x="2082" y="1310"/>
                  </a:cubicBezTo>
                  <a:cubicBezTo>
                    <a:pt x="2076" y="1303"/>
                    <a:pt x="2070" y="1296"/>
                    <a:pt x="2068" y="1286"/>
                  </a:cubicBezTo>
                  <a:cubicBezTo>
                    <a:pt x="2056" y="1231"/>
                    <a:pt x="2077" y="1178"/>
                    <a:pt x="2089" y="1123"/>
                  </a:cubicBezTo>
                  <a:cubicBezTo>
                    <a:pt x="2104" y="1066"/>
                    <a:pt x="2118" y="1009"/>
                    <a:pt x="2132" y="952"/>
                  </a:cubicBezTo>
                  <a:cubicBezTo>
                    <a:pt x="2160" y="838"/>
                    <a:pt x="2186" y="724"/>
                    <a:pt x="2210" y="608"/>
                  </a:cubicBezTo>
                  <a:cubicBezTo>
                    <a:pt x="2253" y="408"/>
                    <a:pt x="2289" y="204"/>
                    <a:pt x="2322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4385445" y="4316460"/>
              <a:ext cx="52564" cy="187239"/>
            </a:xfrm>
            <a:custGeom>
              <a:avLst/>
              <a:gdLst/>
              <a:ahLst/>
              <a:cxnLst/>
              <a:rect l="l" t="t" r="r" b="b"/>
              <a:pathLst>
                <a:path w="1470" h="5236" extrusionOk="0">
                  <a:moveTo>
                    <a:pt x="376" y="1"/>
                  </a:moveTo>
                  <a:cubicBezTo>
                    <a:pt x="253" y="27"/>
                    <a:pt x="127" y="42"/>
                    <a:pt x="1" y="46"/>
                  </a:cubicBezTo>
                  <a:cubicBezTo>
                    <a:pt x="208" y="552"/>
                    <a:pt x="333" y="1095"/>
                    <a:pt x="384" y="1646"/>
                  </a:cubicBezTo>
                  <a:cubicBezTo>
                    <a:pt x="556" y="2217"/>
                    <a:pt x="674" y="2814"/>
                    <a:pt x="745" y="3402"/>
                  </a:cubicBezTo>
                  <a:cubicBezTo>
                    <a:pt x="746" y="3414"/>
                    <a:pt x="736" y="3421"/>
                    <a:pt x="727" y="3421"/>
                  </a:cubicBezTo>
                  <a:cubicBezTo>
                    <a:pt x="721" y="3421"/>
                    <a:pt x="715" y="3417"/>
                    <a:pt x="713" y="3409"/>
                  </a:cubicBezTo>
                  <a:cubicBezTo>
                    <a:pt x="646" y="3062"/>
                    <a:pt x="576" y="2718"/>
                    <a:pt x="495" y="2375"/>
                  </a:cubicBezTo>
                  <a:cubicBezTo>
                    <a:pt x="468" y="2260"/>
                    <a:pt x="439" y="2145"/>
                    <a:pt x="408" y="2031"/>
                  </a:cubicBezTo>
                  <a:lnTo>
                    <a:pt x="408" y="2031"/>
                  </a:lnTo>
                  <a:cubicBezTo>
                    <a:pt x="417" y="2328"/>
                    <a:pt x="408" y="2625"/>
                    <a:pt x="375" y="2916"/>
                  </a:cubicBezTo>
                  <a:cubicBezTo>
                    <a:pt x="326" y="3348"/>
                    <a:pt x="223" y="3760"/>
                    <a:pt x="86" y="4160"/>
                  </a:cubicBezTo>
                  <a:cubicBezTo>
                    <a:pt x="169" y="4252"/>
                    <a:pt x="237" y="4354"/>
                    <a:pt x="314" y="4449"/>
                  </a:cubicBezTo>
                  <a:cubicBezTo>
                    <a:pt x="399" y="4554"/>
                    <a:pt x="488" y="4658"/>
                    <a:pt x="583" y="4756"/>
                  </a:cubicBezTo>
                  <a:cubicBezTo>
                    <a:pt x="753" y="4934"/>
                    <a:pt x="942" y="5094"/>
                    <a:pt x="1142" y="5236"/>
                  </a:cubicBezTo>
                  <a:cubicBezTo>
                    <a:pt x="1210" y="4807"/>
                    <a:pt x="1282" y="4380"/>
                    <a:pt x="1356" y="3955"/>
                  </a:cubicBezTo>
                  <a:cubicBezTo>
                    <a:pt x="1362" y="3918"/>
                    <a:pt x="1392" y="3900"/>
                    <a:pt x="1421" y="3900"/>
                  </a:cubicBezTo>
                  <a:cubicBezTo>
                    <a:pt x="1437" y="3900"/>
                    <a:pt x="1452" y="3906"/>
                    <a:pt x="1463" y="3917"/>
                  </a:cubicBezTo>
                  <a:lnTo>
                    <a:pt x="1470" y="3912"/>
                  </a:lnTo>
                  <a:cubicBezTo>
                    <a:pt x="1140" y="3426"/>
                    <a:pt x="876" y="2896"/>
                    <a:pt x="687" y="2341"/>
                  </a:cubicBezTo>
                  <a:cubicBezTo>
                    <a:pt x="437" y="1607"/>
                    <a:pt x="288" y="78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4303700" y="4152863"/>
              <a:ext cx="159872" cy="159239"/>
            </a:xfrm>
            <a:custGeom>
              <a:avLst/>
              <a:gdLst/>
              <a:ahLst/>
              <a:cxnLst/>
              <a:rect l="l" t="t" r="r" b="b"/>
              <a:pathLst>
                <a:path w="4471" h="4453" extrusionOk="0">
                  <a:moveTo>
                    <a:pt x="2001" y="0"/>
                  </a:moveTo>
                  <a:cubicBezTo>
                    <a:pt x="1803" y="11"/>
                    <a:pt x="1608" y="35"/>
                    <a:pt x="1417" y="105"/>
                  </a:cubicBezTo>
                  <a:cubicBezTo>
                    <a:pt x="1179" y="190"/>
                    <a:pt x="963" y="327"/>
                    <a:pt x="775" y="495"/>
                  </a:cubicBezTo>
                  <a:cubicBezTo>
                    <a:pt x="353" y="873"/>
                    <a:pt x="93" y="1396"/>
                    <a:pt x="23" y="1954"/>
                  </a:cubicBezTo>
                  <a:cubicBezTo>
                    <a:pt x="5" y="2094"/>
                    <a:pt x="1" y="2233"/>
                    <a:pt x="8" y="2370"/>
                  </a:cubicBezTo>
                  <a:cubicBezTo>
                    <a:pt x="23" y="2391"/>
                    <a:pt x="26" y="2421"/>
                    <a:pt x="13" y="2446"/>
                  </a:cubicBezTo>
                  <a:cubicBezTo>
                    <a:pt x="80" y="3227"/>
                    <a:pt x="543" y="3913"/>
                    <a:pt x="1288" y="4251"/>
                  </a:cubicBezTo>
                  <a:cubicBezTo>
                    <a:pt x="1585" y="4385"/>
                    <a:pt x="1896" y="4452"/>
                    <a:pt x="2204" y="4452"/>
                  </a:cubicBezTo>
                  <a:cubicBezTo>
                    <a:pt x="2738" y="4452"/>
                    <a:pt x="3260" y="4251"/>
                    <a:pt x="3666" y="3851"/>
                  </a:cubicBezTo>
                  <a:cubicBezTo>
                    <a:pt x="3807" y="3713"/>
                    <a:pt x="3928" y="3555"/>
                    <a:pt x="4029" y="3386"/>
                  </a:cubicBezTo>
                  <a:cubicBezTo>
                    <a:pt x="4011" y="3374"/>
                    <a:pt x="4020" y="3340"/>
                    <a:pt x="4043" y="3340"/>
                  </a:cubicBezTo>
                  <a:cubicBezTo>
                    <a:pt x="4044" y="3340"/>
                    <a:pt x="4045" y="3340"/>
                    <a:pt x="4046" y="3340"/>
                  </a:cubicBezTo>
                  <a:cubicBezTo>
                    <a:pt x="4048" y="3343"/>
                    <a:pt x="4052" y="3343"/>
                    <a:pt x="4055" y="3344"/>
                  </a:cubicBezTo>
                  <a:cubicBezTo>
                    <a:pt x="4390" y="2757"/>
                    <a:pt x="4471" y="2036"/>
                    <a:pt x="4187" y="1404"/>
                  </a:cubicBezTo>
                  <a:cubicBezTo>
                    <a:pt x="3959" y="899"/>
                    <a:pt x="3549" y="495"/>
                    <a:pt x="3057" y="258"/>
                  </a:cubicBezTo>
                  <a:cubicBezTo>
                    <a:pt x="3049" y="264"/>
                    <a:pt x="3039" y="267"/>
                    <a:pt x="3029" y="267"/>
                  </a:cubicBezTo>
                  <a:cubicBezTo>
                    <a:pt x="3006" y="267"/>
                    <a:pt x="2983" y="251"/>
                    <a:pt x="2983" y="227"/>
                  </a:cubicBezTo>
                  <a:cubicBezTo>
                    <a:pt x="2946" y="209"/>
                    <a:pt x="2910" y="191"/>
                    <a:pt x="2872" y="178"/>
                  </a:cubicBezTo>
                  <a:cubicBezTo>
                    <a:pt x="2863" y="182"/>
                    <a:pt x="2853" y="184"/>
                    <a:pt x="2844" y="184"/>
                  </a:cubicBezTo>
                  <a:cubicBezTo>
                    <a:pt x="2816" y="184"/>
                    <a:pt x="2787" y="168"/>
                    <a:pt x="2775" y="143"/>
                  </a:cubicBezTo>
                  <a:cubicBezTo>
                    <a:pt x="2550" y="68"/>
                    <a:pt x="2314" y="26"/>
                    <a:pt x="2075" y="26"/>
                  </a:cubicBezTo>
                  <a:cubicBezTo>
                    <a:pt x="2069" y="26"/>
                    <a:pt x="2063" y="27"/>
                    <a:pt x="2057" y="27"/>
                  </a:cubicBezTo>
                  <a:cubicBezTo>
                    <a:pt x="2030" y="26"/>
                    <a:pt x="2011" y="16"/>
                    <a:pt x="2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4415482" y="4113707"/>
              <a:ext cx="17521" cy="46345"/>
            </a:xfrm>
            <a:custGeom>
              <a:avLst/>
              <a:gdLst/>
              <a:ahLst/>
              <a:cxnLst/>
              <a:rect l="l" t="t" r="r" b="b"/>
              <a:pathLst>
                <a:path w="490" h="1296" extrusionOk="0">
                  <a:moveTo>
                    <a:pt x="486" y="1"/>
                  </a:moveTo>
                  <a:cubicBezTo>
                    <a:pt x="324" y="401"/>
                    <a:pt x="165" y="800"/>
                    <a:pt x="1" y="1199"/>
                  </a:cubicBezTo>
                  <a:cubicBezTo>
                    <a:pt x="64" y="1228"/>
                    <a:pt x="125" y="1261"/>
                    <a:pt x="185" y="1296"/>
                  </a:cubicBezTo>
                  <a:cubicBezTo>
                    <a:pt x="192" y="909"/>
                    <a:pt x="296" y="512"/>
                    <a:pt x="431" y="153"/>
                  </a:cubicBezTo>
                  <a:cubicBezTo>
                    <a:pt x="449" y="102"/>
                    <a:pt x="469" y="52"/>
                    <a:pt x="489" y="2"/>
                  </a:cubicBezTo>
                  <a:lnTo>
                    <a:pt x="486" y="1"/>
                  </a:ln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4383156" y="3974999"/>
              <a:ext cx="58106" cy="177191"/>
            </a:xfrm>
            <a:custGeom>
              <a:avLst/>
              <a:gdLst/>
              <a:ahLst/>
              <a:cxnLst/>
              <a:rect l="l" t="t" r="r" b="b"/>
              <a:pathLst>
                <a:path w="1625" h="4955" extrusionOk="0">
                  <a:moveTo>
                    <a:pt x="1547" y="1"/>
                  </a:moveTo>
                  <a:lnTo>
                    <a:pt x="1547" y="1"/>
                  </a:lnTo>
                  <a:cubicBezTo>
                    <a:pt x="942" y="618"/>
                    <a:pt x="503" y="1387"/>
                    <a:pt x="262" y="2218"/>
                  </a:cubicBezTo>
                  <a:cubicBezTo>
                    <a:pt x="11" y="3084"/>
                    <a:pt x="0" y="3979"/>
                    <a:pt x="162" y="4859"/>
                  </a:cubicBezTo>
                  <a:cubicBezTo>
                    <a:pt x="192" y="4864"/>
                    <a:pt x="221" y="4870"/>
                    <a:pt x="252" y="4874"/>
                  </a:cubicBezTo>
                  <a:cubicBezTo>
                    <a:pt x="438" y="3861"/>
                    <a:pt x="655" y="2851"/>
                    <a:pt x="876" y="1844"/>
                  </a:cubicBezTo>
                  <a:cubicBezTo>
                    <a:pt x="877" y="1836"/>
                    <a:pt x="883" y="1833"/>
                    <a:pt x="890" y="1833"/>
                  </a:cubicBezTo>
                  <a:cubicBezTo>
                    <a:pt x="900" y="1833"/>
                    <a:pt x="911" y="1840"/>
                    <a:pt x="909" y="1852"/>
                  </a:cubicBezTo>
                  <a:cubicBezTo>
                    <a:pt x="736" y="2866"/>
                    <a:pt x="558" y="3882"/>
                    <a:pt x="351" y="4891"/>
                  </a:cubicBezTo>
                  <a:cubicBezTo>
                    <a:pt x="434" y="4908"/>
                    <a:pt x="518" y="4929"/>
                    <a:pt x="600" y="4955"/>
                  </a:cubicBezTo>
                  <a:cubicBezTo>
                    <a:pt x="761" y="4584"/>
                    <a:pt x="937" y="4225"/>
                    <a:pt x="1072" y="3843"/>
                  </a:cubicBezTo>
                  <a:cubicBezTo>
                    <a:pt x="1222" y="3415"/>
                    <a:pt x="1341" y="2975"/>
                    <a:pt x="1425" y="2530"/>
                  </a:cubicBezTo>
                  <a:cubicBezTo>
                    <a:pt x="1583" y="1696"/>
                    <a:pt x="1625" y="844"/>
                    <a:pt x="1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4338815" y="4316067"/>
              <a:ext cx="58213" cy="201329"/>
            </a:xfrm>
            <a:custGeom>
              <a:avLst/>
              <a:gdLst/>
              <a:ahLst/>
              <a:cxnLst/>
              <a:rect l="l" t="t" r="r" b="b"/>
              <a:pathLst>
                <a:path w="1628" h="5630" extrusionOk="0">
                  <a:moveTo>
                    <a:pt x="857" y="63"/>
                  </a:moveTo>
                  <a:cubicBezTo>
                    <a:pt x="868" y="63"/>
                    <a:pt x="878" y="69"/>
                    <a:pt x="880" y="81"/>
                  </a:cubicBezTo>
                  <a:cubicBezTo>
                    <a:pt x="908" y="239"/>
                    <a:pt x="877" y="422"/>
                    <a:pt x="875" y="582"/>
                  </a:cubicBezTo>
                  <a:cubicBezTo>
                    <a:pt x="873" y="761"/>
                    <a:pt x="874" y="939"/>
                    <a:pt x="879" y="1118"/>
                  </a:cubicBezTo>
                  <a:cubicBezTo>
                    <a:pt x="887" y="1487"/>
                    <a:pt x="908" y="1858"/>
                    <a:pt x="949" y="2225"/>
                  </a:cubicBezTo>
                  <a:cubicBezTo>
                    <a:pt x="950" y="2231"/>
                    <a:pt x="943" y="2236"/>
                    <a:pt x="938" y="2236"/>
                  </a:cubicBezTo>
                  <a:cubicBezTo>
                    <a:pt x="933" y="2236"/>
                    <a:pt x="930" y="2233"/>
                    <a:pt x="929" y="2228"/>
                  </a:cubicBezTo>
                  <a:cubicBezTo>
                    <a:pt x="879" y="1872"/>
                    <a:pt x="838" y="1515"/>
                    <a:pt x="823" y="1155"/>
                  </a:cubicBezTo>
                  <a:cubicBezTo>
                    <a:pt x="814" y="977"/>
                    <a:pt x="811" y="799"/>
                    <a:pt x="812" y="618"/>
                  </a:cubicBezTo>
                  <a:cubicBezTo>
                    <a:pt x="813" y="447"/>
                    <a:pt x="791" y="243"/>
                    <a:pt x="837" y="78"/>
                  </a:cubicBezTo>
                  <a:cubicBezTo>
                    <a:pt x="840" y="68"/>
                    <a:pt x="849" y="63"/>
                    <a:pt x="857" y="63"/>
                  </a:cubicBezTo>
                  <a:close/>
                  <a:moveTo>
                    <a:pt x="720" y="0"/>
                  </a:moveTo>
                  <a:cubicBezTo>
                    <a:pt x="485" y="423"/>
                    <a:pt x="290" y="855"/>
                    <a:pt x="171" y="1325"/>
                  </a:cubicBezTo>
                  <a:cubicBezTo>
                    <a:pt x="52" y="1797"/>
                    <a:pt x="1" y="2286"/>
                    <a:pt x="6" y="2773"/>
                  </a:cubicBezTo>
                  <a:cubicBezTo>
                    <a:pt x="16" y="3750"/>
                    <a:pt x="256" y="4710"/>
                    <a:pt x="572" y="5630"/>
                  </a:cubicBezTo>
                  <a:cubicBezTo>
                    <a:pt x="1013" y="4766"/>
                    <a:pt x="1406" y="3892"/>
                    <a:pt x="1517" y="2916"/>
                  </a:cubicBezTo>
                  <a:cubicBezTo>
                    <a:pt x="1627" y="1939"/>
                    <a:pt x="1480" y="980"/>
                    <a:pt x="1143" y="62"/>
                  </a:cubicBezTo>
                  <a:cubicBezTo>
                    <a:pt x="1142" y="60"/>
                    <a:pt x="1142" y="59"/>
                    <a:pt x="1142" y="56"/>
                  </a:cubicBezTo>
                  <a:cubicBezTo>
                    <a:pt x="1000" y="50"/>
                    <a:pt x="859" y="32"/>
                    <a:pt x="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4356659" y="3971745"/>
              <a:ext cx="44840" cy="106636"/>
            </a:xfrm>
            <a:custGeom>
              <a:avLst/>
              <a:gdLst/>
              <a:ahLst/>
              <a:cxnLst/>
              <a:rect l="l" t="t" r="r" b="b"/>
              <a:pathLst>
                <a:path w="1254" h="2982" extrusionOk="0">
                  <a:moveTo>
                    <a:pt x="556" y="1"/>
                  </a:moveTo>
                  <a:cubicBezTo>
                    <a:pt x="445" y="178"/>
                    <a:pt x="340" y="359"/>
                    <a:pt x="249" y="544"/>
                  </a:cubicBezTo>
                  <a:cubicBezTo>
                    <a:pt x="199" y="648"/>
                    <a:pt x="149" y="752"/>
                    <a:pt x="104" y="856"/>
                  </a:cubicBezTo>
                  <a:cubicBezTo>
                    <a:pt x="71" y="931"/>
                    <a:pt x="41" y="1015"/>
                    <a:pt x="0" y="1090"/>
                  </a:cubicBezTo>
                  <a:cubicBezTo>
                    <a:pt x="370" y="1663"/>
                    <a:pt x="624" y="2317"/>
                    <a:pt x="707" y="2982"/>
                  </a:cubicBezTo>
                  <a:cubicBezTo>
                    <a:pt x="795" y="2391"/>
                    <a:pt x="981" y="1816"/>
                    <a:pt x="1253" y="1285"/>
                  </a:cubicBezTo>
                  <a:lnTo>
                    <a:pt x="1252" y="1284"/>
                  </a:lnTo>
                  <a:cubicBezTo>
                    <a:pt x="1243" y="1300"/>
                    <a:pt x="1227" y="1309"/>
                    <a:pt x="1210" y="1309"/>
                  </a:cubicBezTo>
                  <a:cubicBezTo>
                    <a:pt x="1198" y="1309"/>
                    <a:pt x="1185" y="1304"/>
                    <a:pt x="1174" y="1294"/>
                  </a:cubicBezTo>
                  <a:cubicBezTo>
                    <a:pt x="1130" y="1249"/>
                    <a:pt x="1118" y="1178"/>
                    <a:pt x="1098" y="1119"/>
                  </a:cubicBezTo>
                  <a:cubicBezTo>
                    <a:pt x="1076" y="1060"/>
                    <a:pt x="1053" y="1000"/>
                    <a:pt x="1030" y="941"/>
                  </a:cubicBezTo>
                  <a:cubicBezTo>
                    <a:pt x="983" y="823"/>
                    <a:pt x="933" y="706"/>
                    <a:pt x="878" y="590"/>
                  </a:cubicBezTo>
                  <a:cubicBezTo>
                    <a:pt x="783" y="388"/>
                    <a:pt x="674" y="193"/>
                    <a:pt x="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4367101" y="4318320"/>
              <a:ext cx="5685" cy="77706"/>
            </a:xfrm>
            <a:custGeom>
              <a:avLst/>
              <a:gdLst/>
              <a:ahLst/>
              <a:cxnLst/>
              <a:rect l="l" t="t" r="r" b="b"/>
              <a:pathLst>
                <a:path w="159" h="2173" extrusionOk="0">
                  <a:moveTo>
                    <a:pt x="67" y="0"/>
                  </a:moveTo>
                  <a:cubicBezTo>
                    <a:pt x="58" y="0"/>
                    <a:pt x="49" y="5"/>
                    <a:pt x="46" y="15"/>
                  </a:cubicBezTo>
                  <a:cubicBezTo>
                    <a:pt x="0" y="180"/>
                    <a:pt x="22" y="384"/>
                    <a:pt x="21" y="556"/>
                  </a:cubicBezTo>
                  <a:cubicBezTo>
                    <a:pt x="20" y="736"/>
                    <a:pt x="23" y="914"/>
                    <a:pt x="32" y="1092"/>
                  </a:cubicBezTo>
                  <a:cubicBezTo>
                    <a:pt x="47" y="1452"/>
                    <a:pt x="88" y="1809"/>
                    <a:pt x="138" y="2165"/>
                  </a:cubicBezTo>
                  <a:cubicBezTo>
                    <a:pt x="139" y="2170"/>
                    <a:pt x="142" y="2173"/>
                    <a:pt x="147" y="2173"/>
                  </a:cubicBezTo>
                  <a:cubicBezTo>
                    <a:pt x="152" y="2173"/>
                    <a:pt x="159" y="2168"/>
                    <a:pt x="158" y="2162"/>
                  </a:cubicBezTo>
                  <a:cubicBezTo>
                    <a:pt x="117" y="1795"/>
                    <a:pt x="96" y="1424"/>
                    <a:pt x="88" y="1055"/>
                  </a:cubicBezTo>
                  <a:cubicBezTo>
                    <a:pt x="83" y="876"/>
                    <a:pt x="82" y="699"/>
                    <a:pt x="84" y="519"/>
                  </a:cubicBezTo>
                  <a:cubicBezTo>
                    <a:pt x="85" y="359"/>
                    <a:pt x="117" y="176"/>
                    <a:pt x="89" y="18"/>
                  </a:cubicBezTo>
                  <a:cubicBezTo>
                    <a:pt x="87" y="6"/>
                    <a:pt x="77" y="0"/>
                    <a:pt x="67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4322402" y="3984225"/>
              <a:ext cx="62754" cy="168108"/>
            </a:xfrm>
            <a:custGeom>
              <a:avLst/>
              <a:gdLst/>
              <a:ahLst/>
              <a:cxnLst/>
              <a:rect l="l" t="t" r="r" b="b"/>
              <a:pathLst>
                <a:path w="1755" h="4701" extrusionOk="0">
                  <a:moveTo>
                    <a:pt x="169" y="0"/>
                  </a:moveTo>
                  <a:cubicBezTo>
                    <a:pt x="70" y="434"/>
                    <a:pt x="18" y="879"/>
                    <a:pt x="9" y="1323"/>
                  </a:cubicBezTo>
                  <a:cubicBezTo>
                    <a:pt x="0" y="1816"/>
                    <a:pt x="62" y="2294"/>
                    <a:pt x="119" y="2780"/>
                  </a:cubicBezTo>
                  <a:cubicBezTo>
                    <a:pt x="119" y="2783"/>
                    <a:pt x="119" y="2786"/>
                    <a:pt x="119" y="2788"/>
                  </a:cubicBezTo>
                  <a:cubicBezTo>
                    <a:pt x="443" y="3380"/>
                    <a:pt x="660" y="4029"/>
                    <a:pt x="741" y="4701"/>
                  </a:cubicBezTo>
                  <a:cubicBezTo>
                    <a:pt x="898" y="4634"/>
                    <a:pt x="1063" y="4587"/>
                    <a:pt x="1229" y="4572"/>
                  </a:cubicBezTo>
                  <a:cubicBezTo>
                    <a:pt x="1201" y="4539"/>
                    <a:pt x="1192" y="4487"/>
                    <a:pt x="1186" y="4449"/>
                  </a:cubicBezTo>
                  <a:cubicBezTo>
                    <a:pt x="1162" y="4323"/>
                    <a:pt x="1145" y="4196"/>
                    <a:pt x="1123" y="4070"/>
                  </a:cubicBezTo>
                  <a:lnTo>
                    <a:pt x="872" y="2489"/>
                  </a:lnTo>
                  <a:cubicBezTo>
                    <a:pt x="870" y="2473"/>
                    <a:pt x="882" y="2464"/>
                    <a:pt x="894" y="2464"/>
                  </a:cubicBezTo>
                  <a:cubicBezTo>
                    <a:pt x="902" y="2464"/>
                    <a:pt x="910" y="2468"/>
                    <a:pt x="912" y="2479"/>
                  </a:cubicBezTo>
                  <a:cubicBezTo>
                    <a:pt x="977" y="2817"/>
                    <a:pt x="1043" y="3156"/>
                    <a:pt x="1107" y="3495"/>
                  </a:cubicBezTo>
                  <a:cubicBezTo>
                    <a:pt x="1138" y="3658"/>
                    <a:pt x="1170" y="3825"/>
                    <a:pt x="1201" y="3991"/>
                  </a:cubicBezTo>
                  <a:cubicBezTo>
                    <a:pt x="1218" y="4077"/>
                    <a:pt x="1234" y="4163"/>
                    <a:pt x="1250" y="4250"/>
                  </a:cubicBezTo>
                  <a:cubicBezTo>
                    <a:pt x="1254" y="4265"/>
                    <a:pt x="1274" y="4389"/>
                    <a:pt x="1284" y="4469"/>
                  </a:cubicBezTo>
                  <a:cubicBezTo>
                    <a:pt x="1293" y="4466"/>
                    <a:pt x="1301" y="4464"/>
                    <a:pt x="1309" y="4464"/>
                  </a:cubicBezTo>
                  <a:cubicBezTo>
                    <a:pt x="1356" y="4464"/>
                    <a:pt x="1372" y="4527"/>
                    <a:pt x="1351" y="4568"/>
                  </a:cubicBezTo>
                  <a:cubicBezTo>
                    <a:pt x="1413" y="4569"/>
                    <a:pt x="1477" y="4575"/>
                    <a:pt x="1539" y="4587"/>
                  </a:cubicBezTo>
                  <a:cubicBezTo>
                    <a:pt x="1542" y="4587"/>
                    <a:pt x="1543" y="4586"/>
                    <a:pt x="1545" y="4586"/>
                  </a:cubicBezTo>
                  <a:cubicBezTo>
                    <a:pt x="1568" y="4585"/>
                    <a:pt x="1591" y="4585"/>
                    <a:pt x="1615" y="4585"/>
                  </a:cubicBezTo>
                  <a:cubicBezTo>
                    <a:pt x="1661" y="4585"/>
                    <a:pt x="1708" y="4586"/>
                    <a:pt x="1754" y="4589"/>
                  </a:cubicBezTo>
                  <a:cubicBezTo>
                    <a:pt x="1654" y="4224"/>
                    <a:pt x="1608" y="3846"/>
                    <a:pt x="1605" y="3466"/>
                  </a:cubicBezTo>
                  <a:cubicBezTo>
                    <a:pt x="1604" y="3274"/>
                    <a:pt x="1614" y="3081"/>
                    <a:pt x="1633" y="2889"/>
                  </a:cubicBezTo>
                  <a:cubicBezTo>
                    <a:pt x="1617" y="2888"/>
                    <a:pt x="1601" y="2878"/>
                    <a:pt x="1597" y="2855"/>
                  </a:cubicBezTo>
                  <a:cubicBezTo>
                    <a:pt x="1487" y="2303"/>
                    <a:pt x="1327" y="1759"/>
                    <a:pt x="1072" y="1257"/>
                  </a:cubicBezTo>
                  <a:cubicBezTo>
                    <a:pt x="835" y="789"/>
                    <a:pt x="529" y="375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4296799" y="4308236"/>
              <a:ext cx="63684" cy="193104"/>
            </a:xfrm>
            <a:custGeom>
              <a:avLst/>
              <a:gdLst/>
              <a:ahLst/>
              <a:cxnLst/>
              <a:rect l="l" t="t" r="r" b="b"/>
              <a:pathLst>
                <a:path w="1781" h="5400" extrusionOk="0">
                  <a:moveTo>
                    <a:pt x="1297" y="0"/>
                  </a:moveTo>
                  <a:cubicBezTo>
                    <a:pt x="1098" y="451"/>
                    <a:pt x="1122" y="940"/>
                    <a:pt x="1055" y="1419"/>
                  </a:cubicBezTo>
                  <a:cubicBezTo>
                    <a:pt x="990" y="1862"/>
                    <a:pt x="817" y="2269"/>
                    <a:pt x="573" y="2641"/>
                  </a:cubicBezTo>
                  <a:cubicBezTo>
                    <a:pt x="428" y="2864"/>
                    <a:pt x="263" y="3072"/>
                    <a:pt x="88" y="3274"/>
                  </a:cubicBezTo>
                  <a:cubicBezTo>
                    <a:pt x="51" y="3661"/>
                    <a:pt x="1" y="4031"/>
                    <a:pt x="55" y="4419"/>
                  </a:cubicBezTo>
                  <a:cubicBezTo>
                    <a:pt x="103" y="4763"/>
                    <a:pt x="209" y="5093"/>
                    <a:pt x="368" y="5400"/>
                  </a:cubicBezTo>
                  <a:cubicBezTo>
                    <a:pt x="495" y="5221"/>
                    <a:pt x="618" y="5040"/>
                    <a:pt x="734" y="4853"/>
                  </a:cubicBezTo>
                  <a:cubicBezTo>
                    <a:pt x="871" y="4632"/>
                    <a:pt x="987" y="4400"/>
                    <a:pt x="1114" y="4174"/>
                  </a:cubicBezTo>
                  <a:cubicBezTo>
                    <a:pt x="1118" y="4168"/>
                    <a:pt x="1123" y="4162"/>
                    <a:pt x="1130" y="4158"/>
                  </a:cubicBezTo>
                  <a:cubicBezTo>
                    <a:pt x="1062" y="3770"/>
                    <a:pt x="1023" y="3377"/>
                    <a:pt x="1019" y="2980"/>
                  </a:cubicBezTo>
                  <a:cubicBezTo>
                    <a:pt x="1012" y="2027"/>
                    <a:pt x="1215" y="981"/>
                    <a:pt x="1781" y="191"/>
                  </a:cubicBezTo>
                  <a:cubicBezTo>
                    <a:pt x="1686" y="166"/>
                    <a:pt x="1593" y="134"/>
                    <a:pt x="1502" y="95"/>
                  </a:cubicBezTo>
                  <a:lnTo>
                    <a:pt x="1502" y="95"/>
                  </a:lnTo>
                  <a:cubicBezTo>
                    <a:pt x="1506" y="104"/>
                    <a:pt x="1508" y="113"/>
                    <a:pt x="1506" y="123"/>
                  </a:cubicBezTo>
                  <a:cubicBezTo>
                    <a:pt x="1274" y="1124"/>
                    <a:pt x="1000" y="2118"/>
                    <a:pt x="734" y="3112"/>
                  </a:cubicBezTo>
                  <a:cubicBezTo>
                    <a:pt x="733" y="3117"/>
                    <a:pt x="729" y="3119"/>
                    <a:pt x="725" y="3119"/>
                  </a:cubicBezTo>
                  <a:cubicBezTo>
                    <a:pt x="718" y="3119"/>
                    <a:pt x="709" y="3113"/>
                    <a:pt x="711" y="3103"/>
                  </a:cubicBezTo>
                  <a:cubicBezTo>
                    <a:pt x="944" y="2101"/>
                    <a:pt x="1170" y="1093"/>
                    <a:pt x="1437" y="98"/>
                  </a:cubicBezTo>
                  <a:cubicBezTo>
                    <a:pt x="1441" y="86"/>
                    <a:pt x="1448" y="80"/>
                    <a:pt x="1457" y="77"/>
                  </a:cubicBezTo>
                  <a:cubicBezTo>
                    <a:pt x="1403" y="52"/>
                    <a:pt x="1350" y="28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4249419" y="4303980"/>
              <a:ext cx="89251" cy="168751"/>
            </a:xfrm>
            <a:custGeom>
              <a:avLst/>
              <a:gdLst/>
              <a:ahLst/>
              <a:cxnLst/>
              <a:rect l="l" t="t" r="r" b="b"/>
              <a:pathLst>
                <a:path w="2496" h="4719" extrusionOk="0">
                  <a:moveTo>
                    <a:pt x="2412" y="0"/>
                  </a:moveTo>
                  <a:cubicBezTo>
                    <a:pt x="2410" y="14"/>
                    <a:pt x="2404" y="28"/>
                    <a:pt x="2388" y="35"/>
                  </a:cubicBezTo>
                  <a:cubicBezTo>
                    <a:pt x="1985" y="229"/>
                    <a:pt x="1676" y="540"/>
                    <a:pt x="1417" y="899"/>
                  </a:cubicBezTo>
                  <a:cubicBezTo>
                    <a:pt x="1140" y="1286"/>
                    <a:pt x="902" y="1706"/>
                    <a:pt x="702" y="2138"/>
                  </a:cubicBezTo>
                  <a:cubicBezTo>
                    <a:pt x="326" y="2954"/>
                    <a:pt x="90" y="3828"/>
                    <a:pt x="1" y="4719"/>
                  </a:cubicBezTo>
                  <a:cubicBezTo>
                    <a:pt x="307" y="4384"/>
                    <a:pt x="615" y="4049"/>
                    <a:pt x="922" y="3714"/>
                  </a:cubicBezTo>
                  <a:cubicBezTo>
                    <a:pt x="1229" y="3378"/>
                    <a:pt x="1535" y="3038"/>
                    <a:pt x="1783" y="2653"/>
                  </a:cubicBezTo>
                  <a:cubicBezTo>
                    <a:pt x="2047" y="2244"/>
                    <a:pt x="2200" y="1811"/>
                    <a:pt x="2248" y="1326"/>
                  </a:cubicBezTo>
                  <a:cubicBezTo>
                    <a:pt x="2287" y="952"/>
                    <a:pt x="2299" y="571"/>
                    <a:pt x="2425" y="218"/>
                  </a:cubicBezTo>
                  <a:lnTo>
                    <a:pt x="2425" y="218"/>
                  </a:lnTo>
                  <a:cubicBezTo>
                    <a:pt x="1905" y="891"/>
                    <a:pt x="1502" y="1651"/>
                    <a:pt x="1230" y="2458"/>
                  </a:cubicBezTo>
                  <a:cubicBezTo>
                    <a:pt x="1228" y="2464"/>
                    <a:pt x="1223" y="2467"/>
                    <a:pt x="1218" y="2467"/>
                  </a:cubicBezTo>
                  <a:cubicBezTo>
                    <a:pt x="1210" y="2467"/>
                    <a:pt x="1201" y="2459"/>
                    <a:pt x="1204" y="2448"/>
                  </a:cubicBezTo>
                  <a:cubicBezTo>
                    <a:pt x="1448" y="1610"/>
                    <a:pt x="1850" y="830"/>
                    <a:pt x="2387" y="140"/>
                  </a:cubicBezTo>
                  <a:cubicBezTo>
                    <a:pt x="2395" y="129"/>
                    <a:pt x="2406" y="125"/>
                    <a:pt x="2416" y="125"/>
                  </a:cubicBezTo>
                  <a:cubicBezTo>
                    <a:pt x="2432" y="125"/>
                    <a:pt x="2447" y="134"/>
                    <a:pt x="2455" y="147"/>
                  </a:cubicBezTo>
                  <a:cubicBezTo>
                    <a:pt x="2468" y="115"/>
                    <a:pt x="2480" y="83"/>
                    <a:pt x="2495" y="51"/>
                  </a:cubicBezTo>
                  <a:cubicBezTo>
                    <a:pt x="2467" y="35"/>
                    <a:pt x="2440" y="17"/>
                    <a:pt x="2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4249955" y="4011830"/>
              <a:ext cx="93685" cy="153446"/>
            </a:xfrm>
            <a:custGeom>
              <a:avLst/>
              <a:gdLst/>
              <a:ahLst/>
              <a:cxnLst/>
              <a:rect l="l" t="t" r="r" b="b"/>
              <a:pathLst>
                <a:path w="2620" h="429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355"/>
                    <a:pt x="71" y="710"/>
                    <a:pt x="134" y="1062"/>
                  </a:cubicBezTo>
                  <a:lnTo>
                    <a:pt x="135" y="1063"/>
                  </a:lnTo>
                  <a:cubicBezTo>
                    <a:pt x="162" y="1082"/>
                    <a:pt x="163" y="1118"/>
                    <a:pt x="149" y="1144"/>
                  </a:cubicBezTo>
                  <a:cubicBezTo>
                    <a:pt x="163" y="1218"/>
                    <a:pt x="176" y="1292"/>
                    <a:pt x="193" y="1367"/>
                  </a:cubicBezTo>
                  <a:cubicBezTo>
                    <a:pt x="251" y="1625"/>
                    <a:pt x="324" y="1881"/>
                    <a:pt x="422" y="2127"/>
                  </a:cubicBezTo>
                  <a:cubicBezTo>
                    <a:pt x="496" y="2314"/>
                    <a:pt x="596" y="2487"/>
                    <a:pt x="684" y="2666"/>
                  </a:cubicBezTo>
                  <a:cubicBezTo>
                    <a:pt x="1300" y="3087"/>
                    <a:pt x="1835" y="3605"/>
                    <a:pt x="2192" y="4291"/>
                  </a:cubicBezTo>
                  <a:cubicBezTo>
                    <a:pt x="2246" y="4245"/>
                    <a:pt x="2301" y="4201"/>
                    <a:pt x="2359" y="4159"/>
                  </a:cubicBezTo>
                  <a:cubicBezTo>
                    <a:pt x="2332" y="4120"/>
                    <a:pt x="2311" y="4070"/>
                    <a:pt x="2297" y="4043"/>
                  </a:cubicBezTo>
                  <a:cubicBezTo>
                    <a:pt x="2166" y="3812"/>
                    <a:pt x="2058" y="3571"/>
                    <a:pt x="1948" y="3331"/>
                  </a:cubicBezTo>
                  <a:cubicBezTo>
                    <a:pt x="1728" y="2845"/>
                    <a:pt x="1516" y="2352"/>
                    <a:pt x="1150" y="1956"/>
                  </a:cubicBezTo>
                  <a:cubicBezTo>
                    <a:pt x="1137" y="1942"/>
                    <a:pt x="1150" y="1924"/>
                    <a:pt x="1165" y="1924"/>
                  </a:cubicBezTo>
                  <a:cubicBezTo>
                    <a:pt x="1170" y="1924"/>
                    <a:pt x="1175" y="1926"/>
                    <a:pt x="1179" y="1931"/>
                  </a:cubicBezTo>
                  <a:cubicBezTo>
                    <a:pt x="1467" y="2231"/>
                    <a:pt x="1679" y="2597"/>
                    <a:pt x="1863" y="2969"/>
                  </a:cubicBezTo>
                  <a:cubicBezTo>
                    <a:pt x="1960" y="3166"/>
                    <a:pt x="2048" y="3365"/>
                    <a:pt x="2144" y="3563"/>
                  </a:cubicBezTo>
                  <a:cubicBezTo>
                    <a:pt x="2189" y="3654"/>
                    <a:pt x="2235" y="3747"/>
                    <a:pt x="2284" y="3839"/>
                  </a:cubicBezTo>
                  <a:cubicBezTo>
                    <a:pt x="2308" y="3884"/>
                    <a:pt x="2333" y="3929"/>
                    <a:pt x="2358" y="3974"/>
                  </a:cubicBezTo>
                  <a:cubicBezTo>
                    <a:pt x="2373" y="3999"/>
                    <a:pt x="2387" y="4024"/>
                    <a:pt x="2401" y="4047"/>
                  </a:cubicBezTo>
                  <a:cubicBezTo>
                    <a:pt x="2405" y="4054"/>
                    <a:pt x="2417" y="4085"/>
                    <a:pt x="2426" y="4114"/>
                  </a:cubicBezTo>
                  <a:cubicBezTo>
                    <a:pt x="2488" y="4074"/>
                    <a:pt x="2552" y="4034"/>
                    <a:pt x="2619" y="3999"/>
                  </a:cubicBezTo>
                  <a:cubicBezTo>
                    <a:pt x="2406" y="2349"/>
                    <a:pt x="1436" y="84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4318433" y="4297901"/>
              <a:ext cx="14589" cy="11729"/>
            </a:xfrm>
            <a:custGeom>
              <a:avLst/>
              <a:gdLst/>
              <a:ahLst/>
              <a:cxnLst/>
              <a:rect l="l" t="t" r="r" b="b"/>
              <a:pathLst>
                <a:path w="408" h="328" extrusionOk="0">
                  <a:moveTo>
                    <a:pt x="251" y="0"/>
                  </a:moveTo>
                  <a:cubicBezTo>
                    <a:pt x="168" y="110"/>
                    <a:pt x="84" y="219"/>
                    <a:pt x="1" y="328"/>
                  </a:cubicBezTo>
                  <a:cubicBezTo>
                    <a:pt x="124" y="240"/>
                    <a:pt x="259" y="168"/>
                    <a:pt x="408" y="120"/>
                  </a:cubicBezTo>
                  <a:cubicBezTo>
                    <a:pt x="352" y="82"/>
                    <a:pt x="302" y="42"/>
                    <a:pt x="251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4152155" y="4273478"/>
              <a:ext cx="167703" cy="116113"/>
            </a:xfrm>
            <a:custGeom>
              <a:avLst/>
              <a:gdLst/>
              <a:ahLst/>
              <a:cxnLst/>
              <a:rect l="l" t="t" r="r" b="b"/>
              <a:pathLst>
                <a:path w="4690" h="3247" extrusionOk="0">
                  <a:moveTo>
                    <a:pt x="4337" y="1"/>
                  </a:moveTo>
                  <a:cubicBezTo>
                    <a:pt x="3877" y="75"/>
                    <a:pt x="3426" y="158"/>
                    <a:pt x="2990" y="331"/>
                  </a:cubicBezTo>
                  <a:cubicBezTo>
                    <a:pt x="2548" y="504"/>
                    <a:pt x="2131" y="741"/>
                    <a:pt x="1759" y="1036"/>
                  </a:cubicBezTo>
                  <a:cubicBezTo>
                    <a:pt x="1754" y="1040"/>
                    <a:pt x="1750" y="1044"/>
                    <a:pt x="1745" y="1047"/>
                  </a:cubicBezTo>
                  <a:cubicBezTo>
                    <a:pt x="1740" y="1068"/>
                    <a:pt x="1723" y="1086"/>
                    <a:pt x="1697" y="1088"/>
                  </a:cubicBezTo>
                  <a:cubicBezTo>
                    <a:pt x="981" y="1677"/>
                    <a:pt x="473" y="2459"/>
                    <a:pt x="0" y="3247"/>
                  </a:cubicBezTo>
                  <a:cubicBezTo>
                    <a:pt x="1781" y="2803"/>
                    <a:pt x="3746" y="2224"/>
                    <a:pt x="4681" y="499"/>
                  </a:cubicBezTo>
                  <a:cubicBezTo>
                    <a:pt x="4683" y="494"/>
                    <a:pt x="4687" y="492"/>
                    <a:pt x="4689" y="489"/>
                  </a:cubicBezTo>
                  <a:cubicBezTo>
                    <a:pt x="4665" y="463"/>
                    <a:pt x="4642" y="438"/>
                    <a:pt x="4621" y="411"/>
                  </a:cubicBezTo>
                  <a:cubicBezTo>
                    <a:pt x="4481" y="573"/>
                    <a:pt x="4309" y="709"/>
                    <a:pt x="4139" y="837"/>
                  </a:cubicBezTo>
                  <a:cubicBezTo>
                    <a:pt x="3951" y="978"/>
                    <a:pt x="3752" y="1108"/>
                    <a:pt x="3549" y="1227"/>
                  </a:cubicBezTo>
                  <a:cubicBezTo>
                    <a:pt x="3110" y="1486"/>
                    <a:pt x="2646" y="1697"/>
                    <a:pt x="2179" y="1900"/>
                  </a:cubicBezTo>
                  <a:cubicBezTo>
                    <a:pt x="2177" y="1901"/>
                    <a:pt x="2175" y="1901"/>
                    <a:pt x="2174" y="1901"/>
                  </a:cubicBezTo>
                  <a:cubicBezTo>
                    <a:pt x="2163" y="1901"/>
                    <a:pt x="2158" y="1885"/>
                    <a:pt x="2169" y="1879"/>
                  </a:cubicBezTo>
                  <a:cubicBezTo>
                    <a:pt x="2606" y="1660"/>
                    <a:pt x="3046" y="1445"/>
                    <a:pt x="3468" y="1197"/>
                  </a:cubicBezTo>
                  <a:cubicBezTo>
                    <a:pt x="3689" y="1067"/>
                    <a:pt x="3904" y="926"/>
                    <a:pt x="4107" y="771"/>
                  </a:cubicBezTo>
                  <a:cubicBezTo>
                    <a:pt x="4272" y="644"/>
                    <a:pt x="4422" y="499"/>
                    <a:pt x="4580" y="365"/>
                  </a:cubicBezTo>
                  <a:cubicBezTo>
                    <a:pt x="4487" y="251"/>
                    <a:pt x="4406" y="130"/>
                    <a:pt x="4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4191418" y="4072156"/>
              <a:ext cx="132625" cy="106887"/>
            </a:xfrm>
            <a:custGeom>
              <a:avLst/>
              <a:gdLst/>
              <a:ahLst/>
              <a:cxnLst/>
              <a:rect l="l" t="t" r="r" b="b"/>
              <a:pathLst>
                <a:path w="3709" h="2989" extrusionOk="0">
                  <a:moveTo>
                    <a:pt x="0" y="1"/>
                  </a:moveTo>
                  <a:lnTo>
                    <a:pt x="0" y="1"/>
                  </a:lnTo>
                  <a:cubicBezTo>
                    <a:pt x="255" y="697"/>
                    <a:pt x="548" y="1420"/>
                    <a:pt x="1123" y="1909"/>
                  </a:cubicBezTo>
                  <a:cubicBezTo>
                    <a:pt x="1455" y="2193"/>
                    <a:pt x="1854" y="2380"/>
                    <a:pt x="2254" y="2550"/>
                  </a:cubicBezTo>
                  <a:cubicBezTo>
                    <a:pt x="2651" y="2719"/>
                    <a:pt x="3049" y="2887"/>
                    <a:pt x="3470" y="2989"/>
                  </a:cubicBezTo>
                  <a:cubicBezTo>
                    <a:pt x="3511" y="2934"/>
                    <a:pt x="3554" y="2882"/>
                    <a:pt x="3599" y="2831"/>
                  </a:cubicBezTo>
                  <a:lnTo>
                    <a:pt x="3599" y="2831"/>
                  </a:lnTo>
                  <a:cubicBezTo>
                    <a:pt x="3593" y="2835"/>
                    <a:pt x="3586" y="2837"/>
                    <a:pt x="3580" y="2837"/>
                  </a:cubicBezTo>
                  <a:cubicBezTo>
                    <a:pt x="3574" y="2837"/>
                    <a:pt x="3568" y="2836"/>
                    <a:pt x="3562" y="2832"/>
                  </a:cubicBezTo>
                  <a:cubicBezTo>
                    <a:pt x="3411" y="2744"/>
                    <a:pt x="3276" y="2609"/>
                    <a:pt x="3138" y="2500"/>
                  </a:cubicBezTo>
                  <a:cubicBezTo>
                    <a:pt x="3004" y="2395"/>
                    <a:pt x="2870" y="2293"/>
                    <a:pt x="2734" y="2193"/>
                  </a:cubicBezTo>
                  <a:cubicBezTo>
                    <a:pt x="2453" y="1988"/>
                    <a:pt x="2167" y="1786"/>
                    <a:pt x="1880" y="1589"/>
                  </a:cubicBezTo>
                  <a:cubicBezTo>
                    <a:pt x="1870" y="1583"/>
                    <a:pt x="1877" y="1570"/>
                    <a:pt x="1886" y="1570"/>
                  </a:cubicBezTo>
                  <a:cubicBezTo>
                    <a:pt x="1888" y="1570"/>
                    <a:pt x="1890" y="1570"/>
                    <a:pt x="1893" y="1572"/>
                  </a:cubicBezTo>
                  <a:cubicBezTo>
                    <a:pt x="2195" y="1757"/>
                    <a:pt x="2492" y="1950"/>
                    <a:pt x="2780" y="2156"/>
                  </a:cubicBezTo>
                  <a:cubicBezTo>
                    <a:pt x="2922" y="2257"/>
                    <a:pt x="3063" y="2359"/>
                    <a:pt x="3203" y="2463"/>
                  </a:cubicBezTo>
                  <a:cubicBezTo>
                    <a:pt x="3338" y="2562"/>
                    <a:pt x="3495" y="2657"/>
                    <a:pt x="3608" y="2781"/>
                  </a:cubicBezTo>
                  <a:cubicBezTo>
                    <a:pt x="3619" y="2793"/>
                    <a:pt x="3619" y="2805"/>
                    <a:pt x="3612" y="2817"/>
                  </a:cubicBezTo>
                  <a:cubicBezTo>
                    <a:pt x="3644" y="2781"/>
                    <a:pt x="3675" y="2747"/>
                    <a:pt x="3708" y="2714"/>
                  </a:cubicBezTo>
                  <a:cubicBezTo>
                    <a:pt x="2977" y="1267"/>
                    <a:pt x="1435" y="58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4184409" y="4327617"/>
              <a:ext cx="115497" cy="106672"/>
            </a:xfrm>
            <a:custGeom>
              <a:avLst/>
              <a:gdLst/>
              <a:ahLst/>
              <a:cxnLst/>
              <a:rect l="l" t="t" r="r" b="b"/>
              <a:pathLst>
                <a:path w="3230" h="2983" extrusionOk="0">
                  <a:moveTo>
                    <a:pt x="3229" y="1"/>
                  </a:moveTo>
                  <a:lnTo>
                    <a:pt x="3229" y="1"/>
                  </a:lnTo>
                  <a:cubicBezTo>
                    <a:pt x="2630" y="610"/>
                    <a:pt x="1855" y="1020"/>
                    <a:pt x="1034" y="1327"/>
                  </a:cubicBezTo>
                  <a:cubicBezTo>
                    <a:pt x="931" y="1467"/>
                    <a:pt x="804" y="1591"/>
                    <a:pt x="698" y="1728"/>
                  </a:cubicBezTo>
                  <a:cubicBezTo>
                    <a:pt x="595" y="1859"/>
                    <a:pt x="499" y="1995"/>
                    <a:pt x="410" y="2137"/>
                  </a:cubicBezTo>
                  <a:cubicBezTo>
                    <a:pt x="242" y="2403"/>
                    <a:pt x="108" y="2687"/>
                    <a:pt x="1" y="2983"/>
                  </a:cubicBezTo>
                  <a:cubicBezTo>
                    <a:pt x="345" y="2969"/>
                    <a:pt x="689" y="2909"/>
                    <a:pt x="1016" y="2800"/>
                  </a:cubicBezTo>
                  <a:cubicBezTo>
                    <a:pt x="1198" y="2740"/>
                    <a:pt x="1376" y="2664"/>
                    <a:pt x="1546" y="2575"/>
                  </a:cubicBezTo>
                  <a:cubicBezTo>
                    <a:pt x="1712" y="2487"/>
                    <a:pt x="1864" y="2381"/>
                    <a:pt x="2025" y="2287"/>
                  </a:cubicBezTo>
                  <a:cubicBezTo>
                    <a:pt x="2030" y="2284"/>
                    <a:pt x="2035" y="2283"/>
                    <a:pt x="2040" y="2283"/>
                  </a:cubicBezTo>
                  <a:cubicBezTo>
                    <a:pt x="2148" y="1951"/>
                    <a:pt x="2278" y="1625"/>
                    <a:pt x="2430" y="1310"/>
                  </a:cubicBezTo>
                  <a:cubicBezTo>
                    <a:pt x="2537" y="1084"/>
                    <a:pt x="2657" y="862"/>
                    <a:pt x="2787" y="646"/>
                  </a:cubicBezTo>
                  <a:lnTo>
                    <a:pt x="2787" y="646"/>
                  </a:lnTo>
                  <a:cubicBezTo>
                    <a:pt x="2469" y="999"/>
                    <a:pt x="2138" y="1340"/>
                    <a:pt x="1792" y="1661"/>
                  </a:cubicBezTo>
                  <a:cubicBezTo>
                    <a:pt x="1790" y="1663"/>
                    <a:pt x="1788" y="1664"/>
                    <a:pt x="1786" y="1664"/>
                  </a:cubicBezTo>
                  <a:cubicBezTo>
                    <a:pt x="1779" y="1664"/>
                    <a:pt x="1772" y="1652"/>
                    <a:pt x="1779" y="1644"/>
                  </a:cubicBezTo>
                  <a:cubicBezTo>
                    <a:pt x="2160" y="1225"/>
                    <a:pt x="2548" y="813"/>
                    <a:pt x="2916" y="382"/>
                  </a:cubicBezTo>
                  <a:cubicBezTo>
                    <a:pt x="3001" y="283"/>
                    <a:pt x="3082" y="181"/>
                    <a:pt x="3167" y="81"/>
                  </a:cubicBezTo>
                  <a:cubicBezTo>
                    <a:pt x="3170" y="76"/>
                    <a:pt x="3174" y="70"/>
                    <a:pt x="3179" y="64"/>
                  </a:cubicBezTo>
                  <a:cubicBezTo>
                    <a:pt x="3195" y="43"/>
                    <a:pt x="3213" y="21"/>
                    <a:pt x="3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4112463" y="4243190"/>
              <a:ext cx="192661" cy="65369"/>
            </a:xfrm>
            <a:custGeom>
              <a:avLst/>
              <a:gdLst/>
              <a:ahLst/>
              <a:cxnLst/>
              <a:rect l="l" t="t" r="r" b="b"/>
              <a:pathLst>
                <a:path w="5388" h="1828" extrusionOk="0">
                  <a:moveTo>
                    <a:pt x="5194" y="1"/>
                  </a:moveTo>
                  <a:cubicBezTo>
                    <a:pt x="4828" y="147"/>
                    <a:pt x="4530" y="436"/>
                    <a:pt x="4168" y="594"/>
                  </a:cubicBezTo>
                  <a:cubicBezTo>
                    <a:pt x="3776" y="763"/>
                    <a:pt x="3353" y="832"/>
                    <a:pt x="2929" y="850"/>
                  </a:cubicBezTo>
                  <a:cubicBezTo>
                    <a:pt x="2859" y="853"/>
                    <a:pt x="2790" y="854"/>
                    <a:pt x="2720" y="854"/>
                  </a:cubicBezTo>
                  <a:cubicBezTo>
                    <a:pt x="2247" y="854"/>
                    <a:pt x="1779" y="794"/>
                    <a:pt x="1309" y="741"/>
                  </a:cubicBezTo>
                  <a:cubicBezTo>
                    <a:pt x="1075" y="920"/>
                    <a:pt x="835" y="1088"/>
                    <a:pt x="607" y="1275"/>
                  </a:cubicBezTo>
                  <a:cubicBezTo>
                    <a:pt x="397" y="1449"/>
                    <a:pt x="195" y="1636"/>
                    <a:pt x="0" y="1828"/>
                  </a:cubicBezTo>
                  <a:cubicBezTo>
                    <a:pt x="436" y="1822"/>
                    <a:pt x="871" y="1815"/>
                    <a:pt x="1307" y="1811"/>
                  </a:cubicBezTo>
                  <a:cubicBezTo>
                    <a:pt x="1659" y="1807"/>
                    <a:pt x="2015" y="1789"/>
                    <a:pt x="2368" y="1789"/>
                  </a:cubicBezTo>
                  <a:cubicBezTo>
                    <a:pt x="2485" y="1789"/>
                    <a:pt x="2601" y="1791"/>
                    <a:pt x="2717" y="1796"/>
                  </a:cubicBezTo>
                  <a:cubicBezTo>
                    <a:pt x="2750" y="1769"/>
                    <a:pt x="2782" y="1743"/>
                    <a:pt x="2816" y="1716"/>
                  </a:cubicBezTo>
                  <a:cubicBezTo>
                    <a:pt x="3530" y="1168"/>
                    <a:pt x="4470" y="748"/>
                    <a:pt x="5387" y="730"/>
                  </a:cubicBezTo>
                  <a:cubicBezTo>
                    <a:pt x="5367" y="686"/>
                    <a:pt x="5348" y="641"/>
                    <a:pt x="5330" y="595"/>
                  </a:cubicBezTo>
                  <a:cubicBezTo>
                    <a:pt x="5317" y="562"/>
                    <a:pt x="5307" y="527"/>
                    <a:pt x="5295" y="494"/>
                  </a:cubicBezTo>
                  <a:cubicBezTo>
                    <a:pt x="4871" y="688"/>
                    <a:pt x="4396" y="818"/>
                    <a:pt x="3946" y="924"/>
                  </a:cubicBezTo>
                  <a:cubicBezTo>
                    <a:pt x="3447" y="1042"/>
                    <a:pt x="2943" y="1117"/>
                    <a:pt x="2430" y="1146"/>
                  </a:cubicBezTo>
                  <a:cubicBezTo>
                    <a:pt x="2430" y="1146"/>
                    <a:pt x="2430" y="1146"/>
                    <a:pt x="2430" y="1146"/>
                  </a:cubicBezTo>
                  <a:cubicBezTo>
                    <a:pt x="2421" y="1146"/>
                    <a:pt x="2420" y="1128"/>
                    <a:pt x="2429" y="1128"/>
                  </a:cubicBezTo>
                  <a:cubicBezTo>
                    <a:pt x="2926" y="1069"/>
                    <a:pt x="3422" y="980"/>
                    <a:pt x="3906" y="856"/>
                  </a:cubicBezTo>
                  <a:cubicBezTo>
                    <a:pt x="4374" y="734"/>
                    <a:pt x="4816" y="559"/>
                    <a:pt x="5268" y="398"/>
                  </a:cubicBezTo>
                  <a:cubicBezTo>
                    <a:pt x="5232" y="267"/>
                    <a:pt x="5208" y="135"/>
                    <a:pt x="5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4130271" y="4129406"/>
              <a:ext cx="182435" cy="73487"/>
            </a:xfrm>
            <a:custGeom>
              <a:avLst/>
              <a:gdLst/>
              <a:ahLst/>
              <a:cxnLst/>
              <a:rect l="l" t="t" r="r" b="b"/>
              <a:pathLst>
                <a:path w="5102" h="2055" extrusionOk="0">
                  <a:moveTo>
                    <a:pt x="745" y="1"/>
                  </a:moveTo>
                  <a:cubicBezTo>
                    <a:pt x="496" y="1"/>
                    <a:pt x="248" y="11"/>
                    <a:pt x="1" y="31"/>
                  </a:cubicBezTo>
                  <a:cubicBezTo>
                    <a:pt x="181" y="211"/>
                    <a:pt x="367" y="385"/>
                    <a:pt x="560" y="549"/>
                  </a:cubicBezTo>
                  <a:cubicBezTo>
                    <a:pt x="763" y="721"/>
                    <a:pt x="996" y="878"/>
                    <a:pt x="1180" y="1069"/>
                  </a:cubicBezTo>
                  <a:cubicBezTo>
                    <a:pt x="1281" y="1064"/>
                    <a:pt x="1382" y="1062"/>
                    <a:pt x="1484" y="1062"/>
                  </a:cubicBezTo>
                  <a:cubicBezTo>
                    <a:pt x="1770" y="1062"/>
                    <a:pt x="2057" y="1080"/>
                    <a:pt x="2341" y="1120"/>
                  </a:cubicBezTo>
                  <a:cubicBezTo>
                    <a:pt x="3213" y="1242"/>
                    <a:pt x="4107" y="1536"/>
                    <a:pt x="4829" y="2055"/>
                  </a:cubicBezTo>
                  <a:cubicBezTo>
                    <a:pt x="4850" y="1992"/>
                    <a:pt x="4875" y="1932"/>
                    <a:pt x="4901" y="1872"/>
                  </a:cubicBezTo>
                  <a:lnTo>
                    <a:pt x="4901" y="1872"/>
                  </a:lnTo>
                  <a:cubicBezTo>
                    <a:pt x="4898" y="1873"/>
                    <a:pt x="4897" y="1874"/>
                    <a:pt x="4895" y="1874"/>
                  </a:cubicBezTo>
                  <a:cubicBezTo>
                    <a:pt x="4894" y="1874"/>
                    <a:pt x="4893" y="1874"/>
                    <a:pt x="4892" y="1873"/>
                  </a:cubicBezTo>
                  <a:cubicBezTo>
                    <a:pt x="4663" y="1836"/>
                    <a:pt x="4426" y="1713"/>
                    <a:pt x="4210" y="1627"/>
                  </a:cubicBezTo>
                  <a:cubicBezTo>
                    <a:pt x="3971" y="1533"/>
                    <a:pt x="3734" y="1433"/>
                    <a:pt x="3496" y="1334"/>
                  </a:cubicBezTo>
                  <a:cubicBezTo>
                    <a:pt x="3023" y="1134"/>
                    <a:pt x="2552" y="929"/>
                    <a:pt x="2088" y="709"/>
                  </a:cubicBezTo>
                  <a:cubicBezTo>
                    <a:pt x="2074" y="701"/>
                    <a:pt x="2080" y="681"/>
                    <a:pt x="2093" y="681"/>
                  </a:cubicBezTo>
                  <a:cubicBezTo>
                    <a:pt x="2095" y="681"/>
                    <a:pt x="2096" y="681"/>
                    <a:pt x="2098" y="682"/>
                  </a:cubicBezTo>
                  <a:cubicBezTo>
                    <a:pt x="2570" y="881"/>
                    <a:pt x="3044" y="1079"/>
                    <a:pt x="3521" y="1266"/>
                  </a:cubicBezTo>
                  <a:cubicBezTo>
                    <a:pt x="3759" y="1361"/>
                    <a:pt x="4001" y="1449"/>
                    <a:pt x="4241" y="1539"/>
                  </a:cubicBezTo>
                  <a:cubicBezTo>
                    <a:pt x="4460" y="1621"/>
                    <a:pt x="4716" y="1681"/>
                    <a:pt x="4919" y="1801"/>
                  </a:cubicBezTo>
                  <a:cubicBezTo>
                    <a:pt x="4923" y="1804"/>
                    <a:pt x="4925" y="1809"/>
                    <a:pt x="4928" y="1814"/>
                  </a:cubicBezTo>
                  <a:cubicBezTo>
                    <a:pt x="4977" y="1706"/>
                    <a:pt x="5036" y="1602"/>
                    <a:pt x="5101" y="1503"/>
                  </a:cubicBezTo>
                  <a:cubicBezTo>
                    <a:pt x="4672" y="1432"/>
                    <a:pt x="4262" y="1248"/>
                    <a:pt x="3865" y="1082"/>
                  </a:cubicBezTo>
                  <a:cubicBezTo>
                    <a:pt x="3460" y="913"/>
                    <a:pt x="3055" y="718"/>
                    <a:pt x="2720" y="431"/>
                  </a:cubicBezTo>
                  <a:cubicBezTo>
                    <a:pt x="2621" y="346"/>
                    <a:pt x="2532" y="255"/>
                    <a:pt x="2449" y="160"/>
                  </a:cubicBezTo>
                  <a:cubicBezTo>
                    <a:pt x="2447" y="160"/>
                    <a:pt x="2445" y="160"/>
                    <a:pt x="2444" y="160"/>
                  </a:cubicBezTo>
                  <a:cubicBezTo>
                    <a:pt x="2240" y="160"/>
                    <a:pt x="2022" y="96"/>
                    <a:pt x="1821" y="69"/>
                  </a:cubicBezTo>
                  <a:cubicBezTo>
                    <a:pt x="1609" y="42"/>
                    <a:pt x="1396" y="24"/>
                    <a:pt x="1183" y="12"/>
                  </a:cubicBezTo>
                  <a:cubicBezTo>
                    <a:pt x="1037" y="4"/>
                    <a:pt x="891" y="1"/>
                    <a:pt x="745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4283497" y="3986048"/>
              <a:ext cx="38547" cy="89758"/>
            </a:xfrm>
            <a:custGeom>
              <a:avLst/>
              <a:gdLst/>
              <a:ahLst/>
              <a:cxnLst/>
              <a:rect l="l" t="t" r="r" b="b"/>
              <a:pathLst>
                <a:path w="1078" h="2510" extrusionOk="0">
                  <a:moveTo>
                    <a:pt x="140" y="0"/>
                  </a:moveTo>
                  <a:cubicBezTo>
                    <a:pt x="107" y="206"/>
                    <a:pt x="78" y="413"/>
                    <a:pt x="59" y="620"/>
                  </a:cubicBezTo>
                  <a:cubicBezTo>
                    <a:pt x="47" y="737"/>
                    <a:pt x="39" y="854"/>
                    <a:pt x="28" y="970"/>
                  </a:cubicBezTo>
                  <a:cubicBezTo>
                    <a:pt x="24" y="1030"/>
                    <a:pt x="19" y="1092"/>
                    <a:pt x="13" y="1151"/>
                  </a:cubicBezTo>
                  <a:cubicBezTo>
                    <a:pt x="10" y="1176"/>
                    <a:pt x="4" y="1200"/>
                    <a:pt x="0" y="1224"/>
                  </a:cubicBezTo>
                  <a:cubicBezTo>
                    <a:pt x="421" y="1597"/>
                    <a:pt x="786" y="2031"/>
                    <a:pt x="1078" y="2510"/>
                  </a:cubicBezTo>
                  <a:cubicBezTo>
                    <a:pt x="942" y="1927"/>
                    <a:pt x="932" y="1305"/>
                    <a:pt x="997" y="699"/>
                  </a:cubicBezTo>
                  <a:cubicBezTo>
                    <a:pt x="931" y="649"/>
                    <a:pt x="877" y="575"/>
                    <a:pt x="821" y="520"/>
                  </a:cubicBezTo>
                  <a:cubicBezTo>
                    <a:pt x="745" y="446"/>
                    <a:pt x="666" y="376"/>
                    <a:pt x="583" y="308"/>
                  </a:cubicBezTo>
                  <a:cubicBezTo>
                    <a:pt x="444" y="194"/>
                    <a:pt x="295" y="93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4123155" y="4173461"/>
              <a:ext cx="178466" cy="59397"/>
            </a:xfrm>
            <a:custGeom>
              <a:avLst/>
              <a:gdLst/>
              <a:ahLst/>
              <a:cxnLst/>
              <a:rect l="l" t="t" r="r" b="b"/>
              <a:pathLst>
                <a:path w="4991" h="1661" extrusionOk="0">
                  <a:moveTo>
                    <a:pt x="1680" y="0"/>
                  </a:moveTo>
                  <a:cubicBezTo>
                    <a:pt x="1113" y="0"/>
                    <a:pt x="548" y="79"/>
                    <a:pt x="1" y="235"/>
                  </a:cubicBezTo>
                  <a:cubicBezTo>
                    <a:pt x="373" y="473"/>
                    <a:pt x="744" y="714"/>
                    <a:pt x="1116" y="948"/>
                  </a:cubicBezTo>
                  <a:cubicBezTo>
                    <a:pt x="1499" y="1188"/>
                    <a:pt x="1892" y="1402"/>
                    <a:pt x="2328" y="1524"/>
                  </a:cubicBezTo>
                  <a:cubicBezTo>
                    <a:pt x="2652" y="1616"/>
                    <a:pt x="2987" y="1661"/>
                    <a:pt x="3322" y="1661"/>
                  </a:cubicBezTo>
                  <a:cubicBezTo>
                    <a:pt x="3852" y="1661"/>
                    <a:pt x="4381" y="1548"/>
                    <a:pt x="4864" y="1327"/>
                  </a:cubicBezTo>
                  <a:cubicBezTo>
                    <a:pt x="4876" y="1320"/>
                    <a:pt x="4887" y="1319"/>
                    <a:pt x="4897" y="1319"/>
                  </a:cubicBezTo>
                  <a:cubicBezTo>
                    <a:pt x="4901" y="1319"/>
                    <a:pt x="4905" y="1319"/>
                    <a:pt x="4909" y="1319"/>
                  </a:cubicBezTo>
                  <a:cubicBezTo>
                    <a:pt x="4918" y="1261"/>
                    <a:pt x="4929" y="1202"/>
                    <a:pt x="4941" y="1145"/>
                  </a:cubicBezTo>
                  <a:cubicBezTo>
                    <a:pt x="3999" y="937"/>
                    <a:pt x="3057" y="768"/>
                    <a:pt x="2096" y="666"/>
                  </a:cubicBezTo>
                  <a:cubicBezTo>
                    <a:pt x="2083" y="664"/>
                    <a:pt x="2085" y="644"/>
                    <a:pt x="2098" y="644"/>
                  </a:cubicBezTo>
                  <a:cubicBezTo>
                    <a:pt x="3059" y="703"/>
                    <a:pt x="4026" y="828"/>
                    <a:pt x="4965" y="1048"/>
                  </a:cubicBezTo>
                  <a:cubicBezTo>
                    <a:pt x="4974" y="1014"/>
                    <a:pt x="4980" y="980"/>
                    <a:pt x="4990" y="947"/>
                  </a:cubicBezTo>
                  <a:cubicBezTo>
                    <a:pt x="4203" y="503"/>
                    <a:pt x="3383" y="172"/>
                    <a:pt x="2482" y="53"/>
                  </a:cubicBezTo>
                  <a:cubicBezTo>
                    <a:pt x="2215" y="18"/>
                    <a:pt x="1947" y="0"/>
                    <a:pt x="1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4114322" y="4219339"/>
              <a:ext cx="183651" cy="48991"/>
            </a:xfrm>
            <a:custGeom>
              <a:avLst/>
              <a:gdLst/>
              <a:ahLst/>
              <a:cxnLst/>
              <a:rect l="l" t="t" r="r" b="b"/>
              <a:pathLst>
                <a:path w="5136" h="1370" extrusionOk="0">
                  <a:moveTo>
                    <a:pt x="1596" y="1"/>
                  </a:moveTo>
                  <a:cubicBezTo>
                    <a:pt x="1271" y="164"/>
                    <a:pt x="952" y="313"/>
                    <a:pt x="662" y="535"/>
                  </a:cubicBezTo>
                  <a:cubicBezTo>
                    <a:pt x="413" y="724"/>
                    <a:pt x="192" y="945"/>
                    <a:pt x="0" y="1191"/>
                  </a:cubicBezTo>
                  <a:cubicBezTo>
                    <a:pt x="61" y="1189"/>
                    <a:pt x="122" y="1188"/>
                    <a:pt x="183" y="1188"/>
                  </a:cubicBezTo>
                  <a:cubicBezTo>
                    <a:pt x="545" y="1188"/>
                    <a:pt x="906" y="1223"/>
                    <a:pt x="1267" y="1261"/>
                  </a:cubicBezTo>
                  <a:cubicBezTo>
                    <a:pt x="1279" y="1255"/>
                    <a:pt x="1290" y="1248"/>
                    <a:pt x="1301" y="1242"/>
                  </a:cubicBezTo>
                  <a:cubicBezTo>
                    <a:pt x="1309" y="1239"/>
                    <a:pt x="1316" y="1237"/>
                    <a:pt x="1324" y="1237"/>
                  </a:cubicBezTo>
                  <a:cubicBezTo>
                    <a:pt x="1346" y="1237"/>
                    <a:pt x="1365" y="1253"/>
                    <a:pt x="1372" y="1274"/>
                  </a:cubicBezTo>
                  <a:cubicBezTo>
                    <a:pt x="1800" y="1321"/>
                    <a:pt x="2228" y="1369"/>
                    <a:pt x="2659" y="1369"/>
                  </a:cubicBezTo>
                  <a:cubicBezTo>
                    <a:pt x="2703" y="1369"/>
                    <a:pt x="2747" y="1369"/>
                    <a:pt x="2791" y="1368"/>
                  </a:cubicBezTo>
                  <a:cubicBezTo>
                    <a:pt x="3250" y="1358"/>
                    <a:pt x="3717" y="1284"/>
                    <a:pt x="4132" y="1084"/>
                  </a:cubicBezTo>
                  <a:cubicBezTo>
                    <a:pt x="4480" y="918"/>
                    <a:pt x="4767" y="644"/>
                    <a:pt x="5132" y="518"/>
                  </a:cubicBezTo>
                  <a:cubicBezTo>
                    <a:pt x="5128" y="417"/>
                    <a:pt x="5129" y="317"/>
                    <a:pt x="5136" y="217"/>
                  </a:cubicBezTo>
                  <a:lnTo>
                    <a:pt x="5136" y="217"/>
                  </a:lnTo>
                  <a:cubicBezTo>
                    <a:pt x="5125" y="221"/>
                    <a:pt x="5111" y="226"/>
                    <a:pt x="5099" y="230"/>
                  </a:cubicBezTo>
                  <a:cubicBezTo>
                    <a:pt x="5095" y="232"/>
                    <a:pt x="5094" y="237"/>
                    <a:pt x="5089" y="237"/>
                  </a:cubicBezTo>
                  <a:cubicBezTo>
                    <a:pt x="4242" y="614"/>
                    <a:pt x="3304" y="810"/>
                    <a:pt x="2376" y="810"/>
                  </a:cubicBezTo>
                  <a:cubicBezTo>
                    <a:pt x="2299" y="810"/>
                    <a:pt x="2222" y="809"/>
                    <a:pt x="2145" y="806"/>
                  </a:cubicBezTo>
                  <a:cubicBezTo>
                    <a:pt x="2132" y="806"/>
                    <a:pt x="2133" y="787"/>
                    <a:pt x="2146" y="787"/>
                  </a:cubicBezTo>
                  <a:cubicBezTo>
                    <a:pt x="2781" y="772"/>
                    <a:pt x="3401" y="682"/>
                    <a:pt x="4004" y="520"/>
                  </a:cubicBezTo>
                  <a:lnTo>
                    <a:pt x="4004" y="520"/>
                  </a:lnTo>
                  <a:cubicBezTo>
                    <a:pt x="3859" y="537"/>
                    <a:pt x="3713" y="545"/>
                    <a:pt x="3568" y="545"/>
                  </a:cubicBezTo>
                  <a:cubicBezTo>
                    <a:pt x="3246" y="545"/>
                    <a:pt x="2925" y="505"/>
                    <a:pt x="2611" y="426"/>
                  </a:cubicBezTo>
                  <a:cubicBezTo>
                    <a:pt x="2251" y="335"/>
                    <a:pt x="1916" y="181"/>
                    <a:pt x="1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4211979" y="4033786"/>
              <a:ext cx="55031" cy="68516"/>
            </a:xfrm>
            <a:custGeom>
              <a:avLst/>
              <a:gdLst/>
              <a:ahLst/>
              <a:cxnLst/>
              <a:rect l="l" t="t" r="r" b="b"/>
              <a:pathLst>
                <a:path w="1539" h="191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208"/>
                    <a:pt x="41" y="412"/>
                    <a:pt x="84" y="614"/>
                  </a:cubicBezTo>
                  <a:cubicBezTo>
                    <a:pt x="111" y="726"/>
                    <a:pt x="141" y="835"/>
                    <a:pt x="175" y="944"/>
                  </a:cubicBezTo>
                  <a:cubicBezTo>
                    <a:pt x="210" y="1050"/>
                    <a:pt x="256" y="1153"/>
                    <a:pt x="287" y="1260"/>
                  </a:cubicBezTo>
                  <a:cubicBezTo>
                    <a:pt x="718" y="1454"/>
                    <a:pt x="1142" y="1667"/>
                    <a:pt x="1539" y="1916"/>
                  </a:cubicBezTo>
                  <a:cubicBezTo>
                    <a:pt x="1470" y="1797"/>
                    <a:pt x="1413" y="1668"/>
                    <a:pt x="1362" y="1548"/>
                  </a:cubicBezTo>
                  <a:cubicBezTo>
                    <a:pt x="1266" y="1322"/>
                    <a:pt x="1194" y="1086"/>
                    <a:pt x="1136" y="849"/>
                  </a:cubicBezTo>
                  <a:cubicBezTo>
                    <a:pt x="1109" y="739"/>
                    <a:pt x="1087" y="627"/>
                    <a:pt x="1066" y="515"/>
                  </a:cubicBezTo>
                  <a:cubicBezTo>
                    <a:pt x="889" y="427"/>
                    <a:pt x="718" y="323"/>
                    <a:pt x="538" y="236"/>
                  </a:cubicBezTo>
                  <a:cubicBezTo>
                    <a:pt x="362" y="150"/>
                    <a:pt x="183" y="7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4464007" y="4196668"/>
              <a:ext cx="184795" cy="52210"/>
            </a:xfrm>
            <a:custGeom>
              <a:avLst/>
              <a:gdLst/>
              <a:ahLst/>
              <a:cxnLst/>
              <a:rect l="l" t="t" r="r" b="b"/>
              <a:pathLst>
                <a:path w="5168" h="1460" extrusionOk="0">
                  <a:moveTo>
                    <a:pt x="2975" y="0"/>
                  </a:moveTo>
                  <a:cubicBezTo>
                    <a:pt x="2808" y="0"/>
                    <a:pt x="2640" y="10"/>
                    <a:pt x="2473" y="31"/>
                  </a:cubicBezTo>
                  <a:cubicBezTo>
                    <a:pt x="2241" y="61"/>
                    <a:pt x="2018" y="119"/>
                    <a:pt x="1795" y="185"/>
                  </a:cubicBezTo>
                  <a:cubicBezTo>
                    <a:pt x="1277" y="469"/>
                    <a:pt x="716" y="652"/>
                    <a:pt x="90" y="652"/>
                  </a:cubicBezTo>
                  <a:cubicBezTo>
                    <a:pt x="68" y="652"/>
                    <a:pt x="46" y="652"/>
                    <a:pt x="23" y="652"/>
                  </a:cubicBezTo>
                  <a:lnTo>
                    <a:pt x="23" y="652"/>
                  </a:lnTo>
                  <a:cubicBezTo>
                    <a:pt x="48" y="806"/>
                    <a:pt x="53" y="960"/>
                    <a:pt x="45" y="1115"/>
                  </a:cubicBezTo>
                  <a:cubicBezTo>
                    <a:pt x="84" y="1096"/>
                    <a:pt x="129" y="1082"/>
                    <a:pt x="169" y="1069"/>
                  </a:cubicBezTo>
                  <a:cubicBezTo>
                    <a:pt x="228" y="1047"/>
                    <a:pt x="288" y="1026"/>
                    <a:pt x="347" y="1006"/>
                  </a:cubicBezTo>
                  <a:cubicBezTo>
                    <a:pt x="481" y="961"/>
                    <a:pt x="616" y="920"/>
                    <a:pt x="751" y="882"/>
                  </a:cubicBezTo>
                  <a:cubicBezTo>
                    <a:pt x="1028" y="804"/>
                    <a:pt x="1311" y="748"/>
                    <a:pt x="1593" y="700"/>
                  </a:cubicBezTo>
                  <a:cubicBezTo>
                    <a:pt x="1595" y="699"/>
                    <a:pt x="1597" y="699"/>
                    <a:pt x="1598" y="699"/>
                  </a:cubicBezTo>
                  <a:cubicBezTo>
                    <a:pt x="1629" y="699"/>
                    <a:pt x="1637" y="746"/>
                    <a:pt x="1605" y="752"/>
                  </a:cubicBezTo>
                  <a:cubicBezTo>
                    <a:pt x="1326" y="811"/>
                    <a:pt x="1056" y="888"/>
                    <a:pt x="785" y="970"/>
                  </a:cubicBezTo>
                  <a:cubicBezTo>
                    <a:pt x="649" y="1010"/>
                    <a:pt x="512" y="1054"/>
                    <a:pt x="379" y="1100"/>
                  </a:cubicBezTo>
                  <a:cubicBezTo>
                    <a:pt x="311" y="1125"/>
                    <a:pt x="242" y="1149"/>
                    <a:pt x="173" y="1175"/>
                  </a:cubicBezTo>
                  <a:cubicBezTo>
                    <a:pt x="127" y="1191"/>
                    <a:pt x="84" y="1213"/>
                    <a:pt x="37" y="1219"/>
                  </a:cubicBezTo>
                  <a:cubicBezTo>
                    <a:pt x="28" y="1299"/>
                    <a:pt x="18" y="1380"/>
                    <a:pt x="0" y="1459"/>
                  </a:cubicBezTo>
                  <a:cubicBezTo>
                    <a:pt x="543" y="1171"/>
                    <a:pt x="1178" y="1051"/>
                    <a:pt x="1807" y="1051"/>
                  </a:cubicBezTo>
                  <a:cubicBezTo>
                    <a:pt x="2160" y="1051"/>
                    <a:pt x="2511" y="1089"/>
                    <a:pt x="2842" y="1157"/>
                  </a:cubicBezTo>
                  <a:cubicBezTo>
                    <a:pt x="3117" y="1213"/>
                    <a:pt x="3384" y="1291"/>
                    <a:pt x="3644" y="1388"/>
                  </a:cubicBezTo>
                  <a:cubicBezTo>
                    <a:pt x="3763" y="1345"/>
                    <a:pt x="3888" y="1319"/>
                    <a:pt x="4003" y="1257"/>
                  </a:cubicBezTo>
                  <a:cubicBezTo>
                    <a:pt x="4141" y="1181"/>
                    <a:pt x="4270" y="1085"/>
                    <a:pt x="4396" y="990"/>
                  </a:cubicBezTo>
                  <a:cubicBezTo>
                    <a:pt x="4654" y="798"/>
                    <a:pt x="4911" y="605"/>
                    <a:pt x="5167" y="412"/>
                  </a:cubicBezTo>
                  <a:cubicBezTo>
                    <a:pt x="4591" y="234"/>
                    <a:pt x="4007" y="76"/>
                    <a:pt x="3404" y="20"/>
                  </a:cubicBezTo>
                  <a:cubicBezTo>
                    <a:pt x="3262" y="7"/>
                    <a:pt x="3119" y="0"/>
                    <a:pt x="2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4541460" y="4157905"/>
              <a:ext cx="95937" cy="38156"/>
            </a:xfrm>
            <a:custGeom>
              <a:avLst/>
              <a:gdLst/>
              <a:ahLst/>
              <a:cxnLst/>
              <a:rect l="l" t="t" r="r" b="b"/>
              <a:pathLst>
                <a:path w="2683" h="1067" extrusionOk="0">
                  <a:moveTo>
                    <a:pt x="1290" y="0"/>
                  </a:moveTo>
                  <a:cubicBezTo>
                    <a:pt x="880" y="376"/>
                    <a:pt x="455" y="745"/>
                    <a:pt x="0" y="1045"/>
                  </a:cubicBezTo>
                  <a:cubicBezTo>
                    <a:pt x="274" y="977"/>
                    <a:pt x="563" y="951"/>
                    <a:pt x="845" y="951"/>
                  </a:cubicBezTo>
                  <a:cubicBezTo>
                    <a:pt x="973" y="951"/>
                    <a:pt x="1100" y="956"/>
                    <a:pt x="1223" y="965"/>
                  </a:cubicBezTo>
                  <a:cubicBezTo>
                    <a:pt x="1464" y="983"/>
                    <a:pt x="1703" y="1019"/>
                    <a:pt x="1939" y="1067"/>
                  </a:cubicBezTo>
                  <a:cubicBezTo>
                    <a:pt x="1990" y="999"/>
                    <a:pt x="2071" y="941"/>
                    <a:pt x="2133" y="886"/>
                  </a:cubicBezTo>
                  <a:cubicBezTo>
                    <a:pt x="2202" y="822"/>
                    <a:pt x="2269" y="758"/>
                    <a:pt x="2335" y="691"/>
                  </a:cubicBezTo>
                  <a:cubicBezTo>
                    <a:pt x="2455" y="572"/>
                    <a:pt x="2571" y="448"/>
                    <a:pt x="2683" y="321"/>
                  </a:cubicBezTo>
                  <a:cubicBezTo>
                    <a:pt x="2459" y="252"/>
                    <a:pt x="2232" y="193"/>
                    <a:pt x="2005" y="141"/>
                  </a:cubicBezTo>
                  <a:cubicBezTo>
                    <a:pt x="1869" y="110"/>
                    <a:pt x="1733" y="82"/>
                    <a:pt x="1598" y="57"/>
                  </a:cubicBezTo>
                  <a:cubicBezTo>
                    <a:pt x="1498" y="38"/>
                    <a:pt x="1390" y="26"/>
                    <a:pt x="1290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4437581" y="4075660"/>
              <a:ext cx="155331" cy="109712"/>
            </a:xfrm>
            <a:custGeom>
              <a:avLst/>
              <a:gdLst/>
              <a:ahLst/>
              <a:cxnLst/>
              <a:rect l="l" t="t" r="r" b="b"/>
              <a:pathLst>
                <a:path w="4344" h="3068" extrusionOk="0">
                  <a:moveTo>
                    <a:pt x="4343" y="1"/>
                  </a:moveTo>
                  <a:lnTo>
                    <a:pt x="4343" y="1"/>
                  </a:lnTo>
                  <a:cubicBezTo>
                    <a:pt x="4010" y="7"/>
                    <a:pt x="3679" y="23"/>
                    <a:pt x="3349" y="55"/>
                  </a:cubicBezTo>
                  <a:cubicBezTo>
                    <a:pt x="3163" y="73"/>
                    <a:pt x="2978" y="95"/>
                    <a:pt x="2793" y="120"/>
                  </a:cubicBezTo>
                  <a:cubicBezTo>
                    <a:pt x="2653" y="137"/>
                    <a:pt x="2513" y="163"/>
                    <a:pt x="2372" y="174"/>
                  </a:cubicBezTo>
                  <a:cubicBezTo>
                    <a:pt x="2232" y="478"/>
                    <a:pt x="2068" y="770"/>
                    <a:pt x="1869" y="1046"/>
                  </a:cubicBezTo>
                  <a:cubicBezTo>
                    <a:pt x="1619" y="1393"/>
                    <a:pt x="1329" y="1710"/>
                    <a:pt x="1007" y="1991"/>
                  </a:cubicBezTo>
                  <a:cubicBezTo>
                    <a:pt x="708" y="2252"/>
                    <a:pt x="367" y="2512"/>
                    <a:pt x="0" y="2679"/>
                  </a:cubicBezTo>
                  <a:cubicBezTo>
                    <a:pt x="37" y="2712"/>
                    <a:pt x="70" y="2749"/>
                    <a:pt x="105" y="2783"/>
                  </a:cubicBezTo>
                  <a:cubicBezTo>
                    <a:pt x="176" y="2718"/>
                    <a:pt x="259" y="2660"/>
                    <a:pt x="333" y="2599"/>
                  </a:cubicBezTo>
                  <a:cubicBezTo>
                    <a:pt x="429" y="2519"/>
                    <a:pt x="526" y="2440"/>
                    <a:pt x="622" y="2362"/>
                  </a:cubicBezTo>
                  <a:cubicBezTo>
                    <a:pt x="821" y="2199"/>
                    <a:pt x="1019" y="2036"/>
                    <a:pt x="1217" y="1873"/>
                  </a:cubicBezTo>
                  <a:cubicBezTo>
                    <a:pt x="1619" y="1543"/>
                    <a:pt x="2025" y="1215"/>
                    <a:pt x="2431" y="890"/>
                  </a:cubicBezTo>
                  <a:cubicBezTo>
                    <a:pt x="2436" y="885"/>
                    <a:pt x="2441" y="884"/>
                    <a:pt x="2446" y="884"/>
                  </a:cubicBezTo>
                  <a:cubicBezTo>
                    <a:pt x="2467" y="884"/>
                    <a:pt x="2484" y="911"/>
                    <a:pt x="2464" y="928"/>
                  </a:cubicBezTo>
                  <a:cubicBezTo>
                    <a:pt x="2074" y="1273"/>
                    <a:pt x="1681" y="1614"/>
                    <a:pt x="1282" y="1948"/>
                  </a:cubicBezTo>
                  <a:cubicBezTo>
                    <a:pt x="1079" y="2117"/>
                    <a:pt x="876" y="2285"/>
                    <a:pt x="672" y="2454"/>
                  </a:cubicBezTo>
                  <a:cubicBezTo>
                    <a:pt x="577" y="2533"/>
                    <a:pt x="480" y="2612"/>
                    <a:pt x="384" y="2691"/>
                  </a:cubicBezTo>
                  <a:cubicBezTo>
                    <a:pt x="318" y="2746"/>
                    <a:pt x="252" y="2808"/>
                    <a:pt x="181" y="2860"/>
                  </a:cubicBezTo>
                  <a:cubicBezTo>
                    <a:pt x="240" y="2925"/>
                    <a:pt x="297" y="2995"/>
                    <a:pt x="349" y="3067"/>
                  </a:cubicBezTo>
                  <a:cubicBezTo>
                    <a:pt x="516" y="2727"/>
                    <a:pt x="806" y="2440"/>
                    <a:pt x="1101" y="2215"/>
                  </a:cubicBezTo>
                  <a:cubicBezTo>
                    <a:pt x="1433" y="1961"/>
                    <a:pt x="1808" y="1767"/>
                    <a:pt x="2201" y="1627"/>
                  </a:cubicBezTo>
                  <a:cubicBezTo>
                    <a:pt x="2596" y="1485"/>
                    <a:pt x="3005" y="1397"/>
                    <a:pt x="3420" y="1339"/>
                  </a:cubicBezTo>
                  <a:cubicBezTo>
                    <a:pt x="3565" y="1094"/>
                    <a:pt x="3744" y="864"/>
                    <a:pt x="3905" y="630"/>
                  </a:cubicBezTo>
                  <a:cubicBezTo>
                    <a:pt x="4052" y="419"/>
                    <a:pt x="4197" y="209"/>
                    <a:pt x="4343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4450490" y="4276839"/>
              <a:ext cx="29250" cy="9941"/>
            </a:xfrm>
            <a:custGeom>
              <a:avLst/>
              <a:gdLst/>
              <a:ahLst/>
              <a:cxnLst/>
              <a:rect l="l" t="t" r="r" b="b"/>
              <a:pathLst>
                <a:path w="818" h="278" extrusionOk="0">
                  <a:moveTo>
                    <a:pt x="72" y="1"/>
                  </a:moveTo>
                  <a:cubicBezTo>
                    <a:pt x="49" y="40"/>
                    <a:pt x="25" y="80"/>
                    <a:pt x="0" y="119"/>
                  </a:cubicBezTo>
                  <a:cubicBezTo>
                    <a:pt x="274" y="160"/>
                    <a:pt x="548" y="213"/>
                    <a:pt x="817" y="277"/>
                  </a:cubicBezTo>
                  <a:cubicBezTo>
                    <a:pt x="782" y="264"/>
                    <a:pt x="748" y="251"/>
                    <a:pt x="713" y="239"/>
                  </a:cubicBezTo>
                  <a:cubicBezTo>
                    <a:pt x="507" y="162"/>
                    <a:pt x="275" y="100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4409904" y="3998349"/>
              <a:ext cx="83029" cy="156951"/>
            </a:xfrm>
            <a:custGeom>
              <a:avLst/>
              <a:gdLst/>
              <a:ahLst/>
              <a:cxnLst/>
              <a:rect l="l" t="t" r="r" b="b"/>
              <a:pathLst>
                <a:path w="2322" h="4389" extrusionOk="0">
                  <a:moveTo>
                    <a:pt x="2322" y="1"/>
                  </a:moveTo>
                  <a:lnTo>
                    <a:pt x="2322" y="1"/>
                  </a:lnTo>
                  <a:cubicBezTo>
                    <a:pt x="2091" y="87"/>
                    <a:pt x="1869" y="194"/>
                    <a:pt x="1658" y="320"/>
                  </a:cubicBezTo>
                  <a:cubicBezTo>
                    <a:pt x="1415" y="467"/>
                    <a:pt x="1196" y="642"/>
                    <a:pt x="980" y="823"/>
                  </a:cubicBezTo>
                  <a:cubicBezTo>
                    <a:pt x="976" y="826"/>
                    <a:pt x="973" y="828"/>
                    <a:pt x="969" y="830"/>
                  </a:cubicBezTo>
                  <a:cubicBezTo>
                    <a:pt x="943" y="1193"/>
                    <a:pt x="900" y="1555"/>
                    <a:pt x="831" y="1912"/>
                  </a:cubicBezTo>
                  <a:cubicBezTo>
                    <a:pt x="745" y="2365"/>
                    <a:pt x="628" y="2809"/>
                    <a:pt x="477" y="3243"/>
                  </a:cubicBezTo>
                  <a:cubicBezTo>
                    <a:pt x="346" y="3617"/>
                    <a:pt x="201" y="4007"/>
                    <a:pt x="0" y="4355"/>
                  </a:cubicBezTo>
                  <a:cubicBezTo>
                    <a:pt x="26" y="4365"/>
                    <a:pt x="50" y="4377"/>
                    <a:pt x="74" y="4388"/>
                  </a:cubicBezTo>
                  <a:cubicBezTo>
                    <a:pt x="268" y="3905"/>
                    <a:pt x="467" y="3424"/>
                    <a:pt x="663" y="2943"/>
                  </a:cubicBezTo>
                  <a:cubicBezTo>
                    <a:pt x="879" y="2415"/>
                    <a:pt x="1084" y="1880"/>
                    <a:pt x="1327" y="1363"/>
                  </a:cubicBezTo>
                  <a:cubicBezTo>
                    <a:pt x="1332" y="1354"/>
                    <a:pt x="1340" y="1350"/>
                    <a:pt x="1348" y="1350"/>
                  </a:cubicBezTo>
                  <a:cubicBezTo>
                    <a:pt x="1361" y="1350"/>
                    <a:pt x="1373" y="1361"/>
                    <a:pt x="1367" y="1378"/>
                  </a:cubicBezTo>
                  <a:cubicBezTo>
                    <a:pt x="1183" y="1917"/>
                    <a:pt x="957" y="2443"/>
                    <a:pt x="744" y="2971"/>
                  </a:cubicBezTo>
                  <a:cubicBezTo>
                    <a:pt x="710" y="3056"/>
                    <a:pt x="675" y="3142"/>
                    <a:pt x="642" y="3227"/>
                  </a:cubicBezTo>
                  <a:lnTo>
                    <a:pt x="645" y="3228"/>
                  </a:lnTo>
                  <a:cubicBezTo>
                    <a:pt x="955" y="2479"/>
                    <a:pt x="1455" y="1817"/>
                    <a:pt x="2082" y="1310"/>
                  </a:cubicBezTo>
                  <a:cubicBezTo>
                    <a:pt x="2076" y="1303"/>
                    <a:pt x="2070" y="1296"/>
                    <a:pt x="2068" y="1286"/>
                  </a:cubicBezTo>
                  <a:cubicBezTo>
                    <a:pt x="2056" y="1231"/>
                    <a:pt x="2077" y="1178"/>
                    <a:pt x="2089" y="1123"/>
                  </a:cubicBezTo>
                  <a:cubicBezTo>
                    <a:pt x="2104" y="1066"/>
                    <a:pt x="2118" y="1009"/>
                    <a:pt x="2132" y="952"/>
                  </a:cubicBezTo>
                  <a:cubicBezTo>
                    <a:pt x="2160" y="838"/>
                    <a:pt x="2186" y="724"/>
                    <a:pt x="2210" y="608"/>
                  </a:cubicBezTo>
                  <a:cubicBezTo>
                    <a:pt x="2253" y="408"/>
                    <a:pt x="2289" y="204"/>
                    <a:pt x="2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4304308" y="4197061"/>
              <a:ext cx="7688" cy="28215"/>
            </a:xfrm>
            <a:custGeom>
              <a:avLst/>
              <a:gdLst/>
              <a:ahLst/>
              <a:cxnLst/>
              <a:rect l="l" t="t" r="r" b="b"/>
              <a:pathLst>
                <a:path w="215" h="789" extrusionOk="0">
                  <a:moveTo>
                    <a:pt x="214" y="1"/>
                  </a:moveTo>
                  <a:lnTo>
                    <a:pt x="214" y="1"/>
                  </a:lnTo>
                  <a:cubicBezTo>
                    <a:pt x="109" y="226"/>
                    <a:pt x="37" y="468"/>
                    <a:pt x="6" y="718"/>
                  </a:cubicBezTo>
                  <a:cubicBezTo>
                    <a:pt x="2" y="742"/>
                    <a:pt x="2" y="765"/>
                    <a:pt x="0" y="789"/>
                  </a:cubicBezTo>
                  <a:cubicBezTo>
                    <a:pt x="46" y="764"/>
                    <a:pt x="98" y="747"/>
                    <a:pt x="154" y="743"/>
                  </a:cubicBezTo>
                  <a:cubicBezTo>
                    <a:pt x="105" y="507"/>
                    <a:pt x="118" y="253"/>
                    <a:pt x="214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4306919" y="4152863"/>
              <a:ext cx="156654" cy="159239"/>
            </a:xfrm>
            <a:custGeom>
              <a:avLst/>
              <a:gdLst/>
              <a:ahLst/>
              <a:cxnLst/>
              <a:rect l="l" t="t" r="r" b="b"/>
              <a:pathLst>
                <a:path w="4381" h="4453" extrusionOk="0">
                  <a:moveTo>
                    <a:pt x="1912" y="0"/>
                  </a:moveTo>
                  <a:cubicBezTo>
                    <a:pt x="1713" y="11"/>
                    <a:pt x="1518" y="35"/>
                    <a:pt x="1328" y="105"/>
                  </a:cubicBezTo>
                  <a:cubicBezTo>
                    <a:pt x="1089" y="190"/>
                    <a:pt x="873" y="327"/>
                    <a:pt x="685" y="495"/>
                  </a:cubicBezTo>
                  <a:cubicBezTo>
                    <a:pt x="615" y="558"/>
                    <a:pt x="552" y="625"/>
                    <a:pt x="491" y="695"/>
                  </a:cubicBezTo>
                  <a:cubicBezTo>
                    <a:pt x="862" y="314"/>
                    <a:pt x="1412" y="97"/>
                    <a:pt x="1947" y="97"/>
                  </a:cubicBezTo>
                  <a:cubicBezTo>
                    <a:pt x="2423" y="97"/>
                    <a:pt x="2888" y="268"/>
                    <a:pt x="3208" y="647"/>
                  </a:cubicBezTo>
                  <a:cubicBezTo>
                    <a:pt x="4028" y="1620"/>
                    <a:pt x="3500" y="3017"/>
                    <a:pt x="2457" y="3555"/>
                  </a:cubicBezTo>
                  <a:cubicBezTo>
                    <a:pt x="2142" y="3717"/>
                    <a:pt x="1829" y="3793"/>
                    <a:pt x="1532" y="3793"/>
                  </a:cubicBezTo>
                  <a:cubicBezTo>
                    <a:pt x="897" y="3793"/>
                    <a:pt x="337" y="3448"/>
                    <a:pt x="0" y="2866"/>
                  </a:cubicBezTo>
                  <a:lnTo>
                    <a:pt x="0" y="2866"/>
                  </a:lnTo>
                  <a:cubicBezTo>
                    <a:pt x="171" y="3468"/>
                    <a:pt x="590" y="3975"/>
                    <a:pt x="1198" y="4251"/>
                  </a:cubicBezTo>
                  <a:cubicBezTo>
                    <a:pt x="1495" y="4385"/>
                    <a:pt x="1807" y="4452"/>
                    <a:pt x="2114" y="4452"/>
                  </a:cubicBezTo>
                  <a:cubicBezTo>
                    <a:pt x="2649" y="4452"/>
                    <a:pt x="3170" y="4251"/>
                    <a:pt x="3576" y="3851"/>
                  </a:cubicBezTo>
                  <a:cubicBezTo>
                    <a:pt x="3718" y="3713"/>
                    <a:pt x="3839" y="3555"/>
                    <a:pt x="3939" y="3386"/>
                  </a:cubicBezTo>
                  <a:cubicBezTo>
                    <a:pt x="3922" y="3374"/>
                    <a:pt x="3931" y="3341"/>
                    <a:pt x="3953" y="3341"/>
                  </a:cubicBezTo>
                  <a:cubicBezTo>
                    <a:pt x="3954" y="3341"/>
                    <a:pt x="3956" y="3341"/>
                    <a:pt x="3957" y="3341"/>
                  </a:cubicBezTo>
                  <a:cubicBezTo>
                    <a:pt x="3959" y="3343"/>
                    <a:pt x="3962" y="3343"/>
                    <a:pt x="3965" y="3344"/>
                  </a:cubicBezTo>
                  <a:cubicBezTo>
                    <a:pt x="4300" y="2757"/>
                    <a:pt x="4381" y="2036"/>
                    <a:pt x="4097" y="1404"/>
                  </a:cubicBezTo>
                  <a:cubicBezTo>
                    <a:pt x="3869" y="899"/>
                    <a:pt x="3459" y="495"/>
                    <a:pt x="2967" y="258"/>
                  </a:cubicBezTo>
                  <a:cubicBezTo>
                    <a:pt x="2959" y="264"/>
                    <a:pt x="2949" y="267"/>
                    <a:pt x="2940" y="267"/>
                  </a:cubicBezTo>
                  <a:cubicBezTo>
                    <a:pt x="2917" y="267"/>
                    <a:pt x="2895" y="251"/>
                    <a:pt x="2894" y="227"/>
                  </a:cubicBezTo>
                  <a:cubicBezTo>
                    <a:pt x="2857" y="209"/>
                    <a:pt x="2821" y="191"/>
                    <a:pt x="2782" y="178"/>
                  </a:cubicBezTo>
                  <a:cubicBezTo>
                    <a:pt x="2773" y="182"/>
                    <a:pt x="2763" y="184"/>
                    <a:pt x="2754" y="184"/>
                  </a:cubicBezTo>
                  <a:cubicBezTo>
                    <a:pt x="2726" y="184"/>
                    <a:pt x="2697" y="168"/>
                    <a:pt x="2685" y="143"/>
                  </a:cubicBezTo>
                  <a:cubicBezTo>
                    <a:pt x="2460" y="69"/>
                    <a:pt x="2224" y="26"/>
                    <a:pt x="1984" y="26"/>
                  </a:cubicBezTo>
                  <a:cubicBezTo>
                    <a:pt x="1979" y="26"/>
                    <a:pt x="1973" y="27"/>
                    <a:pt x="1967" y="27"/>
                  </a:cubicBezTo>
                  <a:cubicBezTo>
                    <a:pt x="1941" y="26"/>
                    <a:pt x="1922" y="16"/>
                    <a:pt x="191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4415482" y="4113707"/>
              <a:ext cx="17521" cy="46345"/>
            </a:xfrm>
            <a:custGeom>
              <a:avLst/>
              <a:gdLst/>
              <a:ahLst/>
              <a:cxnLst/>
              <a:rect l="l" t="t" r="r" b="b"/>
              <a:pathLst>
                <a:path w="490" h="1296" extrusionOk="0">
                  <a:moveTo>
                    <a:pt x="486" y="1"/>
                  </a:moveTo>
                  <a:cubicBezTo>
                    <a:pt x="324" y="401"/>
                    <a:pt x="165" y="800"/>
                    <a:pt x="1" y="1199"/>
                  </a:cubicBezTo>
                  <a:cubicBezTo>
                    <a:pt x="64" y="1228"/>
                    <a:pt x="125" y="1261"/>
                    <a:pt x="185" y="1296"/>
                  </a:cubicBezTo>
                  <a:cubicBezTo>
                    <a:pt x="192" y="909"/>
                    <a:pt x="296" y="512"/>
                    <a:pt x="431" y="153"/>
                  </a:cubicBezTo>
                  <a:cubicBezTo>
                    <a:pt x="449" y="102"/>
                    <a:pt x="469" y="52"/>
                    <a:pt x="489" y="2"/>
                  </a:cubicBezTo>
                  <a:lnTo>
                    <a:pt x="4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4318433" y="4297901"/>
              <a:ext cx="14589" cy="11729"/>
            </a:xfrm>
            <a:custGeom>
              <a:avLst/>
              <a:gdLst/>
              <a:ahLst/>
              <a:cxnLst/>
              <a:rect l="l" t="t" r="r" b="b"/>
              <a:pathLst>
                <a:path w="408" h="328" extrusionOk="0">
                  <a:moveTo>
                    <a:pt x="251" y="0"/>
                  </a:moveTo>
                  <a:cubicBezTo>
                    <a:pt x="168" y="110"/>
                    <a:pt x="84" y="219"/>
                    <a:pt x="1" y="328"/>
                  </a:cubicBezTo>
                  <a:cubicBezTo>
                    <a:pt x="124" y="240"/>
                    <a:pt x="259" y="168"/>
                    <a:pt x="408" y="120"/>
                  </a:cubicBezTo>
                  <a:cubicBezTo>
                    <a:pt x="352" y="82"/>
                    <a:pt x="302" y="42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4130271" y="4129406"/>
              <a:ext cx="182435" cy="73487"/>
            </a:xfrm>
            <a:custGeom>
              <a:avLst/>
              <a:gdLst/>
              <a:ahLst/>
              <a:cxnLst/>
              <a:rect l="l" t="t" r="r" b="b"/>
              <a:pathLst>
                <a:path w="5102" h="2055" extrusionOk="0">
                  <a:moveTo>
                    <a:pt x="745" y="1"/>
                  </a:moveTo>
                  <a:cubicBezTo>
                    <a:pt x="496" y="1"/>
                    <a:pt x="248" y="11"/>
                    <a:pt x="1" y="31"/>
                  </a:cubicBezTo>
                  <a:cubicBezTo>
                    <a:pt x="181" y="211"/>
                    <a:pt x="367" y="385"/>
                    <a:pt x="560" y="549"/>
                  </a:cubicBezTo>
                  <a:cubicBezTo>
                    <a:pt x="763" y="721"/>
                    <a:pt x="996" y="878"/>
                    <a:pt x="1180" y="1069"/>
                  </a:cubicBezTo>
                  <a:cubicBezTo>
                    <a:pt x="1281" y="1064"/>
                    <a:pt x="1382" y="1062"/>
                    <a:pt x="1484" y="1062"/>
                  </a:cubicBezTo>
                  <a:cubicBezTo>
                    <a:pt x="1770" y="1062"/>
                    <a:pt x="2057" y="1080"/>
                    <a:pt x="2341" y="1120"/>
                  </a:cubicBezTo>
                  <a:cubicBezTo>
                    <a:pt x="3213" y="1242"/>
                    <a:pt x="4107" y="1536"/>
                    <a:pt x="4829" y="2055"/>
                  </a:cubicBezTo>
                  <a:cubicBezTo>
                    <a:pt x="4850" y="1992"/>
                    <a:pt x="4875" y="1932"/>
                    <a:pt x="4901" y="1872"/>
                  </a:cubicBezTo>
                  <a:lnTo>
                    <a:pt x="4901" y="1872"/>
                  </a:lnTo>
                  <a:cubicBezTo>
                    <a:pt x="4898" y="1873"/>
                    <a:pt x="4897" y="1874"/>
                    <a:pt x="4895" y="1874"/>
                  </a:cubicBezTo>
                  <a:cubicBezTo>
                    <a:pt x="4894" y="1874"/>
                    <a:pt x="4893" y="1874"/>
                    <a:pt x="4892" y="1873"/>
                  </a:cubicBezTo>
                  <a:cubicBezTo>
                    <a:pt x="4663" y="1836"/>
                    <a:pt x="4426" y="1713"/>
                    <a:pt x="4210" y="1627"/>
                  </a:cubicBezTo>
                  <a:cubicBezTo>
                    <a:pt x="3971" y="1533"/>
                    <a:pt x="3734" y="1433"/>
                    <a:pt x="3496" y="1334"/>
                  </a:cubicBezTo>
                  <a:cubicBezTo>
                    <a:pt x="3023" y="1134"/>
                    <a:pt x="2552" y="929"/>
                    <a:pt x="2088" y="709"/>
                  </a:cubicBezTo>
                  <a:cubicBezTo>
                    <a:pt x="2074" y="701"/>
                    <a:pt x="2080" y="681"/>
                    <a:pt x="2093" y="681"/>
                  </a:cubicBezTo>
                  <a:cubicBezTo>
                    <a:pt x="2095" y="681"/>
                    <a:pt x="2096" y="681"/>
                    <a:pt x="2098" y="682"/>
                  </a:cubicBezTo>
                  <a:cubicBezTo>
                    <a:pt x="2570" y="881"/>
                    <a:pt x="3044" y="1079"/>
                    <a:pt x="3521" y="1266"/>
                  </a:cubicBezTo>
                  <a:cubicBezTo>
                    <a:pt x="3759" y="1361"/>
                    <a:pt x="4001" y="1449"/>
                    <a:pt x="4241" y="1539"/>
                  </a:cubicBezTo>
                  <a:cubicBezTo>
                    <a:pt x="4460" y="1621"/>
                    <a:pt x="4716" y="1681"/>
                    <a:pt x="4919" y="1801"/>
                  </a:cubicBezTo>
                  <a:cubicBezTo>
                    <a:pt x="4923" y="1804"/>
                    <a:pt x="4925" y="1809"/>
                    <a:pt x="4928" y="1814"/>
                  </a:cubicBezTo>
                  <a:cubicBezTo>
                    <a:pt x="4977" y="1706"/>
                    <a:pt x="5036" y="1602"/>
                    <a:pt x="5101" y="1503"/>
                  </a:cubicBezTo>
                  <a:cubicBezTo>
                    <a:pt x="4672" y="1432"/>
                    <a:pt x="4262" y="1248"/>
                    <a:pt x="3865" y="1082"/>
                  </a:cubicBezTo>
                  <a:cubicBezTo>
                    <a:pt x="3460" y="913"/>
                    <a:pt x="3055" y="718"/>
                    <a:pt x="2720" y="431"/>
                  </a:cubicBezTo>
                  <a:cubicBezTo>
                    <a:pt x="2621" y="346"/>
                    <a:pt x="2532" y="255"/>
                    <a:pt x="2449" y="160"/>
                  </a:cubicBezTo>
                  <a:cubicBezTo>
                    <a:pt x="2447" y="160"/>
                    <a:pt x="2445" y="160"/>
                    <a:pt x="2444" y="160"/>
                  </a:cubicBezTo>
                  <a:cubicBezTo>
                    <a:pt x="2240" y="160"/>
                    <a:pt x="2022" y="96"/>
                    <a:pt x="1821" y="69"/>
                  </a:cubicBezTo>
                  <a:cubicBezTo>
                    <a:pt x="1609" y="42"/>
                    <a:pt x="1396" y="24"/>
                    <a:pt x="1183" y="12"/>
                  </a:cubicBezTo>
                  <a:cubicBezTo>
                    <a:pt x="1037" y="4"/>
                    <a:pt x="891" y="1"/>
                    <a:pt x="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4370712" y="3852775"/>
              <a:ext cx="483978" cy="519235"/>
            </a:xfrm>
            <a:custGeom>
              <a:avLst/>
              <a:gdLst/>
              <a:ahLst/>
              <a:cxnLst/>
              <a:rect l="l" t="t" r="r" b="b"/>
              <a:pathLst>
                <a:path w="13535" h="14520" extrusionOk="0">
                  <a:moveTo>
                    <a:pt x="6121" y="278"/>
                  </a:moveTo>
                  <a:cubicBezTo>
                    <a:pt x="6527" y="1053"/>
                    <a:pt x="6931" y="1859"/>
                    <a:pt x="7054" y="2735"/>
                  </a:cubicBezTo>
                  <a:cubicBezTo>
                    <a:pt x="7189" y="3698"/>
                    <a:pt x="6914" y="4668"/>
                    <a:pt x="6821" y="5623"/>
                  </a:cubicBezTo>
                  <a:cubicBezTo>
                    <a:pt x="6766" y="5615"/>
                    <a:pt x="6710" y="5611"/>
                    <a:pt x="6654" y="5608"/>
                  </a:cubicBezTo>
                  <a:cubicBezTo>
                    <a:pt x="6655" y="5603"/>
                    <a:pt x="6658" y="5597"/>
                    <a:pt x="6657" y="5591"/>
                  </a:cubicBezTo>
                  <a:cubicBezTo>
                    <a:pt x="6594" y="4391"/>
                    <a:pt x="6449" y="3186"/>
                    <a:pt x="6165" y="2017"/>
                  </a:cubicBezTo>
                  <a:cubicBezTo>
                    <a:pt x="6164" y="2012"/>
                    <a:pt x="6159" y="2009"/>
                    <a:pt x="6155" y="2009"/>
                  </a:cubicBezTo>
                  <a:cubicBezTo>
                    <a:pt x="6149" y="2009"/>
                    <a:pt x="6142" y="2013"/>
                    <a:pt x="6144" y="2020"/>
                  </a:cubicBezTo>
                  <a:cubicBezTo>
                    <a:pt x="6327" y="3209"/>
                    <a:pt x="6473" y="4396"/>
                    <a:pt x="6524" y="5597"/>
                  </a:cubicBezTo>
                  <a:cubicBezTo>
                    <a:pt x="6524" y="5601"/>
                    <a:pt x="6525" y="5604"/>
                    <a:pt x="6526" y="5610"/>
                  </a:cubicBezTo>
                  <a:cubicBezTo>
                    <a:pt x="6475" y="5613"/>
                    <a:pt x="6425" y="5617"/>
                    <a:pt x="6374" y="5625"/>
                  </a:cubicBezTo>
                  <a:cubicBezTo>
                    <a:pt x="6352" y="5630"/>
                    <a:pt x="6331" y="5634"/>
                    <a:pt x="6308" y="5639"/>
                  </a:cubicBezTo>
                  <a:cubicBezTo>
                    <a:pt x="6240" y="5655"/>
                    <a:pt x="6170" y="5676"/>
                    <a:pt x="6104" y="5704"/>
                  </a:cubicBezTo>
                  <a:cubicBezTo>
                    <a:pt x="6064" y="5542"/>
                    <a:pt x="5985" y="5391"/>
                    <a:pt x="5907" y="5242"/>
                  </a:cubicBezTo>
                  <a:cubicBezTo>
                    <a:pt x="5817" y="5064"/>
                    <a:pt x="5717" y="4890"/>
                    <a:pt x="5612" y="4720"/>
                  </a:cubicBezTo>
                  <a:cubicBezTo>
                    <a:pt x="5409" y="4393"/>
                    <a:pt x="5185" y="4079"/>
                    <a:pt x="4938" y="3783"/>
                  </a:cubicBezTo>
                  <a:cubicBezTo>
                    <a:pt x="4606" y="3384"/>
                    <a:pt x="4240" y="3019"/>
                    <a:pt x="3844" y="2686"/>
                  </a:cubicBezTo>
                  <a:cubicBezTo>
                    <a:pt x="3745" y="2004"/>
                    <a:pt x="3602" y="1333"/>
                    <a:pt x="3406" y="672"/>
                  </a:cubicBezTo>
                  <a:lnTo>
                    <a:pt x="3406" y="672"/>
                  </a:lnTo>
                  <a:cubicBezTo>
                    <a:pt x="3740" y="890"/>
                    <a:pt x="4073" y="1113"/>
                    <a:pt x="4384" y="1363"/>
                  </a:cubicBezTo>
                  <a:cubicBezTo>
                    <a:pt x="4558" y="1504"/>
                    <a:pt x="4725" y="1654"/>
                    <a:pt x="4883" y="1814"/>
                  </a:cubicBezTo>
                  <a:cubicBezTo>
                    <a:pt x="4963" y="1894"/>
                    <a:pt x="5041" y="1980"/>
                    <a:pt x="5115" y="2066"/>
                  </a:cubicBezTo>
                  <a:cubicBezTo>
                    <a:pt x="5175" y="2137"/>
                    <a:pt x="5231" y="2214"/>
                    <a:pt x="5297" y="2280"/>
                  </a:cubicBezTo>
                  <a:cubicBezTo>
                    <a:pt x="5253" y="2501"/>
                    <a:pt x="5229" y="2727"/>
                    <a:pt x="5235" y="2955"/>
                  </a:cubicBezTo>
                  <a:cubicBezTo>
                    <a:pt x="5241" y="3158"/>
                    <a:pt x="5269" y="3357"/>
                    <a:pt x="5311" y="3550"/>
                  </a:cubicBezTo>
                  <a:cubicBezTo>
                    <a:pt x="5186" y="3326"/>
                    <a:pt x="5054" y="3106"/>
                    <a:pt x="4915" y="2891"/>
                  </a:cubicBezTo>
                  <a:cubicBezTo>
                    <a:pt x="4704" y="2561"/>
                    <a:pt x="4475" y="2235"/>
                    <a:pt x="4214" y="1943"/>
                  </a:cubicBezTo>
                  <a:cubicBezTo>
                    <a:pt x="4210" y="1939"/>
                    <a:pt x="4206" y="1937"/>
                    <a:pt x="4202" y="1937"/>
                  </a:cubicBezTo>
                  <a:cubicBezTo>
                    <a:pt x="4189" y="1937"/>
                    <a:pt x="4176" y="1954"/>
                    <a:pt x="4185" y="1967"/>
                  </a:cubicBezTo>
                  <a:cubicBezTo>
                    <a:pt x="4402" y="2300"/>
                    <a:pt x="4630" y="2625"/>
                    <a:pt x="4842" y="2962"/>
                  </a:cubicBezTo>
                  <a:cubicBezTo>
                    <a:pt x="5053" y="3298"/>
                    <a:pt x="5245" y="3644"/>
                    <a:pt x="5434" y="3992"/>
                  </a:cubicBezTo>
                  <a:cubicBezTo>
                    <a:pt x="5628" y="4561"/>
                    <a:pt x="5938" y="5099"/>
                    <a:pt x="6243" y="5608"/>
                  </a:cubicBezTo>
                  <a:cubicBezTo>
                    <a:pt x="6257" y="5629"/>
                    <a:pt x="6275" y="5637"/>
                    <a:pt x="6293" y="5637"/>
                  </a:cubicBezTo>
                  <a:cubicBezTo>
                    <a:pt x="6298" y="5637"/>
                    <a:pt x="6303" y="5637"/>
                    <a:pt x="6308" y="5636"/>
                  </a:cubicBezTo>
                  <a:cubicBezTo>
                    <a:pt x="6346" y="5626"/>
                    <a:pt x="6377" y="5583"/>
                    <a:pt x="6352" y="5538"/>
                  </a:cubicBezTo>
                  <a:cubicBezTo>
                    <a:pt x="5903" y="4723"/>
                    <a:pt x="5402" y="3855"/>
                    <a:pt x="5392" y="2897"/>
                  </a:cubicBezTo>
                  <a:cubicBezTo>
                    <a:pt x="5387" y="2414"/>
                    <a:pt x="5529" y="1948"/>
                    <a:pt x="5687" y="1497"/>
                  </a:cubicBezTo>
                  <a:cubicBezTo>
                    <a:pt x="5829" y="1090"/>
                    <a:pt x="5976" y="684"/>
                    <a:pt x="6121" y="278"/>
                  </a:cubicBezTo>
                  <a:close/>
                  <a:moveTo>
                    <a:pt x="8510" y="1052"/>
                  </a:moveTo>
                  <a:lnTo>
                    <a:pt x="8510" y="1052"/>
                  </a:lnTo>
                  <a:cubicBezTo>
                    <a:pt x="8541" y="1844"/>
                    <a:pt x="8461" y="2638"/>
                    <a:pt x="8267" y="3409"/>
                  </a:cubicBezTo>
                  <a:cubicBezTo>
                    <a:pt x="8164" y="3819"/>
                    <a:pt x="8030" y="4220"/>
                    <a:pt x="7865" y="4609"/>
                  </a:cubicBezTo>
                  <a:cubicBezTo>
                    <a:pt x="7786" y="4799"/>
                    <a:pt x="7698" y="4986"/>
                    <a:pt x="7604" y="5168"/>
                  </a:cubicBezTo>
                  <a:cubicBezTo>
                    <a:pt x="7508" y="5356"/>
                    <a:pt x="7379" y="5537"/>
                    <a:pt x="7300" y="5734"/>
                  </a:cubicBezTo>
                  <a:cubicBezTo>
                    <a:pt x="7293" y="5752"/>
                    <a:pt x="7296" y="5771"/>
                    <a:pt x="7304" y="5786"/>
                  </a:cubicBezTo>
                  <a:cubicBezTo>
                    <a:pt x="7246" y="5755"/>
                    <a:pt x="7187" y="5727"/>
                    <a:pt x="7125" y="5704"/>
                  </a:cubicBezTo>
                  <a:cubicBezTo>
                    <a:pt x="7561" y="4653"/>
                    <a:pt x="7889" y="3556"/>
                    <a:pt x="8082" y="2434"/>
                  </a:cubicBezTo>
                  <a:cubicBezTo>
                    <a:pt x="8084" y="2419"/>
                    <a:pt x="8071" y="2410"/>
                    <a:pt x="8060" y="2410"/>
                  </a:cubicBezTo>
                  <a:cubicBezTo>
                    <a:pt x="8051" y="2410"/>
                    <a:pt x="8043" y="2414"/>
                    <a:pt x="8041" y="2425"/>
                  </a:cubicBezTo>
                  <a:cubicBezTo>
                    <a:pt x="7781" y="3531"/>
                    <a:pt x="7443" y="4613"/>
                    <a:pt x="7014" y="5665"/>
                  </a:cubicBezTo>
                  <a:cubicBezTo>
                    <a:pt x="6980" y="5656"/>
                    <a:pt x="6947" y="5646"/>
                    <a:pt x="6912" y="5639"/>
                  </a:cubicBezTo>
                  <a:cubicBezTo>
                    <a:pt x="7020" y="5142"/>
                    <a:pt x="7103" y="4638"/>
                    <a:pt x="7175" y="4135"/>
                  </a:cubicBezTo>
                  <a:cubicBezTo>
                    <a:pt x="7240" y="3694"/>
                    <a:pt x="7271" y="3251"/>
                    <a:pt x="7221" y="2808"/>
                  </a:cubicBezTo>
                  <a:cubicBezTo>
                    <a:pt x="7222" y="2806"/>
                    <a:pt x="7224" y="2805"/>
                    <a:pt x="7225" y="2802"/>
                  </a:cubicBezTo>
                  <a:cubicBezTo>
                    <a:pt x="7547" y="2133"/>
                    <a:pt x="7949" y="1535"/>
                    <a:pt x="8510" y="1052"/>
                  </a:cubicBezTo>
                  <a:close/>
                  <a:moveTo>
                    <a:pt x="2163" y="1755"/>
                  </a:moveTo>
                  <a:lnTo>
                    <a:pt x="2163" y="1755"/>
                  </a:lnTo>
                  <a:cubicBezTo>
                    <a:pt x="3471" y="2424"/>
                    <a:pt x="4601" y="3436"/>
                    <a:pt x="5412" y="4665"/>
                  </a:cubicBezTo>
                  <a:cubicBezTo>
                    <a:pt x="5530" y="4844"/>
                    <a:pt x="5640" y="5029"/>
                    <a:pt x="5745" y="5216"/>
                  </a:cubicBezTo>
                  <a:cubicBezTo>
                    <a:pt x="5841" y="5386"/>
                    <a:pt x="5922" y="5572"/>
                    <a:pt x="6037" y="5732"/>
                  </a:cubicBezTo>
                  <a:cubicBezTo>
                    <a:pt x="5973" y="5762"/>
                    <a:pt x="5913" y="5799"/>
                    <a:pt x="5856" y="5838"/>
                  </a:cubicBezTo>
                  <a:cubicBezTo>
                    <a:pt x="5658" y="5561"/>
                    <a:pt x="5421" y="5302"/>
                    <a:pt x="5202" y="5041"/>
                  </a:cubicBezTo>
                  <a:cubicBezTo>
                    <a:pt x="4965" y="4757"/>
                    <a:pt x="4725" y="4476"/>
                    <a:pt x="4481" y="4198"/>
                  </a:cubicBezTo>
                  <a:cubicBezTo>
                    <a:pt x="3989" y="3638"/>
                    <a:pt x="3476" y="3050"/>
                    <a:pt x="2881" y="2595"/>
                  </a:cubicBezTo>
                  <a:cubicBezTo>
                    <a:pt x="2877" y="2592"/>
                    <a:pt x="2873" y="2591"/>
                    <a:pt x="2869" y="2591"/>
                  </a:cubicBezTo>
                  <a:cubicBezTo>
                    <a:pt x="2855" y="2591"/>
                    <a:pt x="2845" y="2608"/>
                    <a:pt x="2857" y="2621"/>
                  </a:cubicBezTo>
                  <a:cubicBezTo>
                    <a:pt x="3107" y="2900"/>
                    <a:pt x="3379" y="3158"/>
                    <a:pt x="3635" y="3430"/>
                  </a:cubicBezTo>
                  <a:cubicBezTo>
                    <a:pt x="3892" y="3701"/>
                    <a:pt x="4143" y="3979"/>
                    <a:pt x="4389" y="4260"/>
                  </a:cubicBezTo>
                  <a:cubicBezTo>
                    <a:pt x="4639" y="4544"/>
                    <a:pt x="4883" y="4832"/>
                    <a:pt x="5125" y="5122"/>
                  </a:cubicBezTo>
                  <a:cubicBezTo>
                    <a:pt x="5340" y="5381"/>
                    <a:pt x="5544" y="5660"/>
                    <a:pt x="5774" y="5906"/>
                  </a:cubicBezTo>
                  <a:cubicBezTo>
                    <a:pt x="5765" y="5915"/>
                    <a:pt x="5754" y="5923"/>
                    <a:pt x="5746" y="5932"/>
                  </a:cubicBezTo>
                  <a:cubicBezTo>
                    <a:pt x="5647" y="5755"/>
                    <a:pt x="5496" y="5601"/>
                    <a:pt x="5356" y="5456"/>
                  </a:cubicBezTo>
                  <a:cubicBezTo>
                    <a:pt x="5202" y="5295"/>
                    <a:pt x="5038" y="5140"/>
                    <a:pt x="4865" y="4996"/>
                  </a:cubicBezTo>
                  <a:cubicBezTo>
                    <a:pt x="4523" y="4707"/>
                    <a:pt x="4154" y="4452"/>
                    <a:pt x="3764" y="4231"/>
                  </a:cubicBezTo>
                  <a:cubicBezTo>
                    <a:pt x="3444" y="4051"/>
                    <a:pt x="3109" y="3896"/>
                    <a:pt x="2766" y="3766"/>
                  </a:cubicBezTo>
                  <a:cubicBezTo>
                    <a:pt x="2769" y="3752"/>
                    <a:pt x="2768" y="3738"/>
                    <a:pt x="2759" y="3723"/>
                  </a:cubicBezTo>
                  <a:cubicBezTo>
                    <a:pt x="2414" y="3118"/>
                    <a:pt x="2212" y="2447"/>
                    <a:pt x="2163" y="1755"/>
                  </a:cubicBezTo>
                  <a:close/>
                  <a:moveTo>
                    <a:pt x="10061" y="1971"/>
                  </a:moveTo>
                  <a:lnTo>
                    <a:pt x="10061" y="1971"/>
                  </a:lnTo>
                  <a:cubicBezTo>
                    <a:pt x="10059" y="2348"/>
                    <a:pt x="10015" y="2725"/>
                    <a:pt x="9929" y="3091"/>
                  </a:cubicBezTo>
                  <a:cubicBezTo>
                    <a:pt x="9885" y="3281"/>
                    <a:pt x="9830" y="3467"/>
                    <a:pt x="9764" y="3649"/>
                  </a:cubicBezTo>
                  <a:cubicBezTo>
                    <a:pt x="9727" y="3749"/>
                    <a:pt x="9690" y="3847"/>
                    <a:pt x="9647" y="3943"/>
                  </a:cubicBezTo>
                  <a:cubicBezTo>
                    <a:pt x="9609" y="4034"/>
                    <a:pt x="9552" y="4123"/>
                    <a:pt x="9536" y="4220"/>
                  </a:cubicBezTo>
                  <a:cubicBezTo>
                    <a:pt x="9481" y="4253"/>
                    <a:pt x="9425" y="4285"/>
                    <a:pt x="9369" y="4321"/>
                  </a:cubicBezTo>
                  <a:cubicBezTo>
                    <a:pt x="8692" y="4751"/>
                    <a:pt x="8062" y="5338"/>
                    <a:pt x="7685" y="6057"/>
                  </a:cubicBezTo>
                  <a:cubicBezTo>
                    <a:pt x="7667" y="6040"/>
                    <a:pt x="7647" y="6025"/>
                    <a:pt x="7627" y="6008"/>
                  </a:cubicBezTo>
                  <a:cubicBezTo>
                    <a:pt x="7635" y="6003"/>
                    <a:pt x="7643" y="5997"/>
                    <a:pt x="7648" y="5990"/>
                  </a:cubicBezTo>
                  <a:cubicBezTo>
                    <a:pt x="8015" y="5443"/>
                    <a:pt x="8368" y="4887"/>
                    <a:pt x="8703" y="4320"/>
                  </a:cubicBezTo>
                  <a:cubicBezTo>
                    <a:pt x="9036" y="3755"/>
                    <a:pt x="9366" y="3181"/>
                    <a:pt x="9631" y="2579"/>
                  </a:cubicBezTo>
                  <a:cubicBezTo>
                    <a:pt x="9638" y="2564"/>
                    <a:pt x="9626" y="2552"/>
                    <a:pt x="9614" y="2552"/>
                  </a:cubicBezTo>
                  <a:cubicBezTo>
                    <a:pt x="9608" y="2552"/>
                    <a:pt x="9602" y="2554"/>
                    <a:pt x="9598" y="2561"/>
                  </a:cubicBezTo>
                  <a:cubicBezTo>
                    <a:pt x="9256" y="3123"/>
                    <a:pt x="8944" y="3704"/>
                    <a:pt x="8605" y="4269"/>
                  </a:cubicBezTo>
                  <a:cubicBezTo>
                    <a:pt x="8265" y="4833"/>
                    <a:pt x="7912" y="5389"/>
                    <a:pt x="7543" y="5933"/>
                  </a:cubicBezTo>
                  <a:cubicBezTo>
                    <a:pt x="7542" y="5936"/>
                    <a:pt x="7542" y="5937"/>
                    <a:pt x="7541" y="5938"/>
                  </a:cubicBezTo>
                  <a:cubicBezTo>
                    <a:pt x="7496" y="5904"/>
                    <a:pt x="7451" y="5872"/>
                    <a:pt x="7403" y="5841"/>
                  </a:cubicBezTo>
                  <a:cubicBezTo>
                    <a:pt x="7387" y="5832"/>
                    <a:pt x="7371" y="5824"/>
                    <a:pt x="7357" y="5815"/>
                  </a:cubicBezTo>
                  <a:cubicBezTo>
                    <a:pt x="7368" y="5813"/>
                    <a:pt x="7380" y="5808"/>
                    <a:pt x="7390" y="5796"/>
                  </a:cubicBezTo>
                  <a:cubicBezTo>
                    <a:pt x="7527" y="5641"/>
                    <a:pt x="7620" y="5437"/>
                    <a:pt x="7715" y="5254"/>
                  </a:cubicBezTo>
                  <a:cubicBezTo>
                    <a:pt x="7817" y="5057"/>
                    <a:pt x="7912" y="4855"/>
                    <a:pt x="7997" y="4651"/>
                  </a:cubicBezTo>
                  <a:cubicBezTo>
                    <a:pt x="8159" y="4266"/>
                    <a:pt x="8294" y="3869"/>
                    <a:pt x="8396" y="3463"/>
                  </a:cubicBezTo>
                  <a:cubicBezTo>
                    <a:pt x="8411" y="3405"/>
                    <a:pt x="8424" y="3346"/>
                    <a:pt x="8438" y="3287"/>
                  </a:cubicBezTo>
                  <a:cubicBezTo>
                    <a:pt x="8687" y="3036"/>
                    <a:pt x="8911" y="2763"/>
                    <a:pt x="9188" y="2537"/>
                  </a:cubicBezTo>
                  <a:cubicBezTo>
                    <a:pt x="9457" y="2316"/>
                    <a:pt x="9751" y="2127"/>
                    <a:pt x="10061" y="1971"/>
                  </a:cubicBezTo>
                  <a:close/>
                  <a:moveTo>
                    <a:pt x="1440" y="3557"/>
                  </a:moveTo>
                  <a:lnTo>
                    <a:pt x="1440" y="3557"/>
                  </a:lnTo>
                  <a:cubicBezTo>
                    <a:pt x="2223" y="3694"/>
                    <a:pt x="2981" y="3962"/>
                    <a:pt x="3677" y="4352"/>
                  </a:cubicBezTo>
                  <a:cubicBezTo>
                    <a:pt x="4063" y="4567"/>
                    <a:pt x="4429" y="4819"/>
                    <a:pt x="4768" y="5103"/>
                  </a:cubicBezTo>
                  <a:cubicBezTo>
                    <a:pt x="4930" y="5237"/>
                    <a:pt x="5084" y="5378"/>
                    <a:pt x="5233" y="5525"/>
                  </a:cubicBezTo>
                  <a:cubicBezTo>
                    <a:pt x="5389" y="5676"/>
                    <a:pt x="5529" y="5852"/>
                    <a:pt x="5697" y="5988"/>
                  </a:cubicBezTo>
                  <a:cubicBezTo>
                    <a:pt x="5660" y="6033"/>
                    <a:pt x="5627" y="6080"/>
                    <a:pt x="5602" y="6133"/>
                  </a:cubicBezTo>
                  <a:cubicBezTo>
                    <a:pt x="5586" y="6138"/>
                    <a:pt x="5571" y="6148"/>
                    <a:pt x="5562" y="6166"/>
                  </a:cubicBezTo>
                  <a:cubicBezTo>
                    <a:pt x="5558" y="6177"/>
                    <a:pt x="5554" y="6188"/>
                    <a:pt x="5548" y="6200"/>
                  </a:cubicBezTo>
                  <a:cubicBezTo>
                    <a:pt x="5547" y="6191"/>
                    <a:pt x="5542" y="6183"/>
                    <a:pt x="5535" y="6176"/>
                  </a:cubicBezTo>
                  <a:cubicBezTo>
                    <a:pt x="5314" y="5986"/>
                    <a:pt x="5062" y="5826"/>
                    <a:pt x="4821" y="5661"/>
                  </a:cubicBezTo>
                  <a:cubicBezTo>
                    <a:pt x="4562" y="5483"/>
                    <a:pt x="4297" y="5311"/>
                    <a:pt x="4029" y="5149"/>
                  </a:cubicBezTo>
                  <a:cubicBezTo>
                    <a:pt x="3498" y="4826"/>
                    <a:pt x="2956" y="4519"/>
                    <a:pt x="2384" y="4277"/>
                  </a:cubicBezTo>
                  <a:cubicBezTo>
                    <a:pt x="2381" y="4276"/>
                    <a:pt x="2379" y="4276"/>
                    <a:pt x="2376" y="4276"/>
                  </a:cubicBezTo>
                  <a:cubicBezTo>
                    <a:pt x="2360" y="4276"/>
                    <a:pt x="2351" y="4299"/>
                    <a:pt x="2367" y="4309"/>
                  </a:cubicBezTo>
                  <a:cubicBezTo>
                    <a:pt x="2900" y="4611"/>
                    <a:pt x="3439" y="4901"/>
                    <a:pt x="3958" y="5227"/>
                  </a:cubicBezTo>
                  <a:cubicBezTo>
                    <a:pt x="4210" y="5384"/>
                    <a:pt x="4460" y="5546"/>
                    <a:pt x="4705" y="5714"/>
                  </a:cubicBezTo>
                  <a:cubicBezTo>
                    <a:pt x="4951" y="5882"/>
                    <a:pt x="5184" y="6071"/>
                    <a:pt x="5432" y="6236"/>
                  </a:cubicBezTo>
                  <a:cubicBezTo>
                    <a:pt x="5270" y="6223"/>
                    <a:pt x="5108" y="6216"/>
                    <a:pt x="4947" y="6216"/>
                  </a:cubicBezTo>
                  <a:cubicBezTo>
                    <a:pt x="4737" y="6216"/>
                    <a:pt x="4527" y="6227"/>
                    <a:pt x="4317" y="6248"/>
                  </a:cubicBezTo>
                  <a:cubicBezTo>
                    <a:pt x="3660" y="5972"/>
                    <a:pt x="3056" y="5584"/>
                    <a:pt x="2551" y="5078"/>
                  </a:cubicBezTo>
                  <a:cubicBezTo>
                    <a:pt x="2297" y="4823"/>
                    <a:pt x="2071" y="4542"/>
                    <a:pt x="1879" y="4239"/>
                  </a:cubicBezTo>
                  <a:cubicBezTo>
                    <a:pt x="1733" y="4012"/>
                    <a:pt x="1616" y="3761"/>
                    <a:pt x="1440" y="3557"/>
                  </a:cubicBezTo>
                  <a:close/>
                  <a:moveTo>
                    <a:pt x="11870" y="3473"/>
                  </a:moveTo>
                  <a:lnTo>
                    <a:pt x="11870" y="3473"/>
                  </a:lnTo>
                  <a:cubicBezTo>
                    <a:pt x="11307" y="4063"/>
                    <a:pt x="10861" y="4751"/>
                    <a:pt x="10326" y="5367"/>
                  </a:cubicBezTo>
                  <a:cubicBezTo>
                    <a:pt x="10051" y="5683"/>
                    <a:pt x="9749" y="5979"/>
                    <a:pt x="9405" y="6221"/>
                  </a:cubicBezTo>
                  <a:cubicBezTo>
                    <a:pt x="9235" y="6341"/>
                    <a:pt x="9057" y="6447"/>
                    <a:pt x="8868" y="6532"/>
                  </a:cubicBezTo>
                  <a:cubicBezTo>
                    <a:pt x="8671" y="6621"/>
                    <a:pt x="8467" y="6671"/>
                    <a:pt x="8263" y="6735"/>
                  </a:cubicBezTo>
                  <a:cubicBezTo>
                    <a:pt x="8241" y="6741"/>
                    <a:pt x="8231" y="6755"/>
                    <a:pt x="8225" y="6773"/>
                  </a:cubicBezTo>
                  <a:cubicBezTo>
                    <a:pt x="8160" y="6641"/>
                    <a:pt x="8081" y="6514"/>
                    <a:pt x="7992" y="6396"/>
                  </a:cubicBezTo>
                  <a:cubicBezTo>
                    <a:pt x="8058" y="6335"/>
                    <a:pt x="8101" y="6252"/>
                    <a:pt x="8164" y="6188"/>
                  </a:cubicBezTo>
                  <a:cubicBezTo>
                    <a:pt x="8250" y="6098"/>
                    <a:pt x="8347" y="6022"/>
                    <a:pt x="8446" y="5949"/>
                  </a:cubicBezTo>
                  <a:cubicBezTo>
                    <a:pt x="8672" y="5783"/>
                    <a:pt x="8906" y="5626"/>
                    <a:pt x="9137" y="5466"/>
                  </a:cubicBezTo>
                  <a:cubicBezTo>
                    <a:pt x="9614" y="5133"/>
                    <a:pt x="10087" y="4796"/>
                    <a:pt x="10557" y="4454"/>
                  </a:cubicBezTo>
                  <a:cubicBezTo>
                    <a:pt x="10579" y="4438"/>
                    <a:pt x="10565" y="4408"/>
                    <a:pt x="10544" y="4408"/>
                  </a:cubicBezTo>
                  <a:cubicBezTo>
                    <a:pt x="10539" y="4408"/>
                    <a:pt x="10535" y="4409"/>
                    <a:pt x="10531" y="4412"/>
                  </a:cubicBezTo>
                  <a:cubicBezTo>
                    <a:pt x="10022" y="4746"/>
                    <a:pt x="9519" y="5085"/>
                    <a:pt x="9015" y="5426"/>
                  </a:cubicBezTo>
                  <a:cubicBezTo>
                    <a:pt x="8788" y="5582"/>
                    <a:pt x="8556" y="5732"/>
                    <a:pt x="8334" y="5896"/>
                  </a:cubicBezTo>
                  <a:cubicBezTo>
                    <a:pt x="8206" y="5992"/>
                    <a:pt x="7991" y="6143"/>
                    <a:pt x="7926" y="6311"/>
                  </a:cubicBezTo>
                  <a:cubicBezTo>
                    <a:pt x="7879" y="6252"/>
                    <a:pt x="7828" y="6196"/>
                    <a:pt x="7775" y="6142"/>
                  </a:cubicBezTo>
                  <a:cubicBezTo>
                    <a:pt x="8209" y="5437"/>
                    <a:pt x="8781" y="4855"/>
                    <a:pt x="9487" y="4416"/>
                  </a:cubicBezTo>
                  <a:cubicBezTo>
                    <a:pt x="10218" y="3960"/>
                    <a:pt x="11036" y="3674"/>
                    <a:pt x="11870" y="3473"/>
                  </a:cubicBezTo>
                  <a:close/>
                  <a:moveTo>
                    <a:pt x="2480" y="5217"/>
                  </a:moveTo>
                  <a:cubicBezTo>
                    <a:pt x="2486" y="5224"/>
                    <a:pt x="2492" y="5230"/>
                    <a:pt x="2499" y="5236"/>
                  </a:cubicBezTo>
                  <a:cubicBezTo>
                    <a:pt x="2871" y="5599"/>
                    <a:pt x="3299" y="5905"/>
                    <a:pt x="3763" y="6137"/>
                  </a:cubicBezTo>
                  <a:cubicBezTo>
                    <a:pt x="3693" y="6124"/>
                    <a:pt x="3624" y="6114"/>
                    <a:pt x="3564" y="6102"/>
                  </a:cubicBezTo>
                  <a:cubicBezTo>
                    <a:pt x="3320" y="6059"/>
                    <a:pt x="3071" y="6039"/>
                    <a:pt x="2824" y="6024"/>
                  </a:cubicBezTo>
                  <a:cubicBezTo>
                    <a:pt x="2287" y="5993"/>
                    <a:pt x="1750" y="5971"/>
                    <a:pt x="1222" y="5862"/>
                  </a:cubicBezTo>
                  <a:cubicBezTo>
                    <a:pt x="1221" y="5862"/>
                    <a:pt x="1221" y="5862"/>
                    <a:pt x="1220" y="5862"/>
                  </a:cubicBezTo>
                  <a:cubicBezTo>
                    <a:pt x="1208" y="5862"/>
                    <a:pt x="1206" y="5879"/>
                    <a:pt x="1218" y="5884"/>
                  </a:cubicBezTo>
                  <a:cubicBezTo>
                    <a:pt x="1697" y="6044"/>
                    <a:pt x="2205" y="6062"/>
                    <a:pt x="2705" y="6100"/>
                  </a:cubicBezTo>
                  <a:cubicBezTo>
                    <a:pt x="2969" y="6120"/>
                    <a:pt x="3233" y="6144"/>
                    <a:pt x="3495" y="6190"/>
                  </a:cubicBezTo>
                  <a:cubicBezTo>
                    <a:pt x="3622" y="6212"/>
                    <a:pt x="3746" y="6241"/>
                    <a:pt x="3871" y="6277"/>
                  </a:cubicBezTo>
                  <a:cubicBezTo>
                    <a:pt x="3893" y="6285"/>
                    <a:pt x="3914" y="6291"/>
                    <a:pt x="3937" y="6299"/>
                  </a:cubicBezTo>
                  <a:cubicBezTo>
                    <a:pt x="3368" y="6391"/>
                    <a:pt x="2808" y="6559"/>
                    <a:pt x="2280" y="6794"/>
                  </a:cubicBezTo>
                  <a:cubicBezTo>
                    <a:pt x="1905" y="6646"/>
                    <a:pt x="1529" y="6508"/>
                    <a:pt x="1166" y="6331"/>
                  </a:cubicBezTo>
                  <a:cubicBezTo>
                    <a:pt x="836" y="6171"/>
                    <a:pt x="519" y="5991"/>
                    <a:pt x="211" y="5793"/>
                  </a:cubicBezTo>
                  <a:cubicBezTo>
                    <a:pt x="549" y="5631"/>
                    <a:pt x="902" y="5499"/>
                    <a:pt x="1265" y="5406"/>
                  </a:cubicBezTo>
                  <a:cubicBezTo>
                    <a:pt x="1669" y="5302"/>
                    <a:pt x="2071" y="5276"/>
                    <a:pt x="2480" y="5217"/>
                  </a:cubicBezTo>
                  <a:close/>
                  <a:moveTo>
                    <a:pt x="12266" y="5583"/>
                  </a:moveTo>
                  <a:cubicBezTo>
                    <a:pt x="12573" y="5583"/>
                    <a:pt x="12879" y="5607"/>
                    <a:pt x="13182" y="5656"/>
                  </a:cubicBezTo>
                  <a:cubicBezTo>
                    <a:pt x="12800" y="5838"/>
                    <a:pt x="12502" y="6157"/>
                    <a:pt x="12199" y="6455"/>
                  </a:cubicBezTo>
                  <a:cubicBezTo>
                    <a:pt x="11762" y="6884"/>
                    <a:pt x="11273" y="7180"/>
                    <a:pt x="10664" y="7296"/>
                  </a:cubicBezTo>
                  <a:cubicBezTo>
                    <a:pt x="10648" y="7299"/>
                    <a:pt x="10636" y="7308"/>
                    <a:pt x="10630" y="7320"/>
                  </a:cubicBezTo>
                  <a:cubicBezTo>
                    <a:pt x="10304" y="7232"/>
                    <a:pt x="9971" y="7169"/>
                    <a:pt x="9635" y="7138"/>
                  </a:cubicBezTo>
                  <a:cubicBezTo>
                    <a:pt x="9456" y="7121"/>
                    <a:pt x="9275" y="7111"/>
                    <a:pt x="9094" y="7111"/>
                  </a:cubicBezTo>
                  <a:cubicBezTo>
                    <a:pt x="8861" y="7111"/>
                    <a:pt x="8628" y="7127"/>
                    <a:pt x="8399" y="7164"/>
                  </a:cubicBezTo>
                  <a:cubicBezTo>
                    <a:pt x="8391" y="7165"/>
                    <a:pt x="8382" y="7169"/>
                    <a:pt x="8376" y="7172"/>
                  </a:cubicBezTo>
                  <a:cubicBezTo>
                    <a:pt x="8369" y="7147"/>
                    <a:pt x="8360" y="7122"/>
                    <a:pt x="8353" y="7097"/>
                  </a:cubicBezTo>
                  <a:cubicBezTo>
                    <a:pt x="9510" y="6816"/>
                    <a:pt x="10662" y="6513"/>
                    <a:pt x="11804" y="6172"/>
                  </a:cubicBezTo>
                  <a:cubicBezTo>
                    <a:pt x="11829" y="6164"/>
                    <a:pt x="11819" y="6131"/>
                    <a:pt x="11796" y="6131"/>
                  </a:cubicBezTo>
                  <a:cubicBezTo>
                    <a:pt x="11794" y="6131"/>
                    <a:pt x="11792" y="6131"/>
                    <a:pt x="11790" y="6131"/>
                  </a:cubicBezTo>
                  <a:cubicBezTo>
                    <a:pt x="10634" y="6421"/>
                    <a:pt x="9478" y="6714"/>
                    <a:pt x="8319" y="6994"/>
                  </a:cubicBezTo>
                  <a:cubicBezTo>
                    <a:pt x="8303" y="6947"/>
                    <a:pt x="8284" y="6900"/>
                    <a:pt x="8264" y="6854"/>
                  </a:cubicBezTo>
                  <a:lnTo>
                    <a:pt x="8264" y="6854"/>
                  </a:lnTo>
                  <a:cubicBezTo>
                    <a:pt x="8268" y="6856"/>
                    <a:pt x="8274" y="6857"/>
                    <a:pt x="8279" y="6857"/>
                  </a:cubicBezTo>
                  <a:cubicBezTo>
                    <a:pt x="8281" y="6857"/>
                    <a:pt x="8283" y="6857"/>
                    <a:pt x="8285" y="6857"/>
                  </a:cubicBezTo>
                  <a:cubicBezTo>
                    <a:pt x="8685" y="6825"/>
                    <a:pt x="9082" y="6618"/>
                    <a:pt x="9410" y="6400"/>
                  </a:cubicBezTo>
                  <a:cubicBezTo>
                    <a:pt x="9547" y="6308"/>
                    <a:pt x="9677" y="6205"/>
                    <a:pt x="9802" y="6098"/>
                  </a:cubicBezTo>
                  <a:cubicBezTo>
                    <a:pt x="10081" y="6010"/>
                    <a:pt x="10350" y="5895"/>
                    <a:pt x="10632" y="5813"/>
                  </a:cubicBezTo>
                  <a:cubicBezTo>
                    <a:pt x="10937" y="5726"/>
                    <a:pt x="11250" y="5663"/>
                    <a:pt x="11565" y="5625"/>
                  </a:cubicBezTo>
                  <a:cubicBezTo>
                    <a:pt x="11798" y="5597"/>
                    <a:pt x="12032" y="5583"/>
                    <a:pt x="12266" y="5583"/>
                  </a:cubicBezTo>
                  <a:close/>
                  <a:moveTo>
                    <a:pt x="5213" y="6345"/>
                  </a:moveTo>
                  <a:cubicBezTo>
                    <a:pt x="5307" y="6345"/>
                    <a:pt x="5400" y="6347"/>
                    <a:pt x="5494" y="6351"/>
                  </a:cubicBezTo>
                  <a:cubicBezTo>
                    <a:pt x="5441" y="6520"/>
                    <a:pt x="5421" y="6693"/>
                    <a:pt x="5422" y="6867"/>
                  </a:cubicBezTo>
                  <a:cubicBezTo>
                    <a:pt x="5290" y="6853"/>
                    <a:pt x="5156" y="6847"/>
                    <a:pt x="5020" y="6847"/>
                  </a:cubicBezTo>
                  <a:cubicBezTo>
                    <a:pt x="4609" y="6847"/>
                    <a:pt x="4188" y="6904"/>
                    <a:pt x="3796" y="6983"/>
                  </a:cubicBezTo>
                  <a:cubicBezTo>
                    <a:pt x="3255" y="7091"/>
                    <a:pt x="2666" y="7255"/>
                    <a:pt x="2193" y="7549"/>
                  </a:cubicBezTo>
                  <a:cubicBezTo>
                    <a:pt x="2180" y="7558"/>
                    <a:pt x="2188" y="7578"/>
                    <a:pt x="2202" y="7578"/>
                  </a:cubicBezTo>
                  <a:cubicBezTo>
                    <a:pt x="2203" y="7578"/>
                    <a:pt x="2205" y="7578"/>
                    <a:pt x="2206" y="7578"/>
                  </a:cubicBezTo>
                  <a:cubicBezTo>
                    <a:pt x="2471" y="7491"/>
                    <a:pt x="2727" y="7382"/>
                    <a:pt x="2994" y="7301"/>
                  </a:cubicBezTo>
                  <a:cubicBezTo>
                    <a:pt x="3258" y="7220"/>
                    <a:pt x="3527" y="7154"/>
                    <a:pt x="3800" y="7103"/>
                  </a:cubicBezTo>
                  <a:cubicBezTo>
                    <a:pt x="4071" y="7053"/>
                    <a:pt x="4344" y="7016"/>
                    <a:pt x="4621" y="6997"/>
                  </a:cubicBezTo>
                  <a:cubicBezTo>
                    <a:pt x="4741" y="6989"/>
                    <a:pt x="4861" y="6987"/>
                    <a:pt x="4980" y="6987"/>
                  </a:cubicBezTo>
                  <a:cubicBezTo>
                    <a:pt x="5107" y="6987"/>
                    <a:pt x="5234" y="6989"/>
                    <a:pt x="5360" y="6989"/>
                  </a:cubicBezTo>
                  <a:cubicBezTo>
                    <a:pt x="5382" y="6989"/>
                    <a:pt x="5404" y="6989"/>
                    <a:pt x="5426" y="6989"/>
                  </a:cubicBezTo>
                  <a:cubicBezTo>
                    <a:pt x="5442" y="7185"/>
                    <a:pt x="5486" y="7379"/>
                    <a:pt x="5556" y="7567"/>
                  </a:cubicBezTo>
                  <a:cubicBezTo>
                    <a:pt x="5554" y="7567"/>
                    <a:pt x="5552" y="7567"/>
                    <a:pt x="5551" y="7567"/>
                  </a:cubicBezTo>
                  <a:cubicBezTo>
                    <a:pt x="5549" y="7567"/>
                    <a:pt x="5547" y="7567"/>
                    <a:pt x="5545" y="7568"/>
                  </a:cubicBezTo>
                  <a:cubicBezTo>
                    <a:pt x="5422" y="7610"/>
                    <a:pt x="5302" y="7657"/>
                    <a:pt x="5183" y="7706"/>
                  </a:cubicBezTo>
                  <a:cubicBezTo>
                    <a:pt x="4485" y="7944"/>
                    <a:pt x="3758" y="8026"/>
                    <a:pt x="3023" y="8026"/>
                  </a:cubicBezTo>
                  <a:cubicBezTo>
                    <a:pt x="2286" y="8026"/>
                    <a:pt x="1542" y="7944"/>
                    <a:pt x="816" y="7854"/>
                  </a:cubicBezTo>
                  <a:cubicBezTo>
                    <a:pt x="2061" y="6841"/>
                    <a:pt x="3619" y="6345"/>
                    <a:pt x="5213" y="6345"/>
                  </a:cubicBezTo>
                  <a:close/>
                  <a:moveTo>
                    <a:pt x="6600" y="5765"/>
                  </a:moveTo>
                  <a:cubicBezTo>
                    <a:pt x="6790" y="5765"/>
                    <a:pt x="6980" y="5809"/>
                    <a:pt x="7155" y="5892"/>
                  </a:cubicBezTo>
                  <a:cubicBezTo>
                    <a:pt x="7716" y="6157"/>
                    <a:pt x="8121" y="6752"/>
                    <a:pt x="8249" y="7351"/>
                  </a:cubicBezTo>
                  <a:cubicBezTo>
                    <a:pt x="8375" y="7946"/>
                    <a:pt x="8138" y="8649"/>
                    <a:pt x="7509" y="8845"/>
                  </a:cubicBezTo>
                  <a:cubicBezTo>
                    <a:pt x="7424" y="8872"/>
                    <a:pt x="7340" y="8884"/>
                    <a:pt x="7257" y="8884"/>
                  </a:cubicBezTo>
                  <a:cubicBezTo>
                    <a:pt x="6737" y="8884"/>
                    <a:pt x="6253" y="8418"/>
                    <a:pt x="5979" y="8018"/>
                  </a:cubicBezTo>
                  <a:cubicBezTo>
                    <a:pt x="5617" y="7487"/>
                    <a:pt x="5476" y="6830"/>
                    <a:pt x="5691" y="6214"/>
                  </a:cubicBezTo>
                  <a:cubicBezTo>
                    <a:pt x="5696" y="6202"/>
                    <a:pt x="5695" y="6192"/>
                    <a:pt x="5692" y="6183"/>
                  </a:cubicBezTo>
                  <a:cubicBezTo>
                    <a:pt x="5873" y="6000"/>
                    <a:pt x="6065" y="5856"/>
                    <a:pt x="6325" y="5796"/>
                  </a:cubicBezTo>
                  <a:cubicBezTo>
                    <a:pt x="6416" y="5775"/>
                    <a:pt x="6508" y="5765"/>
                    <a:pt x="6600" y="5765"/>
                  </a:cubicBezTo>
                  <a:close/>
                  <a:moveTo>
                    <a:pt x="8980" y="7247"/>
                  </a:moveTo>
                  <a:cubicBezTo>
                    <a:pt x="9717" y="7247"/>
                    <a:pt x="10443" y="7362"/>
                    <a:pt x="11142" y="7628"/>
                  </a:cubicBezTo>
                  <a:cubicBezTo>
                    <a:pt x="11895" y="7915"/>
                    <a:pt x="12585" y="8353"/>
                    <a:pt x="13159" y="8916"/>
                  </a:cubicBezTo>
                  <a:cubicBezTo>
                    <a:pt x="12728" y="8764"/>
                    <a:pt x="12270" y="8736"/>
                    <a:pt x="11810" y="8736"/>
                  </a:cubicBezTo>
                  <a:cubicBezTo>
                    <a:pt x="11679" y="8736"/>
                    <a:pt x="11548" y="8739"/>
                    <a:pt x="11418" y="8741"/>
                  </a:cubicBezTo>
                  <a:lnTo>
                    <a:pt x="11416" y="8741"/>
                  </a:lnTo>
                  <a:cubicBezTo>
                    <a:pt x="11414" y="8740"/>
                    <a:pt x="11412" y="8740"/>
                    <a:pt x="11410" y="8740"/>
                  </a:cubicBezTo>
                  <a:cubicBezTo>
                    <a:pt x="11406" y="8740"/>
                    <a:pt x="11402" y="8741"/>
                    <a:pt x="11400" y="8742"/>
                  </a:cubicBezTo>
                  <a:cubicBezTo>
                    <a:pt x="11261" y="8745"/>
                    <a:pt x="11124" y="8747"/>
                    <a:pt x="10989" y="8748"/>
                  </a:cubicBezTo>
                  <a:cubicBezTo>
                    <a:pt x="10539" y="8747"/>
                    <a:pt x="10096" y="8707"/>
                    <a:pt x="9664" y="8574"/>
                  </a:cubicBezTo>
                  <a:cubicBezTo>
                    <a:pt x="9439" y="8506"/>
                    <a:pt x="9221" y="8415"/>
                    <a:pt x="9014" y="8305"/>
                  </a:cubicBezTo>
                  <a:cubicBezTo>
                    <a:pt x="8916" y="8253"/>
                    <a:pt x="8817" y="8196"/>
                    <a:pt x="8722" y="8136"/>
                  </a:cubicBezTo>
                  <a:cubicBezTo>
                    <a:pt x="8673" y="8104"/>
                    <a:pt x="8625" y="8072"/>
                    <a:pt x="8578" y="8039"/>
                  </a:cubicBezTo>
                  <a:cubicBezTo>
                    <a:pt x="8553" y="8022"/>
                    <a:pt x="8508" y="7996"/>
                    <a:pt x="8475" y="7968"/>
                  </a:cubicBezTo>
                  <a:cubicBezTo>
                    <a:pt x="8476" y="7966"/>
                    <a:pt x="8477" y="7963"/>
                    <a:pt x="8477" y="7958"/>
                  </a:cubicBezTo>
                  <a:cubicBezTo>
                    <a:pt x="8484" y="7932"/>
                    <a:pt x="8470" y="7906"/>
                    <a:pt x="8447" y="7893"/>
                  </a:cubicBezTo>
                  <a:cubicBezTo>
                    <a:pt x="8443" y="7891"/>
                    <a:pt x="8441" y="7891"/>
                    <a:pt x="8438" y="7890"/>
                  </a:cubicBezTo>
                  <a:cubicBezTo>
                    <a:pt x="8445" y="7835"/>
                    <a:pt x="8449" y="7781"/>
                    <a:pt x="8451" y="7727"/>
                  </a:cubicBezTo>
                  <a:cubicBezTo>
                    <a:pt x="8455" y="7729"/>
                    <a:pt x="8460" y="7731"/>
                    <a:pt x="8466" y="7732"/>
                  </a:cubicBezTo>
                  <a:cubicBezTo>
                    <a:pt x="8744" y="7782"/>
                    <a:pt x="9040" y="7775"/>
                    <a:pt x="9322" y="7807"/>
                  </a:cubicBezTo>
                  <a:cubicBezTo>
                    <a:pt x="9590" y="7839"/>
                    <a:pt x="9856" y="7880"/>
                    <a:pt x="10121" y="7928"/>
                  </a:cubicBezTo>
                  <a:cubicBezTo>
                    <a:pt x="10666" y="8027"/>
                    <a:pt x="11208" y="8160"/>
                    <a:pt x="11740" y="8322"/>
                  </a:cubicBezTo>
                  <a:cubicBezTo>
                    <a:pt x="11741" y="8322"/>
                    <a:pt x="11743" y="8322"/>
                    <a:pt x="11744" y="8322"/>
                  </a:cubicBezTo>
                  <a:cubicBezTo>
                    <a:pt x="11759" y="8322"/>
                    <a:pt x="11768" y="8296"/>
                    <a:pt x="11750" y="8289"/>
                  </a:cubicBezTo>
                  <a:cubicBezTo>
                    <a:pt x="11227" y="8095"/>
                    <a:pt x="10690" y="7942"/>
                    <a:pt x="10142" y="7835"/>
                  </a:cubicBezTo>
                  <a:cubicBezTo>
                    <a:pt x="9860" y="7781"/>
                    <a:pt x="9575" y="7737"/>
                    <a:pt x="9291" y="7704"/>
                  </a:cubicBezTo>
                  <a:cubicBezTo>
                    <a:pt x="9069" y="7678"/>
                    <a:pt x="8829" y="7636"/>
                    <a:pt x="8602" y="7636"/>
                  </a:cubicBezTo>
                  <a:cubicBezTo>
                    <a:pt x="8559" y="7636"/>
                    <a:pt x="8516" y="7638"/>
                    <a:pt x="8474" y="7641"/>
                  </a:cubicBezTo>
                  <a:cubicBezTo>
                    <a:pt x="8465" y="7642"/>
                    <a:pt x="8456" y="7645"/>
                    <a:pt x="8451" y="7651"/>
                  </a:cubicBezTo>
                  <a:cubicBezTo>
                    <a:pt x="8451" y="7636"/>
                    <a:pt x="8451" y="7623"/>
                    <a:pt x="8450" y="7610"/>
                  </a:cubicBezTo>
                  <a:cubicBezTo>
                    <a:pt x="8445" y="7497"/>
                    <a:pt x="8427" y="7384"/>
                    <a:pt x="8401" y="7271"/>
                  </a:cubicBezTo>
                  <a:cubicBezTo>
                    <a:pt x="8402" y="7270"/>
                    <a:pt x="8402" y="7270"/>
                    <a:pt x="8403" y="7270"/>
                  </a:cubicBezTo>
                  <a:cubicBezTo>
                    <a:pt x="8596" y="7255"/>
                    <a:pt x="8788" y="7247"/>
                    <a:pt x="8980" y="7247"/>
                  </a:cubicBezTo>
                  <a:close/>
                  <a:moveTo>
                    <a:pt x="4477" y="8047"/>
                  </a:moveTo>
                  <a:cubicBezTo>
                    <a:pt x="3813" y="8418"/>
                    <a:pt x="3216" y="8902"/>
                    <a:pt x="2715" y="9471"/>
                  </a:cubicBezTo>
                  <a:cubicBezTo>
                    <a:pt x="2445" y="9454"/>
                    <a:pt x="2176" y="9441"/>
                    <a:pt x="1906" y="9431"/>
                  </a:cubicBezTo>
                  <a:cubicBezTo>
                    <a:pt x="1773" y="9425"/>
                    <a:pt x="1642" y="9420"/>
                    <a:pt x="1508" y="9415"/>
                  </a:cubicBezTo>
                  <a:cubicBezTo>
                    <a:pt x="1499" y="9415"/>
                    <a:pt x="1490" y="9415"/>
                    <a:pt x="1481" y="9415"/>
                  </a:cubicBezTo>
                  <a:lnTo>
                    <a:pt x="1481" y="9415"/>
                  </a:lnTo>
                  <a:cubicBezTo>
                    <a:pt x="1462" y="9415"/>
                    <a:pt x="1443" y="9415"/>
                    <a:pt x="1424" y="9412"/>
                  </a:cubicBezTo>
                  <a:cubicBezTo>
                    <a:pt x="1380" y="9409"/>
                    <a:pt x="1383" y="9397"/>
                    <a:pt x="1397" y="9358"/>
                  </a:cubicBezTo>
                  <a:cubicBezTo>
                    <a:pt x="1416" y="9307"/>
                    <a:pt x="1455" y="9255"/>
                    <a:pt x="1483" y="9209"/>
                  </a:cubicBezTo>
                  <a:cubicBezTo>
                    <a:pt x="1604" y="9010"/>
                    <a:pt x="1740" y="8823"/>
                    <a:pt x="1889" y="8645"/>
                  </a:cubicBezTo>
                  <a:cubicBezTo>
                    <a:pt x="2033" y="8472"/>
                    <a:pt x="2197" y="8319"/>
                    <a:pt x="2350" y="8155"/>
                  </a:cubicBezTo>
                  <a:cubicBezTo>
                    <a:pt x="2572" y="8167"/>
                    <a:pt x="2794" y="8175"/>
                    <a:pt x="3015" y="8175"/>
                  </a:cubicBezTo>
                  <a:cubicBezTo>
                    <a:pt x="3389" y="8175"/>
                    <a:pt x="3761" y="8154"/>
                    <a:pt x="4127" y="8103"/>
                  </a:cubicBezTo>
                  <a:lnTo>
                    <a:pt x="4127" y="8103"/>
                  </a:lnTo>
                  <a:cubicBezTo>
                    <a:pt x="4032" y="8151"/>
                    <a:pt x="3937" y="8198"/>
                    <a:pt x="3840" y="8242"/>
                  </a:cubicBezTo>
                  <a:cubicBezTo>
                    <a:pt x="3662" y="8325"/>
                    <a:pt x="3481" y="8404"/>
                    <a:pt x="3298" y="8477"/>
                  </a:cubicBezTo>
                  <a:cubicBezTo>
                    <a:pt x="2919" y="8629"/>
                    <a:pt x="2534" y="8762"/>
                    <a:pt x="2142" y="8879"/>
                  </a:cubicBezTo>
                  <a:cubicBezTo>
                    <a:pt x="2117" y="8886"/>
                    <a:pt x="2126" y="8921"/>
                    <a:pt x="2149" y="8921"/>
                  </a:cubicBezTo>
                  <a:cubicBezTo>
                    <a:pt x="2151" y="8921"/>
                    <a:pt x="2153" y="8921"/>
                    <a:pt x="2155" y="8920"/>
                  </a:cubicBezTo>
                  <a:cubicBezTo>
                    <a:pt x="2560" y="8829"/>
                    <a:pt x="2959" y="8708"/>
                    <a:pt x="3347" y="8559"/>
                  </a:cubicBezTo>
                  <a:cubicBezTo>
                    <a:pt x="3538" y="8486"/>
                    <a:pt x="3725" y="8406"/>
                    <a:pt x="3910" y="8319"/>
                  </a:cubicBezTo>
                  <a:cubicBezTo>
                    <a:pt x="3992" y="8283"/>
                    <a:pt x="4071" y="8244"/>
                    <a:pt x="4150" y="8206"/>
                  </a:cubicBezTo>
                  <a:cubicBezTo>
                    <a:pt x="4235" y="8163"/>
                    <a:pt x="4333" y="8127"/>
                    <a:pt x="4401" y="8060"/>
                  </a:cubicBezTo>
                  <a:cubicBezTo>
                    <a:pt x="4426" y="8055"/>
                    <a:pt x="4452" y="8051"/>
                    <a:pt x="4477" y="8047"/>
                  </a:cubicBezTo>
                  <a:close/>
                  <a:moveTo>
                    <a:pt x="5608" y="7697"/>
                  </a:moveTo>
                  <a:cubicBezTo>
                    <a:pt x="5655" y="7805"/>
                    <a:pt x="5710" y="7909"/>
                    <a:pt x="5772" y="8009"/>
                  </a:cubicBezTo>
                  <a:lnTo>
                    <a:pt x="5771" y="8009"/>
                  </a:lnTo>
                  <a:cubicBezTo>
                    <a:pt x="5367" y="8343"/>
                    <a:pt x="4953" y="8665"/>
                    <a:pt x="4528" y="8974"/>
                  </a:cubicBezTo>
                  <a:cubicBezTo>
                    <a:pt x="4104" y="9281"/>
                    <a:pt x="3658" y="9561"/>
                    <a:pt x="3240" y="9878"/>
                  </a:cubicBezTo>
                  <a:cubicBezTo>
                    <a:pt x="3227" y="9888"/>
                    <a:pt x="3236" y="9907"/>
                    <a:pt x="3250" y="9907"/>
                  </a:cubicBezTo>
                  <a:cubicBezTo>
                    <a:pt x="3253" y="9907"/>
                    <a:pt x="3256" y="9906"/>
                    <a:pt x="3259" y="9904"/>
                  </a:cubicBezTo>
                  <a:cubicBezTo>
                    <a:pt x="3727" y="9674"/>
                    <a:pt x="4163" y="9367"/>
                    <a:pt x="4587" y="9064"/>
                  </a:cubicBezTo>
                  <a:cubicBezTo>
                    <a:pt x="5015" y="8761"/>
                    <a:pt x="5429" y="8440"/>
                    <a:pt x="5834" y="8106"/>
                  </a:cubicBezTo>
                  <a:cubicBezTo>
                    <a:pt x="5865" y="8150"/>
                    <a:pt x="5896" y="8194"/>
                    <a:pt x="5929" y="8240"/>
                  </a:cubicBezTo>
                  <a:cubicBezTo>
                    <a:pt x="5120" y="9665"/>
                    <a:pt x="3620" y="10638"/>
                    <a:pt x="1987" y="10782"/>
                  </a:cubicBezTo>
                  <a:cubicBezTo>
                    <a:pt x="2684" y="9467"/>
                    <a:pt x="3839" y="8421"/>
                    <a:pt x="5212" y="7852"/>
                  </a:cubicBezTo>
                  <a:cubicBezTo>
                    <a:pt x="5340" y="7808"/>
                    <a:pt x="5467" y="7762"/>
                    <a:pt x="5591" y="7709"/>
                  </a:cubicBezTo>
                  <a:cubicBezTo>
                    <a:pt x="5597" y="7705"/>
                    <a:pt x="5603" y="7702"/>
                    <a:pt x="5608" y="7697"/>
                  </a:cubicBezTo>
                  <a:close/>
                  <a:moveTo>
                    <a:pt x="8399" y="8083"/>
                  </a:moveTo>
                  <a:cubicBezTo>
                    <a:pt x="8425" y="8104"/>
                    <a:pt x="8454" y="8122"/>
                    <a:pt x="8483" y="8144"/>
                  </a:cubicBezTo>
                  <a:cubicBezTo>
                    <a:pt x="8565" y="8204"/>
                    <a:pt x="8650" y="8262"/>
                    <a:pt x="8736" y="8316"/>
                  </a:cubicBezTo>
                  <a:cubicBezTo>
                    <a:pt x="8928" y="8435"/>
                    <a:pt x="9132" y="8535"/>
                    <a:pt x="9339" y="8617"/>
                  </a:cubicBezTo>
                  <a:cubicBezTo>
                    <a:pt x="9764" y="8784"/>
                    <a:pt x="10207" y="8868"/>
                    <a:pt x="10662" y="8887"/>
                  </a:cubicBezTo>
                  <a:cubicBezTo>
                    <a:pt x="10751" y="8891"/>
                    <a:pt x="10840" y="8892"/>
                    <a:pt x="10930" y="8892"/>
                  </a:cubicBezTo>
                  <a:cubicBezTo>
                    <a:pt x="11113" y="8892"/>
                    <a:pt x="11299" y="8886"/>
                    <a:pt x="11485" y="8883"/>
                  </a:cubicBezTo>
                  <a:cubicBezTo>
                    <a:pt x="11584" y="8990"/>
                    <a:pt x="11693" y="9087"/>
                    <a:pt x="11792" y="9195"/>
                  </a:cubicBezTo>
                  <a:cubicBezTo>
                    <a:pt x="11940" y="9356"/>
                    <a:pt x="12075" y="9525"/>
                    <a:pt x="12197" y="9706"/>
                  </a:cubicBezTo>
                  <a:cubicBezTo>
                    <a:pt x="12290" y="9842"/>
                    <a:pt x="12375" y="9985"/>
                    <a:pt x="12453" y="10131"/>
                  </a:cubicBezTo>
                  <a:cubicBezTo>
                    <a:pt x="12469" y="10165"/>
                    <a:pt x="12487" y="10200"/>
                    <a:pt x="12505" y="10236"/>
                  </a:cubicBezTo>
                  <a:cubicBezTo>
                    <a:pt x="12552" y="10331"/>
                    <a:pt x="12595" y="10428"/>
                    <a:pt x="12633" y="10526"/>
                  </a:cubicBezTo>
                  <a:cubicBezTo>
                    <a:pt x="12653" y="10575"/>
                    <a:pt x="12671" y="10624"/>
                    <a:pt x="12688" y="10674"/>
                  </a:cubicBezTo>
                  <a:cubicBezTo>
                    <a:pt x="12699" y="10702"/>
                    <a:pt x="12708" y="10730"/>
                    <a:pt x="12718" y="10758"/>
                  </a:cubicBezTo>
                  <a:cubicBezTo>
                    <a:pt x="12718" y="10758"/>
                    <a:pt x="12718" y="10760"/>
                    <a:pt x="12719" y="10764"/>
                  </a:cubicBezTo>
                  <a:cubicBezTo>
                    <a:pt x="12687" y="10775"/>
                    <a:pt x="12670" y="10807"/>
                    <a:pt x="12672" y="10841"/>
                  </a:cubicBezTo>
                  <a:cubicBezTo>
                    <a:pt x="12502" y="10777"/>
                    <a:pt x="12291" y="10770"/>
                    <a:pt x="12118" y="10734"/>
                  </a:cubicBezTo>
                  <a:cubicBezTo>
                    <a:pt x="11911" y="10690"/>
                    <a:pt x="11707" y="10640"/>
                    <a:pt x="11503" y="10582"/>
                  </a:cubicBezTo>
                  <a:cubicBezTo>
                    <a:pt x="11084" y="10456"/>
                    <a:pt x="10674" y="10295"/>
                    <a:pt x="10282" y="10096"/>
                  </a:cubicBezTo>
                  <a:cubicBezTo>
                    <a:pt x="9493" y="9698"/>
                    <a:pt x="8807" y="9164"/>
                    <a:pt x="8192" y="8531"/>
                  </a:cubicBezTo>
                  <a:cubicBezTo>
                    <a:pt x="8245" y="8457"/>
                    <a:pt x="8287" y="8376"/>
                    <a:pt x="8325" y="8293"/>
                  </a:cubicBezTo>
                  <a:cubicBezTo>
                    <a:pt x="8445" y="8405"/>
                    <a:pt x="8614" y="8482"/>
                    <a:pt x="8755" y="8566"/>
                  </a:cubicBezTo>
                  <a:cubicBezTo>
                    <a:pt x="8917" y="8661"/>
                    <a:pt x="9077" y="8756"/>
                    <a:pt x="9240" y="8845"/>
                  </a:cubicBezTo>
                  <a:cubicBezTo>
                    <a:pt x="9567" y="9028"/>
                    <a:pt x="9896" y="9205"/>
                    <a:pt x="10231" y="9372"/>
                  </a:cubicBezTo>
                  <a:cubicBezTo>
                    <a:pt x="10882" y="9699"/>
                    <a:pt x="11551" y="10026"/>
                    <a:pt x="12243" y="10255"/>
                  </a:cubicBezTo>
                  <a:cubicBezTo>
                    <a:pt x="12244" y="10255"/>
                    <a:pt x="12246" y="10256"/>
                    <a:pt x="12247" y="10256"/>
                  </a:cubicBezTo>
                  <a:cubicBezTo>
                    <a:pt x="12261" y="10256"/>
                    <a:pt x="12269" y="10238"/>
                    <a:pt x="12262" y="10228"/>
                  </a:cubicBezTo>
                  <a:cubicBezTo>
                    <a:pt x="12261" y="10224"/>
                    <a:pt x="12259" y="10222"/>
                    <a:pt x="12255" y="10221"/>
                  </a:cubicBezTo>
                  <a:cubicBezTo>
                    <a:pt x="11595" y="9891"/>
                    <a:pt x="10915" y="9602"/>
                    <a:pt x="10257" y="9264"/>
                  </a:cubicBezTo>
                  <a:cubicBezTo>
                    <a:pt x="9933" y="9097"/>
                    <a:pt x="9611" y="8925"/>
                    <a:pt x="9293" y="8746"/>
                  </a:cubicBezTo>
                  <a:cubicBezTo>
                    <a:pt x="9138" y="8660"/>
                    <a:pt x="8982" y="8572"/>
                    <a:pt x="8829" y="8482"/>
                  </a:cubicBezTo>
                  <a:cubicBezTo>
                    <a:pt x="8676" y="8395"/>
                    <a:pt x="8522" y="8276"/>
                    <a:pt x="8355" y="8216"/>
                  </a:cubicBezTo>
                  <a:cubicBezTo>
                    <a:pt x="8372" y="8173"/>
                    <a:pt x="8387" y="8127"/>
                    <a:pt x="8399" y="8083"/>
                  </a:cubicBezTo>
                  <a:close/>
                  <a:moveTo>
                    <a:pt x="8124" y="8623"/>
                  </a:moveTo>
                  <a:cubicBezTo>
                    <a:pt x="8702" y="9295"/>
                    <a:pt x="9446" y="9842"/>
                    <a:pt x="10234" y="10236"/>
                  </a:cubicBezTo>
                  <a:cubicBezTo>
                    <a:pt x="10591" y="10415"/>
                    <a:pt x="10963" y="10562"/>
                    <a:pt x="11342" y="10681"/>
                  </a:cubicBezTo>
                  <a:cubicBezTo>
                    <a:pt x="11448" y="11104"/>
                    <a:pt x="11558" y="11526"/>
                    <a:pt x="11668" y="11948"/>
                  </a:cubicBezTo>
                  <a:cubicBezTo>
                    <a:pt x="11745" y="12248"/>
                    <a:pt x="11810" y="12558"/>
                    <a:pt x="11941" y="12839"/>
                  </a:cubicBezTo>
                  <a:cubicBezTo>
                    <a:pt x="11116" y="12411"/>
                    <a:pt x="10348" y="11875"/>
                    <a:pt x="9665" y="11243"/>
                  </a:cubicBezTo>
                  <a:cubicBezTo>
                    <a:pt x="9293" y="10900"/>
                    <a:pt x="8948" y="10529"/>
                    <a:pt x="8632" y="10136"/>
                  </a:cubicBezTo>
                  <a:cubicBezTo>
                    <a:pt x="8476" y="9943"/>
                    <a:pt x="8329" y="9746"/>
                    <a:pt x="8186" y="9541"/>
                  </a:cubicBezTo>
                  <a:cubicBezTo>
                    <a:pt x="8046" y="9341"/>
                    <a:pt x="7923" y="9105"/>
                    <a:pt x="7753" y="8929"/>
                  </a:cubicBezTo>
                  <a:cubicBezTo>
                    <a:pt x="7812" y="8897"/>
                    <a:pt x="7869" y="8860"/>
                    <a:pt x="7921" y="8818"/>
                  </a:cubicBezTo>
                  <a:cubicBezTo>
                    <a:pt x="8427" y="9384"/>
                    <a:pt x="8968" y="9923"/>
                    <a:pt x="9514" y="10449"/>
                  </a:cubicBezTo>
                  <a:cubicBezTo>
                    <a:pt x="10078" y="10992"/>
                    <a:pt x="10658" y="11520"/>
                    <a:pt x="11267" y="12010"/>
                  </a:cubicBezTo>
                  <a:cubicBezTo>
                    <a:pt x="11273" y="12014"/>
                    <a:pt x="11279" y="12016"/>
                    <a:pt x="11284" y="12016"/>
                  </a:cubicBezTo>
                  <a:cubicBezTo>
                    <a:pt x="11305" y="12016"/>
                    <a:pt x="11323" y="11990"/>
                    <a:pt x="11303" y="11971"/>
                  </a:cubicBezTo>
                  <a:cubicBezTo>
                    <a:pt x="10733" y="11435"/>
                    <a:pt x="10156" y="10905"/>
                    <a:pt x="9597" y="10358"/>
                  </a:cubicBezTo>
                  <a:cubicBezTo>
                    <a:pt x="9057" y="9830"/>
                    <a:pt x="8538" y="9284"/>
                    <a:pt x="8015" y="8739"/>
                  </a:cubicBezTo>
                  <a:cubicBezTo>
                    <a:pt x="8054" y="8702"/>
                    <a:pt x="8090" y="8665"/>
                    <a:pt x="8124" y="8623"/>
                  </a:cubicBezTo>
                  <a:close/>
                  <a:moveTo>
                    <a:pt x="6033" y="8366"/>
                  </a:moveTo>
                  <a:cubicBezTo>
                    <a:pt x="6113" y="8461"/>
                    <a:pt x="6204" y="8553"/>
                    <a:pt x="6299" y="8637"/>
                  </a:cubicBezTo>
                  <a:cubicBezTo>
                    <a:pt x="6074" y="8793"/>
                    <a:pt x="5876" y="9010"/>
                    <a:pt x="5697" y="9212"/>
                  </a:cubicBezTo>
                  <a:cubicBezTo>
                    <a:pt x="5496" y="9437"/>
                    <a:pt x="5312" y="9678"/>
                    <a:pt x="5147" y="9932"/>
                  </a:cubicBezTo>
                  <a:cubicBezTo>
                    <a:pt x="4817" y="10437"/>
                    <a:pt x="4528" y="11018"/>
                    <a:pt x="4399" y="11610"/>
                  </a:cubicBezTo>
                  <a:cubicBezTo>
                    <a:pt x="4391" y="11642"/>
                    <a:pt x="4415" y="11661"/>
                    <a:pt x="4439" y="11661"/>
                  </a:cubicBezTo>
                  <a:cubicBezTo>
                    <a:pt x="4457" y="11661"/>
                    <a:pt x="4475" y="11651"/>
                    <a:pt x="4482" y="11629"/>
                  </a:cubicBezTo>
                  <a:cubicBezTo>
                    <a:pt x="4677" y="11055"/>
                    <a:pt x="4894" y="10510"/>
                    <a:pt x="5225" y="9997"/>
                  </a:cubicBezTo>
                  <a:cubicBezTo>
                    <a:pt x="5388" y="9746"/>
                    <a:pt x="5571" y="9505"/>
                    <a:pt x="5771" y="9279"/>
                  </a:cubicBezTo>
                  <a:cubicBezTo>
                    <a:pt x="5956" y="9070"/>
                    <a:pt x="6170" y="8889"/>
                    <a:pt x="6363" y="8687"/>
                  </a:cubicBezTo>
                  <a:cubicBezTo>
                    <a:pt x="6440" y="8748"/>
                    <a:pt x="6518" y="8807"/>
                    <a:pt x="6601" y="8857"/>
                  </a:cubicBezTo>
                  <a:cubicBezTo>
                    <a:pt x="6068" y="9534"/>
                    <a:pt x="5768" y="10377"/>
                    <a:pt x="5736" y="11238"/>
                  </a:cubicBezTo>
                  <a:cubicBezTo>
                    <a:pt x="5733" y="11240"/>
                    <a:pt x="5730" y="11243"/>
                    <a:pt x="5728" y="11246"/>
                  </a:cubicBezTo>
                  <a:cubicBezTo>
                    <a:pt x="5185" y="12104"/>
                    <a:pt x="4391" y="12713"/>
                    <a:pt x="3582" y="13302"/>
                  </a:cubicBezTo>
                  <a:cubicBezTo>
                    <a:pt x="3588" y="12140"/>
                    <a:pt x="3931" y="10991"/>
                    <a:pt x="4533" y="9998"/>
                  </a:cubicBezTo>
                  <a:cubicBezTo>
                    <a:pt x="5142" y="9570"/>
                    <a:pt x="5660" y="9015"/>
                    <a:pt x="6033" y="8366"/>
                  </a:cubicBezTo>
                  <a:close/>
                  <a:moveTo>
                    <a:pt x="7711" y="8949"/>
                  </a:moveTo>
                  <a:cubicBezTo>
                    <a:pt x="7780" y="9136"/>
                    <a:pt x="7902" y="9308"/>
                    <a:pt x="8010" y="9473"/>
                  </a:cubicBezTo>
                  <a:cubicBezTo>
                    <a:pt x="8116" y="9640"/>
                    <a:pt x="8230" y="9802"/>
                    <a:pt x="8348" y="9962"/>
                  </a:cubicBezTo>
                  <a:cubicBezTo>
                    <a:pt x="8582" y="10277"/>
                    <a:pt x="8834" y="10577"/>
                    <a:pt x="9102" y="10862"/>
                  </a:cubicBezTo>
                  <a:cubicBezTo>
                    <a:pt x="9242" y="11011"/>
                    <a:pt x="9387" y="11155"/>
                    <a:pt x="9535" y="11296"/>
                  </a:cubicBezTo>
                  <a:cubicBezTo>
                    <a:pt x="9520" y="11304"/>
                    <a:pt x="9509" y="11319"/>
                    <a:pt x="9510" y="11342"/>
                  </a:cubicBezTo>
                  <a:cubicBezTo>
                    <a:pt x="9525" y="11561"/>
                    <a:pt x="9590" y="11783"/>
                    <a:pt x="9628" y="12001"/>
                  </a:cubicBezTo>
                  <a:cubicBezTo>
                    <a:pt x="9669" y="12229"/>
                    <a:pt x="9702" y="12460"/>
                    <a:pt x="9723" y="12690"/>
                  </a:cubicBezTo>
                  <a:cubicBezTo>
                    <a:pt x="9761" y="13116"/>
                    <a:pt x="9745" y="13541"/>
                    <a:pt x="9643" y="13955"/>
                  </a:cubicBezTo>
                  <a:cubicBezTo>
                    <a:pt x="9239" y="13605"/>
                    <a:pt x="8837" y="13245"/>
                    <a:pt x="8498" y="12831"/>
                  </a:cubicBezTo>
                  <a:cubicBezTo>
                    <a:pt x="8172" y="12432"/>
                    <a:pt x="7946" y="12001"/>
                    <a:pt x="7796" y="11515"/>
                  </a:cubicBezTo>
                  <a:cubicBezTo>
                    <a:pt x="7837" y="11090"/>
                    <a:pt x="7828" y="10660"/>
                    <a:pt x="7768" y="10236"/>
                  </a:cubicBezTo>
                  <a:cubicBezTo>
                    <a:pt x="7708" y="9831"/>
                    <a:pt x="7615" y="9406"/>
                    <a:pt x="7430" y="9038"/>
                  </a:cubicBezTo>
                  <a:cubicBezTo>
                    <a:pt x="7462" y="9032"/>
                    <a:pt x="7492" y="9024"/>
                    <a:pt x="7523" y="9015"/>
                  </a:cubicBezTo>
                  <a:cubicBezTo>
                    <a:pt x="7948" y="10302"/>
                    <a:pt x="8488" y="11549"/>
                    <a:pt x="9189" y="12710"/>
                  </a:cubicBezTo>
                  <a:cubicBezTo>
                    <a:pt x="9193" y="12717"/>
                    <a:pt x="9198" y="12719"/>
                    <a:pt x="9203" y="12719"/>
                  </a:cubicBezTo>
                  <a:cubicBezTo>
                    <a:pt x="9216" y="12719"/>
                    <a:pt x="9229" y="12704"/>
                    <a:pt x="9221" y="12689"/>
                  </a:cubicBezTo>
                  <a:cubicBezTo>
                    <a:pt x="8610" y="11489"/>
                    <a:pt x="8063" y="10257"/>
                    <a:pt x="7638" y="8977"/>
                  </a:cubicBezTo>
                  <a:cubicBezTo>
                    <a:pt x="7662" y="8968"/>
                    <a:pt x="7688" y="8960"/>
                    <a:pt x="7711" y="8949"/>
                  </a:cubicBezTo>
                  <a:close/>
                  <a:moveTo>
                    <a:pt x="6693" y="8908"/>
                  </a:moveTo>
                  <a:cubicBezTo>
                    <a:pt x="6801" y="8963"/>
                    <a:pt x="6914" y="9002"/>
                    <a:pt x="7030" y="9027"/>
                  </a:cubicBezTo>
                  <a:cubicBezTo>
                    <a:pt x="7021" y="9038"/>
                    <a:pt x="7014" y="9052"/>
                    <a:pt x="7015" y="9072"/>
                  </a:cubicBezTo>
                  <a:cubicBezTo>
                    <a:pt x="7029" y="9765"/>
                    <a:pt x="7039" y="10446"/>
                    <a:pt x="6975" y="11137"/>
                  </a:cubicBezTo>
                  <a:cubicBezTo>
                    <a:pt x="6911" y="11807"/>
                    <a:pt x="6808" y="12487"/>
                    <a:pt x="6642" y="13140"/>
                  </a:cubicBezTo>
                  <a:cubicBezTo>
                    <a:pt x="6638" y="13158"/>
                    <a:pt x="6652" y="13170"/>
                    <a:pt x="6666" y="13170"/>
                  </a:cubicBezTo>
                  <a:cubicBezTo>
                    <a:pt x="6676" y="13170"/>
                    <a:pt x="6686" y="13164"/>
                    <a:pt x="6690" y="13151"/>
                  </a:cubicBezTo>
                  <a:cubicBezTo>
                    <a:pt x="6881" y="12478"/>
                    <a:pt x="7034" y="11809"/>
                    <a:pt x="7109" y="11112"/>
                  </a:cubicBezTo>
                  <a:cubicBezTo>
                    <a:pt x="7183" y="10439"/>
                    <a:pt x="7221" y="9740"/>
                    <a:pt x="7157" y="9065"/>
                  </a:cubicBezTo>
                  <a:cubicBezTo>
                    <a:pt x="7156" y="9058"/>
                    <a:pt x="7153" y="9053"/>
                    <a:pt x="7152" y="9047"/>
                  </a:cubicBezTo>
                  <a:lnTo>
                    <a:pt x="7152" y="9047"/>
                  </a:lnTo>
                  <a:cubicBezTo>
                    <a:pt x="7186" y="9051"/>
                    <a:pt x="7220" y="9053"/>
                    <a:pt x="7254" y="9053"/>
                  </a:cubicBezTo>
                  <a:cubicBezTo>
                    <a:pt x="7266" y="9053"/>
                    <a:pt x="7278" y="9052"/>
                    <a:pt x="7290" y="9052"/>
                  </a:cubicBezTo>
                  <a:cubicBezTo>
                    <a:pt x="7290" y="9056"/>
                    <a:pt x="7290" y="9061"/>
                    <a:pt x="7292" y="9065"/>
                  </a:cubicBezTo>
                  <a:cubicBezTo>
                    <a:pt x="7403" y="9423"/>
                    <a:pt x="7526" y="9768"/>
                    <a:pt x="7588" y="10137"/>
                  </a:cubicBezTo>
                  <a:cubicBezTo>
                    <a:pt x="7647" y="10490"/>
                    <a:pt x="7669" y="10849"/>
                    <a:pt x="7654" y="11206"/>
                  </a:cubicBezTo>
                  <a:cubicBezTo>
                    <a:pt x="7626" y="11940"/>
                    <a:pt x="7441" y="12673"/>
                    <a:pt x="7115" y="13331"/>
                  </a:cubicBezTo>
                  <a:cubicBezTo>
                    <a:pt x="6949" y="13668"/>
                    <a:pt x="6743" y="13980"/>
                    <a:pt x="6506" y="14270"/>
                  </a:cubicBezTo>
                  <a:cubicBezTo>
                    <a:pt x="6354" y="13838"/>
                    <a:pt x="6224" y="13399"/>
                    <a:pt x="6119" y="12953"/>
                  </a:cubicBezTo>
                  <a:cubicBezTo>
                    <a:pt x="6004" y="12458"/>
                    <a:pt x="5902" y="11946"/>
                    <a:pt x="5892" y="11436"/>
                  </a:cubicBezTo>
                  <a:cubicBezTo>
                    <a:pt x="5875" y="10531"/>
                    <a:pt x="6171" y="9642"/>
                    <a:pt x="6693" y="8908"/>
                  </a:cubicBezTo>
                  <a:close/>
                  <a:moveTo>
                    <a:pt x="6117" y="0"/>
                  </a:moveTo>
                  <a:cubicBezTo>
                    <a:pt x="6081" y="0"/>
                    <a:pt x="6043" y="28"/>
                    <a:pt x="6030" y="63"/>
                  </a:cubicBezTo>
                  <a:cubicBezTo>
                    <a:pt x="5852" y="562"/>
                    <a:pt x="5668" y="1059"/>
                    <a:pt x="5497" y="1560"/>
                  </a:cubicBezTo>
                  <a:cubicBezTo>
                    <a:pt x="5434" y="1748"/>
                    <a:pt x="5376" y="1939"/>
                    <a:pt x="5330" y="2132"/>
                  </a:cubicBezTo>
                  <a:cubicBezTo>
                    <a:pt x="5247" y="1991"/>
                    <a:pt x="5122" y="1861"/>
                    <a:pt x="5018" y="1747"/>
                  </a:cubicBezTo>
                  <a:cubicBezTo>
                    <a:pt x="4852" y="1569"/>
                    <a:pt x="4673" y="1406"/>
                    <a:pt x="4484" y="1252"/>
                  </a:cubicBezTo>
                  <a:cubicBezTo>
                    <a:pt x="4114" y="952"/>
                    <a:pt x="3713" y="690"/>
                    <a:pt x="3312" y="431"/>
                  </a:cubicBezTo>
                  <a:cubicBezTo>
                    <a:pt x="3301" y="424"/>
                    <a:pt x="3290" y="421"/>
                    <a:pt x="3279" y="421"/>
                  </a:cubicBezTo>
                  <a:cubicBezTo>
                    <a:pt x="3232" y="421"/>
                    <a:pt x="3191" y="475"/>
                    <a:pt x="3206" y="522"/>
                  </a:cubicBezTo>
                  <a:cubicBezTo>
                    <a:pt x="3418" y="1190"/>
                    <a:pt x="3583" y="1873"/>
                    <a:pt x="3696" y="2565"/>
                  </a:cubicBezTo>
                  <a:cubicBezTo>
                    <a:pt x="3556" y="2452"/>
                    <a:pt x="3412" y="2344"/>
                    <a:pt x="3263" y="2241"/>
                  </a:cubicBezTo>
                  <a:cubicBezTo>
                    <a:pt x="2898" y="1986"/>
                    <a:pt x="2515" y="1762"/>
                    <a:pt x="2114" y="1568"/>
                  </a:cubicBezTo>
                  <a:cubicBezTo>
                    <a:pt x="2103" y="1563"/>
                    <a:pt x="2092" y="1560"/>
                    <a:pt x="2082" y="1560"/>
                  </a:cubicBezTo>
                  <a:cubicBezTo>
                    <a:pt x="2043" y="1560"/>
                    <a:pt x="2006" y="1591"/>
                    <a:pt x="2008" y="1635"/>
                  </a:cubicBezTo>
                  <a:cubicBezTo>
                    <a:pt x="2047" y="2363"/>
                    <a:pt x="2251" y="3069"/>
                    <a:pt x="2603" y="3708"/>
                  </a:cubicBezTo>
                  <a:cubicBezTo>
                    <a:pt x="2158" y="3551"/>
                    <a:pt x="1699" y="3437"/>
                    <a:pt x="1233" y="3373"/>
                  </a:cubicBezTo>
                  <a:cubicBezTo>
                    <a:pt x="1230" y="3372"/>
                    <a:pt x="1226" y="3372"/>
                    <a:pt x="1223" y="3372"/>
                  </a:cubicBezTo>
                  <a:cubicBezTo>
                    <a:pt x="1160" y="3372"/>
                    <a:pt x="1106" y="3453"/>
                    <a:pt x="1166" y="3500"/>
                  </a:cubicBezTo>
                  <a:cubicBezTo>
                    <a:pt x="1466" y="3733"/>
                    <a:pt x="1609" y="4106"/>
                    <a:pt x="1815" y="4415"/>
                  </a:cubicBezTo>
                  <a:cubicBezTo>
                    <a:pt x="1983" y="4665"/>
                    <a:pt x="2176" y="4902"/>
                    <a:pt x="2386" y="5120"/>
                  </a:cubicBezTo>
                  <a:cubicBezTo>
                    <a:pt x="2364" y="5120"/>
                    <a:pt x="2342" y="5119"/>
                    <a:pt x="2320" y="5119"/>
                  </a:cubicBezTo>
                  <a:cubicBezTo>
                    <a:pt x="1955" y="5119"/>
                    <a:pt x="1574" y="5199"/>
                    <a:pt x="1227" y="5287"/>
                  </a:cubicBezTo>
                  <a:cubicBezTo>
                    <a:pt x="819" y="5392"/>
                    <a:pt x="424" y="5543"/>
                    <a:pt x="48" y="5733"/>
                  </a:cubicBezTo>
                  <a:cubicBezTo>
                    <a:pt x="1" y="5756"/>
                    <a:pt x="17" y="5818"/>
                    <a:pt x="53" y="5841"/>
                  </a:cubicBezTo>
                  <a:cubicBezTo>
                    <a:pt x="688" y="6258"/>
                    <a:pt x="1392" y="6636"/>
                    <a:pt x="2122" y="6865"/>
                  </a:cubicBezTo>
                  <a:cubicBezTo>
                    <a:pt x="1566" y="7127"/>
                    <a:pt x="1044" y="7461"/>
                    <a:pt x="581" y="7857"/>
                  </a:cubicBezTo>
                  <a:cubicBezTo>
                    <a:pt x="539" y="7893"/>
                    <a:pt x="567" y="7972"/>
                    <a:pt x="618" y="7979"/>
                  </a:cubicBezTo>
                  <a:cubicBezTo>
                    <a:pt x="1145" y="8044"/>
                    <a:pt x="1684" y="8110"/>
                    <a:pt x="2223" y="8146"/>
                  </a:cubicBezTo>
                  <a:cubicBezTo>
                    <a:pt x="2095" y="8250"/>
                    <a:pt x="1976" y="8372"/>
                    <a:pt x="1866" y="8493"/>
                  </a:cubicBezTo>
                  <a:cubicBezTo>
                    <a:pt x="1725" y="8647"/>
                    <a:pt x="1597" y="8813"/>
                    <a:pt x="1479" y="8986"/>
                  </a:cubicBezTo>
                  <a:cubicBezTo>
                    <a:pt x="1423" y="9071"/>
                    <a:pt x="1368" y="9157"/>
                    <a:pt x="1316" y="9245"/>
                  </a:cubicBezTo>
                  <a:cubicBezTo>
                    <a:pt x="1275" y="9317"/>
                    <a:pt x="1216" y="9412"/>
                    <a:pt x="1284" y="9487"/>
                  </a:cubicBezTo>
                  <a:cubicBezTo>
                    <a:pt x="1342" y="9552"/>
                    <a:pt x="1452" y="9540"/>
                    <a:pt x="1529" y="9543"/>
                  </a:cubicBezTo>
                  <a:cubicBezTo>
                    <a:pt x="1652" y="9548"/>
                    <a:pt x="1774" y="9552"/>
                    <a:pt x="1899" y="9556"/>
                  </a:cubicBezTo>
                  <a:cubicBezTo>
                    <a:pt x="2141" y="9565"/>
                    <a:pt x="2383" y="9572"/>
                    <a:pt x="2626" y="9574"/>
                  </a:cubicBezTo>
                  <a:cubicBezTo>
                    <a:pt x="2300" y="9959"/>
                    <a:pt x="2020" y="10381"/>
                    <a:pt x="1790" y="10834"/>
                  </a:cubicBezTo>
                  <a:cubicBezTo>
                    <a:pt x="1766" y="10883"/>
                    <a:pt x="1800" y="10943"/>
                    <a:pt x="1855" y="10943"/>
                  </a:cubicBezTo>
                  <a:cubicBezTo>
                    <a:pt x="1856" y="10943"/>
                    <a:pt x="1858" y="10943"/>
                    <a:pt x="1860" y="10943"/>
                  </a:cubicBezTo>
                  <a:cubicBezTo>
                    <a:pt x="2770" y="10889"/>
                    <a:pt x="3655" y="10579"/>
                    <a:pt x="4411" y="10079"/>
                  </a:cubicBezTo>
                  <a:lnTo>
                    <a:pt x="4411" y="10079"/>
                  </a:lnTo>
                  <a:cubicBezTo>
                    <a:pt x="3762" y="11073"/>
                    <a:pt x="3439" y="12242"/>
                    <a:pt x="3452" y="13432"/>
                  </a:cubicBezTo>
                  <a:cubicBezTo>
                    <a:pt x="3453" y="13467"/>
                    <a:pt x="3485" y="13493"/>
                    <a:pt x="3518" y="13493"/>
                  </a:cubicBezTo>
                  <a:cubicBezTo>
                    <a:pt x="3530" y="13493"/>
                    <a:pt x="3541" y="13490"/>
                    <a:pt x="3551" y="13482"/>
                  </a:cubicBezTo>
                  <a:cubicBezTo>
                    <a:pt x="4350" y="12909"/>
                    <a:pt x="5193" y="12303"/>
                    <a:pt x="5734" y="11467"/>
                  </a:cubicBezTo>
                  <a:cubicBezTo>
                    <a:pt x="5744" y="11948"/>
                    <a:pt x="5835" y="12428"/>
                    <a:pt x="5940" y="12897"/>
                  </a:cubicBezTo>
                  <a:cubicBezTo>
                    <a:pt x="6058" y="13428"/>
                    <a:pt x="6213" y="13952"/>
                    <a:pt x="6399" y="14462"/>
                  </a:cubicBezTo>
                  <a:cubicBezTo>
                    <a:pt x="6411" y="14497"/>
                    <a:pt x="6445" y="14519"/>
                    <a:pt x="6479" y="14519"/>
                  </a:cubicBezTo>
                  <a:cubicBezTo>
                    <a:pt x="6501" y="14519"/>
                    <a:pt x="6522" y="14511"/>
                    <a:pt x="6538" y="14492"/>
                  </a:cubicBezTo>
                  <a:cubicBezTo>
                    <a:pt x="7199" y="13734"/>
                    <a:pt x="7615" y="12783"/>
                    <a:pt x="7762" y="11791"/>
                  </a:cubicBezTo>
                  <a:cubicBezTo>
                    <a:pt x="7887" y="12192"/>
                    <a:pt x="8123" y="12562"/>
                    <a:pt x="8379" y="12883"/>
                  </a:cubicBezTo>
                  <a:cubicBezTo>
                    <a:pt x="8748" y="13345"/>
                    <a:pt x="9190" y="13741"/>
                    <a:pt x="9638" y="14124"/>
                  </a:cubicBezTo>
                  <a:cubicBezTo>
                    <a:pt x="9651" y="14136"/>
                    <a:pt x="9667" y="14141"/>
                    <a:pt x="9682" y="14141"/>
                  </a:cubicBezTo>
                  <a:cubicBezTo>
                    <a:pt x="9711" y="14141"/>
                    <a:pt x="9738" y="14122"/>
                    <a:pt x="9747" y="14089"/>
                  </a:cubicBezTo>
                  <a:cubicBezTo>
                    <a:pt x="9873" y="13641"/>
                    <a:pt x="9894" y="13173"/>
                    <a:pt x="9855" y="12710"/>
                  </a:cubicBezTo>
                  <a:cubicBezTo>
                    <a:pt x="9835" y="12470"/>
                    <a:pt x="9799" y="12231"/>
                    <a:pt x="9757" y="11994"/>
                  </a:cubicBezTo>
                  <a:cubicBezTo>
                    <a:pt x="9720" y="11793"/>
                    <a:pt x="9690" y="11577"/>
                    <a:pt x="9626" y="11380"/>
                  </a:cubicBezTo>
                  <a:lnTo>
                    <a:pt x="9626" y="11380"/>
                  </a:lnTo>
                  <a:cubicBezTo>
                    <a:pt x="10018" y="11741"/>
                    <a:pt x="10438" y="12072"/>
                    <a:pt x="10881" y="12367"/>
                  </a:cubicBezTo>
                  <a:cubicBezTo>
                    <a:pt x="11261" y="12621"/>
                    <a:pt x="11658" y="12848"/>
                    <a:pt x="12067" y="13048"/>
                  </a:cubicBezTo>
                  <a:cubicBezTo>
                    <a:pt x="12076" y="13053"/>
                    <a:pt x="12086" y="13055"/>
                    <a:pt x="12095" y="13055"/>
                  </a:cubicBezTo>
                  <a:cubicBezTo>
                    <a:pt x="12142" y="13055"/>
                    <a:pt x="12180" y="13002"/>
                    <a:pt x="12151" y="12956"/>
                  </a:cubicBezTo>
                  <a:cubicBezTo>
                    <a:pt x="11939" y="12628"/>
                    <a:pt x="11870" y="12226"/>
                    <a:pt x="11774" y="11853"/>
                  </a:cubicBezTo>
                  <a:cubicBezTo>
                    <a:pt x="11676" y="11477"/>
                    <a:pt x="11579" y="11099"/>
                    <a:pt x="11478" y="10722"/>
                  </a:cubicBezTo>
                  <a:lnTo>
                    <a:pt x="11478" y="10722"/>
                  </a:lnTo>
                  <a:cubicBezTo>
                    <a:pt x="11694" y="10785"/>
                    <a:pt x="11911" y="10837"/>
                    <a:pt x="12132" y="10878"/>
                  </a:cubicBezTo>
                  <a:cubicBezTo>
                    <a:pt x="12271" y="10902"/>
                    <a:pt x="12430" y="10943"/>
                    <a:pt x="12580" y="10943"/>
                  </a:cubicBezTo>
                  <a:cubicBezTo>
                    <a:pt x="12634" y="10943"/>
                    <a:pt x="12687" y="10937"/>
                    <a:pt x="12738" y="10924"/>
                  </a:cubicBezTo>
                  <a:cubicBezTo>
                    <a:pt x="12741" y="10924"/>
                    <a:pt x="12741" y="10923"/>
                    <a:pt x="12743" y="10921"/>
                  </a:cubicBezTo>
                  <a:cubicBezTo>
                    <a:pt x="12747" y="10921"/>
                    <a:pt x="12750" y="10922"/>
                    <a:pt x="12754" y="10922"/>
                  </a:cubicBezTo>
                  <a:cubicBezTo>
                    <a:pt x="12790" y="10922"/>
                    <a:pt x="12827" y="10897"/>
                    <a:pt x="12844" y="10858"/>
                  </a:cubicBezTo>
                  <a:cubicBezTo>
                    <a:pt x="12887" y="10758"/>
                    <a:pt x="12794" y="10596"/>
                    <a:pt x="12757" y="10504"/>
                  </a:cubicBezTo>
                  <a:cubicBezTo>
                    <a:pt x="12701" y="10363"/>
                    <a:pt x="12637" y="10226"/>
                    <a:pt x="12568" y="10091"/>
                  </a:cubicBezTo>
                  <a:cubicBezTo>
                    <a:pt x="12428" y="9822"/>
                    <a:pt x="12259" y="9566"/>
                    <a:pt x="12065" y="9332"/>
                  </a:cubicBezTo>
                  <a:cubicBezTo>
                    <a:pt x="11937" y="9177"/>
                    <a:pt x="11794" y="9008"/>
                    <a:pt x="11629" y="8879"/>
                  </a:cubicBezTo>
                  <a:cubicBezTo>
                    <a:pt x="11713" y="8877"/>
                    <a:pt x="11797" y="8876"/>
                    <a:pt x="11880" y="8876"/>
                  </a:cubicBezTo>
                  <a:cubicBezTo>
                    <a:pt x="12411" y="8876"/>
                    <a:pt x="12936" y="8923"/>
                    <a:pt x="13415" y="9176"/>
                  </a:cubicBezTo>
                  <a:cubicBezTo>
                    <a:pt x="13426" y="9182"/>
                    <a:pt x="13437" y="9185"/>
                    <a:pt x="13448" y="9185"/>
                  </a:cubicBezTo>
                  <a:cubicBezTo>
                    <a:pt x="13502" y="9185"/>
                    <a:pt x="13534" y="9111"/>
                    <a:pt x="13493" y="9063"/>
                  </a:cubicBezTo>
                  <a:cubicBezTo>
                    <a:pt x="12784" y="8279"/>
                    <a:pt x="11862" y="7703"/>
                    <a:pt x="10856" y="7387"/>
                  </a:cubicBezTo>
                  <a:cubicBezTo>
                    <a:pt x="11351" y="7277"/>
                    <a:pt x="11787" y="7027"/>
                    <a:pt x="12158" y="6678"/>
                  </a:cubicBezTo>
                  <a:cubicBezTo>
                    <a:pt x="12551" y="6311"/>
                    <a:pt x="12903" y="5858"/>
                    <a:pt x="13436" y="5693"/>
                  </a:cubicBezTo>
                  <a:cubicBezTo>
                    <a:pt x="13497" y="5674"/>
                    <a:pt x="13494" y="5580"/>
                    <a:pt x="13430" y="5569"/>
                  </a:cubicBezTo>
                  <a:cubicBezTo>
                    <a:pt x="13049" y="5494"/>
                    <a:pt x="12661" y="5456"/>
                    <a:pt x="12273" y="5456"/>
                  </a:cubicBezTo>
                  <a:cubicBezTo>
                    <a:pt x="12026" y="5456"/>
                    <a:pt x="11779" y="5471"/>
                    <a:pt x="11533" y="5502"/>
                  </a:cubicBezTo>
                  <a:cubicBezTo>
                    <a:pt x="11233" y="5541"/>
                    <a:pt x="10936" y="5602"/>
                    <a:pt x="10643" y="5687"/>
                  </a:cubicBezTo>
                  <a:cubicBezTo>
                    <a:pt x="10432" y="5748"/>
                    <a:pt x="10211" y="5819"/>
                    <a:pt x="10007" y="5915"/>
                  </a:cubicBezTo>
                  <a:cubicBezTo>
                    <a:pt x="10129" y="5799"/>
                    <a:pt x="10247" y="5680"/>
                    <a:pt x="10361" y="5553"/>
                  </a:cubicBezTo>
                  <a:cubicBezTo>
                    <a:pt x="10987" y="4856"/>
                    <a:pt x="11479" y="4046"/>
                    <a:pt x="12158" y="3394"/>
                  </a:cubicBezTo>
                  <a:cubicBezTo>
                    <a:pt x="12212" y="3342"/>
                    <a:pt x="12156" y="3271"/>
                    <a:pt x="12096" y="3271"/>
                  </a:cubicBezTo>
                  <a:cubicBezTo>
                    <a:pt x="12090" y="3271"/>
                    <a:pt x="12085" y="3271"/>
                    <a:pt x="12080" y="3272"/>
                  </a:cubicBezTo>
                  <a:cubicBezTo>
                    <a:pt x="11259" y="3453"/>
                    <a:pt x="10446" y="3713"/>
                    <a:pt x="9710" y="4119"/>
                  </a:cubicBezTo>
                  <a:cubicBezTo>
                    <a:pt x="9727" y="4080"/>
                    <a:pt x="9744" y="4040"/>
                    <a:pt x="9761" y="4002"/>
                  </a:cubicBezTo>
                  <a:cubicBezTo>
                    <a:pt x="9801" y="3909"/>
                    <a:pt x="9841" y="3813"/>
                    <a:pt x="9876" y="3717"/>
                  </a:cubicBezTo>
                  <a:cubicBezTo>
                    <a:pt x="9948" y="3521"/>
                    <a:pt x="10008" y="3322"/>
                    <a:pt x="10056" y="3119"/>
                  </a:cubicBezTo>
                  <a:cubicBezTo>
                    <a:pt x="10152" y="2709"/>
                    <a:pt x="10197" y="2285"/>
                    <a:pt x="10192" y="1864"/>
                  </a:cubicBezTo>
                  <a:cubicBezTo>
                    <a:pt x="10192" y="1833"/>
                    <a:pt x="10160" y="1801"/>
                    <a:pt x="10128" y="1801"/>
                  </a:cubicBezTo>
                  <a:cubicBezTo>
                    <a:pt x="10121" y="1801"/>
                    <a:pt x="10115" y="1802"/>
                    <a:pt x="10108" y="1805"/>
                  </a:cubicBezTo>
                  <a:cubicBezTo>
                    <a:pt x="9748" y="1976"/>
                    <a:pt x="9411" y="2188"/>
                    <a:pt x="9104" y="2444"/>
                  </a:cubicBezTo>
                  <a:cubicBezTo>
                    <a:pt x="8884" y="2629"/>
                    <a:pt x="8657" y="2836"/>
                    <a:pt x="8484" y="3076"/>
                  </a:cubicBezTo>
                  <a:cubicBezTo>
                    <a:pt x="8631" y="2361"/>
                    <a:pt x="8687" y="1628"/>
                    <a:pt x="8645" y="898"/>
                  </a:cubicBezTo>
                  <a:cubicBezTo>
                    <a:pt x="8644" y="861"/>
                    <a:pt x="8609" y="829"/>
                    <a:pt x="8573" y="829"/>
                  </a:cubicBezTo>
                  <a:cubicBezTo>
                    <a:pt x="8560" y="829"/>
                    <a:pt x="8548" y="833"/>
                    <a:pt x="8537" y="842"/>
                  </a:cubicBezTo>
                  <a:cubicBezTo>
                    <a:pt x="7959" y="1308"/>
                    <a:pt x="7458" y="1925"/>
                    <a:pt x="7195" y="2626"/>
                  </a:cubicBezTo>
                  <a:cubicBezTo>
                    <a:pt x="7043" y="1701"/>
                    <a:pt x="6605" y="858"/>
                    <a:pt x="6174" y="37"/>
                  </a:cubicBezTo>
                  <a:cubicBezTo>
                    <a:pt x="6160" y="11"/>
                    <a:pt x="6139" y="0"/>
                    <a:pt x="6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4580795" y="4171243"/>
              <a:ext cx="64149" cy="191817"/>
            </a:xfrm>
            <a:custGeom>
              <a:avLst/>
              <a:gdLst/>
              <a:ahLst/>
              <a:cxnLst/>
              <a:rect l="l" t="t" r="r" b="b"/>
              <a:pathLst>
                <a:path w="1794" h="5364" extrusionOk="0">
                  <a:moveTo>
                    <a:pt x="818" y="1"/>
                  </a:moveTo>
                  <a:cubicBezTo>
                    <a:pt x="296" y="736"/>
                    <a:pt x="0" y="1625"/>
                    <a:pt x="17" y="2530"/>
                  </a:cubicBezTo>
                  <a:cubicBezTo>
                    <a:pt x="27" y="3040"/>
                    <a:pt x="129" y="3551"/>
                    <a:pt x="244" y="4046"/>
                  </a:cubicBezTo>
                  <a:cubicBezTo>
                    <a:pt x="349" y="4493"/>
                    <a:pt x="479" y="4932"/>
                    <a:pt x="631" y="5364"/>
                  </a:cubicBezTo>
                  <a:cubicBezTo>
                    <a:pt x="868" y="5074"/>
                    <a:pt x="1074" y="4762"/>
                    <a:pt x="1240" y="4425"/>
                  </a:cubicBezTo>
                  <a:cubicBezTo>
                    <a:pt x="1566" y="3767"/>
                    <a:pt x="1751" y="3034"/>
                    <a:pt x="1779" y="2300"/>
                  </a:cubicBezTo>
                  <a:cubicBezTo>
                    <a:pt x="1794" y="1942"/>
                    <a:pt x="1772" y="1584"/>
                    <a:pt x="1713" y="1231"/>
                  </a:cubicBezTo>
                  <a:cubicBezTo>
                    <a:pt x="1651" y="861"/>
                    <a:pt x="1528" y="516"/>
                    <a:pt x="1417" y="159"/>
                  </a:cubicBezTo>
                  <a:cubicBezTo>
                    <a:pt x="1415" y="155"/>
                    <a:pt x="1415" y="150"/>
                    <a:pt x="1415" y="146"/>
                  </a:cubicBezTo>
                  <a:cubicBezTo>
                    <a:pt x="1403" y="146"/>
                    <a:pt x="1391" y="147"/>
                    <a:pt x="1379" y="147"/>
                  </a:cubicBezTo>
                  <a:cubicBezTo>
                    <a:pt x="1345" y="147"/>
                    <a:pt x="1311" y="145"/>
                    <a:pt x="1277" y="141"/>
                  </a:cubicBezTo>
                  <a:lnTo>
                    <a:pt x="1277" y="141"/>
                  </a:lnTo>
                  <a:cubicBezTo>
                    <a:pt x="1278" y="146"/>
                    <a:pt x="1281" y="152"/>
                    <a:pt x="1282" y="158"/>
                  </a:cubicBezTo>
                  <a:cubicBezTo>
                    <a:pt x="1346" y="834"/>
                    <a:pt x="1308" y="1533"/>
                    <a:pt x="1234" y="2206"/>
                  </a:cubicBezTo>
                  <a:cubicBezTo>
                    <a:pt x="1158" y="2902"/>
                    <a:pt x="1006" y="3572"/>
                    <a:pt x="815" y="4244"/>
                  </a:cubicBezTo>
                  <a:cubicBezTo>
                    <a:pt x="811" y="4257"/>
                    <a:pt x="801" y="4263"/>
                    <a:pt x="790" y="4263"/>
                  </a:cubicBezTo>
                  <a:cubicBezTo>
                    <a:pt x="776" y="4263"/>
                    <a:pt x="763" y="4252"/>
                    <a:pt x="767" y="4234"/>
                  </a:cubicBezTo>
                  <a:cubicBezTo>
                    <a:pt x="933" y="3581"/>
                    <a:pt x="1036" y="2899"/>
                    <a:pt x="1100" y="2230"/>
                  </a:cubicBezTo>
                  <a:cubicBezTo>
                    <a:pt x="1164" y="1539"/>
                    <a:pt x="1154" y="859"/>
                    <a:pt x="1140" y="166"/>
                  </a:cubicBezTo>
                  <a:cubicBezTo>
                    <a:pt x="1139" y="146"/>
                    <a:pt x="1146" y="132"/>
                    <a:pt x="1155" y="120"/>
                  </a:cubicBezTo>
                  <a:cubicBezTo>
                    <a:pt x="1039" y="96"/>
                    <a:pt x="926" y="57"/>
                    <a:pt x="8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4636364" y="4172745"/>
              <a:ext cx="83386" cy="179050"/>
            </a:xfrm>
            <a:custGeom>
              <a:avLst/>
              <a:gdLst/>
              <a:ahLst/>
              <a:cxnLst/>
              <a:rect l="l" t="t" r="r" b="b"/>
              <a:pathLst>
                <a:path w="2332" h="5007" extrusionOk="0">
                  <a:moveTo>
                    <a:pt x="282" y="1"/>
                  </a:moveTo>
                  <a:cubicBezTo>
                    <a:pt x="259" y="12"/>
                    <a:pt x="233" y="20"/>
                    <a:pt x="209" y="29"/>
                  </a:cubicBezTo>
                  <a:cubicBezTo>
                    <a:pt x="634" y="1309"/>
                    <a:pt x="1181" y="2541"/>
                    <a:pt x="1792" y="3741"/>
                  </a:cubicBezTo>
                  <a:cubicBezTo>
                    <a:pt x="1800" y="3756"/>
                    <a:pt x="1787" y="3771"/>
                    <a:pt x="1774" y="3771"/>
                  </a:cubicBezTo>
                  <a:cubicBezTo>
                    <a:pt x="1769" y="3771"/>
                    <a:pt x="1764" y="3769"/>
                    <a:pt x="1760" y="3762"/>
                  </a:cubicBezTo>
                  <a:cubicBezTo>
                    <a:pt x="1059" y="2601"/>
                    <a:pt x="519" y="1354"/>
                    <a:pt x="94" y="67"/>
                  </a:cubicBezTo>
                  <a:cubicBezTo>
                    <a:pt x="63" y="76"/>
                    <a:pt x="33" y="84"/>
                    <a:pt x="1" y="90"/>
                  </a:cubicBezTo>
                  <a:cubicBezTo>
                    <a:pt x="186" y="458"/>
                    <a:pt x="279" y="883"/>
                    <a:pt x="339" y="1288"/>
                  </a:cubicBezTo>
                  <a:cubicBezTo>
                    <a:pt x="399" y="1712"/>
                    <a:pt x="408" y="2142"/>
                    <a:pt x="367" y="2568"/>
                  </a:cubicBezTo>
                  <a:cubicBezTo>
                    <a:pt x="517" y="3053"/>
                    <a:pt x="743" y="3484"/>
                    <a:pt x="1069" y="3884"/>
                  </a:cubicBezTo>
                  <a:cubicBezTo>
                    <a:pt x="1408" y="4297"/>
                    <a:pt x="1810" y="4657"/>
                    <a:pt x="2214" y="5007"/>
                  </a:cubicBezTo>
                  <a:cubicBezTo>
                    <a:pt x="2316" y="4593"/>
                    <a:pt x="2332" y="4168"/>
                    <a:pt x="2294" y="3742"/>
                  </a:cubicBezTo>
                  <a:cubicBezTo>
                    <a:pt x="2273" y="3512"/>
                    <a:pt x="2240" y="3281"/>
                    <a:pt x="2199" y="3053"/>
                  </a:cubicBezTo>
                  <a:cubicBezTo>
                    <a:pt x="2161" y="2836"/>
                    <a:pt x="2096" y="2614"/>
                    <a:pt x="2081" y="2394"/>
                  </a:cubicBezTo>
                  <a:cubicBezTo>
                    <a:pt x="2080" y="2371"/>
                    <a:pt x="2091" y="2356"/>
                    <a:pt x="2106" y="2348"/>
                  </a:cubicBezTo>
                  <a:cubicBezTo>
                    <a:pt x="1958" y="2207"/>
                    <a:pt x="1813" y="2063"/>
                    <a:pt x="1673" y="1914"/>
                  </a:cubicBezTo>
                  <a:cubicBezTo>
                    <a:pt x="1405" y="1629"/>
                    <a:pt x="1153" y="1329"/>
                    <a:pt x="919" y="1014"/>
                  </a:cubicBezTo>
                  <a:cubicBezTo>
                    <a:pt x="801" y="855"/>
                    <a:pt x="687" y="693"/>
                    <a:pt x="581" y="525"/>
                  </a:cubicBezTo>
                  <a:cubicBezTo>
                    <a:pt x="473" y="360"/>
                    <a:pt x="351" y="188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4647949" y="4161124"/>
              <a:ext cx="149788" cy="150800"/>
            </a:xfrm>
            <a:custGeom>
              <a:avLst/>
              <a:gdLst/>
              <a:ahLst/>
              <a:cxnLst/>
              <a:rect l="l" t="t" r="r" b="b"/>
              <a:pathLst>
                <a:path w="4189" h="4217" extrusionOk="0">
                  <a:moveTo>
                    <a:pt x="372" y="0"/>
                  </a:moveTo>
                  <a:cubicBezTo>
                    <a:pt x="338" y="42"/>
                    <a:pt x="301" y="79"/>
                    <a:pt x="262" y="116"/>
                  </a:cubicBezTo>
                  <a:cubicBezTo>
                    <a:pt x="785" y="662"/>
                    <a:pt x="1304" y="1207"/>
                    <a:pt x="1844" y="1735"/>
                  </a:cubicBezTo>
                  <a:cubicBezTo>
                    <a:pt x="2403" y="2282"/>
                    <a:pt x="2980" y="2812"/>
                    <a:pt x="3550" y="3348"/>
                  </a:cubicBezTo>
                  <a:cubicBezTo>
                    <a:pt x="3570" y="3367"/>
                    <a:pt x="3552" y="3393"/>
                    <a:pt x="3531" y="3393"/>
                  </a:cubicBezTo>
                  <a:cubicBezTo>
                    <a:pt x="3526" y="3393"/>
                    <a:pt x="3520" y="3391"/>
                    <a:pt x="3514" y="3387"/>
                  </a:cubicBezTo>
                  <a:cubicBezTo>
                    <a:pt x="2905" y="2897"/>
                    <a:pt x="2325" y="2369"/>
                    <a:pt x="1762" y="1826"/>
                  </a:cubicBezTo>
                  <a:cubicBezTo>
                    <a:pt x="1215" y="1301"/>
                    <a:pt x="674" y="761"/>
                    <a:pt x="169" y="196"/>
                  </a:cubicBezTo>
                  <a:cubicBezTo>
                    <a:pt x="116" y="237"/>
                    <a:pt x="60" y="274"/>
                    <a:pt x="0" y="306"/>
                  </a:cubicBezTo>
                  <a:cubicBezTo>
                    <a:pt x="171" y="483"/>
                    <a:pt x="294" y="718"/>
                    <a:pt x="434" y="918"/>
                  </a:cubicBezTo>
                  <a:cubicBezTo>
                    <a:pt x="576" y="1123"/>
                    <a:pt x="723" y="1320"/>
                    <a:pt x="879" y="1513"/>
                  </a:cubicBezTo>
                  <a:cubicBezTo>
                    <a:pt x="1195" y="1906"/>
                    <a:pt x="1541" y="2277"/>
                    <a:pt x="1912" y="2620"/>
                  </a:cubicBezTo>
                  <a:cubicBezTo>
                    <a:pt x="2595" y="3252"/>
                    <a:pt x="3363" y="3788"/>
                    <a:pt x="4188" y="4216"/>
                  </a:cubicBezTo>
                  <a:cubicBezTo>
                    <a:pt x="4057" y="3936"/>
                    <a:pt x="3992" y="3625"/>
                    <a:pt x="3916" y="3325"/>
                  </a:cubicBezTo>
                  <a:cubicBezTo>
                    <a:pt x="3805" y="2903"/>
                    <a:pt x="3695" y="2481"/>
                    <a:pt x="3589" y="2058"/>
                  </a:cubicBezTo>
                  <a:cubicBezTo>
                    <a:pt x="3210" y="1939"/>
                    <a:pt x="2838" y="1792"/>
                    <a:pt x="2482" y="1613"/>
                  </a:cubicBezTo>
                  <a:cubicBezTo>
                    <a:pt x="1693" y="1219"/>
                    <a:pt x="949" y="672"/>
                    <a:pt x="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4663683" y="4149323"/>
              <a:ext cx="161838" cy="91152"/>
            </a:xfrm>
            <a:custGeom>
              <a:avLst/>
              <a:gdLst/>
              <a:ahLst/>
              <a:cxnLst/>
              <a:rect l="l" t="t" r="r" b="b"/>
              <a:pathLst>
                <a:path w="4526" h="2549" extrusionOk="0">
                  <a:moveTo>
                    <a:pt x="132" y="0"/>
                  </a:moveTo>
                  <a:cubicBezTo>
                    <a:pt x="94" y="83"/>
                    <a:pt x="52" y="164"/>
                    <a:pt x="0" y="238"/>
                  </a:cubicBezTo>
                  <a:cubicBezTo>
                    <a:pt x="614" y="871"/>
                    <a:pt x="1300" y="1405"/>
                    <a:pt x="2089" y="1803"/>
                  </a:cubicBezTo>
                  <a:cubicBezTo>
                    <a:pt x="2481" y="2002"/>
                    <a:pt x="2891" y="2163"/>
                    <a:pt x="3310" y="2289"/>
                  </a:cubicBezTo>
                  <a:cubicBezTo>
                    <a:pt x="3514" y="2347"/>
                    <a:pt x="3718" y="2397"/>
                    <a:pt x="3925" y="2441"/>
                  </a:cubicBezTo>
                  <a:cubicBezTo>
                    <a:pt x="4099" y="2477"/>
                    <a:pt x="4309" y="2484"/>
                    <a:pt x="4479" y="2548"/>
                  </a:cubicBezTo>
                  <a:cubicBezTo>
                    <a:pt x="4477" y="2514"/>
                    <a:pt x="4494" y="2482"/>
                    <a:pt x="4526" y="2471"/>
                  </a:cubicBezTo>
                  <a:cubicBezTo>
                    <a:pt x="4525" y="2467"/>
                    <a:pt x="4525" y="2465"/>
                    <a:pt x="4525" y="2464"/>
                  </a:cubicBezTo>
                  <a:cubicBezTo>
                    <a:pt x="4515" y="2436"/>
                    <a:pt x="4506" y="2408"/>
                    <a:pt x="4495" y="2381"/>
                  </a:cubicBezTo>
                  <a:cubicBezTo>
                    <a:pt x="4478" y="2331"/>
                    <a:pt x="4460" y="2282"/>
                    <a:pt x="4440" y="2232"/>
                  </a:cubicBezTo>
                  <a:cubicBezTo>
                    <a:pt x="4402" y="2135"/>
                    <a:pt x="4359" y="2037"/>
                    <a:pt x="4312" y="1942"/>
                  </a:cubicBezTo>
                  <a:cubicBezTo>
                    <a:pt x="4294" y="1907"/>
                    <a:pt x="4276" y="1872"/>
                    <a:pt x="4260" y="1838"/>
                  </a:cubicBezTo>
                  <a:lnTo>
                    <a:pt x="4070" y="1935"/>
                  </a:lnTo>
                  <a:cubicBezTo>
                    <a:pt x="4076" y="1945"/>
                    <a:pt x="4069" y="1963"/>
                    <a:pt x="4055" y="1963"/>
                  </a:cubicBezTo>
                  <a:cubicBezTo>
                    <a:pt x="4053" y="1963"/>
                    <a:pt x="4052" y="1963"/>
                    <a:pt x="4050" y="1962"/>
                  </a:cubicBezTo>
                  <a:cubicBezTo>
                    <a:pt x="3359" y="1733"/>
                    <a:pt x="2689" y="1406"/>
                    <a:pt x="2039" y="1079"/>
                  </a:cubicBezTo>
                  <a:cubicBezTo>
                    <a:pt x="1704" y="912"/>
                    <a:pt x="1375" y="736"/>
                    <a:pt x="1048" y="553"/>
                  </a:cubicBezTo>
                  <a:cubicBezTo>
                    <a:pt x="884" y="463"/>
                    <a:pt x="724" y="368"/>
                    <a:pt x="562" y="273"/>
                  </a:cubicBezTo>
                  <a:cubicBezTo>
                    <a:pt x="421" y="189"/>
                    <a:pt x="253" y="112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4669476" y="4141778"/>
              <a:ext cx="146534" cy="76741"/>
            </a:xfrm>
            <a:custGeom>
              <a:avLst/>
              <a:gdLst/>
              <a:ahLst/>
              <a:cxnLst/>
              <a:rect l="l" t="t" r="r" b="b"/>
              <a:pathLst>
                <a:path w="4098" h="2146" extrusionOk="0">
                  <a:moveTo>
                    <a:pt x="45" y="1"/>
                  </a:moveTo>
                  <a:cubicBezTo>
                    <a:pt x="32" y="45"/>
                    <a:pt x="17" y="91"/>
                    <a:pt x="0" y="134"/>
                  </a:cubicBezTo>
                  <a:cubicBezTo>
                    <a:pt x="167" y="194"/>
                    <a:pt x="322" y="313"/>
                    <a:pt x="474" y="400"/>
                  </a:cubicBezTo>
                  <a:cubicBezTo>
                    <a:pt x="628" y="490"/>
                    <a:pt x="783" y="578"/>
                    <a:pt x="938" y="664"/>
                  </a:cubicBezTo>
                  <a:cubicBezTo>
                    <a:pt x="1256" y="843"/>
                    <a:pt x="1578" y="1015"/>
                    <a:pt x="1902" y="1182"/>
                  </a:cubicBezTo>
                  <a:cubicBezTo>
                    <a:pt x="2561" y="1521"/>
                    <a:pt x="3241" y="1809"/>
                    <a:pt x="3900" y="2140"/>
                  </a:cubicBezTo>
                  <a:cubicBezTo>
                    <a:pt x="3904" y="2140"/>
                    <a:pt x="3906" y="2143"/>
                    <a:pt x="3908" y="2146"/>
                  </a:cubicBezTo>
                  <a:lnTo>
                    <a:pt x="4098" y="2049"/>
                  </a:lnTo>
                  <a:cubicBezTo>
                    <a:pt x="4020" y="1903"/>
                    <a:pt x="3935" y="1760"/>
                    <a:pt x="3842" y="1624"/>
                  </a:cubicBezTo>
                  <a:cubicBezTo>
                    <a:pt x="3720" y="1444"/>
                    <a:pt x="3585" y="1274"/>
                    <a:pt x="3437" y="1113"/>
                  </a:cubicBezTo>
                  <a:cubicBezTo>
                    <a:pt x="3338" y="1005"/>
                    <a:pt x="3229" y="908"/>
                    <a:pt x="3130" y="801"/>
                  </a:cubicBezTo>
                  <a:cubicBezTo>
                    <a:pt x="2948" y="805"/>
                    <a:pt x="2766" y="810"/>
                    <a:pt x="2586" y="810"/>
                  </a:cubicBezTo>
                  <a:cubicBezTo>
                    <a:pt x="2492" y="810"/>
                    <a:pt x="2399" y="809"/>
                    <a:pt x="2307" y="805"/>
                  </a:cubicBezTo>
                  <a:cubicBezTo>
                    <a:pt x="1852" y="786"/>
                    <a:pt x="1409" y="702"/>
                    <a:pt x="985" y="535"/>
                  </a:cubicBezTo>
                  <a:cubicBezTo>
                    <a:pt x="777" y="453"/>
                    <a:pt x="574" y="353"/>
                    <a:pt x="382" y="234"/>
                  </a:cubicBezTo>
                  <a:cubicBezTo>
                    <a:pt x="295" y="180"/>
                    <a:pt x="211" y="122"/>
                    <a:pt x="128" y="62"/>
                  </a:cubicBezTo>
                  <a:cubicBezTo>
                    <a:pt x="99" y="40"/>
                    <a:pt x="71" y="22"/>
                    <a:pt x="45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4420059" y="4140527"/>
              <a:ext cx="110741" cy="50958"/>
            </a:xfrm>
            <a:custGeom>
              <a:avLst/>
              <a:gdLst/>
              <a:ahLst/>
              <a:cxnLst/>
              <a:rect l="l" t="t" r="r" b="b"/>
              <a:pathLst>
                <a:path w="3097" h="1425" extrusionOk="0">
                  <a:moveTo>
                    <a:pt x="3097" y="0"/>
                  </a:moveTo>
                  <a:lnTo>
                    <a:pt x="3097" y="0"/>
                  </a:lnTo>
                  <a:cubicBezTo>
                    <a:pt x="3072" y="4"/>
                    <a:pt x="3046" y="8"/>
                    <a:pt x="3021" y="13"/>
                  </a:cubicBezTo>
                  <a:cubicBezTo>
                    <a:pt x="2953" y="79"/>
                    <a:pt x="2855" y="115"/>
                    <a:pt x="2770" y="159"/>
                  </a:cubicBezTo>
                  <a:cubicBezTo>
                    <a:pt x="2691" y="197"/>
                    <a:pt x="2612" y="236"/>
                    <a:pt x="2530" y="272"/>
                  </a:cubicBezTo>
                  <a:cubicBezTo>
                    <a:pt x="2345" y="359"/>
                    <a:pt x="2158" y="438"/>
                    <a:pt x="1967" y="511"/>
                  </a:cubicBezTo>
                  <a:cubicBezTo>
                    <a:pt x="1579" y="661"/>
                    <a:pt x="1180" y="781"/>
                    <a:pt x="775" y="873"/>
                  </a:cubicBezTo>
                  <a:cubicBezTo>
                    <a:pt x="774" y="874"/>
                    <a:pt x="772" y="874"/>
                    <a:pt x="770" y="874"/>
                  </a:cubicBezTo>
                  <a:cubicBezTo>
                    <a:pt x="746" y="874"/>
                    <a:pt x="735" y="840"/>
                    <a:pt x="761" y="832"/>
                  </a:cubicBezTo>
                  <a:cubicBezTo>
                    <a:pt x="1154" y="715"/>
                    <a:pt x="1539" y="582"/>
                    <a:pt x="1918" y="429"/>
                  </a:cubicBezTo>
                  <a:cubicBezTo>
                    <a:pt x="2101" y="357"/>
                    <a:pt x="2282" y="278"/>
                    <a:pt x="2460" y="194"/>
                  </a:cubicBezTo>
                  <a:cubicBezTo>
                    <a:pt x="2557" y="151"/>
                    <a:pt x="2652" y="104"/>
                    <a:pt x="2747" y="56"/>
                  </a:cubicBezTo>
                  <a:lnTo>
                    <a:pt x="2747" y="56"/>
                  </a:lnTo>
                  <a:cubicBezTo>
                    <a:pt x="2383" y="107"/>
                    <a:pt x="2013" y="127"/>
                    <a:pt x="1642" y="127"/>
                  </a:cubicBezTo>
                  <a:cubicBezTo>
                    <a:pt x="1419" y="127"/>
                    <a:pt x="1194" y="120"/>
                    <a:pt x="970" y="107"/>
                  </a:cubicBezTo>
                  <a:cubicBezTo>
                    <a:pt x="817" y="272"/>
                    <a:pt x="653" y="425"/>
                    <a:pt x="509" y="598"/>
                  </a:cubicBezTo>
                  <a:cubicBezTo>
                    <a:pt x="360" y="776"/>
                    <a:pt x="224" y="963"/>
                    <a:pt x="103" y="1162"/>
                  </a:cubicBezTo>
                  <a:cubicBezTo>
                    <a:pt x="75" y="1208"/>
                    <a:pt x="36" y="1260"/>
                    <a:pt x="17" y="1311"/>
                  </a:cubicBezTo>
                  <a:cubicBezTo>
                    <a:pt x="3" y="1350"/>
                    <a:pt x="0" y="1362"/>
                    <a:pt x="44" y="1365"/>
                  </a:cubicBezTo>
                  <a:cubicBezTo>
                    <a:pt x="72" y="1368"/>
                    <a:pt x="101" y="1367"/>
                    <a:pt x="128" y="1368"/>
                  </a:cubicBezTo>
                  <a:cubicBezTo>
                    <a:pt x="262" y="1373"/>
                    <a:pt x="393" y="1378"/>
                    <a:pt x="526" y="1384"/>
                  </a:cubicBezTo>
                  <a:cubicBezTo>
                    <a:pt x="795" y="1394"/>
                    <a:pt x="1065" y="1407"/>
                    <a:pt x="1335" y="1424"/>
                  </a:cubicBezTo>
                  <a:cubicBezTo>
                    <a:pt x="1836" y="855"/>
                    <a:pt x="2433" y="371"/>
                    <a:pt x="3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4671121" y="4111920"/>
              <a:ext cx="170170" cy="59719"/>
            </a:xfrm>
            <a:custGeom>
              <a:avLst/>
              <a:gdLst/>
              <a:ahLst/>
              <a:cxnLst/>
              <a:rect l="l" t="t" r="r" b="b"/>
              <a:pathLst>
                <a:path w="4759" h="1670" extrusionOk="0">
                  <a:moveTo>
                    <a:pt x="579" y="0"/>
                  </a:moveTo>
                  <a:cubicBezTo>
                    <a:pt x="387" y="0"/>
                    <a:pt x="195" y="8"/>
                    <a:pt x="2" y="23"/>
                  </a:cubicBezTo>
                  <a:lnTo>
                    <a:pt x="0" y="23"/>
                  </a:lnTo>
                  <a:cubicBezTo>
                    <a:pt x="26" y="137"/>
                    <a:pt x="44" y="250"/>
                    <a:pt x="49" y="363"/>
                  </a:cubicBezTo>
                  <a:cubicBezTo>
                    <a:pt x="50" y="376"/>
                    <a:pt x="50" y="389"/>
                    <a:pt x="50" y="403"/>
                  </a:cubicBezTo>
                  <a:cubicBezTo>
                    <a:pt x="55" y="398"/>
                    <a:pt x="64" y="395"/>
                    <a:pt x="73" y="394"/>
                  </a:cubicBezTo>
                  <a:cubicBezTo>
                    <a:pt x="115" y="391"/>
                    <a:pt x="158" y="389"/>
                    <a:pt x="201" y="389"/>
                  </a:cubicBezTo>
                  <a:cubicBezTo>
                    <a:pt x="429" y="389"/>
                    <a:pt x="669" y="430"/>
                    <a:pt x="890" y="456"/>
                  </a:cubicBezTo>
                  <a:cubicBezTo>
                    <a:pt x="1174" y="490"/>
                    <a:pt x="1459" y="534"/>
                    <a:pt x="1741" y="588"/>
                  </a:cubicBezTo>
                  <a:cubicBezTo>
                    <a:pt x="2289" y="695"/>
                    <a:pt x="2826" y="848"/>
                    <a:pt x="3349" y="1042"/>
                  </a:cubicBezTo>
                  <a:cubicBezTo>
                    <a:pt x="3367" y="1048"/>
                    <a:pt x="3358" y="1075"/>
                    <a:pt x="3343" y="1075"/>
                  </a:cubicBezTo>
                  <a:cubicBezTo>
                    <a:pt x="3342" y="1075"/>
                    <a:pt x="3340" y="1075"/>
                    <a:pt x="3339" y="1075"/>
                  </a:cubicBezTo>
                  <a:cubicBezTo>
                    <a:pt x="2807" y="913"/>
                    <a:pt x="2265" y="780"/>
                    <a:pt x="1720" y="681"/>
                  </a:cubicBezTo>
                  <a:cubicBezTo>
                    <a:pt x="1455" y="633"/>
                    <a:pt x="1189" y="592"/>
                    <a:pt x="921" y="560"/>
                  </a:cubicBezTo>
                  <a:cubicBezTo>
                    <a:pt x="639" y="528"/>
                    <a:pt x="343" y="535"/>
                    <a:pt x="65" y="485"/>
                  </a:cubicBezTo>
                  <a:cubicBezTo>
                    <a:pt x="59" y="484"/>
                    <a:pt x="54" y="482"/>
                    <a:pt x="50" y="480"/>
                  </a:cubicBezTo>
                  <a:cubicBezTo>
                    <a:pt x="48" y="534"/>
                    <a:pt x="44" y="588"/>
                    <a:pt x="37" y="643"/>
                  </a:cubicBezTo>
                  <a:cubicBezTo>
                    <a:pt x="40" y="644"/>
                    <a:pt x="42" y="644"/>
                    <a:pt x="46" y="646"/>
                  </a:cubicBezTo>
                  <a:cubicBezTo>
                    <a:pt x="69" y="659"/>
                    <a:pt x="83" y="685"/>
                    <a:pt x="76" y="711"/>
                  </a:cubicBezTo>
                  <a:cubicBezTo>
                    <a:pt x="76" y="715"/>
                    <a:pt x="75" y="719"/>
                    <a:pt x="74" y="721"/>
                  </a:cubicBezTo>
                  <a:cubicBezTo>
                    <a:pt x="107" y="749"/>
                    <a:pt x="152" y="775"/>
                    <a:pt x="177" y="792"/>
                  </a:cubicBezTo>
                  <a:cubicBezTo>
                    <a:pt x="224" y="825"/>
                    <a:pt x="272" y="856"/>
                    <a:pt x="321" y="889"/>
                  </a:cubicBezTo>
                  <a:cubicBezTo>
                    <a:pt x="416" y="949"/>
                    <a:pt x="515" y="1006"/>
                    <a:pt x="613" y="1058"/>
                  </a:cubicBezTo>
                  <a:cubicBezTo>
                    <a:pt x="820" y="1168"/>
                    <a:pt x="1038" y="1259"/>
                    <a:pt x="1263" y="1327"/>
                  </a:cubicBezTo>
                  <a:cubicBezTo>
                    <a:pt x="1695" y="1460"/>
                    <a:pt x="2138" y="1500"/>
                    <a:pt x="2588" y="1500"/>
                  </a:cubicBezTo>
                  <a:cubicBezTo>
                    <a:pt x="2723" y="1500"/>
                    <a:pt x="2861" y="1498"/>
                    <a:pt x="2999" y="1495"/>
                  </a:cubicBezTo>
                  <a:cubicBezTo>
                    <a:pt x="3002" y="1494"/>
                    <a:pt x="3005" y="1492"/>
                    <a:pt x="3009" y="1492"/>
                  </a:cubicBezTo>
                  <a:cubicBezTo>
                    <a:pt x="3011" y="1492"/>
                    <a:pt x="3013" y="1493"/>
                    <a:pt x="3015" y="1494"/>
                  </a:cubicBezTo>
                  <a:lnTo>
                    <a:pt x="3017" y="1494"/>
                  </a:lnTo>
                  <a:cubicBezTo>
                    <a:pt x="3147" y="1492"/>
                    <a:pt x="3278" y="1489"/>
                    <a:pt x="3409" y="1489"/>
                  </a:cubicBezTo>
                  <a:cubicBezTo>
                    <a:pt x="3869" y="1489"/>
                    <a:pt x="4327" y="1517"/>
                    <a:pt x="4758" y="1669"/>
                  </a:cubicBezTo>
                  <a:cubicBezTo>
                    <a:pt x="4184" y="1106"/>
                    <a:pt x="3494" y="668"/>
                    <a:pt x="2741" y="381"/>
                  </a:cubicBezTo>
                  <a:cubicBezTo>
                    <a:pt x="2042" y="115"/>
                    <a:pt x="1316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566527" y="4058889"/>
              <a:ext cx="103697" cy="111571"/>
            </a:xfrm>
            <a:custGeom>
              <a:avLst/>
              <a:gdLst/>
              <a:ahLst/>
              <a:cxnLst/>
              <a:rect l="l" t="t" r="r" b="b"/>
              <a:pathLst>
                <a:path w="2900" h="3120" extrusionOk="0">
                  <a:moveTo>
                    <a:pt x="1124" y="1"/>
                  </a:moveTo>
                  <a:cubicBezTo>
                    <a:pt x="1032" y="1"/>
                    <a:pt x="940" y="11"/>
                    <a:pt x="849" y="32"/>
                  </a:cubicBezTo>
                  <a:cubicBezTo>
                    <a:pt x="589" y="92"/>
                    <a:pt x="397" y="236"/>
                    <a:pt x="216" y="419"/>
                  </a:cubicBezTo>
                  <a:cubicBezTo>
                    <a:pt x="219" y="428"/>
                    <a:pt x="220" y="438"/>
                    <a:pt x="215" y="450"/>
                  </a:cubicBezTo>
                  <a:cubicBezTo>
                    <a:pt x="0" y="1066"/>
                    <a:pt x="141" y="1723"/>
                    <a:pt x="503" y="2254"/>
                  </a:cubicBezTo>
                  <a:cubicBezTo>
                    <a:pt x="777" y="2654"/>
                    <a:pt x="1261" y="3120"/>
                    <a:pt x="1781" y="3120"/>
                  </a:cubicBezTo>
                  <a:cubicBezTo>
                    <a:pt x="1864" y="3120"/>
                    <a:pt x="1948" y="3108"/>
                    <a:pt x="2033" y="3081"/>
                  </a:cubicBezTo>
                  <a:cubicBezTo>
                    <a:pt x="2662" y="2885"/>
                    <a:pt x="2899" y="2182"/>
                    <a:pt x="2773" y="1587"/>
                  </a:cubicBezTo>
                  <a:cubicBezTo>
                    <a:pt x="2647" y="988"/>
                    <a:pt x="2240" y="393"/>
                    <a:pt x="1679" y="128"/>
                  </a:cubicBezTo>
                  <a:cubicBezTo>
                    <a:pt x="1504" y="45"/>
                    <a:pt x="1314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4399856" y="4079701"/>
              <a:ext cx="169526" cy="60113"/>
            </a:xfrm>
            <a:custGeom>
              <a:avLst/>
              <a:gdLst/>
              <a:ahLst/>
              <a:cxnLst/>
              <a:rect l="l" t="t" r="r" b="b"/>
              <a:pathLst>
                <a:path w="4741" h="1681" extrusionOk="0">
                  <a:moveTo>
                    <a:pt x="4394" y="0"/>
                  </a:moveTo>
                  <a:cubicBezTo>
                    <a:pt x="2801" y="0"/>
                    <a:pt x="1245" y="496"/>
                    <a:pt x="1" y="1508"/>
                  </a:cubicBezTo>
                  <a:cubicBezTo>
                    <a:pt x="727" y="1598"/>
                    <a:pt x="1471" y="1680"/>
                    <a:pt x="2208" y="1680"/>
                  </a:cubicBezTo>
                  <a:cubicBezTo>
                    <a:pt x="2943" y="1680"/>
                    <a:pt x="3670" y="1598"/>
                    <a:pt x="4368" y="1360"/>
                  </a:cubicBezTo>
                  <a:cubicBezTo>
                    <a:pt x="4487" y="1311"/>
                    <a:pt x="4608" y="1264"/>
                    <a:pt x="4730" y="1222"/>
                  </a:cubicBezTo>
                  <a:cubicBezTo>
                    <a:pt x="4733" y="1221"/>
                    <a:pt x="4738" y="1221"/>
                    <a:pt x="4741" y="1221"/>
                  </a:cubicBezTo>
                  <a:cubicBezTo>
                    <a:pt x="4671" y="1033"/>
                    <a:pt x="4627" y="839"/>
                    <a:pt x="4611" y="643"/>
                  </a:cubicBezTo>
                  <a:cubicBezTo>
                    <a:pt x="4589" y="643"/>
                    <a:pt x="4567" y="643"/>
                    <a:pt x="4545" y="643"/>
                  </a:cubicBezTo>
                  <a:cubicBezTo>
                    <a:pt x="4419" y="643"/>
                    <a:pt x="4292" y="641"/>
                    <a:pt x="4165" y="641"/>
                  </a:cubicBezTo>
                  <a:cubicBezTo>
                    <a:pt x="4046" y="641"/>
                    <a:pt x="3926" y="643"/>
                    <a:pt x="3806" y="651"/>
                  </a:cubicBezTo>
                  <a:cubicBezTo>
                    <a:pt x="3529" y="670"/>
                    <a:pt x="3256" y="707"/>
                    <a:pt x="2985" y="757"/>
                  </a:cubicBezTo>
                  <a:cubicBezTo>
                    <a:pt x="2712" y="808"/>
                    <a:pt x="2443" y="875"/>
                    <a:pt x="2179" y="955"/>
                  </a:cubicBezTo>
                  <a:cubicBezTo>
                    <a:pt x="1912" y="1036"/>
                    <a:pt x="1656" y="1146"/>
                    <a:pt x="1391" y="1232"/>
                  </a:cubicBezTo>
                  <a:cubicBezTo>
                    <a:pt x="1390" y="1232"/>
                    <a:pt x="1388" y="1232"/>
                    <a:pt x="1387" y="1232"/>
                  </a:cubicBezTo>
                  <a:cubicBezTo>
                    <a:pt x="1373" y="1232"/>
                    <a:pt x="1365" y="1212"/>
                    <a:pt x="1378" y="1203"/>
                  </a:cubicBezTo>
                  <a:cubicBezTo>
                    <a:pt x="1851" y="909"/>
                    <a:pt x="2440" y="745"/>
                    <a:pt x="2981" y="638"/>
                  </a:cubicBezTo>
                  <a:cubicBezTo>
                    <a:pt x="3373" y="559"/>
                    <a:pt x="3794" y="501"/>
                    <a:pt x="4206" y="501"/>
                  </a:cubicBezTo>
                  <a:cubicBezTo>
                    <a:pt x="4341" y="501"/>
                    <a:pt x="4475" y="507"/>
                    <a:pt x="4607" y="521"/>
                  </a:cubicBezTo>
                  <a:cubicBezTo>
                    <a:pt x="4606" y="347"/>
                    <a:pt x="4626" y="174"/>
                    <a:pt x="4679" y="6"/>
                  </a:cubicBezTo>
                  <a:cubicBezTo>
                    <a:pt x="4584" y="2"/>
                    <a:pt x="4489" y="0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4666222" y="4052381"/>
              <a:ext cx="175855" cy="62151"/>
            </a:xfrm>
            <a:custGeom>
              <a:avLst/>
              <a:gdLst/>
              <a:ahLst/>
              <a:cxnLst/>
              <a:rect l="l" t="t" r="r" b="b"/>
              <a:pathLst>
                <a:path w="4918" h="1738" extrusionOk="0">
                  <a:moveTo>
                    <a:pt x="4002" y="1"/>
                  </a:moveTo>
                  <a:cubicBezTo>
                    <a:pt x="3768" y="1"/>
                    <a:pt x="3534" y="15"/>
                    <a:pt x="3301" y="43"/>
                  </a:cubicBezTo>
                  <a:cubicBezTo>
                    <a:pt x="2986" y="81"/>
                    <a:pt x="2673" y="144"/>
                    <a:pt x="2368" y="231"/>
                  </a:cubicBezTo>
                  <a:cubicBezTo>
                    <a:pt x="2086" y="313"/>
                    <a:pt x="1817" y="428"/>
                    <a:pt x="1538" y="516"/>
                  </a:cubicBezTo>
                  <a:cubicBezTo>
                    <a:pt x="1413" y="623"/>
                    <a:pt x="1283" y="726"/>
                    <a:pt x="1147" y="818"/>
                  </a:cubicBezTo>
                  <a:cubicBezTo>
                    <a:pt x="818" y="1037"/>
                    <a:pt x="421" y="1243"/>
                    <a:pt x="22" y="1275"/>
                  </a:cubicBezTo>
                  <a:cubicBezTo>
                    <a:pt x="20" y="1275"/>
                    <a:pt x="18" y="1275"/>
                    <a:pt x="16" y="1275"/>
                  </a:cubicBezTo>
                  <a:cubicBezTo>
                    <a:pt x="10" y="1275"/>
                    <a:pt x="4" y="1274"/>
                    <a:pt x="0" y="1272"/>
                  </a:cubicBezTo>
                  <a:lnTo>
                    <a:pt x="0" y="1272"/>
                  </a:lnTo>
                  <a:cubicBezTo>
                    <a:pt x="20" y="1318"/>
                    <a:pt x="39" y="1365"/>
                    <a:pt x="55" y="1412"/>
                  </a:cubicBezTo>
                  <a:cubicBezTo>
                    <a:pt x="1214" y="1132"/>
                    <a:pt x="2370" y="839"/>
                    <a:pt x="3526" y="549"/>
                  </a:cubicBezTo>
                  <a:cubicBezTo>
                    <a:pt x="3528" y="549"/>
                    <a:pt x="3530" y="549"/>
                    <a:pt x="3532" y="549"/>
                  </a:cubicBezTo>
                  <a:cubicBezTo>
                    <a:pt x="3555" y="549"/>
                    <a:pt x="3566" y="583"/>
                    <a:pt x="3541" y="590"/>
                  </a:cubicBezTo>
                  <a:cubicBezTo>
                    <a:pt x="2399" y="931"/>
                    <a:pt x="1246" y="1234"/>
                    <a:pt x="89" y="1515"/>
                  </a:cubicBezTo>
                  <a:cubicBezTo>
                    <a:pt x="96" y="1540"/>
                    <a:pt x="106" y="1565"/>
                    <a:pt x="112" y="1590"/>
                  </a:cubicBezTo>
                  <a:cubicBezTo>
                    <a:pt x="119" y="1587"/>
                    <a:pt x="127" y="1583"/>
                    <a:pt x="135" y="1582"/>
                  </a:cubicBezTo>
                  <a:cubicBezTo>
                    <a:pt x="364" y="1545"/>
                    <a:pt x="597" y="1529"/>
                    <a:pt x="830" y="1529"/>
                  </a:cubicBezTo>
                  <a:cubicBezTo>
                    <a:pt x="1011" y="1529"/>
                    <a:pt x="1192" y="1539"/>
                    <a:pt x="1371" y="1556"/>
                  </a:cubicBezTo>
                  <a:cubicBezTo>
                    <a:pt x="1707" y="1587"/>
                    <a:pt x="2040" y="1650"/>
                    <a:pt x="2366" y="1738"/>
                  </a:cubicBezTo>
                  <a:cubicBezTo>
                    <a:pt x="2372" y="1726"/>
                    <a:pt x="2385" y="1717"/>
                    <a:pt x="2400" y="1714"/>
                  </a:cubicBezTo>
                  <a:cubicBezTo>
                    <a:pt x="3009" y="1598"/>
                    <a:pt x="3498" y="1302"/>
                    <a:pt x="3936" y="873"/>
                  </a:cubicBezTo>
                  <a:cubicBezTo>
                    <a:pt x="4238" y="575"/>
                    <a:pt x="4536" y="256"/>
                    <a:pt x="4918" y="74"/>
                  </a:cubicBezTo>
                  <a:cubicBezTo>
                    <a:pt x="4615" y="25"/>
                    <a:pt x="4309" y="1"/>
                    <a:pt x="4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4648736" y="3976930"/>
              <a:ext cx="146463" cy="118080"/>
            </a:xfrm>
            <a:custGeom>
              <a:avLst/>
              <a:gdLst/>
              <a:ahLst/>
              <a:cxnLst/>
              <a:rect l="l" t="t" r="r" b="b"/>
              <a:pathLst>
                <a:path w="4096" h="3302" extrusionOk="0">
                  <a:moveTo>
                    <a:pt x="4095" y="1"/>
                  </a:moveTo>
                  <a:cubicBezTo>
                    <a:pt x="3261" y="202"/>
                    <a:pt x="2443" y="488"/>
                    <a:pt x="1711" y="944"/>
                  </a:cubicBezTo>
                  <a:cubicBezTo>
                    <a:pt x="1006" y="1383"/>
                    <a:pt x="434" y="1965"/>
                    <a:pt x="0" y="2670"/>
                  </a:cubicBezTo>
                  <a:cubicBezTo>
                    <a:pt x="53" y="2724"/>
                    <a:pt x="103" y="2780"/>
                    <a:pt x="151" y="2839"/>
                  </a:cubicBezTo>
                  <a:cubicBezTo>
                    <a:pt x="215" y="2672"/>
                    <a:pt x="431" y="2520"/>
                    <a:pt x="559" y="2424"/>
                  </a:cubicBezTo>
                  <a:cubicBezTo>
                    <a:pt x="781" y="2260"/>
                    <a:pt x="1012" y="2110"/>
                    <a:pt x="1240" y="1954"/>
                  </a:cubicBezTo>
                  <a:cubicBezTo>
                    <a:pt x="1743" y="1613"/>
                    <a:pt x="2247" y="1273"/>
                    <a:pt x="2756" y="941"/>
                  </a:cubicBezTo>
                  <a:cubicBezTo>
                    <a:pt x="2760" y="938"/>
                    <a:pt x="2765" y="937"/>
                    <a:pt x="2769" y="937"/>
                  </a:cubicBezTo>
                  <a:cubicBezTo>
                    <a:pt x="2790" y="937"/>
                    <a:pt x="2803" y="966"/>
                    <a:pt x="2782" y="982"/>
                  </a:cubicBezTo>
                  <a:cubicBezTo>
                    <a:pt x="2311" y="1324"/>
                    <a:pt x="1838" y="1661"/>
                    <a:pt x="1362" y="1994"/>
                  </a:cubicBezTo>
                  <a:cubicBezTo>
                    <a:pt x="1131" y="2154"/>
                    <a:pt x="897" y="2311"/>
                    <a:pt x="671" y="2477"/>
                  </a:cubicBezTo>
                  <a:cubicBezTo>
                    <a:pt x="571" y="2550"/>
                    <a:pt x="474" y="2626"/>
                    <a:pt x="389" y="2716"/>
                  </a:cubicBezTo>
                  <a:cubicBezTo>
                    <a:pt x="326" y="2780"/>
                    <a:pt x="283" y="2863"/>
                    <a:pt x="217" y="2924"/>
                  </a:cubicBezTo>
                  <a:cubicBezTo>
                    <a:pt x="306" y="3042"/>
                    <a:pt x="385" y="3169"/>
                    <a:pt x="450" y="3301"/>
                  </a:cubicBezTo>
                  <a:cubicBezTo>
                    <a:pt x="456" y="3283"/>
                    <a:pt x="466" y="3270"/>
                    <a:pt x="488" y="3263"/>
                  </a:cubicBezTo>
                  <a:cubicBezTo>
                    <a:pt x="692" y="3199"/>
                    <a:pt x="896" y="3149"/>
                    <a:pt x="1093" y="3060"/>
                  </a:cubicBezTo>
                  <a:cubicBezTo>
                    <a:pt x="1281" y="2975"/>
                    <a:pt x="1460" y="2869"/>
                    <a:pt x="1629" y="2749"/>
                  </a:cubicBezTo>
                  <a:cubicBezTo>
                    <a:pt x="1974" y="2507"/>
                    <a:pt x="2276" y="2211"/>
                    <a:pt x="2551" y="1895"/>
                  </a:cubicBezTo>
                  <a:cubicBezTo>
                    <a:pt x="3086" y="1279"/>
                    <a:pt x="3532" y="59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4378257" y="4039329"/>
              <a:ext cx="133268" cy="56394"/>
            </a:xfrm>
            <a:custGeom>
              <a:avLst/>
              <a:gdLst/>
              <a:ahLst/>
              <a:cxnLst/>
              <a:rect l="l" t="t" r="r" b="b"/>
              <a:pathLst>
                <a:path w="3727" h="1577" extrusionOk="0">
                  <a:moveTo>
                    <a:pt x="2270" y="0"/>
                  </a:moveTo>
                  <a:cubicBezTo>
                    <a:pt x="1861" y="58"/>
                    <a:pt x="1458" y="85"/>
                    <a:pt x="1054" y="188"/>
                  </a:cubicBezTo>
                  <a:cubicBezTo>
                    <a:pt x="692" y="282"/>
                    <a:pt x="338" y="414"/>
                    <a:pt x="0" y="575"/>
                  </a:cubicBezTo>
                  <a:cubicBezTo>
                    <a:pt x="308" y="773"/>
                    <a:pt x="626" y="954"/>
                    <a:pt x="955" y="1113"/>
                  </a:cubicBezTo>
                  <a:cubicBezTo>
                    <a:pt x="1318" y="1290"/>
                    <a:pt x="1694" y="1429"/>
                    <a:pt x="2069" y="1577"/>
                  </a:cubicBezTo>
                  <a:cubicBezTo>
                    <a:pt x="2597" y="1342"/>
                    <a:pt x="3156" y="1174"/>
                    <a:pt x="3726" y="1082"/>
                  </a:cubicBezTo>
                  <a:cubicBezTo>
                    <a:pt x="3705" y="1074"/>
                    <a:pt x="3682" y="1068"/>
                    <a:pt x="3660" y="1060"/>
                  </a:cubicBezTo>
                  <a:cubicBezTo>
                    <a:pt x="3535" y="1024"/>
                    <a:pt x="3411" y="995"/>
                    <a:pt x="3284" y="973"/>
                  </a:cubicBezTo>
                  <a:cubicBezTo>
                    <a:pt x="3022" y="927"/>
                    <a:pt x="2758" y="903"/>
                    <a:pt x="2494" y="883"/>
                  </a:cubicBezTo>
                  <a:cubicBezTo>
                    <a:pt x="1994" y="845"/>
                    <a:pt x="1486" y="827"/>
                    <a:pt x="1007" y="667"/>
                  </a:cubicBezTo>
                  <a:cubicBezTo>
                    <a:pt x="996" y="662"/>
                    <a:pt x="998" y="645"/>
                    <a:pt x="1009" y="645"/>
                  </a:cubicBezTo>
                  <a:cubicBezTo>
                    <a:pt x="1010" y="645"/>
                    <a:pt x="1010" y="645"/>
                    <a:pt x="1011" y="645"/>
                  </a:cubicBezTo>
                  <a:cubicBezTo>
                    <a:pt x="1539" y="754"/>
                    <a:pt x="2076" y="776"/>
                    <a:pt x="2613" y="807"/>
                  </a:cubicBezTo>
                  <a:cubicBezTo>
                    <a:pt x="2860" y="822"/>
                    <a:pt x="3109" y="842"/>
                    <a:pt x="3353" y="885"/>
                  </a:cubicBezTo>
                  <a:cubicBezTo>
                    <a:pt x="3413" y="896"/>
                    <a:pt x="3482" y="906"/>
                    <a:pt x="3552" y="920"/>
                  </a:cubicBezTo>
                  <a:cubicBezTo>
                    <a:pt x="3088" y="688"/>
                    <a:pt x="2660" y="382"/>
                    <a:pt x="2288" y="19"/>
                  </a:cubicBezTo>
                  <a:cubicBezTo>
                    <a:pt x="2281" y="12"/>
                    <a:pt x="2275" y="7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4422169" y="3979969"/>
              <a:ext cx="152255" cy="96266"/>
            </a:xfrm>
            <a:custGeom>
              <a:avLst/>
              <a:gdLst/>
              <a:ahLst/>
              <a:cxnLst/>
              <a:rect l="l" t="t" r="r" b="b"/>
              <a:pathLst>
                <a:path w="4258" h="2692" extrusionOk="0">
                  <a:moveTo>
                    <a:pt x="1" y="0"/>
                  </a:moveTo>
                  <a:cubicBezTo>
                    <a:pt x="177" y="204"/>
                    <a:pt x="294" y="455"/>
                    <a:pt x="440" y="682"/>
                  </a:cubicBezTo>
                  <a:cubicBezTo>
                    <a:pt x="633" y="985"/>
                    <a:pt x="858" y="1266"/>
                    <a:pt x="1112" y="1521"/>
                  </a:cubicBezTo>
                  <a:cubicBezTo>
                    <a:pt x="1617" y="2027"/>
                    <a:pt x="2221" y="2415"/>
                    <a:pt x="2878" y="2691"/>
                  </a:cubicBezTo>
                  <a:cubicBezTo>
                    <a:pt x="3088" y="2670"/>
                    <a:pt x="3298" y="2659"/>
                    <a:pt x="3508" y="2659"/>
                  </a:cubicBezTo>
                  <a:cubicBezTo>
                    <a:pt x="3669" y="2659"/>
                    <a:pt x="3831" y="2666"/>
                    <a:pt x="3993" y="2679"/>
                  </a:cubicBezTo>
                  <a:cubicBezTo>
                    <a:pt x="3745" y="2513"/>
                    <a:pt x="3512" y="2325"/>
                    <a:pt x="3266" y="2157"/>
                  </a:cubicBezTo>
                  <a:cubicBezTo>
                    <a:pt x="3021" y="1989"/>
                    <a:pt x="2771" y="1827"/>
                    <a:pt x="2519" y="1670"/>
                  </a:cubicBezTo>
                  <a:cubicBezTo>
                    <a:pt x="2000" y="1344"/>
                    <a:pt x="1461" y="1053"/>
                    <a:pt x="928" y="752"/>
                  </a:cubicBezTo>
                  <a:cubicBezTo>
                    <a:pt x="912" y="742"/>
                    <a:pt x="921" y="719"/>
                    <a:pt x="937" y="719"/>
                  </a:cubicBezTo>
                  <a:cubicBezTo>
                    <a:pt x="940" y="719"/>
                    <a:pt x="942" y="719"/>
                    <a:pt x="945" y="720"/>
                  </a:cubicBezTo>
                  <a:cubicBezTo>
                    <a:pt x="1517" y="961"/>
                    <a:pt x="2059" y="1269"/>
                    <a:pt x="2590" y="1590"/>
                  </a:cubicBezTo>
                  <a:cubicBezTo>
                    <a:pt x="2858" y="1754"/>
                    <a:pt x="3123" y="1926"/>
                    <a:pt x="3382" y="2104"/>
                  </a:cubicBezTo>
                  <a:cubicBezTo>
                    <a:pt x="3623" y="2269"/>
                    <a:pt x="3875" y="2429"/>
                    <a:pt x="4096" y="2619"/>
                  </a:cubicBezTo>
                  <a:cubicBezTo>
                    <a:pt x="4103" y="2626"/>
                    <a:pt x="4108" y="2634"/>
                    <a:pt x="4109" y="2643"/>
                  </a:cubicBezTo>
                  <a:cubicBezTo>
                    <a:pt x="4115" y="2631"/>
                    <a:pt x="4119" y="2620"/>
                    <a:pt x="4123" y="2609"/>
                  </a:cubicBezTo>
                  <a:cubicBezTo>
                    <a:pt x="4132" y="2591"/>
                    <a:pt x="4147" y="2581"/>
                    <a:pt x="4163" y="2576"/>
                  </a:cubicBezTo>
                  <a:cubicBezTo>
                    <a:pt x="4188" y="2523"/>
                    <a:pt x="4221" y="2476"/>
                    <a:pt x="4258" y="2430"/>
                  </a:cubicBezTo>
                  <a:cubicBezTo>
                    <a:pt x="4090" y="2295"/>
                    <a:pt x="3950" y="2119"/>
                    <a:pt x="3794" y="1967"/>
                  </a:cubicBezTo>
                  <a:cubicBezTo>
                    <a:pt x="3645" y="1821"/>
                    <a:pt x="3490" y="1680"/>
                    <a:pt x="3329" y="1546"/>
                  </a:cubicBezTo>
                  <a:cubicBezTo>
                    <a:pt x="2990" y="1262"/>
                    <a:pt x="2624" y="1010"/>
                    <a:pt x="2238" y="795"/>
                  </a:cubicBezTo>
                  <a:cubicBezTo>
                    <a:pt x="1542" y="405"/>
                    <a:pt x="784" y="1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4633753" y="3923256"/>
              <a:ext cx="96760" cy="146151"/>
            </a:xfrm>
            <a:custGeom>
              <a:avLst/>
              <a:gdLst/>
              <a:ahLst/>
              <a:cxnLst/>
              <a:rect l="l" t="t" r="r" b="b"/>
              <a:pathLst>
                <a:path w="2706" h="4087" extrusionOk="0">
                  <a:moveTo>
                    <a:pt x="2705" y="0"/>
                  </a:moveTo>
                  <a:lnTo>
                    <a:pt x="2705" y="0"/>
                  </a:lnTo>
                  <a:cubicBezTo>
                    <a:pt x="2394" y="156"/>
                    <a:pt x="2100" y="345"/>
                    <a:pt x="1832" y="566"/>
                  </a:cubicBezTo>
                  <a:cubicBezTo>
                    <a:pt x="1555" y="792"/>
                    <a:pt x="1331" y="1065"/>
                    <a:pt x="1082" y="1316"/>
                  </a:cubicBezTo>
                  <a:cubicBezTo>
                    <a:pt x="1068" y="1375"/>
                    <a:pt x="1055" y="1434"/>
                    <a:pt x="1039" y="1492"/>
                  </a:cubicBezTo>
                  <a:cubicBezTo>
                    <a:pt x="937" y="1898"/>
                    <a:pt x="802" y="2295"/>
                    <a:pt x="641" y="2680"/>
                  </a:cubicBezTo>
                  <a:cubicBezTo>
                    <a:pt x="556" y="2884"/>
                    <a:pt x="461" y="3086"/>
                    <a:pt x="359" y="3283"/>
                  </a:cubicBezTo>
                  <a:cubicBezTo>
                    <a:pt x="264" y="3466"/>
                    <a:pt x="171" y="3670"/>
                    <a:pt x="34" y="3825"/>
                  </a:cubicBezTo>
                  <a:cubicBezTo>
                    <a:pt x="24" y="3837"/>
                    <a:pt x="11" y="3842"/>
                    <a:pt x="1" y="3844"/>
                  </a:cubicBezTo>
                  <a:cubicBezTo>
                    <a:pt x="15" y="3853"/>
                    <a:pt x="31" y="3861"/>
                    <a:pt x="46" y="3870"/>
                  </a:cubicBezTo>
                  <a:cubicBezTo>
                    <a:pt x="95" y="3901"/>
                    <a:pt x="140" y="3933"/>
                    <a:pt x="185" y="3967"/>
                  </a:cubicBezTo>
                  <a:cubicBezTo>
                    <a:pt x="186" y="3966"/>
                    <a:pt x="186" y="3964"/>
                    <a:pt x="187" y="3962"/>
                  </a:cubicBezTo>
                  <a:cubicBezTo>
                    <a:pt x="556" y="3418"/>
                    <a:pt x="909" y="2862"/>
                    <a:pt x="1249" y="2297"/>
                  </a:cubicBezTo>
                  <a:cubicBezTo>
                    <a:pt x="1587" y="1733"/>
                    <a:pt x="1900" y="1152"/>
                    <a:pt x="2242" y="590"/>
                  </a:cubicBezTo>
                  <a:cubicBezTo>
                    <a:pt x="2246" y="583"/>
                    <a:pt x="2252" y="581"/>
                    <a:pt x="2258" y="581"/>
                  </a:cubicBezTo>
                  <a:cubicBezTo>
                    <a:pt x="2270" y="581"/>
                    <a:pt x="2282" y="593"/>
                    <a:pt x="2275" y="608"/>
                  </a:cubicBezTo>
                  <a:cubicBezTo>
                    <a:pt x="2009" y="1210"/>
                    <a:pt x="1680" y="1782"/>
                    <a:pt x="1346" y="2349"/>
                  </a:cubicBezTo>
                  <a:cubicBezTo>
                    <a:pt x="1012" y="2916"/>
                    <a:pt x="659" y="3471"/>
                    <a:pt x="292" y="4019"/>
                  </a:cubicBezTo>
                  <a:cubicBezTo>
                    <a:pt x="287" y="4026"/>
                    <a:pt x="279" y="4032"/>
                    <a:pt x="271" y="4037"/>
                  </a:cubicBezTo>
                  <a:cubicBezTo>
                    <a:pt x="291" y="4054"/>
                    <a:pt x="311" y="4069"/>
                    <a:pt x="329" y="4086"/>
                  </a:cubicBezTo>
                  <a:cubicBezTo>
                    <a:pt x="706" y="3367"/>
                    <a:pt x="1336" y="2781"/>
                    <a:pt x="2012" y="2349"/>
                  </a:cubicBezTo>
                  <a:cubicBezTo>
                    <a:pt x="2069" y="2314"/>
                    <a:pt x="2125" y="2282"/>
                    <a:pt x="2180" y="2249"/>
                  </a:cubicBezTo>
                  <a:cubicBezTo>
                    <a:pt x="2196" y="2152"/>
                    <a:pt x="2253" y="2062"/>
                    <a:pt x="2291" y="1972"/>
                  </a:cubicBezTo>
                  <a:cubicBezTo>
                    <a:pt x="2334" y="1875"/>
                    <a:pt x="2371" y="1778"/>
                    <a:pt x="2408" y="1678"/>
                  </a:cubicBezTo>
                  <a:cubicBezTo>
                    <a:pt x="2474" y="1496"/>
                    <a:pt x="2529" y="1310"/>
                    <a:pt x="2573" y="1120"/>
                  </a:cubicBezTo>
                  <a:cubicBezTo>
                    <a:pt x="2659" y="754"/>
                    <a:pt x="2703" y="377"/>
                    <a:pt x="2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4448023" y="3915532"/>
              <a:ext cx="138560" cy="149405"/>
            </a:xfrm>
            <a:custGeom>
              <a:avLst/>
              <a:gdLst/>
              <a:ahLst/>
              <a:cxnLst/>
              <a:rect l="l" t="t" r="r" b="b"/>
              <a:pathLst>
                <a:path w="3875" h="4178" extrusionOk="0">
                  <a:moveTo>
                    <a:pt x="1" y="0"/>
                  </a:moveTo>
                  <a:cubicBezTo>
                    <a:pt x="50" y="692"/>
                    <a:pt x="252" y="1363"/>
                    <a:pt x="597" y="1968"/>
                  </a:cubicBezTo>
                  <a:cubicBezTo>
                    <a:pt x="606" y="1983"/>
                    <a:pt x="607" y="1997"/>
                    <a:pt x="604" y="2011"/>
                  </a:cubicBezTo>
                  <a:cubicBezTo>
                    <a:pt x="947" y="2141"/>
                    <a:pt x="1282" y="2296"/>
                    <a:pt x="1602" y="2476"/>
                  </a:cubicBezTo>
                  <a:cubicBezTo>
                    <a:pt x="1992" y="2697"/>
                    <a:pt x="2362" y="2952"/>
                    <a:pt x="2703" y="3241"/>
                  </a:cubicBezTo>
                  <a:cubicBezTo>
                    <a:pt x="2876" y="3385"/>
                    <a:pt x="3040" y="3540"/>
                    <a:pt x="3196" y="3701"/>
                  </a:cubicBezTo>
                  <a:cubicBezTo>
                    <a:pt x="3334" y="3846"/>
                    <a:pt x="3485" y="4000"/>
                    <a:pt x="3584" y="4177"/>
                  </a:cubicBezTo>
                  <a:cubicBezTo>
                    <a:pt x="3592" y="4168"/>
                    <a:pt x="3603" y="4160"/>
                    <a:pt x="3612" y="4151"/>
                  </a:cubicBezTo>
                  <a:cubicBezTo>
                    <a:pt x="3382" y="3905"/>
                    <a:pt x="3178" y="3626"/>
                    <a:pt x="2963" y="3367"/>
                  </a:cubicBezTo>
                  <a:cubicBezTo>
                    <a:pt x="2721" y="3077"/>
                    <a:pt x="2477" y="2789"/>
                    <a:pt x="2227" y="2505"/>
                  </a:cubicBezTo>
                  <a:cubicBezTo>
                    <a:pt x="1981" y="2224"/>
                    <a:pt x="1730" y="1946"/>
                    <a:pt x="1474" y="1675"/>
                  </a:cubicBezTo>
                  <a:cubicBezTo>
                    <a:pt x="1217" y="1402"/>
                    <a:pt x="945" y="1145"/>
                    <a:pt x="695" y="866"/>
                  </a:cubicBezTo>
                  <a:cubicBezTo>
                    <a:pt x="683" y="853"/>
                    <a:pt x="693" y="836"/>
                    <a:pt x="707" y="836"/>
                  </a:cubicBezTo>
                  <a:cubicBezTo>
                    <a:pt x="711" y="836"/>
                    <a:pt x="715" y="837"/>
                    <a:pt x="719" y="840"/>
                  </a:cubicBezTo>
                  <a:cubicBezTo>
                    <a:pt x="1314" y="1294"/>
                    <a:pt x="1827" y="1883"/>
                    <a:pt x="2319" y="2443"/>
                  </a:cubicBezTo>
                  <a:cubicBezTo>
                    <a:pt x="2563" y="2721"/>
                    <a:pt x="2803" y="3002"/>
                    <a:pt x="3040" y="3286"/>
                  </a:cubicBezTo>
                  <a:cubicBezTo>
                    <a:pt x="3258" y="3547"/>
                    <a:pt x="3496" y="3806"/>
                    <a:pt x="3694" y="4083"/>
                  </a:cubicBezTo>
                  <a:cubicBezTo>
                    <a:pt x="3751" y="4044"/>
                    <a:pt x="3811" y="4007"/>
                    <a:pt x="3875" y="3977"/>
                  </a:cubicBezTo>
                  <a:cubicBezTo>
                    <a:pt x="3760" y="3817"/>
                    <a:pt x="3679" y="3631"/>
                    <a:pt x="3583" y="3461"/>
                  </a:cubicBezTo>
                  <a:cubicBezTo>
                    <a:pt x="3478" y="3274"/>
                    <a:pt x="3368" y="3089"/>
                    <a:pt x="3250" y="2910"/>
                  </a:cubicBezTo>
                  <a:cubicBezTo>
                    <a:pt x="2439" y="1681"/>
                    <a:pt x="1309" y="6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4617876" y="3890393"/>
              <a:ext cx="58249" cy="169324"/>
            </a:xfrm>
            <a:custGeom>
              <a:avLst/>
              <a:gdLst/>
              <a:ahLst/>
              <a:cxnLst/>
              <a:rect l="l" t="t" r="r" b="b"/>
              <a:pathLst>
                <a:path w="1629" h="4735" extrusionOk="0">
                  <a:moveTo>
                    <a:pt x="1598" y="0"/>
                  </a:moveTo>
                  <a:cubicBezTo>
                    <a:pt x="1037" y="484"/>
                    <a:pt x="635" y="1081"/>
                    <a:pt x="313" y="1750"/>
                  </a:cubicBezTo>
                  <a:cubicBezTo>
                    <a:pt x="312" y="1753"/>
                    <a:pt x="310" y="1754"/>
                    <a:pt x="309" y="1757"/>
                  </a:cubicBezTo>
                  <a:cubicBezTo>
                    <a:pt x="359" y="2200"/>
                    <a:pt x="328" y="2642"/>
                    <a:pt x="263" y="3083"/>
                  </a:cubicBezTo>
                  <a:cubicBezTo>
                    <a:pt x="191" y="3586"/>
                    <a:pt x="108" y="4090"/>
                    <a:pt x="0" y="4587"/>
                  </a:cubicBezTo>
                  <a:cubicBezTo>
                    <a:pt x="35" y="4595"/>
                    <a:pt x="68" y="4604"/>
                    <a:pt x="102" y="4613"/>
                  </a:cubicBezTo>
                  <a:cubicBezTo>
                    <a:pt x="531" y="3561"/>
                    <a:pt x="869" y="2479"/>
                    <a:pt x="1129" y="1374"/>
                  </a:cubicBezTo>
                  <a:cubicBezTo>
                    <a:pt x="1131" y="1363"/>
                    <a:pt x="1139" y="1358"/>
                    <a:pt x="1148" y="1358"/>
                  </a:cubicBezTo>
                  <a:cubicBezTo>
                    <a:pt x="1159" y="1358"/>
                    <a:pt x="1172" y="1367"/>
                    <a:pt x="1170" y="1383"/>
                  </a:cubicBezTo>
                  <a:cubicBezTo>
                    <a:pt x="977" y="2504"/>
                    <a:pt x="649" y="3602"/>
                    <a:pt x="213" y="4652"/>
                  </a:cubicBezTo>
                  <a:cubicBezTo>
                    <a:pt x="275" y="4675"/>
                    <a:pt x="334" y="4703"/>
                    <a:pt x="392" y="4734"/>
                  </a:cubicBezTo>
                  <a:cubicBezTo>
                    <a:pt x="384" y="4719"/>
                    <a:pt x="381" y="4700"/>
                    <a:pt x="388" y="4682"/>
                  </a:cubicBezTo>
                  <a:cubicBezTo>
                    <a:pt x="467" y="4486"/>
                    <a:pt x="595" y="4304"/>
                    <a:pt x="692" y="4116"/>
                  </a:cubicBezTo>
                  <a:cubicBezTo>
                    <a:pt x="786" y="3934"/>
                    <a:pt x="874" y="3747"/>
                    <a:pt x="953" y="3558"/>
                  </a:cubicBezTo>
                  <a:cubicBezTo>
                    <a:pt x="1118" y="3168"/>
                    <a:pt x="1252" y="2767"/>
                    <a:pt x="1355" y="2357"/>
                  </a:cubicBezTo>
                  <a:cubicBezTo>
                    <a:pt x="1549" y="1586"/>
                    <a:pt x="1629" y="792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492506" y="3876805"/>
              <a:ext cx="103804" cy="179944"/>
            </a:xfrm>
            <a:custGeom>
              <a:avLst/>
              <a:gdLst/>
              <a:ahLst/>
              <a:cxnLst/>
              <a:rect l="l" t="t" r="r" b="b"/>
              <a:pathLst>
                <a:path w="2903" h="5032" extrusionOk="0">
                  <a:moveTo>
                    <a:pt x="0" y="0"/>
                  </a:moveTo>
                  <a:lnTo>
                    <a:pt x="0" y="0"/>
                  </a:lnTo>
                  <a:cubicBezTo>
                    <a:pt x="195" y="661"/>
                    <a:pt x="339" y="1332"/>
                    <a:pt x="438" y="2014"/>
                  </a:cubicBezTo>
                  <a:cubicBezTo>
                    <a:pt x="834" y="2347"/>
                    <a:pt x="1200" y="2712"/>
                    <a:pt x="1532" y="3111"/>
                  </a:cubicBezTo>
                  <a:cubicBezTo>
                    <a:pt x="1779" y="3407"/>
                    <a:pt x="2003" y="3721"/>
                    <a:pt x="2206" y="4048"/>
                  </a:cubicBezTo>
                  <a:cubicBezTo>
                    <a:pt x="2311" y="4218"/>
                    <a:pt x="2411" y="4392"/>
                    <a:pt x="2501" y="4570"/>
                  </a:cubicBezTo>
                  <a:cubicBezTo>
                    <a:pt x="2579" y="4719"/>
                    <a:pt x="2657" y="4870"/>
                    <a:pt x="2698" y="5032"/>
                  </a:cubicBezTo>
                  <a:cubicBezTo>
                    <a:pt x="2764" y="5004"/>
                    <a:pt x="2834" y="4983"/>
                    <a:pt x="2902" y="4967"/>
                  </a:cubicBezTo>
                  <a:lnTo>
                    <a:pt x="2902" y="4964"/>
                  </a:lnTo>
                  <a:cubicBezTo>
                    <a:pt x="2897" y="4965"/>
                    <a:pt x="2892" y="4965"/>
                    <a:pt x="2887" y="4965"/>
                  </a:cubicBezTo>
                  <a:cubicBezTo>
                    <a:pt x="2869" y="4965"/>
                    <a:pt x="2851" y="4957"/>
                    <a:pt x="2837" y="4936"/>
                  </a:cubicBezTo>
                  <a:cubicBezTo>
                    <a:pt x="2532" y="4427"/>
                    <a:pt x="2222" y="3889"/>
                    <a:pt x="2028" y="3321"/>
                  </a:cubicBezTo>
                  <a:cubicBezTo>
                    <a:pt x="1839" y="2972"/>
                    <a:pt x="1647" y="2626"/>
                    <a:pt x="1436" y="2290"/>
                  </a:cubicBezTo>
                  <a:cubicBezTo>
                    <a:pt x="1224" y="1953"/>
                    <a:pt x="995" y="1629"/>
                    <a:pt x="779" y="1295"/>
                  </a:cubicBezTo>
                  <a:cubicBezTo>
                    <a:pt x="770" y="1282"/>
                    <a:pt x="783" y="1265"/>
                    <a:pt x="796" y="1265"/>
                  </a:cubicBezTo>
                  <a:cubicBezTo>
                    <a:pt x="800" y="1265"/>
                    <a:pt x="804" y="1267"/>
                    <a:pt x="808" y="1271"/>
                  </a:cubicBezTo>
                  <a:cubicBezTo>
                    <a:pt x="1069" y="1563"/>
                    <a:pt x="1298" y="1889"/>
                    <a:pt x="1509" y="2219"/>
                  </a:cubicBezTo>
                  <a:cubicBezTo>
                    <a:pt x="1648" y="2434"/>
                    <a:pt x="1780" y="2655"/>
                    <a:pt x="1905" y="2878"/>
                  </a:cubicBezTo>
                  <a:cubicBezTo>
                    <a:pt x="1863" y="2685"/>
                    <a:pt x="1835" y="2486"/>
                    <a:pt x="1829" y="2283"/>
                  </a:cubicBezTo>
                  <a:cubicBezTo>
                    <a:pt x="1823" y="2055"/>
                    <a:pt x="1848" y="1830"/>
                    <a:pt x="1891" y="1608"/>
                  </a:cubicBezTo>
                  <a:cubicBezTo>
                    <a:pt x="1825" y="1542"/>
                    <a:pt x="1769" y="1465"/>
                    <a:pt x="1709" y="1394"/>
                  </a:cubicBezTo>
                  <a:cubicBezTo>
                    <a:pt x="1635" y="1308"/>
                    <a:pt x="1557" y="1222"/>
                    <a:pt x="1477" y="1142"/>
                  </a:cubicBezTo>
                  <a:cubicBezTo>
                    <a:pt x="1319" y="982"/>
                    <a:pt x="1152" y="832"/>
                    <a:pt x="978" y="691"/>
                  </a:cubicBezTo>
                  <a:cubicBezTo>
                    <a:pt x="667" y="441"/>
                    <a:pt x="334" y="21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563309" y="3862680"/>
              <a:ext cx="64471" cy="191745"/>
            </a:xfrm>
            <a:custGeom>
              <a:avLst/>
              <a:gdLst/>
              <a:ahLst/>
              <a:cxnLst/>
              <a:rect l="l" t="t" r="r" b="b"/>
              <a:pathLst>
                <a:path w="1803" h="5362" extrusionOk="0">
                  <a:moveTo>
                    <a:pt x="735" y="1"/>
                  </a:moveTo>
                  <a:cubicBezTo>
                    <a:pt x="589" y="407"/>
                    <a:pt x="443" y="813"/>
                    <a:pt x="301" y="1220"/>
                  </a:cubicBezTo>
                  <a:cubicBezTo>
                    <a:pt x="143" y="1671"/>
                    <a:pt x="1" y="2137"/>
                    <a:pt x="6" y="2620"/>
                  </a:cubicBezTo>
                  <a:cubicBezTo>
                    <a:pt x="16" y="3578"/>
                    <a:pt x="517" y="4446"/>
                    <a:pt x="965" y="5261"/>
                  </a:cubicBezTo>
                  <a:cubicBezTo>
                    <a:pt x="990" y="5306"/>
                    <a:pt x="960" y="5349"/>
                    <a:pt x="922" y="5359"/>
                  </a:cubicBezTo>
                  <a:lnTo>
                    <a:pt x="922" y="5362"/>
                  </a:lnTo>
                  <a:cubicBezTo>
                    <a:pt x="945" y="5357"/>
                    <a:pt x="966" y="5351"/>
                    <a:pt x="988" y="5348"/>
                  </a:cubicBezTo>
                  <a:cubicBezTo>
                    <a:pt x="1039" y="5341"/>
                    <a:pt x="1089" y="5336"/>
                    <a:pt x="1140" y="5333"/>
                  </a:cubicBezTo>
                  <a:cubicBezTo>
                    <a:pt x="1139" y="5327"/>
                    <a:pt x="1138" y="5324"/>
                    <a:pt x="1137" y="5320"/>
                  </a:cubicBezTo>
                  <a:cubicBezTo>
                    <a:pt x="1087" y="4119"/>
                    <a:pt x="941" y="2932"/>
                    <a:pt x="758" y="1743"/>
                  </a:cubicBezTo>
                  <a:cubicBezTo>
                    <a:pt x="756" y="1737"/>
                    <a:pt x="763" y="1733"/>
                    <a:pt x="769" y="1733"/>
                  </a:cubicBezTo>
                  <a:cubicBezTo>
                    <a:pt x="773" y="1733"/>
                    <a:pt x="778" y="1735"/>
                    <a:pt x="779" y="1740"/>
                  </a:cubicBezTo>
                  <a:cubicBezTo>
                    <a:pt x="1063" y="2909"/>
                    <a:pt x="1208" y="4114"/>
                    <a:pt x="1271" y="5314"/>
                  </a:cubicBezTo>
                  <a:cubicBezTo>
                    <a:pt x="1272" y="5320"/>
                    <a:pt x="1269" y="5326"/>
                    <a:pt x="1268" y="5331"/>
                  </a:cubicBezTo>
                  <a:cubicBezTo>
                    <a:pt x="1324" y="5334"/>
                    <a:pt x="1379" y="5338"/>
                    <a:pt x="1434" y="5346"/>
                  </a:cubicBezTo>
                  <a:cubicBezTo>
                    <a:pt x="1528" y="4392"/>
                    <a:pt x="1803" y="3421"/>
                    <a:pt x="1667" y="2458"/>
                  </a:cubicBezTo>
                  <a:cubicBezTo>
                    <a:pt x="1545" y="1583"/>
                    <a:pt x="1141" y="776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4566527" y="4062358"/>
              <a:ext cx="98977" cy="108102"/>
            </a:xfrm>
            <a:custGeom>
              <a:avLst/>
              <a:gdLst/>
              <a:ahLst/>
              <a:cxnLst/>
              <a:rect l="l" t="t" r="r" b="b"/>
              <a:pathLst>
                <a:path w="2768" h="3023" extrusionOk="0">
                  <a:moveTo>
                    <a:pt x="658" y="0"/>
                  </a:moveTo>
                  <a:cubicBezTo>
                    <a:pt x="490" y="74"/>
                    <a:pt x="350" y="188"/>
                    <a:pt x="216" y="322"/>
                  </a:cubicBezTo>
                  <a:cubicBezTo>
                    <a:pt x="219" y="331"/>
                    <a:pt x="220" y="341"/>
                    <a:pt x="215" y="353"/>
                  </a:cubicBezTo>
                  <a:cubicBezTo>
                    <a:pt x="0" y="969"/>
                    <a:pt x="141" y="1626"/>
                    <a:pt x="503" y="2157"/>
                  </a:cubicBezTo>
                  <a:cubicBezTo>
                    <a:pt x="777" y="2557"/>
                    <a:pt x="1261" y="3023"/>
                    <a:pt x="1781" y="3023"/>
                  </a:cubicBezTo>
                  <a:cubicBezTo>
                    <a:pt x="1864" y="3023"/>
                    <a:pt x="1948" y="3011"/>
                    <a:pt x="2033" y="2984"/>
                  </a:cubicBezTo>
                  <a:cubicBezTo>
                    <a:pt x="2439" y="2858"/>
                    <a:pt x="2680" y="2521"/>
                    <a:pt x="2768" y="2137"/>
                  </a:cubicBezTo>
                  <a:lnTo>
                    <a:pt x="2768" y="2137"/>
                  </a:lnTo>
                  <a:cubicBezTo>
                    <a:pt x="2702" y="2219"/>
                    <a:pt x="2615" y="2291"/>
                    <a:pt x="2505" y="2352"/>
                  </a:cubicBezTo>
                  <a:cubicBezTo>
                    <a:pt x="2351" y="2436"/>
                    <a:pt x="2201" y="2473"/>
                    <a:pt x="2056" y="2473"/>
                  </a:cubicBezTo>
                  <a:cubicBezTo>
                    <a:pt x="1098" y="2473"/>
                    <a:pt x="402" y="815"/>
                    <a:pt x="658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3742933" y="5008609"/>
              <a:ext cx="468137" cy="166463"/>
            </a:xfrm>
            <a:custGeom>
              <a:avLst/>
              <a:gdLst/>
              <a:ahLst/>
              <a:cxnLst/>
              <a:rect l="l" t="t" r="r" b="b"/>
              <a:pathLst>
                <a:path w="13092" h="4655" extrusionOk="0">
                  <a:moveTo>
                    <a:pt x="9412" y="152"/>
                  </a:moveTo>
                  <a:cubicBezTo>
                    <a:pt x="9608" y="152"/>
                    <a:pt x="9803" y="192"/>
                    <a:pt x="9989" y="281"/>
                  </a:cubicBezTo>
                  <a:cubicBezTo>
                    <a:pt x="10408" y="480"/>
                    <a:pt x="10724" y="868"/>
                    <a:pt x="10869" y="1305"/>
                  </a:cubicBezTo>
                  <a:cubicBezTo>
                    <a:pt x="11072" y="1918"/>
                    <a:pt x="10956" y="2591"/>
                    <a:pt x="10697" y="3168"/>
                  </a:cubicBezTo>
                  <a:cubicBezTo>
                    <a:pt x="10673" y="3222"/>
                    <a:pt x="10721" y="3282"/>
                    <a:pt x="10770" y="3282"/>
                  </a:cubicBezTo>
                  <a:cubicBezTo>
                    <a:pt x="10788" y="3282"/>
                    <a:pt x="10806" y="3274"/>
                    <a:pt x="10820" y="3254"/>
                  </a:cubicBezTo>
                  <a:cubicBezTo>
                    <a:pt x="10991" y="3028"/>
                    <a:pt x="11255" y="2928"/>
                    <a:pt x="11526" y="2928"/>
                  </a:cubicBezTo>
                  <a:cubicBezTo>
                    <a:pt x="11743" y="2928"/>
                    <a:pt x="11964" y="2992"/>
                    <a:pt x="12144" y="3107"/>
                  </a:cubicBezTo>
                  <a:cubicBezTo>
                    <a:pt x="12610" y="3406"/>
                    <a:pt x="12816" y="3979"/>
                    <a:pt x="12918" y="4500"/>
                  </a:cubicBezTo>
                  <a:cubicBezTo>
                    <a:pt x="12909" y="4496"/>
                    <a:pt x="12899" y="4494"/>
                    <a:pt x="12888" y="4493"/>
                  </a:cubicBezTo>
                  <a:cubicBezTo>
                    <a:pt x="9565" y="4497"/>
                    <a:pt x="6242" y="4500"/>
                    <a:pt x="2919" y="4512"/>
                  </a:cubicBezTo>
                  <a:cubicBezTo>
                    <a:pt x="2006" y="4515"/>
                    <a:pt x="1093" y="4517"/>
                    <a:pt x="181" y="4547"/>
                  </a:cubicBezTo>
                  <a:cubicBezTo>
                    <a:pt x="181" y="4546"/>
                    <a:pt x="181" y="4545"/>
                    <a:pt x="181" y="4544"/>
                  </a:cubicBezTo>
                  <a:cubicBezTo>
                    <a:pt x="135" y="3884"/>
                    <a:pt x="484" y="3209"/>
                    <a:pt x="1070" y="2888"/>
                  </a:cubicBezTo>
                  <a:cubicBezTo>
                    <a:pt x="1313" y="2755"/>
                    <a:pt x="1586" y="2692"/>
                    <a:pt x="1860" y="2692"/>
                  </a:cubicBezTo>
                  <a:cubicBezTo>
                    <a:pt x="2261" y="2692"/>
                    <a:pt x="2663" y="2829"/>
                    <a:pt x="2973" y="3088"/>
                  </a:cubicBezTo>
                  <a:cubicBezTo>
                    <a:pt x="2987" y="3099"/>
                    <a:pt x="3005" y="3105"/>
                    <a:pt x="3023" y="3105"/>
                  </a:cubicBezTo>
                  <a:cubicBezTo>
                    <a:pt x="3063" y="3105"/>
                    <a:pt x="3103" y="3076"/>
                    <a:pt x="3098" y="3029"/>
                  </a:cubicBezTo>
                  <a:cubicBezTo>
                    <a:pt x="2999" y="2072"/>
                    <a:pt x="3455" y="1048"/>
                    <a:pt x="4413" y="726"/>
                  </a:cubicBezTo>
                  <a:cubicBezTo>
                    <a:pt x="4596" y="665"/>
                    <a:pt x="4786" y="633"/>
                    <a:pt x="4976" y="633"/>
                  </a:cubicBezTo>
                  <a:cubicBezTo>
                    <a:pt x="5248" y="633"/>
                    <a:pt x="5519" y="699"/>
                    <a:pt x="5761" y="838"/>
                  </a:cubicBezTo>
                  <a:cubicBezTo>
                    <a:pt x="6128" y="1048"/>
                    <a:pt x="6387" y="1395"/>
                    <a:pt x="6576" y="1766"/>
                  </a:cubicBezTo>
                  <a:cubicBezTo>
                    <a:pt x="6797" y="2201"/>
                    <a:pt x="6929" y="2680"/>
                    <a:pt x="7046" y="3151"/>
                  </a:cubicBezTo>
                  <a:cubicBezTo>
                    <a:pt x="7055" y="3186"/>
                    <a:pt x="7085" y="3202"/>
                    <a:pt x="7115" y="3202"/>
                  </a:cubicBezTo>
                  <a:cubicBezTo>
                    <a:pt x="7150" y="3202"/>
                    <a:pt x="7185" y="3182"/>
                    <a:pt x="7192" y="3144"/>
                  </a:cubicBezTo>
                  <a:cubicBezTo>
                    <a:pt x="7387" y="2125"/>
                    <a:pt x="7628" y="962"/>
                    <a:pt x="8591" y="387"/>
                  </a:cubicBezTo>
                  <a:cubicBezTo>
                    <a:pt x="8843" y="238"/>
                    <a:pt x="9127" y="152"/>
                    <a:pt x="9412" y="152"/>
                  </a:cubicBezTo>
                  <a:close/>
                  <a:moveTo>
                    <a:pt x="9426" y="1"/>
                  </a:moveTo>
                  <a:cubicBezTo>
                    <a:pt x="8698" y="1"/>
                    <a:pt x="7997" y="530"/>
                    <a:pt x="7632" y="1186"/>
                  </a:cubicBezTo>
                  <a:cubicBezTo>
                    <a:pt x="7355" y="1680"/>
                    <a:pt x="7219" y="2233"/>
                    <a:pt x="7108" y="2784"/>
                  </a:cubicBezTo>
                  <a:cubicBezTo>
                    <a:pt x="6897" y="2001"/>
                    <a:pt x="6587" y="1166"/>
                    <a:pt x="5878" y="729"/>
                  </a:cubicBezTo>
                  <a:cubicBezTo>
                    <a:pt x="5600" y="559"/>
                    <a:pt x="5294" y="481"/>
                    <a:pt x="4988" y="481"/>
                  </a:cubicBezTo>
                  <a:cubicBezTo>
                    <a:pt x="4340" y="481"/>
                    <a:pt x="3696" y="831"/>
                    <a:pt x="3328" y="1385"/>
                  </a:cubicBezTo>
                  <a:cubicBezTo>
                    <a:pt x="3037" y="1821"/>
                    <a:pt x="2912" y="2354"/>
                    <a:pt x="2939" y="2876"/>
                  </a:cubicBezTo>
                  <a:cubicBezTo>
                    <a:pt x="2623" y="2661"/>
                    <a:pt x="2246" y="2549"/>
                    <a:pt x="1869" y="2549"/>
                  </a:cubicBezTo>
                  <a:cubicBezTo>
                    <a:pt x="1579" y="2549"/>
                    <a:pt x="1289" y="2615"/>
                    <a:pt x="1027" y="2753"/>
                  </a:cubicBezTo>
                  <a:cubicBezTo>
                    <a:pt x="383" y="3091"/>
                    <a:pt x="0" y="3830"/>
                    <a:pt x="73" y="4548"/>
                  </a:cubicBezTo>
                  <a:cubicBezTo>
                    <a:pt x="75" y="4556"/>
                    <a:pt x="78" y="4562"/>
                    <a:pt x="80" y="4568"/>
                  </a:cubicBezTo>
                  <a:cubicBezTo>
                    <a:pt x="70" y="4588"/>
                    <a:pt x="82" y="4618"/>
                    <a:pt x="112" y="4618"/>
                  </a:cubicBezTo>
                  <a:cubicBezTo>
                    <a:pt x="1053" y="4648"/>
                    <a:pt x="1996" y="4654"/>
                    <a:pt x="2939" y="4654"/>
                  </a:cubicBezTo>
                  <a:cubicBezTo>
                    <a:pt x="3587" y="4654"/>
                    <a:pt x="4235" y="4651"/>
                    <a:pt x="4882" y="4651"/>
                  </a:cubicBezTo>
                  <a:cubicBezTo>
                    <a:pt x="4963" y="4651"/>
                    <a:pt x="5044" y="4651"/>
                    <a:pt x="5124" y="4652"/>
                  </a:cubicBezTo>
                  <a:cubicBezTo>
                    <a:pt x="5509" y="4652"/>
                    <a:pt x="5893" y="4652"/>
                    <a:pt x="6277" y="4652"/>
                  </a:cubicBezTo>
                  <a:cubicBezTo>
                    <a:pt x="7546" y="4652"/>
                    <a:pt x="8815" y="4650"/>
                    <a:pt x="10083" y="4648"/>
                  </a:cubicBezTo>
                  <a:cubicBezTo>
                    <a:pt x="11021" y="4647"/>
                    <a:pt x="11959" y="4647"/>
                    <a:pt x="12896" y="4646"/>
                  </a:cubicBezTo>
                  <a:cubicBezTo>
                    <a:pt x="12928" y="4645"/>
                    <a:pt x="12948" y="4630"/>
                    <a:pt x="12957" y="4607"/>
                  </a:cubicBezTo>
                  <a:cubicBezTo>
                    <a:pt x="12974" y="4621"/>
                    <a:pt x="12996" y="4628"/>
                    <a:pt x="13016" y="4628"/>
                  </a:cubicBezTo>
                  <a:cubicBezTo>
                    <a:pt x="13056" y="4628"/>
                    <a:pt x="13091" y="4603"/>
                    <a:pt x="13083" y="4554"/>
                  </a:cubicBezTo>
                  <a:cubicBezTo>
                    <a:pt x="12974" y="3951"/>
                    <a:pt x="12742" y="3285"/>
                    <a:pt x="12186" y="2955"/>
                  </a:cubicBezTo>
                  <a:cubicBezTo>
                    <a:pt x="11992" y="2840"/>
                    <a:pt x="11758" y="2776"/>
                    <a:pt x="11527" y="2776"/>
                  </a:cubicBezTo>
                  <a:cubicBezTo>
                    <a:pt x="11323" y="2776"/>
                    <a:pt x="11122" y="2825"/>
                    <a:pt x="10952" y="2931"/>
                  </a:cubicBezTo>
                  <a:cubicBezTo>
                    <a:pt x="11110" y="2473"/>
                    <a:pt x="11173" y="1985"/>
                    <a:pt x="11079" y="1506"/>
                  </a:cubicBezTo>
                  <a:cubicBezTo>
                    <a:pt x="10980" y="1005"/>
                    <a:pt x="10690" y="548"/>
                    <a:pt x="10264" y="262"/>
                  </a:cubicBezTo>
                  <a:cubicBezTo>
                    <a:pt x="9993" y="80"/>
                    <a:pt x="9707" y="1"/>
                    <a:pt x="9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3747760" y="5013973"/>
              <a:ext cx="457088" cy="157237"/>
            </a:xfrm>
            <a:custGeom>
              <a:avLst/>
              <a:gdLst/>
              <a:ahLst/>
              <a:cxnLst/>
              <a:rect l="l" t="t" r="r" b="b"/>
              <a:pathLst>
                <a:path w="12783" h="4397" extrusionOk="0">
                  <a:moveTo>
                    <a:pt x="9277" y="1"/>
                  </a:moveTo>
                  <a:cubicBezTo>
                    <a:pt x="8992" y="1"/>
                    <a:pt x="8708" y="87"/>
                    <a:pt x="8456" y="237"/>
                  </a:cubicBezTo>
                  <a:cubicBezTo>
                    <a:pt x="7493" y="812"/>
                    <a:pt x="7253" y="1975"/>
                    <a:pt x="7057" y="2994"/>
                  </a:cubicBezTo>
                  <a:cubicBezTo>
                    <a:pt x="7050" y="3032"/>
                    <a:pt x="7015" y="3052"/>
                    <a:pt x="6981" y="3052"/>
                  </a:cubicBezTo>
                  <a:cubicBezTo>
                    <a:pt x="6950" y="3052"/>
                    <a:pt x="6920" y="3035"/>
                    <a:pt x="6911" y="3000"/>
                  </a:cubicBezTo>
                  <a:cubicBezTo>
                    <a:pt x="6794" y="2529"/>
                    <a:pt x="6662" y="2051"/>
                    <a:pt x="6442" y="1616"/>
                  </a:cubicBezTo>
                  <a:cubicBezTo>
                    <a:pt x="6252" y="1245"/>
                    <a:pt x="5993" y="897"/>
                    <a:pt x="5627" y="688"/>
                  </a:cubicBezTo>
                  <a:cubicBezTo>
                    <a:pt x="5384" y="549"/>
                    <a:pt x="5114" y="483"/>
                    <a:pt x="4842" y="483"/>
                  </a:cubicBezTo>
                  <a:cubicBezTo>
                    <a:pt x="4652" y="483"/>
                    <a:pt x="4462" y="515"/>
                    <a:pt x="4279" y="576"/>
                  </a:cubicBezTo>
                  <a:cubicBezTo>
                    <a:pt x="3321" y="898"/>
                    <a:pt x="2864" y="1921"/>
                    <a:pt x="2963" y="2878"/>
                  </a:cubicBezTo>
                  <a:cubicBezTo>
                    <a:pt x="2968" y="2926"/>
                    <a:pt x="2928" y="2955"/>
                    <a:pt x="2888" y="2955"/>
                  </a:cubicBezTo>
                  <a:cubicBezTo>
                    <a:pt x="2870" y="2955"/>
                    <a:pt x="2852" y="2949"/>
                    <a:pt x="2838" y="2938"/>
                  </a:cubicBezTo>
                  <a:cubicBezTo>
                    <a:pt x="2529" y="2678"/>
                    <a:pt x="2127" y="2541"/>
                    <a:pt x="1727" y="2541"/>
                  </a:cubicBezTo>
                  <a:cubicBezTo>
                    <a:pt x="1453" y="2541"/>
                    <a:pt x="1179" y="2605"/>
                    <a:pt x="936" y="2738"/>
                  </a:cubicBezTo>
                  <a:cubicBezTo>
                    <a:pt x="350" y="3058"/>
                    <a:pt x="1" y="3734"/>
                    <a:pt x="46" y="4393"/>
                  </a:cubicBezTo>
                  <a:cubicBezTo>
                    <a:pt x="46" y="4394"/>
                    <a:pt x="47" y="4395"/>
                    <a:pt x="47" y="4396"/>
                  </a:cubicBezTo>
                  <a:cubicBezTo>
                    <a:pt x="958" y="4367"/>
                    <a:pt x="1871" y="4365"/>
                    <a:pt x="2784" y="4362"/>
                  </a:cubicBezTo>
                  <a:cubicBezTo>
                    <a:pt x="6108" y="4350"/>
                    <a:pt x="9430" y="4347"/>
                    <a:pt x="12754" y="4343"/>
                  </a:cubicBezTo>
                  <a:cubicBezTo>
                    <a:pt x="12764" y="4344"/>
                    <a:pt x="12774" y="4346"/>
                    <a:pt x="12783" y="4350"/>
                  </a:cubicBezTo>
                  <a:cubicBezTo>
                    <a:pt x="12682" y="3829"/>
                    <a:pt x="12475" y="3256"/>
                    <a:pt x="12009" y="2957"/>
                  </a:cubicBezTo>
                  <a:cubicBezTo>
                    <a:pt x="11829" y="2842"/>
                    <a:pt x="11607" y="2777"/>
                    <a:pt x="11390" y="2777"/>
                  </a:cubicBezTo>
                  <a:cubicBezTo>
                    <a:pt x="11120" y="2777"/>
                    <a:pt x="10856" y="2877"/>
                    <a:pt x="10685" y="3104"/>
                  </a:cubicBezTo>
                  <a:cubicBezTo>
                    <a:pt x="10671" y="3124"/>
                    <a:pt x="10653" y="3132"/>
                    <a:pt x="10635" y="3132"/>
                  </a:cubicBezTo>
                  <a:cubicBezTo>
                    <a:pt x="10586" y="3132"/>
                    <a:pt x="10539" y="3072"/>
                    <a:pt x="10563" y="3018"/>
                  </a:cubicBezTo>
                  <a:cubicBezTo>
                    <a:pt x="10822" y="2441"/>
                    <a:pt x="10937" y="1768"/>
                    <a:pt x="10736" y="1154"/>
                  </a:cubicBezTo>
                  <a:cubicBezTo>
                    <a:pt x="10590" y="718"/>
                    <a:pt x="10273" y="329"/>
                    <a:pt x="9855" y="131"/>
                  </a:cubicBezTo>
                  <a:cubicBezTo>
                    <a:pt x="9669" y="42"/>
                    <a:pt x="9473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3850173" y="5031208"/>
              <a:ext cx="143316" cy="98590"/>
            </a:xfrm>
            <a:custGeom>
              <a:avLst/>
              <a:gdLst/>
              <a:ahLst/>
              <a:cxnLst/>
              <a:rect l="l" t="t" r="r" b="b"/>
              <a:pathLst>
                <a:path w="4008" h="2757" extrusionOk="0">
                  <a:moveTo>
                    <a:pt x="1976" y="1"/>
                  </a:moveTo>
                  <a:cubicBezTo>
                    <a:pt x="1787" y="1"/>
                    <a:pt x="1597" y="33"/>
                    <a:pt x="1414" y="94"/>
                  </a:cubicBezTo>
                  <a:cubicBezTo>
                    <a:pt x="456" y="416"/>
                    <a:pt x="0" y="1439"/>
                    <a:pt x="99" y="2396"/>
                  </a:cubicBezTo>
                  <a:cubicBezTo>
                    <a:pt x="99" y="2397"/>
                    <a:pt x="99" y="2397"/>
                    <a:pt x="99" y="2398"/>
                  </a:cubicBezTo>
                  <a:cubicBezTo>
                    <a:pt x="166" y="2222"/>
                    <a:pt x="247" y="2052"/>
                    <a:pt x="340" y="1890"/>
                  </a:cubicBezTo>
                  <a:cubicBezTo>
                    <a:pt x="561" y="1501"/>
                    <a:pt x="865" y="1131"/>
                    <a:pt x="1277" y="938"/>
                  </a:cubicBezTo>
                  <a:cubicBezTo>
                    <a:pt x="1441" y="862"/>
                    <a:pt x="1614" y="826"/>
                    <a:pt x="1787" y="826"/>
                  </a:cubicBezTo>
                  <a:cubicBezTo>
                    <a:pt x="2038" y="826"/>
                    <a:pt x="2288" y="902"/>
                    <a:pt x="2507" y="1042"/>
                  </a:cubicBezTo>
                  <a:cubicBezTo>
                    <a:pt x="3111" y="1427"/>
                    <a:pt x="3464" y="2100"/>
                    <a:pt x="3745" y="2756"/>
                  </a:cubicBezTo>
                  <a:cubicBezTo>
                    <a:pt x="3830" y="2624"/>
                    <a:pt x="3918" y="2493"/>
                    <a:pt x="4008" y="2365"/>
                  </a:cubicBezTo>
                  <a:cubicBezTo>
                    <a:pt x="3899" y="1944"/>
                    <a:pt x="3774" y="1522"/>
                    <a:pt x="3577" y="1134"/>
                  </a:cubicBezTo>
                  <a:cubicBezTo>
                    <a:pt x="3388" y="763"/>
                    <a:pt x="3129" y="416"/>
                    <a:pt x="2762" y="206"/>
                  </a:cubicBezTo>
                  <a:cubicBezTo>
                    <a:pt x="2519" y="67"/>
                    <a:pt x="2249" y="1"/>
                    <a:pt x="1976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4004043" y="5014008"/>
              <a:ext cx="134806" cy="117722"/>
            </a:xfrm>
            <a:custGeom>
              <a:avLst/>
              <a:gdLst/>
              <a:ahLst/>
              <a:cxnLst/>
              <a:rect l="l" t="t" r="r" b="b"/>
              <a:pathLst>
                <a:path w="3770" h="3292" extrusionOk="0">
                  <a:moveTo>
                    <a:pt x="2110" y="1"/>
                  </a:moveTo>
                  <a:cubicBezTo>
                    <a:pt x="1825" y="1"/>
                    <a:pt x="1541" y="87"/>
                    <a:pt x="1289" y="236"/>
                  </a:cubicBezTo>
                  <a:cubicBezTo>
                    <a:pt x="493" y="711"/>
                    <a:pt x="191" y="1588"/>
                    <a:pt x="0" y="2454"/>
                  </a:cubicBezTo>
                  <a:cubicBezTo>
                    <a:pt x="33" y="2412"/>
                    <a:pt x="68" y="2368"/>
                    <a:pt x="103" y="2326"/>
                  </a:cubicBezTo>
                  <a:cubicBezTo>
                    <a:pt x="486" y="1872"/>
                    <a:pt x="1141" y="1279"/>
                    <a:pt x="1781" y="1279"/>
                  </a:cubicBezTo>
                  <a:cubicBezTo>
                    <a:pt x="2008" y="1279"/>
                    <a:pt x="2233" y="1353"/>
                    <a:pt x="2443" y="1534"/>
                  </a:cubicBezTo>
                  <a:cubicBezTo>
                    <a:pt x="2739" y="1790"/>
                    <a:pt x="2835" y="2200"/>
                    <a:pt x="2870" y="2571"/>
                  </a:cubicBezTo>
                  <a:cubicBezTo>
                    <a:pt x="2893" y="2811"/>
                    <a:pt x="2888" y="3051"/>
                    <a:pt x="2886" y="3291"/>
                  </a:cubicBezTo>
                  <a:cubicBezTo>
                    <a:pt x="3057" y="3201"/>
                    <a:pt x="3243" y="3139"/>
                    <a:pt x="3441" y="3124"/>
                  </a:cubicBezTo>
                  <a:cubicBezTo>
                    <a:pt x="3404" y="3108"/>
                    <a:pt x="3375" y="3061"/>
                    <a:pt x="3395" y="3017"/>
                  </a:cubicBezTo>
                  <a:cubicBezTo>
                    <a:pt x="3655" y="2440"/>
                    <a:pt x="3770" y="1767"/>
                    <a:pt x="3567" y="1154"/>
                  </a:cubicBezTo>
                  <a:cubicBezTo>
                    <a:pt x="3422" y="717"/>
                    <a:pt x="3106" y="329"/>
                    <a:pt x="2688" y="130"/>
                  </a:cubicBezTo>
                  <a:cubicBezTo>
                    <a:pt x="2502" y="41"/>
                    <a:pt x="2306" y="1"/>
                    <a:pt x="211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4129127" y="5113275"/>
              <a:ext cx="75734" cy="56286"/>
            </a:xfrm>
            <a:custGeom>
              <a:avLst/>
              <a:gdLst/>
              <a:ahLst/>
              <a:cxnLst/>
              <a:rect l="l" t="t" r="r" b="b"/>
              <a:pathLst>
                <a:path w="2118" h="1574" extrusionOk="0">
                  <a:moveTo>
                    <a:pt x="725" y="0"/>
                  </a:moveTo>
                  <a:cubicBezTo>
                    <a:pt x="455" y="0"/>
                    <a:pt x="191" y="100"/>
                    <a:pt x="20" y="327"/>
                  </a:cubicBezTo>
                  <a:cubicBezTo>
                    <a:pt x="14" y="336"/>
                    <a:pt x="7" y="341"/>
                    <a:pt x="1" y="346"/>
                  </a:cubicBezTo>
                  <a:cubicBezTo>
                    <a:pt x="11" y="345"/>
                    <a:pt x="21" y="345"/>
                    <a:pt x="32" y="344"/>
                  </a:cubicBezTo>
                  <a:cubicBezTo>
                    <a:pt x="34" y="344"/>
                    <a:pt x="35" y="344"/>
                    <a:pt x="37" y="344"/>
                  </a:cubicBezTo>
                  <a:cubicBezTo>
                    <a:pt x="667" y="344"/>
                    <a:pt x="1215" y="747"/>
                    <a:pt x="1578" y="1234"/>
                  </a:cubicBezTo>
                  <a:cubicBezTo>
                    <a:pt x="1656" y="1339"/>
                    <a:pt x="1726" y="1450"/>
                    <a:pt x="1790" y="1566"/>
                  </a:cubicBezTo>
                  <a:lnTo>
                    <a:pt x="2088" y="1566"/>
                  </a:lnTo>
                  <a:cubicBezTo>
                    <a:pt x="2099" y="1566"/>
                    <a:pt x="2109" y="1569"/>
                    <a:pt x="2118" y="1573"/>
                  </a:cubicBezTo>
                  <a:cubicBezTo>
                    <a:pt x="2017" y="1052"/>
                    <a:pt x="1810" y="479"/>
                    <a:pt x="1344" y="180"/>
                  </a:cubicBezTo>
                  <a:cubicBezTo>
                    <a:pt x="1164" y="65"/>
                    <a:pt x="942" y="0"/>
                    <a:pt x="725" y="0"/>
                  </a:cubicBezTo>
                  <a:close/>
                </a:path>
              </a:pathLst>
            </a:custGeom>
            <a:solidFill>
              <a:srgbClr val="E6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773792" y="5104836"/>
              <a:ext cx="79274" cy="31290"/>
            </a:xfrm>
            <a:custGeom>
              <a:avLst/>
              <a:gdLst/>
              <a:ahLst/>
              <a:cxnLst/>
              <a:rect l="l" t="t" r="r" b="b"/>
              <a:pathLst>
                <a:path w="2217" h="875" extrusionOk="0">
                  <a:moveTo>
                    <a:pt x="998" y="0"/>
                  </a:moveTo>
                  <a:cubicBezTo>
                    <a:pt x="724" y="0"/>
                    <a:pt x="451" y="64"/>
                    <a:pt x="207" y="197"/>
                  </a:cubicBezTo>
                  <a:cubicBezTo>
                    <a:pt x="135" y="237"/>
                    <a:pt x="66" y="282"/>
                    <a:pt x="0" y="332"/>
                  </a:cubicBezTo>
                  <a:cubicBezTo>
                    <a:pt x="121" y="318"/>
                    <a:pt x="243" y="310"/>
                    <a:pt x="365" y="310"/>
                  </a:cubicBezTo>
                  <a:cubicBezTo>
                    <a:pt x="537" y="310"/>
                    <a:pt x="710" y="326"/>
                    <a:pt x="883" y="361"/>
                  </a:cubicBezTo>
                  <a:cubicBezTo>
                    <a:pt x="1313" y="449"/>
                    <a:pt x="1708" y="644"/>
                    <a:pt x="2080" y="874"/>
                  </a:cubicBezTo>
                  <a:cubicBezTo>
                    <a:pt x="2112" y="711"/>
                    <a:pt x="2159" y="548"/>
                    <a:pt x="2216" y="390"/>
                  </a:cubicBezTo>
                  <a:lnTo>
                    <a:pt x="2216" y="390"/>
                  </a:lnTo>
                  <a:cubicBezTo>
                    <a:pt x="2202" y="405"/>
                    <a:pt x="2180" y="414"/>
                    <a:pt x="2159" y="414"/>
                  </a:cubicBezTo>
                  <a:cubicBezTo>
                    <a:pt x="2141" y="414"/>
                    <a:pt x="2124" y="408"/>
                    <a:pt x="2110" y="397"/>
                  </a:cubicBezTo>
                  <a:cubicBezTo>
                    <a:pt x="1801" y="137"/>
                    <a:pt x="1399" y="0"/>
                    <a:pt x="998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002433" y="4983327"/>
              <a:ext cx="467422" cy="190994"/>
            </a:xfrm>
            <a:custGeom>
              <a:avLst/>
              <a:gdLst/>
              <a:ahLst/>
              <a:cxnLst/>
              <a:rect l="l" t="t" r="r" b="b"/>
              <a:pathLst>
                <a:path w="13072" h="5341" extrusionOk="0">
                  <a:moveTo>
                    <a:pt x="7539" y="151"/>
                  </a:moveTo>
                  <a:cubicBezTo>
                    <a:pt x="7727" y="151"/>
                    <a:pt x="7917" y="184"/>
                    <a:pt x="8105" y="256"/>
                  </a:cubicBezTo>
                  <a:cubicBezTo>
                    <a:pt x="8643" y="462"/>
                    <a:pt x="9066" y="911"/>
                    <a:pt x="9311" y="1425"/>
                  </a:cubicBezTo>
                  <a:cubicBezTo>
                    <a:pt x="9637" y="2112"/>
                    <a:pt x="9678" y="2892"/>
                    <a:pt x="9655" y="3639"/>
                  </a:cubicBezTo>
                  <a:cubicBezTo>
                    <a:pt x="9654" y="3684"/>
                    <a:pt x="9693" y="3712"/>
                    <a:pt x="9733" y="3712"/>
                  </a:cubicBezTo>
                  <a:cubicBezTo>
                    <a:pt x="9752" y="3712"/>
                    <a:pt x="9772" y="3705"/>
                    <a:pt x="9786" y="3690"/>
                  </a:cubicBezTo>
                  <a:cubicBezTo>
                    <a:pt x="10135" y="3331"/>
                    <a:pt x="10634" y="3131"/>
                    <a:pt x="11132" y="3131"/>
                  </a:cubicBezTo>
                  <a:cubicBezTo>
                    <a:pt x="11384" y="3131"/>
                    <a:pt x="11635" y="3182"/>
                    <a:pt x="11867" y="3290"/>
                  </a:cubicBezTo>
                  <a:cubicBezTo>
                    <a:pt x="12539" y="3604"/>
                    <a:pt x="12954" y="4329"/>
                    <a:pt x="12923" y="5063"/>
                  </a:cubicBezTo>
                  <a:cubicBezTo>
                    <a:pt x="11287" y="5138"/>
                    <a:pt x="9649" y="5180"/>
                    <a:pt x="8011" y="5187"/>
                  </a:cubicBezTo>
                  <a:cubicBezTo>
                    <a:pt x="7857" y="5188"/>
                    <a:pt x="7704" y="5188"/>
                    <a:pt x="7550" y="5188"/>
                  </a:cubicBezTo>
                  <a:cubicBezTo>
                    <a:pt x="6001" y="5188"/>
                    <a:pt x="4453" y="5160"/>
                    <a:pt x="2906" y="5099"/>
                  </a:cubicBezTo>
                  <a:cubicBezTo>
                    <a:pt x="2433" y="5080"/>
                    <a:pt x="1960" y="5060"/>
                    <a:pt x="1486" y="5036"/>
                  </a:cubicBezTo>
                  <a:cubicBezTo>
                    <a:pt x="1042" y="5016"/>
                    <a:pt x="600" y="4984"/>
                    <a:pt x="156" y="4984"/>
                  </a:cubicBezTo>
                  <a:cubicBezTo>
                    <a:pt x="149" y="4984"/>
                    <a:pt x="142" y="4984"/>
                    <a:pt x="135" y="4984"/>
                  </a:cubicBezTo>
                  <a:cubicBezTo>
                    <a:pt x="348" y="4312"/>
                    <a:pt x="755" y="3693"/>
                    <a:pt x="1351" y="3304"/>
                  </a:cubicBezTo>
                  <a:cubicBezTo>
                    <a:pt x="1739" y="3051"/>
                    <a:pt x="2187" y="2919"/>
                    <a:pt x="2640" y="2919"/>
                  </a:cubicBezTo>
                  <a:cubicBezTo>
                    <a:pt x="2870" y="2919"/>
                    <a:pt x="3102" y="2953"/>
                    <a:pt x="3328" y="3023"/>
                  </a:cubicBezTo>
                  <a:cubicBezTo>
                    <a:pt x="3695" y="3138"/>
                    <a:pt x="4021" y="3350"/>
                    <a:pt x="4270" y="3645"/>
                  </a:cubicBezTo>
                  <a:cubicBezTo>
                    <a:pt x="4283" y="3660"/>
                    <a:pt x="4300" y="3667"/>
                    <a:pt x="4317" y="3667"/>
                  </a:cubicBezTo>
                  <a:cubicBezTo>
                    <a:pt x="4351" y="3667"/>
                    <a:pt x="4387" y="3642"/>
                    <a:pt x="4396" y="3608"/>
                  </a:cubicBezTo>
                  <a:cubicBezTo>
                    <a:pt x="4557" y="2996"/>
                    <a:pt x="4814" y="2413"/>
                    <a:pt x="5161" y="1884"/>
                  </a:cubicBezTo>
                  <a:cubicBezTo>
                    <a:pt x="5495" y="1373"/>
                    <a:pt x="5913" y="879"/>
                    <a:pt x="6419" y="532"/>
                  </a:cubicBezTo>
                  <a:cubicBezTo>
                    <a:pt x="6759" y="297"/>
                    <a:pt x="7144" y="151"/>
                    <a:pt x="7539" y="151"/>
                  </a:cubicBezTo>
                  <a:close/>
                  <a:moveTo>
                    <a:pt x="7526" y="0"/>
                  </a:moveTo>
                  <a:cubicBezTo>
                    <a:pt x="7232" y="0"/>
                    <a:pt x="6937" y="73"/>
                    <a:pt x="6658" y="212"/>
                  </a:cubicBezTo>
                  <a:cubicBezTo>
                    <a:pt x="6075" y="503"/>
                    <a:pt x="5602" y="1013"/>
                    <a:pt x="5221" y="1531"/>
                  </a:cubicBezTo>
                  <a:cubicBezTo>
                    <a:pt x="4800" y="2106"/>
                    <a:pt x="4485" y="2754"/>
                    <a:pt x="4286" y="3438"/>
                  </a:cubicBezTo>
                  <a:cubicBezTo>
                    <a:pt x="3861" y="2998"/>
                    <a:pt x="3248" y="2772"/>
                    <a:pt x="2639" y="2772"/>
                  </a:cubicBezTo>
                  <a:cubicBezTo>
                    <a:pt x="2575" y="2772"/>
                    <a:pt x="2512" y="2774"/>
                    <a:pt x="2449" y="2779"/>
                  </a:cubicBezTo>
                  <a:cubicBezTo>
                    <a:pt x="1704" y="2838"/>
                    <a:pt x="1037" y="3251"/>
                    <a:pt x="583" y="3833"/>
                  </a:cubicBezTo>
                  <a:cubicBezTo>
                    <a:pt x="321" y="4171"/>
                    <a:pt x="125" y="4557"/>
                    <a:pt x="17" y="4973"/>
                  </a:cubicBezTo>
                  <a:cubicBezTo>
                    <a:pt x="14" y="4982"/>
                    <a:pt x="14" y="4990"/>
                    <a:pt x="16" y="4999"/>
                  </a:cubicBezTo>
                  <a:cubicBezTo>
                    <a:pt x="0" y="5017"/>
                    <a:pt x="2" y="5053"/>
                    <a:pt x="34" y="5057"/>
                  </a:cubicBezTo>
                  <a:cubicBezTo>
                    <a:pt x="865" y="5177"/>
                    <a:pt x="1718" y="5192"/>
                    <a:pt x="2555" y="5229"/>
                  </a:cubicBezTo>
                  <a:cubicBezTo>
                    <a:pt x="3401" y="5267"/>
                    <a:pt x="4248" y="5295"/>
                    <a:pt x="5094" y="5314"/>
                  </a:cubicBezTo>
                  <a:cubicBezTo>
                    <a:pt x="5904" y="5332"/>
                    <a:pt x="6714" y="5340"/>
                    <a:pt x="7525" y="5340"/>
                  </a:cubicBezTo>
                  <a:cubicBezTo>
                    <a:pt x="8416" y="5340"/>
                    <a:pt x="9308" y="5330"/>
                    <a:pt x="10199" y="5310"/>
                  </a:cubicBezTo>
                  <a:cubicBezTo>
                    <a:pt x="11130" y="5289"/>
                    <a:pt x="12061" y="5255"/>
                    <a:pt x="12991" y="5211"/>
                  </a:cubicBezTo>
                  <a:cubicBezTo>
                    <a:pt x="13018" y="5091"/>
                    <a:pt x="13044" y="4970"/>
                    <a:pt x="13072" y="4850"/>
                  </a:cubicBezTo>
                  <a:cubicBezTo>
                    <a:pt x="13041" y="4305"/>
                    <a:pt x="12775" y="3778"/>
                    <a:pt x="12356" y="3426"/>
                  </a:cubicBezTo>
                  <a:cubicBezTo>
                    <a:pt x="12005" y="3131"/>
                    <a:pt x="11565" y="2982"/>
                    <a:pt x="11118" y="2982"/>
                  </a:cubicBezTo>
                  <a:cubicBezTo>
                    <a:pt x="10940" y="2982"/>
                    <a:pt x="10760" y="3005"/>
                    <a:pt x="10586" y="3053"/>
                  </a:cubicBezTo>
                  <a:cubicBezTo>
                    <a:pt x="10299" y="3129"/>
                    <a:pt x="10035" y="3270"/>
                    <a:pt x="9810" y="3461"/>
                  </a:cubicBezTo>
                  <a:cubicBezTo>
                    <a:pt x="9821" y="2219"/>
                    <a:pt x="9557" y="804"/>
                    <a:pt x="8341" y="196"/>
                  </a:cubicBezTo>
                  <a:cubicBezTo>
                    <a:pt x="8079" y="64"/>
                    <a:pt x="7803" y="0"/>
                    <a:pt x="7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4007225" y="4988691"/>
              <a:ext cx="458447" cy="180195"/>
            </a:xfrm>
            <a:custGeom>
              <a:avLst/>
              <a:gdLst/>
              <a:ahLst/>
              <a:cxnLst/>
              <a:rect l="l" t="t" r="r" b="b"/>
              <a:pathLst>
                <a:path w="12821" h="5039" extrusionOk="0">
                  <a:moveTo>
                    <a:pt x="7405" y="1"/>
                  </a:moveTo>
                  <a:cubicBezTo>
                    <a:pt x="7010" y="1"/>
                    <a:pt x="6625" y="147"/>
                    <a:pt x="6285" y="382"/>
                  </a:cubicBezTo>
                  <a:cubicBezTo>
                    <a:pt x="5779" y="729"/>
                    <a:pt x="5361" y="1223"/>
                    <a:pt x="5027" y="1734"/>
                  </a:cubicBezTo>
                  <a:cubicBezTo>
                    <a:pt x="4680" y="2263"/>
                    <a:pt x="4423" y="2846"/>
                    <a:pt x="4262" y="3458"/>
                  </a:cubicBezTo>
                  <a:cubicBezTo>
                    <a:pt x="4253" y="3492"/>
                    <a:pt x="4217" y="3517"/>
                    <a:pt x="4183" y="3517"/>
                  </a:cubicBezTo>
                  <a:cubicBezTo>
                    <a:pt x="4166" y="3517"/>
                    <a:pt x="4149" y="3510"/>
                    <a:pt x="4137" y="3495"/>
                  </a:cubicBezTo>
                  <a:cubicBezTo>
                    <a:pt x="3887" y="3201"/>
                    <a:pt x="3561" y="2988"/>
                    <a:pt x="3195" y="2873"/>
                  </a:cubicBezTo>
                  <a:cubicBezTo>
                    <a:pt x="2969" y="2803"/>
                    <a:pt x="2737" y="2769"/>
                    <a:pt x="2506" y="2769"/>
                  </a:cubicBezTo>
                  <a:cubicBezTo>
                    <a:pt x="2053" y="2769"/>
                    <a:pt x="1605" y="2901"/>
                    <a:pt x="1217" y="3154"/>
                  </a:cubicBezTo>
                  <a:cubicBezTo>
                    <a:pt x="621" y="3543"/>
                    <a:pt x="214" y="4162"/>
                    <a:pt x="1" y="4834"/>
                  </a:cubicBezTo>
                  <a:cubicBezTo>
                    <a:pt x="8" y="4834"/>
                    <a:pt x="15" y="4834"/>
                    <a:pt x="22" y="4834"/>
                  </a:cubicBezTo>
                  <a:cubicBezTo>
                    <a:pt x="466" y="4834"/>
                    <a:pt x="909" y="4866"/>
                    <a:pt x="1352" y="4886"/>
                  </a:cubicBezTo>
                  <a:cubicBezTo>
                    <a:pt x="1826" y="4910"/>
                    <a:pt x="2299" y="4930"/>
                    <a:pt x="2773" y="4949"/>
                  </a:cubicBezTo>
                  <a:cubicBezTo>
                    <a:pt x="4320" y="5010"/>
                    <a:pt x="5868" y="5038"/>
                    <a:pt x="7416" y="5038"/>
                  </a:cubicBezTo>
                  <a:cubicBezTo>
                    <a:pt x="7570" y="5038"/>
                    <a:pt x="7724" y="5038"/>
                    <a:pt x="7877" y="5037"/>
                  </a:cubicBezTo>
                  <a:cubicBezTo>
                    <a:pt x="9515" y="5030"/>
                    <a:pt x="11153" y="4988"/>
                    <a:pt x="12789" y="4913"/>
                  </a:cubicBezTo>
                  <a:cubicBezTo>
                    <a:pt x="12820" y="4179"/>
                    <a:pt x="12405" y="3454"/>
                    <a:pt x="11733" y="3140"/>
                  </a:cubicBezTo>
                  <a:cubicBezTo>
                    <a:pt x="11501" y="3032"/>
                    <a:pt x="11250" y="2981"/>
                    <a:pt x="10998" y="2981"/>
                  </a:cubicBezTo>
                  <a:cubicBezTo>
                    <a:pt x="10500" y="2981"/>
                    <a:pt x="10001" y="3181"/>
                    <a:pt x="9652" y="3540"/>
                  </a:cubicBezTo>
                  <a:cubicBezTo>
                    <a:pt x="9638" y="3555"/>
                    <a:pt x="9618" y="3562"/>
                    <a:pt x="9599" y="3562"/>
                  </a:cubicBezTo>
                  <a:cubicBezTo>
                    <a:pt x="9559" y="3562"/>
                    <a:pt x="9520" y="3534"/>
                    <a:pt x="9521" y="3489"/>
                  </a:cubicBezTo>
                  <a:cubicBezTo>
                    <a:pt x="9544" y="2742"/>
                    <a:pt x="9503" y="1962"/>
                    <a:pt x="9177" y="1275"/>
                  </a:cubicBezTo>
                  <a:cubicBezTo>
                    <a:pt x="8933" y="761"/>
                    <a:pt x="8509" y="312"/>
                    <a:pt x="7971" y="106"/>
                  </a:cubicBezTo>
                  <a:cubicBezTo>
                    <a:pt x="7783" y="34"/>
                    <a:pt x="7593" y="1"/>
                    <a:pt x="7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4025891" y="4988691"/>
              <a:ext cx="439781" cy="177262"/>
            </a:xfrm>
            <a:custGeom>
              <a:avLst/>
              <a:gdLst/>
              <a:ahLst/>
              <a:cxnLst/>
              <a:rect l="l" t="t" r="r" b="b"/>
              <a:pathLst>
                <a:path w="12299" h="4957" extrusionOk="0">
                  <a:moveTo>
                    <a:pt x="6883" y="1"/>
                  </a:moveTo>
                  <a:cubicBezTo>
                    <a:pt x="6488" y="1"/>
                    <a:pt x="6103" y="147"/>
                    <a:pt x="5763" y="382"/>
                  </a:cubicBezTo>
                  <a:cubicBezTo>
                    <a:pt x="5257" y="729"/>
                    <a:pt x="4839" y="1223"/>
                    <a:pt x="4505" y="1734"/>
                  </a:cubicBezTo>
                  <a:cubicBezTo>
                    <a:pt x="4158" y="2263"/>
                    <a:pt x="3901" y="2846"/>
                    <a:pt x="3740" y="3458"/>
                  </a:cubicBezTo>
                  <a:cubicBezTo>
                    <a:pt x="3731" y="3492"/>
                    <a:pt x="3695" y="3517"/>
                    <a:pt x="3661" y="3517"/>
                  </a:cubicBezTo>
                  <a:cubicBezTo>
                    <a:pt x="3644" y="3517"/>
                    <a:pt x="3627" y="3510"/>
                    <a:pt x="3614" y="3495"/>
                  </a:cubicBezTo>
                  <a:cubicBezTo>
                    <a:pt x="3365" y="3200"/>
                    <a:pt x="3039" y="2988"/>
                    <a:pt x="2672" y="2873"/>
                  </a:cubicBezTo>
                  <a:cubicBezTo>
                    <a:pt x="2446" y="2803"/>
                    <a:pt x="2214" y="2769"/>
                    <a:pt x="1984" y="2769"/>
                  </a:cubicBezTo>
                  <a:cubicBezTo>
                    <a:pt x="1531" y="2769"/>
                    <a:pt x="1083" y="2901"/>
                    <a:pt x="695" y="3154"/>
                  </a:cubicBezTo>
                  <a:cubicBezTo>
                    <a:pt x="423" y="3331"/>
                    <a:pt x="192" y="3558"/>
                    <a:pt x="0" y="3815"/>
                  </a:cubicBezTo>
                  <a:cubicBezTo>
                    <a:pt x="319" y="3689"/>
                    <a:pt x="645" y="3582"/>
                    <a:pt x="981" y="3516"/>
                  </a:cubicBezTo>
                  <a:cubicBezTo>
                    <a:pt x="1200" y="3474"/>
                    <a:pt x="1421" y="3449"/>
                    <a:pt x="1641" y="3449"/>
                  </a:cubicBezTo>
                  <a:cubicBezTo>
                    <a:pt x="2011" y="3449"/>
                    <a:pt x="2377" y="3519"/>
                    <a:pt x="2720" y="3689"/>
                  </a:cubicBezTo>
                  <a:cubicBezTo>
                    <a:pt x="3163" y="3911"/>
                    <a:pt x="3514" y="4272"/>
                    <a:pt x="3800" y="4674"/>
                  </a:cubicBezTo>
                  <a:cubicBezTo>
                    <a:pt x="4041" y="3950"/>
                    <a:pt x="4463" y="3266"/>
                    <a:pt x="4949" y="2697"/>
                  </a:cubicBezTo>
                  <a:cubicBezTo>
                    <a:pt x="5509" y="2042"/>
                    <a:pt x="6261" y="1469"/>
                    <a:pt x="7144" y="1383"/>
                  </a:cubicBezTo>
                  <a:cubicBezTo>
                    <a:pt x="7204" y="1377"/>
                    <a:pt x="7265" y="1374"/>
                    <a:pt x="7326" y="1374"/>
                  </a:cubicBezTo>
                  <a:cubicBezTo>
                    <a:pt x="7604" y="1374"/>
                    <a:pt x="7885" y="1440"/>
                    <a:pt x="8114" y="1600"/>
                  </a:cubicBezTo>
                  <a:cubicBezTo>
                    <a:pt x="8373" y="1783"/>
                    <a:pt x="8541" y="2046"/>
                    <a:pt x="8647" y="2340"/>
                  </a:cubicBezTo>
                  <a:cubicBezTo>
                    <a:pt x="8877" y="2981"/>
                    <a:pt x="8834" y="3712"/>
                    <a:pt x="8780" y="4378"/>
                  </a:cubicBezTo>
                  <a:cubicBezTo>
                    <a:pt x="8766" y="4543"/>
                    <a:pt x="8747" y="4708"/>
                    <a:pt x="8728" y="4874"/>
                  </a:cubicBezTo>
                  <a:cubicBezTo>
                    <a:pt x="8918" y="4563"/>
                    <a:pt x="9158" y="4259"/>
                    <a:pt x="9479" y="4079"/>
                  </a:cubicBezTo>
                  <a:cubicBezTo>
                    <a:pt x="9674" y="3968"/>
                    <a:pt x="9903" y="3905"/>
                    <a:pt x="10129" y="3905"/>
                  </a:cubicBezTo>
                  <a:cubicBezTo>
                    <a:pt x="10311" y="3905"/>
                    <a:pt x="10492" y="3945"/>
                    <a:pt x="10654" y="4033"/>
                  </a:cubicBezTo>
                  <a:cubicBezTo>
                    <a:pt x="10972" y="4204"/>
                    <a:pt x="11128" y="4547"/>
                    <a:pt x="11196" y="4887"/>
                  </a:cubicBezTo>
                  <a:cubicBezTo>
                    <a:pt x="11200" y="4910"/>
                    <a:pt x="11204" y="4933"/>
                    <a:pt x="11208" y="4956"/>
                  </a:cubicBezTo>
                  <a:cubicBezTo>
                    <a:pt x="11560" y="4944"/>
                    <a:pt x="11913" y="4929"/>
                    <a:pt x="12266" y="4913"/>
                  </a:cubicBezTo>
                  <a:cubicBezTo>
                    <a:pt x="12298" y="4179"/>
                    <a:pt x="11883" y="3454"/>
                    <a:pt x="11211" y="3140"/>
                  </a:cubicBezTo>
                  <a:cubicBezTo>
                    <a:pt x="10979" y="3032"/>
                    <a:pt x="10728" y="2981"/>
                    <a:pt x="10476" y="2981"/>
                  </a:cubicBezTo>
                  <a:cubicBezTo>
                    <a:pt x="9978" y="2981"/>
                    <a:pt x="9479" y="3181"/>
                    <a:pt x="9130" y="3540"/>
                  </a:cubicBezTo>
                  <a:cubicBezTo>
                    <a:pt x="9116" y="3555"/>
                    <a:pt x="9096" y="3562"/>
                    <a:pt x="9077" y="3562"/>
                  </a:cubicBezTo>
                  <a:cubicBezTo>
                    <a:pt x="9037" y="3562"/>
                    <a:pt x="8998" y="3534"/>
                    <a:pt x="8999" y="3489"/>
                  </a:cubicBezTo>
                  <a:cubicBezTo>
                    <a:pt x="9022" y="2742"/>
                    <a:pt x="8981" y="1962"/>
                    <a:pt x="8655" y="1275"/>
                  </a:cubicBezTo>
                  <a:cubicBezTo>
                    <a:pt x="8410" y="761"/>
                    <a:pt x="7987" y="312"/>
                    <a:pt x="7449" y="106"/>
                  </a:cubicBezTo>
                  <a:cubicBezTo>
                    <a:pt x="7261" y="34"/>
                    <a:pt x="7071" y="1"/>
                    <a:pt x="6883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4446950" y="4954041"/>
              <a:ext cx="563502" cy="236159"/>
            </a:xfrm>
            <a:custGeom>
              <a:avLst/>
              <a:gdLst/>
              <a:ahLst/>
              <a:cxnLst/>
              <a:rect l="l" t="t" r="r" b="b"/>
              <a:pathLst>
                <a:path w="15759" h="6604" extrusionOk="0">
                  <a:moveTo>
                    <a:pt x="8785" y="152"/>
                  </a:moveTo>
                  <a:cubicBezTo>
                    <a:pt x="8933" y="152"/>
                    <a:pt x="9081" y="172"/>
                    <a:pt x="9227" y="212"/>
                  </a:cubicBezTo>
                  <a:cubicBezTo>
                    <a:pt x="9951" y="412"/>
                    <a:pt x="10535" y="1030"/>
                    <a:pt x="10801" y="1720"/>
                  </a:cubicBezTo>
                  <a:cubicBezTo>
                    <a:pt x="11169" y="2673"/>
                    <a:pt x="11085" y="3720"/>
                    <a:pt x="11005" y="4718"/>
                  </a:cubicBezTo>
                  <a:cubicBezTo>
                    <a:pt x="11002" y="4764"/>
                    <a:pt x="11041" y="4790"/>
                    <a:pt x="11081" y="4790"/>
                  </a:cubicBezTo>
                  <a:cubicBezTo>
                    <a:pt x="11101" y="4790"/>
                    <a:pt x="11121" y="4783"/>
                    <a:pt x="11136" y="4769"/>
                  </a:cubicBezTo>
                  <a:cubicBezTo>
                    <a:pt x="11710" y="4208"/>
                    <a:pt x="12490" y="3768"/>
                    <a:pt x="13298" y="3677"/>
                  </a:cubicBezTo>
                  <a:cubicBezTo>
                    <a:pt x="13381" y="3667"/>
                    <a:pt x="13466" y="3662"/>
                    <a:pt x="13551" y="3662"/>
                  </a:cubicBezTo>
                  <a:cubicBezTo>
                    <a:pt x="13857" y="3662"/>
                    <a:pt x="14165" y="3732"/>
                    <a:pt x="14406" y="3930"/>
                  </a:cubicBezTo>
                  <a:cubicBezTo>
                    <a:pt x="14726" y="4196"/>
                    <a:pt x="14909" y="4629"/>
                    <a:pt x="15077" y="4999"/>
                  </a:cubicBezTo>
                  <a:cubicBezTo>
                    <a:pt x="15287" y="5462"/>
                    <a:pt x="15450" y="5945"/>
                    <a:pt x="15571" y="6439"/>
                  </a:cubicBezTo>
                  <a:cubicBezTo>
                    <a:pt x="13568" y="6370"/>
                    <a:pt x="11564" y="6328"/>
                    <a:pt x="9560" y="6316"/>
                  </a:cubicBezTo>
                  <a:cubicBezTo>
                    <a:pt x="9200" y="6315"/>
                    <a:pt x="8839" y="6314"/>
                    <a:pt x="8479" y="6314"/>
                  </a:cubicBezTo>
                  <a:cubicBezTo>
                    <a:pt x="6810" y="6314"/>
                    <a:pt x="5142" y="6334"/>
                    <a:pt x="3475" y="6383"/>
                  </a:cubicBezTo>
                  <a:cubicBezTo>
                    <a:pt x="2355" y="6417"/>
                    <a:pt x="1229" y="6427"/>
                    <a:pt x="115" y="6526"/>
                  </a:cubicBezTo>
                  <a:cubicBezTo>
                    <a:pt x="342" y="5475"/>
                    <a:pt x="674" y="4311"/>
                    <a:pt x="1616" y="3678"/>
                  </a:cubicBezTo>
                  <a:cubicBezTo>
                    <a:pt x="1979" y="3433"/>
                    <a:pt x="2413" y="3272"/>
                    <a:pt x="2854" y="3272"/>
                  </a:cubicBezTo>
                  <a:cubicBezTo>
                    <a:pt x="2916" y="3272"/>
                    <a:pt x="2979" y="3276"/>
                    <a:pt x="3041" y="3282"/>
                  </a:cubicBezTo>
                  <a:cubicBezTo>
                    <a:pt x="3550" y="3337"/>
                    <a:pt x="3977" y="3639"/>
                    <a:pt x="4272" y="4047"/>
                  </a:cubicBezTo>
                  <a:cubicBezTo>
                    <a:pt x="4599" y="4498"/>
                    <a:pt x="4787" y="5032"/>
                    <a:pt x="4961" y="5556"/>
                  </a:cubicBezTo>
                  <a:cubicBezTo>
                    <a:pt x="4972" y="5589"/>
                    <a:pt x="5007" y="5608"/>
                    <a:pt x="5040" y="5608"/>
                  </a:cubicBezTo>
                  <a:cubicBezTo>
                    <a:pt x="5072" y="5608"/>
                    <a:pt x="5101" y="5591"/>
                    <a:pt x="5107" y="5553"/>
                  </a:cubicBezTo>
                  <a:cubicBezTo>
                    <a:pt x="5349" y="3901"/>
                    <a:pt x="6061" y="2285"/>
                    <a:pt x="7181" y="1036"/>
                  </a:cubicBezTo>
                  <a:cubicBezTo>
                    <a:pt x="7449" y="735"/>
                    <a:pt x="7759" y="452"/>
                    <a:pt x="8132" y="289"/>
                  </a:cubicBezTo>
                  <a:cubicBezTo>
                    <a:pt x="8340" y="198"/>
                    <a:pt x="8562" y="152"/>
                    <a:pt x="8785" y="152"/>
                  </a:cubicBezTo>
                  <a:close/>
                  <a:moveTo>
                    <a:pt x="8779" y="0"/>
                  </a:moveTo>
                  <a:cubicBezTo>
                    <a:pt x="8681" y="0"/>
                    <a:pt x="8582" y="9"/>
                    <a:pt x="8484" y="26"/>
                  </a:cubicBezTo>
                  <a:cubicBezTo>
                    <a:pt x="8087" y="95"/>
                    <a:pt x="7734" y="308"/>
                    <a:pt x="7434" y="570"/>
                  </a:cubicBezTo>
                  <a:cubicBezTo>
                    <a:pt x="7109" y="853"/>
                    <a:pt x="6836" y="1194"/>
                    <a:pt x="6582" y="1541"/>
                  </a:cubicBezTo>
                  <a:cubicBezTo>
                    <a:pt x="6319" y="1901"/>
                    <a:pt x="6084" y="2282"/>
                    <a:pt x="5878" y="2677"/>
                  </a:cubicBezTo>
                  <a:cubicBezTo>
                    <a:pt x="5462" y="3477"/>
                    <a:pt x="5168" y="4340"/>
                    <a:pt x="5008" y="5228"/>
                  </a:cubicBezTo>
                  <a:cubicBezTo>
                    <a:pt x="4701" y="4359"/>
                    <a:pt x="4248" y="3408"/>
                    <a:pt x="3282" y="3180"/>
                  </a:cubicBezTo>
                  <a:cubicBezTo>
                    <a:pt x="3133" y="3144"/>
                    <a:pt x="2984" y="3128"/>
                    <a:pt x="2838" y="3128"/>
                  </a:cubicBezTo>
                  <a:cubicBezTo>
                    <a:pt x="1917" y="3128"/>
                    <a:pt x="1081" y="3789"/>
                    <a:pt x="637" y="4574"/>
                  </a:cubicBezTo>
                  <a:cubicBezTo>
                    <a:pt x="301" y="5170"/>
                    <a:pt x="121" y="5843"/>
                    <a:pt x="3" y="6513"/>
                  </a:cubicBezTo>
                  <a:cubicBezTo>
                    <a:pt x="0" y="6528"/>
                    <a:pt x="5" y="6542"/>
                    <a:pt x="11" y="6552"/>
                  </a:cubicBezTo>
                  <a:cubicBezTo>
                    <a:pt x="1" y="6573"/>
                    <a:pt x="11" y="6602"/>
                    <a:pt x="42" y="6603"/>
                  </a:cubicBezTo>
                  <a:cubicBezTo>
                    <a:pt x="101" y="6604"/>
                    <a:pt x="160" y="6604"/>
                    <a:pt x="220" y="6604"/>
                  </a:cubicBezTo>
                  <a:cubicBezTo>
                    <a:pt x="1178" y="6604"/>
                    <a:pt x="2137" y="6551"/>
                    <a:pt x="3095" y="6530"/>
                  </a:cubicBezTo>
                  <a:cubicBezTo>
                    <a:pt x="4113" y="6508"/>
                    <a:pt x="5132" y="6492"/>
                    <a:pt x="6150" y="6479"/>
                  </a:cubicBezTo>
                  <a:cubicBezTo>
                    <a:pt x="6906" y="6471"/>
                    <a:pt x="7662" y="6467"/>
                    <a:pt x="8418" y="6467"/>
                  </a:cubicBezTo>
                  <a:cubicBezTo>
                    <a:pt x="9691" y="6467"/>
                    <a:pt x="10964" y="6479"/>
                    <a:pt x="12236" y="6502"/>
                  </a:cubicBezTo>
                  <a:cubicBezTo>
                    <a:pt x="13382" y="6523"/>
                    <a:pt x="14527" y="6553"/>
                    <a:pt x="15672" y="6594"/>
                  </a:cubicBezTo>
                  <a:cubicBezTo>
                    <a:pt x="15674" y="6594"/>
                    <a:pt x="15675" y="6594"/>
                    <a:pt x="15676" y="6594"/>
                  </a:cubicBezTo>
                  <a:cubicBezTo>
                    <a:pt x="15743" y="6594"/>
                    <a:pt x="15758" y="6521"/>
                    <a:pt x="15730" y="6477"/>
                  </a:cubicBezTo>
                  <a:cubicBezTo>
                    <a:pt x="15732" y="6467"/>
                    <a:pt x="15732" y="6454"/>
                    <a:pt x="15730" y="6442"/>
                  </a:cubicBezTo>
                  <a:cubicBezTo>
                    <a:pt x="15613" y="5955"/>
                    <a:pt x="15454" y="5481"/>
                    <a:pt x="15253" y="5023"/>
                  </a:cubicBezTo>
                  <a:cubicBezTo>
                    <a:pt x="15077" y="4623"/>
                    <a:pt x="14885" y="4166"/>
                    <a:pt x="14558" y="3863"/>
                  </a:cubicBezTo>
                  <a:cubicBezTo>
                    <a:pt x="14279" y="3604"/>
                    <a:pt x="13927" y="3507"/>
                    <a:pt x="13561" y="3507"/>
                  </a:cubicBezTo>
                  <a:cubicBezTo>
                    <a:pt x="13111" y="3507"/>
                    <a:pt x="12641" y="3654"/>
                    <a:pt x="12258" y="3825"/>
                  </a:cubicBezTo>
                  <a:cubicBezTo>
                    <a:pt x="11862" y="4002"/>
                    <a:pt x="11496" y="4240"/>
                    <a:pt x="11172" y="4528"/>
                  </a:cubicBezTo>
                  <a:cubicBezTo>
                    <a:pt x="11240" y="3657"/>
                    <a:pt x="11287" y="2758"/>
                    <a:pt x="11028" y="1914"/>
                  </a:cubicBezTo>
                  <a:cubicBezTo>
                    <a:pt x="10796" y="1163"/>
                    <a:pt x="10276" y="481"/>
                    <a:pt x="9541" y="164"/>
                  </a:cubicBezTo>
                  <a:cubicBezTo>
                    <a:pt x="9299" y="59"/>
                    <a:pt x="9040" y="0"/>
                    <a:pt x="8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451062" y="4959476"/>
              <a:ext cx="552704" cy="228006"/>
            </a:xfrm>
            <a:custGeom>
              <a:avLst/>
              <a:gdLst/>
              <a:ahLst/>
              <a:cxnLst/>
              <a:rect l="l" t="t" r="r" b="b"/>
              <a:pathLst>
                <a:path w="15457" h="6376" extrusionOk="0">
                  <a:moveTo>
                    <a:pt x="8672" y="0"/>
                  </a:moveTo>
                  <a:cubicBezTo>
                    <a:pt x="8448" y="0"/>
                    <a:pt x="8226" y="46"/>
                    <a:pt x="8017" y="138"/>
                  </a:cubicBezTo>
                  <a:cubicBezTo>
                    <a:pt x="7643" y="300"/>
                    <a:pt x="7334" y="584"/>
                    <a:pt x="7065" y="885"/>
                  </a:cubicBezTo>
                  <a:cubicBezTo>
                    <a:pt x="5946" y="2133"/>
                    <a:pt x="5233" y="3749"/>
                    <a:pt x="4992" y="5401"/>
                  </a:cubicBezTo>
                  <a:cubicBezTo>
                    <a:pt x="4986" y="5439"/>
                    <a:pt x="4956" y="5456"/>
                    <a:pt x="4925" y="5456"/>
                  </a:cubicBezTo>
                  <a:cubicBezTo>
                    <a:pt x="4891" y="5456"/>
                    <a:pt x="4856" y="5437"/>
                    <a:pt x="4845" y="5404"/>
                  </a:cubicBezTo>
                  <a:cubicBezTo>
                    <a:pt x="4671" y="4881"/>
                    <a:pt x="4484" y="4346"/>
                    <a:pt x="4156" y="3895"/>
                  </a:cubicBezTo>
                  <a:cubicBezTo>
                    <a:pt x="3862" y="3487"/>
                    <a:pt x="3435" y="3185"/>
                    <a:pt x="2925" y="3131"/>
                  </a:cubicBezTo>
                  <a:cubicBezTo>
                    <a:pt x="2862" y="3124"/>
                    <a:pt x="2798" y="3121"/>
                    <a:pt x="2735" y="3121"/>
                  </a:cubicBezTo>
                  <a:cubicBezTo>
                    <a:pt x="2296" y="3121"/>
                    <a:pt x="1862" y="3281"/>
                    <a:pt x="1501" y="3526"/>
                  </a:cubicBezTo>
                  <a:cubicBezTo>
                    <a:pt x="559" y="4160"/>
                    <a:pt x="227" y="5323"/>
                    <a:pt x="0" y="6375"/>
                  </a:cubicBezTo>
                  <a:cubicBezTo>
                    <a:pt x="1114" y="6276"/>
                    <a:pt x="2240" y="6265"/>
                    <a:pt x="3360" y="6231"/>
                  </a:cubicBezTo>
                  <a:cubicBezTo>
                    <a:pt x="5041" y="6182"/>
                    <a:pt x="6723" y="6162"/>
                    <a:pt x="8405" y="6162"/>
                  </a:cubicBezTo>
                  <a:cubicBezTo>
                    <a:pt x="8752" y="6162"/>
                    <a:pt x="9098" y="6163"/>
                    <a:pt x="9444" y="6164"/>
                  </a:cubicBezTo>
                  <a:cubicBezTo>
                    <a:pt x="11449" y="6176"/>
                    <a:pt x="13453" y="6218"/>
                    <a:pt x="15456" y="6287"/>
                  </a:cubicBezTo>
                  <a:cubicBezTo>
                    <a:pt x="15335" y="5793"/>
                    <a:pt x="15172" y="5310"/>
                    <a:pt x="14962" y="4847"/>
                  </a:cubicBezTo>
                  <a:cubicBezTo>
                    <a:pt x="14794" y="4477"/>
                    <a:pt x="14611" y="4044"/>
                    <a:pt x="14290" y="3779"/>
                  </a:cubicBezTo>
                  <a:cubicBezTo>
                    <a:pt x="14049" y="3580"/>
                    <a:pt x="13740" y="3510"/>
                    <a:pt x="13434" y="3510"/>
                  </a:cubicBezTo>
                  <a:cubicBezTo>
                    <a:pt x="13349" y="3510"/>
                    <a:pt x="13265" y="3515"/>
                    <a:pt x="13183" y="3525"/>
                  </a:cubicBezTo>
                  <a:cubicBezTo>
                    <a:pt x="12375" y="3616"/>
                    <a:pt x="11595" y="4057"/>
                    <a:pt x="11020" y="4618"/>
                  </a:cubicBezTo>
                  <a:cubicBezTo>
                    <a:pt x="11005" y="4632"/>
                    <a:pt x="10985" y="4639"/>
                    <a:pt x="10965" y="4639"/>
                  </a:cubicBezTo>
                  <a:cubicBezTo>
                    <a:pt x="10926" y="4639"/>
                    <a:pt x="10886" y="4612"/>
                    <a:pt x="10890" y="4566"/>
                  </a:cubicBezTo>
                  <a:cubicBezTo>
                    <a:pt x="10969" y="3569"/>
                    <a:pt x="11053" y="2521"/>
                    <a:pt x="10685" y="1568"/>
                  </a:cubicBezTo>
                  <a:cubicBezTo>
                    <a:pt x="10419" y="879"/>
                    <a:pt x="9836" y="261"/>
                    <a:pt x="9112" y="60"/>
                  </a:cubicBezTo>
                  <a:cubicBezTo>
                    <a:pt x="8967" y="20"/>
                    <a:pt x="8819" y="0"/>
                    <a:pt x="8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489288" y="4959440"/>
              <a:ext cx="514479" cy="224895"/>
            </a:xfrm>
            <a:custGeom>
              <a:avLst/>
              <a:gdLst/>
              <a:ahLst/>
              <a:cxnLst/>
              <a:rect l="l" t="t" r="r" b="b"/>
              <a:pathLst>
                <a:path w="14388" h="6289" extrusionOk="0">
                  <a:moveTo>
                    <a:pt x="7602" y="1"/>
                  </a:moveTo>
                  <a:cubicBezTo>
                    <a:pt x="7379" y="1"/>
                    <a:pt x="7157" y="46"/>
                    <a:pt x="6948" y="138"/>
                  </a:cubicBezTo>
                  <a:cubicBezTo>
                    <a:pt x="6575" y="300"/>
                    <a:pt x="6265" y="584"/>
                    <a:pt x="5997" y="885"/>
                  </a:cubicBezTo>
                  <a:cubicBezTo>
                    <a:pt x="4879" y="2134"/>
                    <a:pt x="4165" y="3750"/>
                    <a:pt x="3923" y="5402"/>
                  </a:cubicBezTo>
                  <a:cubicBezTo>
                    <a:pt x="3917" y="5440"/>
                    <a:pt x="3888" y="5457"/>
                    <a:pt x="3856" y="5457"/>
                  </a:cubicBezTo>
                  <a:cubicBezTo>
                    <a:pt x="3823" y="5457"/>
                    <a:pt x="3788" y="5438"/>
                    <a:pt x="3777" y="5405"/>
                  </a:cubicBezTo>
                  <a:cubicBezTo>
                    <a:pt x="3603" y="4881"/>
                    <a:pt x="3416" y="4346"/>
                    <a:pt x="3088" y="3896"/>
                  </a:cubicBezTo>
                  <a:cubicBezTo>
                    <a:pt x="2793" y="3488"/>
                    <a:pt x="2366" y="3186"/>
                    <a:pt x="1857" y="3131"/>
                  </a:cubicBezTo>
                  <a:cubicBezTo>
                    <a:pt x="1795" y="3125"/>
                    <a:pt x="1732" y="3121"/>
                    <a:pt x="1670" y="3121"/>
                  </a:cubicBezTo>
                  <a:cubicBezTo>
                    <a:pt x="1230" y="3121"/>
                    <a:pt x="795" y="3282"/>
                    <a:pt x="432" y="3527"/>
                  </a:cubicBezTo>
                  <a:cubicBezTo>
                    <a:pt x="271" y="3635"/>
                    <a:pt x="129" y="3759"/>
                    <a:pt x="1" y="3896"/>
                  </a:cubicBezTo>
                  <a:cubicBezTo>
                    <a:pt x="78" y="3887"/>
                    <a:pt x="155" y="3882"/>
                    <a:pt x="232" y="3882"/>
                  </a:cubicBezTo>
                  <a:cubicBezTo>
                    <a:pt x="859" y="3882"/>
                    <a:pt x="1486" y="4176"/>
                    <a:pt x="1900" y="4643"/>
                  </a:cubicBezTo>
                  <a:cubicBezTo>
                    <a:pt x="2302" y="5099"/>
                    <a:pt x="2481" y="5656"/>
                    <a:pt x="2640" y="6224"/>
                  </a:cubicBezTo>
                  <a:cubicBezTo>
                    <a:pt x="2873" y="6218"/>
                    <a:pt x="3105" y="6212"/>
                    <a:pt x="3337" y="6207"/>
                  </a:cubicBezTo>
                  <a:cubicBezTo>
                    <a:pt x="3595" y="5864"/>
                    <a:pt x="3857" y="5525"/>
                    <a:pt x="4132" y="5195"/>
                  </a:cubicBezTo>
                  <a:cubicBezTo>
                    <a:pt x="4703" y="4509"/>
                    <a:pt x="5324" y="3824"/>
                    <a:pt x="6071" y="3325"/>
                  </a:cubicBezTo>
                  <a:cubicBezTo>
                    <a:pt x="6421" y="3091"/>
                    <a:pt x="6849" y="2895"/>
                    <a:pt x="7262" y="2895"/>
                  </a:cubicBezTo>
                  <a:cubicBezTo>
                    <a:pt x="7526" y="2895"/>
                    <a:pt x="7785" y="2975"/>
                    <a:pt x="8014" y="3176"/>
                  </a:cubicBezTo>
                  <a:cubicBezTo>
                    <a:pt x="8566" y="3660"/>
                    <a:pt x="8615" y="4555"/>
                    <a:pt x="8612" y="5235"/>
                  </a:cubicBezTo>
                  <a:cubicBezTo>
                    <a:pt x="8611" y="5547"/>
                    <a:pt x="8590" y="5858"/>
                    <a:pt x="8562" y="6167"/>
                  </a:cubicBezTo>
                  <a:cubicBezTo>
                    <a:pt x="8624" y="6167"/>
                    <a:pt x="8688" y="6168"/>
                    <a:pt x="8751" y="6170"/>
                  </a:cubicBezTo>
                  <a:cubicBezTo>
                    <a:pt x="8899" y="6032"/>
                    <a:pt x="9056" y="5905"/>
                    <a:pt x="9222" y="5790"/>
                  </a:cubicBezTo>
                  <a:cubicBezTo>
                    <a:pt x="9671" y="5479"/>
                    <a:pt x="10185" y="5248"/>
                    <a:pt x="10717" y="5122"/>
                  </a:cubicBezTo>
                  <a:cubicBezTo>
                    <a:pt x="11006" y="5054"/>
                    <a:pt x="11328" y="5002"/>
                    <a:pt x="11645" y="5002"/>
                  </a:cubicBezTo>
                  <a:cubicBezTo>
                    <a:pt x="11880" y="5002"/>
                    <a:pt x="12113" y="5031"/>
                    <a:pt x="12326" y="5105"/>
                  </a:cubicBezTo>
                  <a:cubicBezTo>
                    <a:pt x="12881" y="5298"/>
                    <a:pt x="13353" y="5734"/>
                    <a:pt x="13644" y="6266"/>
                  </a:cubicBezTo>
                  <a:cubicBezTo>
                    <a:pt x="13891" y="6273"/>
                    <a:pt x="14140" y="6280"/>
                    <a:pt x="14387" y="6288"/>
                  </a:cubicBezTo>
                  <a:cubicBezTo>
                    <a:pt x="14267" y="5794"/>
                    <a:pt x="14103" y="5311"/>
                    <a:pt x="13894" y="4848"/>
                  </a:cubicBezTo>
                  <a:cubicBezTo>
                    <a:pt x="13725" y="4477"/>
                    <a:pt x="13542" y="4045"/>
                    <a:pt x="13222" y="3779"/>
                  </a:cubicBezTo>
                  <a:cubicBezTo>
                    <a:pt x="12981" y="3580"/>
                    <a:pt x="12672" y="3510"/>
                    <a:pt x="12365" y="3510"/>
                  </a:cubicBezTo>
                  <a:cubicBezTo>
                    <a:pt x="12281" y="3510"/>
                    <a:pt x="12196" y="3515"/>
                    <a:pt x="12114" y="3524"/>
                  </a:cubicBezTo>
                  <a:cubicBezTo>
                    <a:pt x="11307" y="3617"/>
                    <a:pt x="10528" y="4057"/>
                    <a:pt x="9952" y="4618"/>
                  </a:cubicBezTo>
                  <a:cubicBezTo>
                    <a:pt x="9937" y="4632"/>
                    <a:pt x="9917" y="4639"/>
                    <a:pt x="9897" y="4639"/>
                  </a:cubicBezTo>
                  <a:cubicBezTo>
                    <a:pt x="9858" y="4639"/>
                    <a:pt x="9818" y="4613"/>
                    <a:pt x="9821" y="4567"/>
                  </a:cubicBezTo>
                  <a:cubicBezTo>
                    <a:pt x="9901" y="3569"/>
                    <a:pt x="9985" y="2522"/>
                    <a:pt x="9617" y="1569"/>
                  </a:cubicBezTo>
                  <a:cubicBezTo>
                    <a:pt x="9351" y="879"/>
                    <a:pt x="8768" y="261"/>
                    <a:pt x="8043" y="60"/>
                  </a:cubicBezTo>
                  <a:cubicBezTo>
                    <a:pt x="7898" y="21"/>
                    <a:pt x="7750" y="1"/>
                    <a:pt x="7602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498764" y="4151934"/>
              <a:ext cx="108023" cy="176511"/>
            </a:xfrm>
            <a:custGeom>
              <a:avLst/>
              <a:gdLst/>
              <a:ahLst/>
              <a:cxnLst/>
              <a:rect l="l" t="t" r="r" b="b"/>
              <a:pathLst>
                <a:path w="3021" h="4936" extrusionOk="0">
                  <a:moveTo>
                    <a:pt x="2452" y="0"/>
                  </a:moveTo>
                  <a:cubicBezTo>
                    <a:pt x="2079" y="649"/>
                    <a:pt x="1562" y="1204"/>
                    <a:pt x="952" y="1632"/>
                  </a:cubicBezTo>
                  <a:cubicBezTo>
                    <a:pt x="350" y="2625"/>
                    <a:pt x="7" y="3774"/>
                    <a:pt x="1" y="4936"/>
                  </a:cubicBezTo>
                  <a:cubicBezTo>
                    <a:pt x="810" y="4347"/>
                    <a:pt x="1604" y="3738"/>
                    <a:pt x="2147" y="2880"/>
                  </a:cubicBezTo>
                  <a:cubicBezTo>
                    <a:pt x="2149" y="2877"/>
                    <a:pt x="2152" y="2874"/>
                    <a:pt x="2155" y="2872"/>
                  </a:cubicBezTo>
                  <a:cubicBezTo>
                    <a:pt x="2187" y="2011"/>
                    <a:pt x="2487" y="1168"/>
                    <a:pt x="3020" y="491"/>
                  </a:cubicBezTo>
                  <a:cubicBezTo>
                    <a:pt x="2937" y="441"/>
                    <a:pt x="2859" y="382"/>
                    <a:pt x="2782" y="321"/>
                  </a:cubicBezTo>
                  <a:cubicBezTo>
                    <a:pt x="2589" y="523"/>
                    <a:pt x="2376" y="704"/>
                    <a:pt x="2191" y="912"/>
                  </a:cubicBezTo>
                  <a:cubicBezTo>
                    <a:pt x="1990" y="1139"/>
                    <a:pt x="1808" y="1379"/>
                    <a:pt x="1644" y="1631"/>
                  </a:cubicBezTo>
                  <a:cubicBezTo>
                    <a:pt x="1313" y="2144"/>
                    <a:pt x="1097" y="2689"/>
                    <a:pt x="902" y="3263"/>
                  </a:cubicBezTo>
                  <a:cubicBezTo>
                    <a:pt x="895" y="3285"/>
                    <a:pt x="876" y="3295"/>
                    <a:pt x="858" y="3295"/>
                  </a:cubicBezTo>
                  <a:cubicBezTo>
                    <a:pt x="834" y="3295"/>
                    <a:pt x="810" y="3276"/>
                    <a:pt x="818" y="3244"/>
                  </a:cubicBezTo>
                  <a:cubicBezTo>
                    <a:pt x="947" y="2652"/>
                    <a:pt x="1236" y="2071"/>
                    <a:pt x="1566" y="1566"/>
                  </a:cubicBezTo>
                  <a:cubicBezTo>
                    <a:pt x="1731" y="1312"/>
                    <a:pt x="1915" y="1071"/>
                    <a:pt x="2117" y="846"/>
                  </a:cubicBezTo>
                  <a:cubicBezTo>
                    <a:pt x="2295" y="644"/>
                    <a:pt x="2493" y="427"/>
                    <a:pt x="2719" y="271"/>
                  </a:cubicBezTo>
                  <a:cubicBezTo>
                    <a:pt x="2623" y="187"/>
                    <a:pt x="2533" y="95"/>
                    <a:pt x="2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441765" y="4127975"/>
              <a:ext cx="140992" cy="110355"/>
            </a:xfrm>
            <a:custGeom>
              <a:avLst/>
              <a:gdLst/>
              <a:ahLst/>
              <a:cxnLst/>
              <a:rect l="l" t="t" r="r" b="b"/>
              <a:pathLst>
                <a:path w="3943" h="3086" extrusionOk="0">
                  <a:moveTo>
                    <a:pt x="3621" y="1"/>
                  </a:moveTo>
                  <a:cubicBezTo>
                    <a:pt x="3615" y="6"/>
                    <a:pt x="3610" y="9"/>
                    <a:pt x="3604" y="13"/>
                  </a:cubicBezTo>
                  <a:cubicBezTo>
                    <a:pt x="3480" y="66"/>
                    <a:pt x="3353" y="113"/>
                    <a:pt x="3225" y="156"/>
                  </a:cubicBezTo>
                  <a:cubicBezTo>
                    <a:pt x="1852" y="725"/>
                    <a:pt x="697" y="1771"/>
                    <a:pt x="0" y="3086"/>
                  </a:cubicBezTo>
                  <a:cubicBezTo>
                    <a:pt x="1633" y="2942"/>
                    <a:pt x="3134" y="1969"/>
                    <a:pt x="3942" y="544"/>
                  </a:cubicBezTo>
                  <a:cubicBezTo>
                    <a:pt x="3909" y="498"/>
                    <a:pt x="3878" y="454"/>
                    <a:pt x="3846" y="410"/>
                  </a:cubicBezTo>
                  <a:cubicBezTo>
                    <a:pt x="3442" y="744"/>
                    <a:pt x="3027" y="1065"/>
                    <a:pt x="2600" y="1368"/>
                  </a:cubicBezTo>
                  <a:cubicBezTo>
                    <a:pt x="2176" y="1671"/>
                    <a:pt x="1739" y="1978"/>
                    <a:pt x="1272" y="2208"/>
                  </a:cubicBezTo>
                  <a:cubicBezTo>
                    <a:pt x="1269" y="2210"/>
                    <a:pt x="1266" y="2211"/>
                    <a:pt x="1263" y="2211"/>
                  </a:cubicBezTo>
                  <a:cubicBezTo>
                    <a:pt x="1248" y="2211"/>
                    <a:pt x="1240" y="2193"/>
                    <a:pt x="1253" y="2182"/>
                  </a:cubicBezTo>
                  <a:cubicBezTo>
                    <a:pt x="1671" y="1865"/>
                    <a:pt x="2117" y="1585"/>
                    <a:pt x="2541" y="1278"/>
                  </a:cubicBezTo>
                  <a:cubicBezTo>
                    <a:pt x="2966" y="969"/>
                    <a:pt x="3380" y="647"/>
                    <a:pt x="3784" y="314"/>
                  </a:cubicBezTo>
                  <a:lnTo>
                    <a:pt x="3785" y="314"/>
                  </a:lnTo>
                  <a:cubicBezTo>
                    <a:pt x="3723" y="213"/>
                    <a:pt x="3668" y="109"/>
                    <a:pt x="3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6" name="Google Shape;646;p14"/>
          <p:cNvGrpSpPr/>
          <p:nvPr/>
        </p:nvGrpSpPr>
        <p:grpSpPr>
          <a:xfrm>
            <a:off x="-476149" y="235376"/>
            <a:ext cx="10236531" cy="1543939"/>
            <a:chOff x="-476149" y="235376"/>
            <a:chExt cx="10236531" cy="1543939"/>
          </a:xfrm>
        </p:grpSpPr>
        <p:grpSp>
          <p:nvGrpSpPr>
            <p:cNvPr id="647" name="Google Shape;647;p14"/>
            <p:cNvGrpSpPr/>
            <p:nvPr/>
          </p:nvGrpSpPr>
          <p:grpSpPr>
            <a:xfrm>
              <a:off x="-476149" y="235376"/>
              <a:ext cx="8244894" cy="456176"/>
              <a:chOff x="-476149" y="235376"/>
              <a:chExt cx="8244894" cy="456176"/>
            </a:xfrm>
          </p:grpSpPr>
          <p:grpSp>
            <p:nvGrpSpPr>
              <p:cNvPr id="648" name="Google Shape;648;p14"/>
              <p:cNvGrpSpPr/>
              <p:nvPr/>
            </p:nvGrpSpPr>
            <p:grpSpPr>
              <a:xfrm>
                <a:off x="-476149" y="387426"/>
                <a:ext cx="820394" cy="304126"/>
                <a:chOff x="3324575" y="797075"/>
                <a:chExt cx="285275" cy="105750"/>
              </a:xfrm>
            </p:grpSpPr>
            <p:sp>
              <p:nvSpPr>
                <p:cNvPr id="649" name="Google Shape;649;p14"/>
                <p:cNvSpPr/>
                <p:nvPr/>
              </p:nvSpPr>
              <p:spPr>
                <a:xfrm>
                  <a:off x="3324575" y="797075"/>
                  <a:ext cx="285275" cy="10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1" h="4230" extrusionOk="0">
                      <a:moveTo>
                        <a:pt x="5814" y="1"/>
                      </a:moveTo>
                      <a:cubicBezTo>
                        <a:pt x="4923" y="1"/>
                        <a:pt x="4051" y="584"/>
                        <a:pt x="3570" y="1329"/>
                      </a:cubicBezTo>
                      <a:cubicBezTo>
                        <a:pt x="3189" y="1916"/>
                        <a:pt x="2987" y="2599"/>
                        <a:pt x="2864" y="3284"/>
                      </a:cubicBezTo>
                      <a:cubicBezTo>
                        <a:pt x="2564" y="2863"/>
                        <a:pt x="2060" y="2597"/>
                        <a:pt x="1542" y="2597"/>
                      </a:cubicBezTo>
                      <a:cubicBezTo>
                        <a:pt x="1457" y="2597"/>
                        <a:pt x="1370" y="2604"/>
                        <a:pt x="1285" y="2619"/>
                      </a:cubicBezTo>
                      <a:cubicBezTo>
                        <a:pt x="598" y="2740"/>
                        <a:pt x="66" y="3346"/>
                        <a:pt x="4" y="4033"/>
                      </a:cubicBezTo>
                      <a:cubicBezTo>
                        <a:pt x="1" y="4077"/>
                        <a:pt x="40" y="4101"/>
                        <a:pt x="77" y="4101"/>
                      </a:cubicBezTo>
                      <a:cubicBezTo>
                        <a:pt x="92" y="4101"/>
                        <a:pt x="107" y="4097"/>
                        <a:pt x="118" y="4088"/>
                      </a:cubicBezTo>
                      <a:cubicBezTo>
                        <a:pt x="130" y="4081"/>
                        <a:pt x="138" y="4067"/>
                        <a:pt x="139" y="4051"/>
                      </a:cubicBezTo>
                      <a:cubicBezTo>
                        <a:pt x="224" y="3442"/>
                        <a:pt x="693" y="2903"/>
                        <a:pt x="1307" y="2791"/>
                      </a:cubicBezTo>
                      <a:cubicBezTo>
                        <a:pt x="1384" y="2777"/>
                        <a:pt x="1461" y="2771"/>
                        <a:pt x="1537" y="2771"/>
                      </a:cubicBezTo>
                      <a:cubicBezTo>
                        <a:pt x="2080" y="2771"/>
                        <a:pt x="2597" y="3107"/>
                        <a:pt x="2833" y="3596"/>
                      </a:cubicBezTo>
                      <a:cubicBezTo>
                        <a:pt x="2849" y="3627"/>
                        <a:pt x="2881" y="3641"/>
                        <a:pt x="2912" y="3641"/>
                      </a:cubicBezTo>
                      <a:cubicBezTo>
                        <a:pt x="2954" y="3641"/>
                        <a:pt x="2997" y="3617"/>
                        <a:pt x="3003" y="3574"/>
                      </a:cubicBezTo>
                      <a:cubicBezTo>
                        <a:pt x="3192" y="2386"/>
                        <a:pt x="3622" y="1058"/>
                        <a:pt x="4766" y="469"/>
                      </a:cubicBezTo>
                      <a:cubicBezTo>
                        <a:pt x="5086" y="303"/>
                        <a:pt x="5452" y="204"/>
                        <a:pt x="5816" y="204"/>
                      </a:cubicBezTo>
                      <a:cubicBezTo>
                        <a:pt x="6016" y="204"/>
                        <a:pt x="6216" y="234"/>
                        <a:pt x="6407" y="300"/>
                      </a:cubicBezTo>
                      <a:cubicBezTo>
                        <a:pt x="6942" y="485"/>
                        <a:pt x="7310" y="946"/>
                        <a:pt x="7513" y="1459"/>
                      </a:cubicBezTo>
                      <a:cubicBezTo>
                        <a:pt x="7739" y="2036"/>
                        <a:pt x="7803" y="2665"/>
                        <a:pt x="7846" y="3279"/>
                      </a:cubicBezTo>
                      <a:cubicBezTo>
                        <a:pt x="7851" y="3339"/>
                        <a:pt x="7901" y="3381"/>
                        <a:pt x="7954" y="3381"/>
                      </a:cubicBezTo>
                      <a:cubicBezTo>
                        <a:pt x="7978" y="3381"/>
                        <a:pt x="8002" y="3373"/>
                        <a:pt x="8023" y="3353"/>
                      </a:cubicBezTo>
                      <a:cubicBezTo>
                        <a:pt x="8462" y="2926"/>
                        <a:pt x="9064" y="2557"/>
                        <a:pt x="9692" y="2557"/>
                      </a:cubicBezTo>
                      <a:cubicBezTo>
                        <a:pt x="9795" y="2557"/>
                        <a:pt x="9899" y="2567"/>
                        <a:pt x="10002" y="2588"/>
                      </a:cubicBezTo>
                      <a:cubicBezTo>
                        <a:pt x="10594" y="2708"/>
                        <a:pt x="11146" y="3263"/>
                        <a:pt x="11092" y="3890"/>
                      </a:cubicBezTo>
                      <a:cubicBezTo>
                        <a:pt x="8365" y="3927"/>
                        <a:pt x="5643" y="3960"/>
                        <a:pt x="2919" y="4004"/>
                      </a:cubicBezTo>
                      <a:cubicBezTo>
                        <a:pt x="2808" y="4005"/>
                        <a:pt x="2696" y="4008"/>
                        <a:pt x="2587" y="4009"/>
                      </a:cubicBezTo>
                      <a:cubicBezTo>
                        <a:pt x="1780" y="4021"/>
                        <a:pt x="961" y="3996"/>
                        <a:pt x="159" y="4079"/>
                      </a:cubicBezTo>
                      <a:cubicBezTo>
                        <a:pt x="143" y="4080"/>
                        <a:pt x="133" y="4086"/>
                        <a:pt x="122" y="4095"/>
                      </a:cubicBezTo>
                      <a:cubicBezTo>
                        <a:pt x="84" y="4124"/>
                        <a:pt x="95" y="4196"/>
                        <a:pt x="159" y="4202"/>
                      </a:cubicBezTo>
                      <a:cubicBezTo>
                        <a:pt x="435" y="4223"/>
                        <a:pt x="712" y="4230"/>
                        <a:pt x="990" y="4230"/>
                      </a:cubicBezTo>
                      <a:cubicBezTo>
                        <a:pt x="1430" y="4230"/>
                        <a:pt x="1872" y="4213"/>
                        <a:pt x="2309" y="4208"/>
                      </a:cubicBezTo>
                      <a:cubicBezTo>
                        <a:pt x="3013" y="4202"/>
                        <a:pt x="3719" y="4195"/>
                        <a:pt x="4424" y="4186"/>
                      </a:cubicBezTo>
                      <a:cubicBezTo>
                        <a:pt x="5845" y="4169"/>
                        <a:pt x="7266" y="4150"/>
                        <a:pt x="8688" y="4130"/>
                      </a:cubicBezTo>
                      <a:cubicBezTo>
                        <a:pt x="9496" y="4121"/>
                        <a:pt x="10305" y="4109"/>
                        <a:pt x="11114" y="4099"/>
                      </a:cubicBezTo>
                      <a:cubicBezTo>
                        <a:pt x="11126" y="4099"/>
                        <a:pt x="11134" y="4096"/>
                        <a:pt x="11145" y="4091"/>
                      </a:cubicBezTo>
                      <a:cubicBezTo>
                        <a:pt x="11160" y="4098"/>
                        <a:pt x="11176" y="4101"/>
                        <a:pt x="11191" y="4101"/>
                      </a:cubicBezTo>
                      <a:cubicBezTo>
                        <a:pt x="11228" y="4101"/>
                        <a:pt x="11263" y="4081"/>
                        <a:pt x="11273" y="4032"/>
                      </a:cubicBezTo>
                      <a:cubicBezTo>
                        <a:pt x="11411" y="3290"/>
                        <a:pt x="10846" y="2610"/>
                        <a:pt x="10154" y="2413"/>
                      </a:cubicBezTo>
                      <a:cubicBezTo>
                        <a:pt x="10001" y="2369"/>
                        <a:pt x="9848" y="2350"/>
                        <a:pt x="9696" y="2350"/>
                      </a:cubicBezTo>
                      <a:cubicBezTo>
                        <a:pt x="9088" y="2350"/>
                        <a:pt x="8495" y="2664"/>
                        <a:pt x="8037" y="3059"/>
                      </a:cubicBezTo>
                      <a:cubicBezTo>
                        <a:pt x="7945" y="1995"/>
                        <a:pt x="7729" y="720"/>
                        <a:pt x="6684" y="204"/>
                      </a:cubicBezTo>
                      <a:cubicBezTo>
                        <a:pt x="6401" y="63"/>
                        <a:pt x="6107" y="1"/>
                        <a:pt x="58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0" name="Google Shape;650;p14"/>
                <p:cNvSpPr/>
                <p:nvPr/>
              </p:nvSpPr>
              <p:spPr>
                <a:xfrm>
                  <a:off x="3397375" y="802175"/>
                  <a:ext cx="20585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3800" extrusionOk="0">
                      <a:moveTo>
                        <a:pt x="2904" y="1"/>
                      </a:moveTo>
                      <a:cubicBezTo>
                        <a:pt x="2540" y="1"/>
                        <a:pt x="2175" y="100"/>
                        <a:pt x="1854" y="266"/>
                      </a:cubicBezTo>
                      <a:cubicBezTo>
                        <a:pt x="710" y="855"/>
                        <a:pt x="279" y="2182"/>
                        <a:pt x="91" y="3370"/>
                      </a:cubicBezTo>
                      <a:cubicBezTo>
                        <a:pt x="84" y="3414"/>
                        <a:pt x="42" y="3438"/>
                        <a:pt x="0" y="3438"/>
                      </a:cubicBezTo>
                      <a:lnTo>
                        <a:pt x="7" y="3800"/>
                      </a:lnTo>
                      <a:cubicBezTo>
                        <a:pt x="2731" y="3757"/>
                        <a:pt x="5453" y="3723"/>
                        <a:pt x="8180" y="3687"/>
                      </a:cubicBezTo>
                      <a:cubicBezTo>
                        <a:pt x="8234" y="3059"/>
                        <a:pt x="7682" y="2504"/>
                        <a:pt x="7090" y="2385"/>
                      </a:cubicBezTo>
                      <a:cubicBezTo>
                        <a:pt x="6986" y="2363"/>
                        <a:pt x="6882" y="2353"/>
                        <a:pt x="6778" y="2353"/>
                      </a:cubicBezTo>
                      <a:cubicBezTo>
                        <a:pt x="6150" y="2353"/>
                        <a:pt x="5550" y="2722"/>
                        <a:pt x="5111" y="3149"/>
                      </a:cubicBezTo>
                      <a:cubicBezTo>
                        <a:pt x="5090" y="3169"/>
                        <a:pt x="5065" y="3177"/>
                        <a:pt x="5041" y="3177"/>
                      </a:cubicBezTo>
                      <a:cubicBezTo>
                        <a:pt x="4988" y="3177"/>
                        <a:pt x="4938" y="3135"/>
                        <a:pt x="4934" y="3075"/>
                      </a:cubicBezTo>
                      <a:cubicBezTo>
                        <a:pt x="4890" y="2461"/>
                        <a:pt x="4827" y="1833"/>
                        <a:pt x="4600" y="1255"/>
                      </a:cubicBezTo>
                      <a:cubicBezTo>
                        <a:pt x="4398" y="743"/>
                        <a:pt x="4030" y="282"/>
                        <a:pt x="3495" y="97"/>
                      </a:cubicBezTo>
                      <a:cubicBezTo>
                        <a:pt x="3304" y="31"/>
                        <a:pt x="3104" y="1"/>
                        <a:pt x="29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1" name="Google Shape;651;p14"/>
                <p:cNvSpPr/>
                <p:nvPr/>
              </p:nvSpPr>
              <p:spPr>
                <a:xfrm>
                  <a:off x="3407400" y="802175"/>
                  <a:ext cx="114875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5" h="3628" extrusionOk="0">
                      <a:moveTo>
                        <a:pt x="2502" y="1"/>
                      </a:moveTo>
                      <a:cubicBezTo>
                        <a:pt x="2139" y="1"/>
                        <a:pt x="1773" y="100"/>
                        <a:pt x="1453" y="265"/>
                      </a:cubicBezTo>
                      <a:cubicBezTo>
                        <a:pt x="712" y="648"/>
                        <a:pt x="270" y="1340"/>
                        <a:pt x="0" y="2103"/>
                      </a:cubicBezTo>
                      <a:cubicBezTo>
                        <a:pt x="62" y="2028"/>
                        <a:pt x="123" y="1952"/>
                        <a:pt x="188" y="1880"/>
                      </a:cubicBezTo>
                      <a:cubicBezTo>
                        <a:pt x="599" y="1420"/>
                        <a:pt x="1133" y="971"/>
                        <a:pt x="1753" y="843"/>
                      </a:cubicBezTo>
                      <a:cubicBezTo>
                        <a:pt x="1868" y="819"/>
                        <a:pt x="1986" y="807"/>
                        <a:pt x="2104" y="807"/>
                      </a:cubicBezTo>
                      <a:cubicBezTo>
                        <a:pt x="2565" y="807"/>
                        <a:pt x="3028" y="990"/>
                        <a:pt x="3330" y="1349"/>
                      </a:cubicBezTo>
                      <a:cubicBezTo>
                        <a:pt x="3857" y="1977"/>
                        <a:pt x="3863" y="2820"/>
                        <a:pt x="3858" y="3628"/>
                      </a:cubicBezTo>
                      <a:cubicBezTo>
                        <a:pt x="3921" y="3571"/>
                        <a:pt x="3987" y="3518"/>
                        <a:pt x="4056" y="3468"/>
                      </a:cubicBezTo>
                      <a:cubicBezTo>
                        <a:pt x="4221" y="3347"/>
                        <a:pt x="4403" y="3246"/>
                        <a:pt x="4594" y="3166"/>
                      </a:cubicBezTo>
                      <a:cubicBezTo>
                        <a:pt x="4562" y="3150"/>
                        <a:pt x="4536" y="3116"/>
                        <a:pt x="4533" y="3075"/>
                      </a:cubicBezTo>
                      <a:cubicBezTo>
                        <a:pt x="4489" y="2461"/>
                        <a:pt x="4426" y="1832"/>
                        <a:pt x="4199" y="1255"/>
                      </a:cubicBezTo>
                      <a:cubicBezTo>
                        <a:pt x="3997" y="742"/>
                        <a:pt x="3629" y="281"/>
                        <a:pt x="3094" y="97"/>
                      </a:cubicBezTo>
                      <a:cubicBezTo>
                        <a:pt x="2903" y="31"/>
                        <a:pt x="2703" y="1"/>
                        <a:pt x="25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2" name="Google Shape;652;p14"/>
                <p:cNvSpPr/>
                <p:nvPr/>
              </p:nvSpPr>
              <p:spPr>
                <a:xfrm>
                  <a:off x="3526275" y="861000"/>
                  <a:ext cx="769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1347" extrusionOk="0">
                      <a:moveTo>
                        <a:pt x="1622" y="0"/>
                      </a:moveTo>
                      <a:cubicBezTo>
                        <a:pt x="1016" y="0"/>
                        <a:pt x="436" y="345"/>
                        <a:pt x="1" y="752"/>
                      </a:cubicBezTo>
                      <a:cubicBezTo>
                        <a:pt x="239" y="671"/>
                        <a:pt x="489" y="625"/>
                        <a:pt x="738" y="625"/>
                      </a:cubicBezTo>
                      <a:cubicBezTo>
                        <a:pt x="844" y="625"/>
                        <a:pt x="951" y="634"/>
                        <a:pt x="1057" y="652"/>
                      </a:cubicBezTo>
                      <a:cubicBezTo>
                        <a:pt x="1496" y="725"/>
                        <a:pt x="1833" y="990"/>
                        <a:pt x="2046" y="1347"/>
                      </a:cubicBezTo>
                      <a:cubicBezTo>
                        <a:pt x="2373" y="1342"/>
                        <a:pt x="2698" y="1338"/>
                        <a:pt x="3024" y="1334"/>
                      </a:cubicBezTo>
                      <a:cubicBezTo>
                        <a:pt x="3078" y="706"/>
                        <a:pt x="2526" y="151"/>
                        <a:pt x="1934" y="32"/>
                      </a:cubicBezTo>
                      <a:cubicBezTo>
                        <a:pt x="1830" y="10"/>
                        <a:pt x="1726" y="0"/>
                        <a:pt x="1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3" name="Google Shape;653;p14"/>
                <p:cNvSpPr/>
                <p:nvPr/>
              </p:nvSpPr>
              <p:spPr>
                <a:xfrm>
                  <a:off x="3355475" y="866350"/>
                  <a:ext cx="353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" h="622" extrusionOk="0">
                      <a:moveTo>
                        <a:pt x="303" y="0"/>
                      </a:moveTo>
                      <a:cubicBezTo>
                        <a:pt x="226" y="0"/>
                        <a:pt x="148" y="7"/>
                        <a:pt x="71" y="21"/>
                      </a:cubicBezTo>
                      <a:cubicBezTo>
                        <a:pt x="47" y="26"/>
                        <a:pt x="24" y="32"/>
                        <a:pt x="1" y="37"/>
                      </a:cubicBezTo>
                      <a:cubicBezTo>
                        <a:pt x="499" y="72"/>
                        <a:pt x="1000" y="291"/>
                        <a:pt x="1371" y="621"/>
                      </a:cubicBezTo>
                      <a:cubicBezTo>
                        <a:pt x="1384" y="594"/>
                        <a:pt x="1400" y="568"/>
                        <a:pt x="1415" y="540"/>
                      </a:cubicBezTo>
                      <a:cubicBezTo>
                        <a:pt x="1144" y="210"/>
                        <a:pt x="731" y="0"/>
                        <a:pt x="3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4" name="Google Shape;654;p14"/>
              <p:cNvGrpSpPr/>
              <p:nvPr/>
            </p:nvGrpSpPr>
            <p:grpSpPr>
              <a:xfrm>
                <a:off x="6948351" y="235376"/>
                <a:ext cx="820394" cy="304126"/>
                <a:chOff x="3324575" y="797075"/>
                <a:chExt cx="285275" cy="105750"/>
              </a:xfrm>
            </p:grpSpPr>
            <p:sp>
              <p:nvSpPr>
                <p:cNvPr id="655" name="Google Shape;655;p14"/>
                <p:cNvSpPr/>
                <p:nvPr/>
              </p:nvSpPr>
              <p:spPr>
                <a:xfrm>
                  <a:off x="3324575" y="797075"/>
                  <a:ext cx="285275" cy="10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1" h="4230" extrusionOk="0">
                      <a:moveTo>
                        <a:pt x="5814" y="1"/>
                      </a:moveTo>
                      <a:cubicBezTo>
                        <a:pt x="4923" y="1"/>
                        <a:pt x="4051" y="584"/>
                        <a:pt x="3570" y="1329"/>
                      </a:cubicBezTo>
                      <a:cubicBezTo>
                        <a:pt x="3189" y="1916"/>
                        <a:pt x="2987" y="2599"/>
                        <a:pt x="2864" y="3284"/>
                      </a:cubicBezTo>
                      <a:cubicBezTo>
                        <a:pt x="2564" y="2863"/>
                        <a:pt x="2060" y="2597"/>
                        <a:pt x="1542" y="2597"/>
                      </a:cubicBezTo>
                      <a:cubicBezTo>
                        <a:pt x="1457" y="2597"/>
                        <a:pt x="1370" y="2604"/>
                        <a:pt x="1285" y="2619"/>
                      </a:cubicBezTo>
                      <a:cubicBezTo>
                        <a:pt x="598" y="2740"/>
                        <a:pt x="66" y="3346"/>
                        <a:pt x="4" y="4033"/>
                      </a:cubicBezTo>
                      <a:cubicBezTo>
                        <a:pt x="1" y="4077"/>
                        <a:pt x="40" y="4101"/>
                        <a:pt x="77" y="4101"/>
                      </a:cubicBezTo>
                      <a:cubicBezTo>
                        <a:pt x="92" y="4101"/>
                        <a:pt x="107" y="4097"/>
                        <a:pt x="118" y="4088"/>
                      </a:cubicBezTo>
                      <a:cubicBezTo>
                        <a:pt x="130" y="4081"/>
                        <a:pt x="138" y="4067"/>
                        <a:pt x="139" y="4051"/>
                      </a:cubicBezTo>
                      <a:cubicBezTo>
                        <a:pt x="224" y="3442"/>
                        <a:pt x="693" y="2903"/>
                        <a:pt x="1307" y="2791"/>
                      </a:cubicBezTo>
                      <a:cubicBezTo>
                        <a:pt x="1384" y="2777"/>
                        <a:pt x="1461" y="2771"/>
                        <a:pt x="1537" y="2771"/>
                      </a:cubicBezTo>
                      <a:cubicBezTo>
                        <a:pt x="2080" y="2771"/>
                        <a:pt x="2597" y="3107"/>
                        <a:pt x="2833" y="3596"/>
                      </a:cubicBezTo>
                      <a:cubicBezTo>
                        <a:pt x="2849" y="3627"/>
                        <a:pt x="2881" y="3641"/>
                        <a:pt x="2912" y="3641"/>
                      </a:cubicBezTo>
                      <a:cubicBezTo>
                        <a:pt x="2954" y="3641"/>
                        <a:pt x="2997" y="3617"/>
                        <a:pt x="3003" y="3574"/>
                      </a:cubicBezTo>
                      <a:cubicBezTo>
                        <a:pt x="3192" y="2386"/>
                        <a:pt x="3622" y="1058"/>
                        <a:pt x="4766" y="469"/>
                      </a:cubicBezTo>
                      <a:cubicBezTo>
                        <a:pt x="5086" y="303"/>
                        <a:pt x="5452" y="204"/>
                        <a:pt x="5816" y="204"/>
                      </a:cubicBezTo>
                      <a:cubicBezTo>
                        <a:pt x="6016" y="204"/>
                        <a:pt x="6216" y="234"/>
                        <a:pt x="6407" y="300"/>
                      </a:cubicBezTo>
                      <a:cubicBezTo>
                        <a:pt x="6942" y="485"/>
                        <a:pt x="7310" y="946"/>
                        <a:pt x="7513" y="1459"/>
                      </a:cubicBezTo>
                      <a:cubicBezTo>
                        <a:pt x="7739" y="2036"/>
                        <a:pt x="7803" y="2665"/>
                        <a:pt x="7846" y="3279"/>
                      </a:cubicBezTo>
                      <a:cubicBezTo>
                        <a:pt x="7851" y="3339"/>
                        <a:pt x="7901" y="3381"/>
                        <a:pt x="7954" y="3381"/>
                      </a:cubicBezTo>
                      <a:cubicBezTo>
                        <a:pt x="7978" y="3381"/>
                        <a:pt x="8002" y="3373"/>
                        <a:pt x="8023" y="3353"/>
                      </a:cubicBezTo>
                      <a:cubicBezTo>
                        <a:pt x="8462" y="2926"/>
                        <a:pt x="9064" y="2557"/>
                        <a:pt x="9692" y="2557"/>
                      </a:cubicBezTo>
                      <a:cubicBezTo>
                        <a:pt x="9795" y="2557"/>
                        <a:pt x="9899" y="2567"/>
                        <a:pt x="10002" y="2588"/>
                      </a:cubicBezTo>
                      <a:cubicBezTo>
                        <a:pt x="10594" y="2708"/>
                        <a:pt x="11146" y="3263"/>
                        <a:pt x="11092" y="3890"/>
                      </a:cubicBezTo>
                      <a:cubicBezTo>
                        <a:pt x="8365" y="3927"/>
                        <a:pt x="5643" y="3960"/>
                        <a:pt x="2919" y="4004"/>
                      </a:cubicBezTo>
                      <a:cubicBezTo>
                        <a:pt x="2808" y="4005"/>
                        <a:pt x="2696" y="4008"/>
                        <a:pt x="2587" y="4009"/>
                      </a:cubicBezTo>
                      <a:cubicBezTo>
                        <a:pt x="1780" y="4021"/>
                        <a:pt x="961" y="3996"/>
                        <a:pt x="159" y="4079"/>
                      </a:cubicBezTo>
                      <a:cubicBezTo>
                        <a:pt x="143" y="4080"/>
                        <a:pt x="133" y="4086"/>
                        <a:pt x="122" y="4095"/>
                      </a:cubicBezTo>
                      <a:cubicBezTo>
                        <a:pt x="84" y="4124"/>
                        <a:pt x="95" y="4196"/>
                        <a:pt x="159" y="4202"/>
                      </a:cubicBezTo>
                      <a:cubicBezTo>
                        <a:pt x="435" y="4223"/>
                        <a:pt x="712" y="4230"/>
                        <a:pt x="990" y="4230"/>
                      </a:cubicBezTo>
                      <a:cubicBezTo>
                        <a:pt x="1430" y="4230"/>
                        <a:pt x="1872" y="4213"/>
                        <a:pt x="2309" y="4208"/>
                      </a:cubicBezTo>
                      <a:cubicBezTo>
                        <a:pt x="3013" y="4202"/>
                        <a:pt x="3719" y="4195"/>
                        <a:pt x="4424" y="4186"/>
                      </a:cubicBezTo>
                      <a:cubicBezTo>
                        <a:pt x="5845" y="4169"/>
                        <a:pt x="7266" y="4150"/>
                        <a:pt x="8688" y="4130"/>
                      </a:cubicBezTo>
                      <a:cubicBezTo>
                        <a:pt x="9496" y="4121"/>
                        <a:pt x="10305" y="4109"/>
                        <a:pt x="11114" y="4099"/>
                      </a:cubicBezTo>
                      <a:cubicBezTo>
                        <a:pt x="11126" y="4099"/>
                        <a:pt x="11134" y="4096"/>
                        <a:pt x="11145" y="4091"/>
                      </a:cubicBezTo>
                      <a:cubicBezTo>
                        <a:pt x="11160" y="4098"/>
                        <a:pt x="11176" y="4101"/>
                        <a:pt x="11191" y="4101"/>
                      </a:cubicBezTo>
                      <a:cubicBezTo>
                        <a:pt x="11228" y="4101"/>
                        <a:pt x="11263" y="4081"/>
                        <a:pt x="11273" y="4032"/>
                      </a:cubicBezTo>
                      <a:cubicBezTo>
                        <a:pt x="11411" y="3290"/>
                        <a:pt x="10846" y="2610"/>
                        <a:pt x="10154" y="2413"/>
                      </a:cubicBezTo>
                      <a:cubicBezTo>
                        <a:pt x="10001" y="2369"/>
                        <a:pt x="9848" y="2350"/>
                        <a:pt x="9696" y="2350"/>
                      </a:cubicBezTo>
                      <a:cubicBezTo>
                        <a:pt x="9088" y="2350"/>
                        <a:pt x="8495" y="2664"/>
                        <a:pt x="8037" y="3059"/>
                      </a:cubicBezTo>
                      <a:cubicBezTo>
                        <a:pt x="7945" y="1995"/>
                        <a:pt x="7729" y="720"/>
                        <a:pt x="6684" y="204"/>
                      </a:cubicBezTo>
                      <a:cubicBezTo>
                        <a:pt x="6401" y="63"/>
                        <a:pt x="6107" y="1"/>
                        <a:pt x="58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6" name="Google Shape;656;p14"/>
                <p:cNvSpPr/>
                <p:nvPr/>
              </p:nvSpPr>
              <p:spPr>
                <a:xfrm>
                  <a:off x="3397375" y="802175"/>
                  <a:ext cx="20585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3800" extrusionOk="0">
                      <a:moveTo>
                        <a:pt x="2904" y="1"/>
                      </a:moveTo>
                      <a:cubicBezTo>
                        <a:pt x="2540" y="1"/>
                        <a:pt x="2175" y="100"/>
                        <a:pt x="1854" y="266"/>
                      </a:cubicBezTo>
                      <a:cubicBezTo>
                        <a:pt x="710" y="855"/>
                        <a:pt x="279" y="2182"/>
                        <a:pt x="91" y="3370"/>
                      </a:cubicBezTo>
                      <a:cubicBezTo>
                        <a:pt x="84" y="3414"/>
                        <a:pt x="42" y="3438"/>
                        <a:pt x="0" y="3438"/>
                      </a:cubicBezTo>
                      <a:lnTo>
                        <a:pt x="7" y="3800"/>
                      </a:lnTo>
                      <a:cubicBezTo>
                        <a:pt x="2731" y="3757"/>
                        <a:pt x="5453" y="3723"/>
                        <a:pt x="8180" y="3687"/>
                      </a:cubicBezTo>
                      <a:cubicBezTo>
                        <a:pt x="8234" y="3059"/>
                        <a:pt x="7682" y="2504"/>
                        <a:pt x="7090" y="2385"/>
                      </a:cubicBezTo>
                      <a:cubicBezTo>
                        <a:pt x="6986" y="2363"/>
                        <a:pt x="6882" y="2353"/>
                        <a:pt x="6778" y="2353"/>
                      </a:cubicBezTo>
                      <a:cubicBezTo>
                        <a:pt x="6150" y="2353"/>
                        <a:pt x="5550" y="2722"/>
                        <a:pt x="5111" y="3149"/>
                      </a:cubicBezTo>
                      <a:cubicBezTo>
                        <a:pt x="5090" y="3169"/>
                        <a:pt x="5065" y="3177"/>
                        <a:pt x="5041" y="3177"/>
                      </a:cubicBezTo>
                      <a:cubicBezTo>
                        <a:pt x="4988" y="3177"/>
                        <a:pt x="4938" y="3135"/>
                        <a:pt x="4934" y="3075"/>
                      </a:cubicBezTo>
                      <a:cubicBezTo>
                        <a:pt x="4890" y="2461"/>
                        <a:pt x="4827" y="1833"/>
                        <a:pt x="4600" y="1255"/>
                      </a:cubicBezTo>
                      <a:cubicBezTo>
                        <a:pt x="4398" y="743"/>
                        <a:pt x="4030" y="282"/>
                        <a:pt x="3495" y="97"/>
                      </a:cubicBezTo>
                      <a:cubicBezTo>
                        <a:pt x="3304" y="31"/>
                        <a:pt x="3104" y="1"/>
                        <a:pt x="29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7" name="Google Shape;657;p14"/>
                <p:cNvSpPr/>
                <p:nvPr/>
              </p:nvSpPr>
              <p:spPr>
                <a:xfrm>
                  <a:off x="3407400" y="802175"/>
                  <a:ext cx="114875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5" h="3628" extrusionOk="0">
                      <a:moveTo>
                        <a:pt x="2502" y="1"/>
                      </a:moveTo>
                      <a:cubicBezTo>
                        <a:pt x="2139" y="1"/>
                        <a:pt x="1773" y="100"/>
                        <a:pt x="1453" y="265"/>
                      </a:cubicBezTo>
                      <a:cubicBezTo>
                        <a:pt x="712" y="648"/>
                        <a:pt x="270" y="1340"/>
                        <a:pt x="0" y="2103"/>
                      </a:cubicBezTo>
                      <a:cubicBezTo>
                        <a:pt x="62" y="2028"/>
                        <a:pt x="123" y="1952"/>
                        <a:pt x="188" y="1880"/>
                      </a:cubicBezTo>
                      <a:cubicBezTo>
                        <a:pt x="599" y="1420"/>
                        <a:pt x="1133" y="971"/>
                        <a:pt x="1753" y="843"/>
                      </a:cubicBezTo>
                      <a:cubicBezTo>
                        <a:pt x="1868" y="819"/>
                        <a:pt x="1986" y="807"/>
                        <a:pt x="2104" y="807"/>
                      </a:cubicBezTo>
                      <a:cubicBezTo>
                        <a:pt x="2565" y="807"/>
                        <a:pt x="3028" y="990"/>
                        <a:pt x="3330" y="1349"/>
                      </a:cubicBezTo>
                      <a:cubicBezTo>
                        <a:pt x="3857" y="1977"/>
                        <a:pt x="3863" y="2820"/>
                        <a:pt x="3858" y="3628"/>
                      </a:cubicBezTo>
                      <a:cubicBezTo>
                        <a:pt x="3921" y="3571"/>
                        <a:pt x="3987" y="3518"/>
                        <a:pt x="4056" y="3468"/>
                      </a:cubicBezTo>
                      <a:cubicBezTo>
                        <a:pt x="4221" y="3347"/>
                        <a:pt x="4403" y="3246"/>
                        <a:pt x="4594" y="3166"/>
                      </a:cubicBezTo>
                      <a:cubicBezTo>
                        <a:pt x="4562" y="3150"/>
                        <a:pt x="4536" y="3116"/>
                        <a:pt x="4533" y="3075"/>
                      </a:cubicBezTo>
                      <a:cubicBezTo>
                        <a:pt x="4489" y="2461"/>
                        <a:pt x="4426" y="1832"/>
                        <a:pt x="4199" y="1255"/>
                      </a:cubicBezTo>
                      <a:cubicBezTo>
                        <a:pt x="3997" y="742"/>
                        <a:pt x="3629" y="281"/>
                        <a:pt x="3094" y="97"/>
                      </a:cubicBezTo>
                      <a:cubicBezTo>
                        <a:pt x="2903" y="31"/>
                        <a:pt x="2703" y="1"/>
                        <a:pt x="25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8" name="Google Shape;658;p14"/>
                <p:cNvSpPr/>
                <p:nvPr/>
              </p:nvSpPr>
              <p:spPr>
                <a:xfrm>
                  <a:off x="3526275" y="861000"/>
                  <a:ext cx="769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1347" extrusionOk="0">
                      <a:moveTo>
                        <a:pt x="1622" y="0"/>
                      </a:moveTo>
                      <a:cubicBezTo>
                        <a:pt x="1016" y="0"/>
                        <a:pt x="436" y="345"/>
                        <a:pt x="1" y="752"/>
                      </a:cubicBezTo>
                      <a:cubicBezTo>
                        <a:pt x="239" y="671"/>
                        <a:pt x="489" y="625"/>
                        <a:pt x="738" y="625"/>
                      </a:cubicBezTo>
                      <a:cubicBezTo>
                        <a:pt x="844" y="625"/>
                        <a:pt x="951" y="634"/>
                        <a:pt x="1057" y="652"/>
                      </a:cubicBezTo>
                      <a:cubicBezTo>
                        <a:pt x="1496" y="725"/>
                        <a:pt x="1833" y="990"/>
                        <a:pt x="2046" y="1347"/>
                      </a:cubicBezTo>
                      <a:cubicBezTo>
                        <a:pt x="2373" y="1342"/>
                        <a:pt x="2698" y="1338"/>
                        <a:pt x="3024" y="1334"/>
                      </a:cubicBezTo>
                      <a:cubicBezTo>
                        <a:pt x="3078" y="706"/>
                        <a:pt x="2526" y="151"/>
                        <a:pt x="1934" y="32"/>
                      </a:cubicBezTo>
                      <a:cubicBezTo>
                        <a:pt x="1830" y="10"/>
                        <a:pt x="1726" y="0"/>
                        <a:pt x="1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59" name="Google Shape;659;p14"/>
                <p:cNvSpPr/>
                <p:nvPr/>
              </p:nvSpPr>
              <p:spPr>
                <a:xfrm>
                  <a:off x="3355475" y="866350"/>
                  <a:ext cx="353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" h="622" extrusionOk="0">
                      <a:moveTo>
                        <a:pt x="303" y="0"/>
                      </a:moveTo>
                      <a:cubicBezTo>
                        <a:pt x="226" y="0"/>
                        <a:pt x="148" y="7"/>
                        <a:pt x="71" y="21"/>
                      </a:cubicBezTo>
                      <a:cubicBezTo>
                        <a:pt x="47" y="26"/>
                        <a:pt x="24" y="32"/>
                        <a:pt x="1" y="37"/>
                      </a:cubicBezTo>
                      <a:cubicBezTo>
                        <a:pt x="499" y="72"/>
                        <a:pt x="1000" y="291"/>
                        <a:pt x="1371" y="621"/>
                      </a:cubicBezTo>
                      <a:cubicBezTo>
                        <a:pt x="1384" y="594"/>
                        <a:pt x="1400" y="568"/>
                        <a:pt x="1415" y="540"/>
                      </a:cubicBezTo>
                      <a:cubicBezTo>
                        <a:pt x="1144" y="210"/>
                        <a:pt x="731" y="0"/>
                        <a:pt x="3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60" name="Google Shape;660;p14"/>
            <p:cNvGrpSpPr/>
            <p:nvPr/>
          </p:nvGrpSpPr>
          <p:grpSpPr>
            <a:xfrm>
              <a:off x="8939988" y="1475189"/>
              <a:ext cx="820394" cy="304126"/>
              <a:chOff x="3324575" y="797075"/>
              <a:chExt cx="285275" cy="105750"/>
            </a:xfrm>
          </p:grpSpPr>
          <p:sp>
            <p:nvSpPr>
              <p:cNvPr id="661" name="Google Shape;661;p14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66" name="Google Shape;666;p14"/>
          <p:cNvGrpSpPr/>
          <p:nvPr/>
        </p:nvGrpSpPr>
        <p:grpSpPr>
          <a:xfrm>
            <a:off x="8637723" y="4691981"/>
            <a:ext cx="506276" cy="451522"/>
            <a:chOff x="3658825" y="458650"/>
            <a:chExt cx="115625" cy="103125"/>
          </a:xfrm>
        </p:grpSpPr>
        <p:sp>
          <p:nvSpPr>
            <p:cNvPr id="667" name="Google Shape;667;p14"/>
            <p:cNvSpPr/>
            <p:nvPr/>
          </p:nvSpPr>
          <p:spPr>
            <a:xfrm>
              <a:off x="3658850" y="458650"/>
              <a:ext cx="115600" cy="103125"/>
            </a:xfrm>
            <a:custGeom>
              <a:avLst/>
              <a:gdLst/>
              <a:ahLst/>
              <a:cxnLst/>
              <a:rect l="l" t="t" r="r" b="b"/>
              <a:pathLst>
                <a:path w="4624" h="4125" extrusionOk="0">
                  <a:moveTo>
                    <a:pt x="3083" y="140"/>
                  </a:moveTo>
                  <a:cubicBezTo>
                    <a:pt x="3356" y="140"/>
                    <a:pt x="3646" y="258"/>
                    <a:pt x="3849" y="401"/>
                  </a:cubicBezTo>
                  <a:cubicBezTo>
                    <a:pt x="4218" y="660"/>
                    <a:pt x="4398" y="1224"/>
                    <a:pt x="3984" y="1535"/>
                  </a:cubicBezTo>
                  <a:cubicBezTo>
                    <a:pt x="3815" y="1661"/>
                    <a:pt x="3603" y="1727"/>
                    <a:pt x="3403" y="1784"/>
                  </a:cubicBezTo>
                  <a:cubicBezTo>
                    <a:pt x="3172" y="1852"/>
                    <a:pt x="2937" y="1899"/>
                    <a:pt x="2698" y="1928"/>
                  </a:cubicBezTo>
                  <a:lnTo>
                    <a:pt x="2696" y="1928"/>
                  </a:lnTo>
                  <a:cubicBezTo>
                    <a:pt x="2696" y="1876"/>
                    <a:pt x="2685" y="1826"/>
                    <a:pt x="2663" y="1778"/>
                  </a:cubicBezTo>
                  <a:cubicBezTo>
                    <a:pt x="2627" y="1692"/>
                    <a:pt x="2555" y="1621"/>
                    <a:pt x="2470" y="1581"/>
                  </a:cubicBezTo>
                  <a:cubicBezTo>
                    <a:pt x="2434" y="1563"/>
                    <a:pt x="2395" y="1552"/>
                    <a:pt x="2356" y="1544"/>
                  </a:cubicBezTo>
                  <a:cubicBezTo>
                    <a:pt x="2313" y="1123"/>
                    <a:pt x="2269" y="595"/>
                    <a:pt x="2631" y="291"/>
                  </a:cubicBezTo>
                  <a:cubicBezTo>
                    <a:pt x="2759" y="183"/>
                    <a:pt x="2918" y="140"/>
                    <a:pt x="3083" y="140"/>
                  </a:cubicBezTo>
                  <a:close/>
                  <a:moveTo>
                    <a:pt x="1010" y="351"/>
                  </a:moveTo>
                  <a:cubicBezTo>
                    <a:pt x="1150" y="351"/>
                    <a:pt x="1290" y="395"/>
                    <a:pt x="1412" y="462"/>
                  </a:cubicBezTo>
                  <a:cubicBezTo>
                    <a:pt x="1813" y="683"/>
                    <a:pt x="1981" y="1160"/>
                    <a:pt x="2129" y="1564"/>
                  </a:cubicBezTo>
                  <a:cubicBezTo>
                    <a:pt x="2137" y="1588"/>
                    <a:pt x="2156" y="1597"/>
                    <a:pt x="2175" y="1597"/>
                  </a:cubicBezTo>
                  <a:cubicBezTo>
                    <a:pt x="2180" y="1597"/>
                    <a:pt x="2185" y="1596"/>
                    <a:pt x="2190" y="1595"/>
                  </a:cubicBezTo>
                  <a:lnTo>
                    <a:pt x="2190" y="1595"/>
                  </a:lnTo>
                  <a:cubicBezTo>
                    <a:pt x="2189" y="1597"/>
                    <a:pt x="2189" y="1600"/>
                    <a:pt x="2189" y="1601"/>
                  </a:cubicBezTo>
                  <a:cubicBezTo>
                    <a:pt x="2083" y="1638"/>
                    <a:pt x="2005" y="1745"/>
                    <a:pt x="1979" y="1851"/>
                  </a:cubicBezTo>
                  <a:cubicBezTo>
                    <a:pt x="1972" y="1878"/>
                    <a:pt x="1969" y="1906"/>
                    <a:pt x="1968" y="1933"/>
                  </a:cubicBezTo>
                  <a:cubicBezTo>
                    <a:pt x="1721" y="1958"/>
                    <a:pt x="1473" y="1986"/>
                    <a:pt x="1225" y="2012"/>
                  </a:cubicBezTo>
                  <a:cubicBezTo>
                    <a:pt x="1089" y="2026"/>
                    <a:pt x="944" y="2050"/>
                    <a:pt x="802" y="2050"/>
                  </a:cubicBezTo>
                  <a:cubicBezTo>
                    <a:pt x="720" y="2050"/>
                    <a:pt x="639" y="2042"/>
                    <a:pt x="561" y="2020"/>
                  </a:cubicBezTo>
                  <a:cubicBezTo>
                    <a:pt x="1" y="1861"/>
                    <a:pt x="207" y="1178"/>
                    <a:pt x="395" y="813"/>
                  </a:cubicBezTo>
                  <a:cubicBezTo>
                    <a:pt x="493" y="623"/>
                    <a:pt x="622" y="438"/>
                    <a:pt x="838" y="375"/>
                  </a:cubicBezTo>
                  <a:cubicBezTo>
                    <a:pt x="895" y="358"/>
                    <a:pt x="952" y="351"/>
                    <a:pt x="1010" y="351"/>
                  </a:cubicBezTo>
                  <a:close/>
                  <a:moveTo>
                    <a:pt x="2323" y="1654"/>
                  </a:moveTo>
                  <a:cubicBezTo>
                    <a:pt x="2346" y="1659"/>
                    <a:pt x="2372" y="1666"/>
                    <a:pt x="2390" y="1676"/>
                  </a:cubicBezTo>
                  <a:cubicBezTo>
                    <a:pt x="2446" y="1704"/>
                    <a:pt x="2491" y="1746"/>
                    <a:pt x="2523" y="1796"/>
                  </a:cubicBezTo>
                  <a:cubicBezTo>
                    <a:pt x="2531" y="1809"/>
                    <a:pt x="2540" y="1824"/>
                    <a:pt x="2546" y="1840"/>
                  </a:cubicBezTo>
                  <a:cubicBezTo>
                    <a:pt x="2546" y="1841"/>
                    <a:pt x="2547" y="1841"/>
                    <a:pt x="2547" y="1842"/>
                  </a:cubicBezTo>
                  <a:cubicBezTo>
                    <a:pt x="2549" y="1845"/>
                    <a:pt x="2550" y="1850"/>
                    <a:pt x="2552" y="1853"/>
                  </a:cubicBezTo>
                  <a:cubicBezTo>
                    <a:pt x="2554" y="1860"/>
                    <a:pt x="2558" y="1870"/>
                    <a:pt x="2559" y="1879"/>
                  </a:cubicBezTo>
                  <a:cubicBezTo>
                    <a:pt x="2561" y="1885"/>
                    <a:pt x="2562" y="1893"/>
                    <a:pt x="2563" y="1900"/>
                  </a:cubicBezTo>
                  <a:cubicBezTo>
                    <a:pt x="2564" y="1905"/>
                    <a:pt x="2564" y="1913"/>
                    <a:pt x="2564" y="1914"/>
                  </a:cubicBezTo>
                  <a:lnTo>
                    <a:pt x="2564" y="1938"/>
                  </a:lnTo>
                  <a:cubicBezTo>
                    <a:pt x="2563" y="1941"/>
                    <a:pt x="2563" y="1945"/>
                    <a:pt x="2563" y="1949"/>
                  </a:cubicBezTo>
                  <a:lnTo>
                    <a:pt x="2563" y="1951"/>
                  </a:lnTo>
                  <a:cubicBezTo>
                    <a:pt x="2563" y="1952"/>
                    <a:pt x="2562" y="1954"/>
                    <a:pt x="2562" y="1955"/>
                  </a:cubicBezTo>
                  <a:cubicBezTo>
                    <a:pt x="2560" y="1969"/>
                    <a:pt x="2557" y="1981"/>
                    <a:pt x="2552" y="1994"/>
                  </a:cubicBezTo>
                  <a:cubicBezTo>
                    <a:pt x="2551" y="1997"/>
                    <a:pt x="2550" y="1999"/>
                    <a:pt x="2550" y="2000"/>
                  </a:cubicBezTo>
                  <a:lnTo>
                    <a:pt x="2549" y="2003"/>
                  </a:lnTo>
                  <a:cubicBezTo>
                    <a:pt x="2545" y="2010"/>
                    <a:pt x="2541" y="2018"/>
                    <a:pt x="2537" y="2024"/>
                  </a:cubicBezTo>
                  <a:cubicBezTo>
                    <a:pt x="2534" y="2029"/>
                    <a:pt x="2530" y="2036"/>
                    <a:pt x="2526" y="2041"/>
                  </a:cubicBezTo>
                  <a:cubicBezTo>
                    <a:pt x="2525" y="2043"/>
                    <a:pt x="2523" y="2045"/>
                    <a:pt x="2521" y="2047"/>
                  </a:cubicBezTo>
                  <a:lnTo>
                    <a:pt x="2520" y="2048"/>
                  </a:lnTo>
                  <a:cubicBezTo>
                    <a:pt x="2511" y="2060"/>
                    <a:pt x="2503" y="2069"/>
                    <a:pt x="2492" y="2078"/>
                  </a:cubicBezTo>
                  <a:cubicBezTo>
                    <a:pt x="2489" y="2081"/>
                    <a:pt x="2485" y="2083"/>
                    <a:pt x="2483" y="2087"/>
                  </a:cubicBezTo>
                  <a:cubicBezTo>
                    <a:pt x="2482" y="2087"/>
                    <a:pt x="2481" y="2088"/>
                    <a:pt x="2480" y="2089"/>
                  </a:cubicBezTo>
                  <a:cubicBezTo>
                    <a:pt x="2479" y="2090"/>
                    <a:pt x="2478" y="2090"/>
                    <a:pt x="2478" y="2090"/>
                  </a:cubicBezTo>
                  <a:cubicBezTo>
                    <a:pt x="2474" y="2093"/>
                    <a:pt x="2470" y="2095"/>
                    <a:pt x="2467" y="2098"/>
                  </a:cubicBezTo>
                  <a:cubicBezTo>
                    <a:pt x="2456" y="2106"/>
                    <a:pt x="2443" y="2113"/>
                    <a:pt x="2432" y="2118"/>
                  </a:cubicBezTo>
                  <a:cubicBezTo>
                    <a:pt x="2430" y="2119"/>
                    <a:pt x="2421" y="2123"/>
                    <a:pt x="2418" y="2125"/>
                  </a:cubicBezTo>
                  <a:cubicBezTo>
                    <a:pt x="2415" y="2126"/>
                    <a:pt x="2406" y="2131"/>
                    <a:pt x="2402" y="2131"/>
                  </a:cubicBezTo>
                  <a:cubicBezTo>
                    <a:pt x="2388" y="2136"/>
                    <a:pt x="2374" y="2141"/>
                    <a:pt x="2360" y="2144"/>
                  </a:cubicBezTo>
                  <a:cubicBezTo>
                    <a:pt x="2352" y="2145"/>
                    <a:pt x="2345" y="2146"/>
                    <a:pt x="2339" y="2147"/>
                  </a:cubicBezTo>
                  <a:cubicBezTo>
                    <a:pt x="2337" y="2147"/>
                    <a:pt x="2337" y="2147"/>
                    <a:pt x="2337" y="2148"/>
                  </a:cubicBezTo>
                  <a:lnTo>
                    <a:pt x="2333" y="2148"/>
                  </a:lnTo>
                  <a:cubicBezTo>
                    <a:pt x="2318" y="2148"/>
                    <a:pt x="2302" y="2149"/>
                    <a:pt x="2288" y="2149"/>
                  </a:cubicBezTo>
                  <a:cubicBezTo>
                    <a:pt x="2281" y="2149"/>
                    <a:pt x="2274" y="2148"/>
                    <a:pt x="2268" y="2148"/>
                  </a:cubicBezTo>
                  <a:lnTo>
                    <a:pt x="2265" y="2147"/>
                  </a:lnTo>
                  <a:cubicBezTo>
                    <a:pt x="2264" y="2147"/>
                    <a:pt x="2263" y="2147"/>
                    <a:pt x="2258" y="2146"/>
                  </a:cubicBezTo>
                  <a:cubicBezTo>
                    <a:pt x="2245" y="2144"/>
                    <a:pt x="2232" y="2141"/>
                    <a:pt x="2219" y="2136"/>
                  </a:cubicBezTo>
                  <a:cubicBezTo>
                    <a:pt x="2217" y="2135"/>
                    <a:pt x="2207" y="2131"/>
                    <a:pt x="2206" y="2131"/>
                  </a:cubicBezTo>
                  <a:cubicBezTo>
                    <a:pt x="2202" y="2129"/>
                    <a:pt x="2197" y="2126"/>
                    <a:pt x="2192" y="2123"/>
                  </a:cubicBezTo>
                  <a:cubicBezTo>
                    <a:pt x="2186" y="2120"/>
                    <a:pt x="2180" y="2117"/>
                    <a:pt x="2175" y="2113"/>
                  </a:cubicBezTo>
                  <a:cubicBezTo>
                    <a:pt x="2173" y="2111"/>
                    <a:pt x="2170" y="2109"/>
                    <a:pt x="2167" y="2108"/>
                  </a:cubicBezTo>
                  <a:lnTo>
                    <a:pt x="2167" y="2107"/>
                  </a:lnTo>
                  <a:cubicBezTo>
                    <a:pt x="2166" y="2107"/>
                    <a:pt x="2166" y="2107"/>
                    <a:pt x="2165" y="2105"/>
                  </a:cubicBezTo>
                  <a:cubicBezTo>
                    <a:pt x="2154" y="2095"/>
                    <a:pt x="2146" y="2088"/>
                    <a:pt x="2137" y="2077"/>
                  </a:cubicBezTo>
                  <a:lnTo>
                    <a:pt x="2136" y="2077"/>
                  </a:lnTo>
                  <a:cubicBezTo>
                    <a:pt x="2135" y="2074"/>
                    <a:pt x="2133" y="2071"/>
                    <a:pt x="2131" y="2069"/>
                  </a:cubicBezTo>
                  <a:cubicBezTo>
                    <a:pt x="2127" y="2063"/>
                    <a:pt x="2123" y="2056"/>
                    <a:pt x="2120" y="2049"/>
                  </a:cubicBezTo>
                  <a:cubicBezTo>
                    <a:pt x="2119" y="2048"/>
                    <a:pt x="2114" y="2039"/>
                    <a:pt x="2113" y="2037"/>
                  </a:cubicBezTo>
                  <a:cubicBezTo>
                    <a:pt x="2112" y="2035"/>
                    <a:pt x="2109" y="2027"/>
                    <a:pt x="2109" y="2025"/>
                  </a:cubicBezTo>
                  <a:cubicBezTo>
                    <a:pt x="2104" y="2012"/>
                    <a:pt x="2101" y="1998"/>
                    <a:pt x="2099" y="1984"/>
                  </a:cubicBezTo>
                  <a:cubicBezTo>
                    <a:pt x="2099" y="1984"/>
                    <a:pt x="2098" y="1982"/>
                    <a:pt x="2098" y="1981"/>
                  </a:cubicBezTo>
                  <a:lnTo>
                    <a:pt x="2098" y="1976"/>
                  </a:lnTo>
                  <a:cubicBezTo>
                    <a:pt x="2097" y="1969"/>
                    <a:pt x="2097" y="1963"/>
                    <a:pt x="2097" y="1955"/>
                  </a:cubicBezTo>
                  <a:cubicBezTo>
                    <a:pt x="2097" y="1942"/>
                    <a:pt x="2098" y="1928"/>
                    <a:pt x="2099" y="1914"/>
                  </a:cubicBezTo>
                  <a:cubicBezTo>
                    <a:pt x="2099" y="1910"/>
                    <a:pt x="2100" y="1905"/>
                    <a:pt x="2100" y="1902"/>
                  </a:cubicBezTo>
                  <a:cubicBezTo>
                    <a:pt x="2102" y="1895"/>
                    <a:pt x="2103" y="1886"/>
                    <a:pt x="2105" y="1878"/>
                  </a:cubicBezTo>
                  <a:cubicBezTo>
                    <a:pt x="2109" y="1865"/>
                    <a:pt x="2114" y="1850"/>
                    <a:pt x="2121" y="1836"/>
                  </a:cubicBezTo>
                  <a:cubicBezTo>
                    <a:pt x="2122" y="1834"/>
                    <a:pt x="2125" y="1826"/>
                    <a:pt x="2126" y="1823"/>
                  </a:cubicBezTo>
                  <a:cubicBezTo>
                    <a:pt x="2130" y="1817"/>
                    <a:pt x="2134" y="1808"/>
                    <a:pt x="2137" y="1802"/>
                  </a:cubicBezTo>
                  <a:cubicBezTo>
                    <a:pt x="2142" y="1797"/>
                    <a:pt x="2145" y="1789"/>
                    <a:pt x="2150" y="1783"/>
                  </a:cubicBezTo>
                  <a:cubicBezTo>
                    <a:pt x="2152" y="1780"/>
                    <a:pt x="2157" y="1773"/>
                    <a:pt x="2158" y="1771"/>
                  </a:cubicBezTo>
                  <a:cubicBezTo>
                    <a:pt x="2168" y="1759"/>
                    <a:pt x="2178" y="1749"/>
                    <a:pt x="2188" y="1738"/>
                  </a:cubicBezTo>
                  <a:cubicBezTo>
                    <a:pt x="2202" y="1725"/>
                    <a:pt x="2201" y="1727"/>
                    <a:pt x="2214" y="1718"/>
                  </a:cubicBezTo>
                  <a:cubicBezTo>
                    <a:pt x="2224" y="1710"/>
                    <a:pt x="2243" y="1701"/>
                    <a:pt x="2250" y="1698"/>
                  </a:cubicBezTo>
                  <a:cubicBezTo>
                    <a:pt x="2262" y="1692"/>
                    <a:pt x="2275" y="1687"/>
                    <a:pt x="2293" y="1682"/>
                  </a:cubicBezTo>
                  <a:cubicBezTo>
                    <a:pt x="2309" y="1678"/>
                    <a:pt x="2319" y="1666"/>
                    <a:pt x="2323" y="1654"/>
                  </a:cubicBezTo>
                  <a:close/>
                  <a:moveTo>
                    <a:pt x="2669" y="2057"/>
                  </a:moveTo>
                  <a:cubicBezTo>
                    <a:pt x="2677" y="2061"/>
                    <a:pt x="2686" y="2062"/>
                    <a:pt x="2698" y="2062"/>
                  </a:cubicBezTo>
                  <a:cubicBezTo>
                    <a:pt x="2754" y="2060"/>
                    <a:pt x="2811" y="2059"/>
                    <a:pt x="2868" y="2059"/>
                  </a:cubicBezTo>
                  <a:cubicBezTo>
                    <a:pt x="3306" y="2059"/>
                    <a:pt x="3757" y="2111"/>
                    <a:pt x="4170" y="2253"/>
                  </a:cubicBezTo>
                  <a:cubicBezTo>
                    <a:pt x="4269" y="2287"/>
                    <a:pt x="4380" y="2336"/>
                    <a:pt x="4432" y="2434"/>
                  </a:cubicBezTo>
                  <a:cubicBezTo>
                    <a:pt x="4499" y="2561"/>
                    <a:pt x="4453" y="2716"/>
                    <a:pt x="4418" y="2846"/>
                  </a:cubicBezTo>
                  <a:cubicBezTo>
                    <a:pt x="4357" y="3080"/>
                    <a:pt x="4274" y="3316"/>
                    <a:pt x="4122" y="3507"/>
                  </a:cubicBezTo>
                  <a:cubicBezTo>
                    <a:pt x="3980" y="3684"/>
                    <a:pt x="3769" y="3821"/>
                    <a:pt x="3537" y="3825"/>
                  </a:cubicBezTo>
                  <a:cubicBezTo>
                    <a:pt x="3533" y="3825"/>
                    <a:pt x="3530" y="3825"/>
                    <a:pt x="3527" y="3825"/>
                  </a:cubicBezTo>
                  <a:cubicBezTo>
                    <a:pt x="3304" y="3825"/>
                    <a:pt x="3123" y="3689"/>
                    <a:pt x="2990" y="3520"/>
                  </a:cubicBezTo>
                  <a:cubicBezTo>
                    <a:pt x="2710" y="3162"/>
                    <a:pt x="2571" y="2678"/>
                    <a:pt x="2502" y="2232"/>
                  </a:cubicBezTo>
                  <a:cubicBezTo>
                    <a:pt x="2516" y="2226"/>
                    <a:pt x="2530" y="2217"/>
                    <a:pt x="2543" y="2207"/>
                  </a:cubicBezTo>
                  <a:cubicBezTo>
                    <a:pt x="2599" y="2169"/>
                    <a:pt x="2641" y="2118"/>
                    <a:pt x="2669" y="2057"/>
                  </a:cubicBezTo>
                  <a:close/>
                  <a:moveTo>
                    <a:pt x="1987" y="2071"/>
                  </a:moveTo>
                  <a:cubicBezTo>
                    <a:pt x="2012" y="2139"/>
                    <a:pt x="2056" y="2197"/>
                    <a:pt x="2123" y="2237"/>
                  </a:cubicBezTo>
                  <a:cubicBezTo>
                    <a:pt x="2177" y="2268"/>
                    <a:pt x="2240" y="2283"/>
                    <a:pt x="2303" y="2283"/>
                  </a:cubicBezTo>
                  <a:cubicBezTo>
                    <a:pt x="2325" y="2283"/>
                    <a:pt x="2346" y="2281"/>
                    <a:pt x="2367" y="2278"/>
                  </a:cubicBezTo>
                  <a:lnTo>
                    <a:pt x="2367" y="2278"/>
                  </a:lnTo>
                  <a:cubicBezTo>
                    <a:pt x="2385" y="2710"/>
                    <a:pt x="2378" y="3186"/>
                    <a:pt x="2236" y="3596"/>
                  </a:cubicBezTo>
                  <a:cubicBezTo>
                    <a:pt x="2164" y="3806"/>
                    <a:pt x="2015" y="3989"/>
                    <a:pt x="1775" y="3994"/>
                  </a:cubicBezTo>
                  <a:cubicBezTo>
                    <a:pt x="1772" y="3994"/>
                    <a:pt x="1768" y="3994"/>
                    <a:pt x="1765" y="3994"/>
                  </a:cubicBezTo>
                  <a:cubicBezTo>
                    <a:pt x="1549" y="3994"/>
                    <a:pt x="1343" y="3869"/>
                    <a:pt x="1174" y="3745"/>
                  </a:cubicBezTo>
                  <a:cubicBezTo>
                    <a:pt x="1011" y="3628"/>
                    <a:pt x="836" y="3486"/>
                    <a:pt x="751" y="3298"/>
                  </a:cubicBezTo>
                  <a:cubicBezTo>
                    <a:pt x="644" y="3069"/>
                    <a:pt x="725" y="2823"/>
                    <a:pt x="883" y="2641"/>
                  </a:cubicBezTo>
                  <a:cubicBezTo>
                    <a:pt x="1164" y="2319"/>
                    <a:pt x="1609" y="2233"/>
                    <a:pt x="1987" y="2071"/>
                  </a:cubicBezTo>
                  <a:close/>
                  <a:moveTo>
                    <a:pt x="3104" y="0"/>
                  </a:moveTo>
                  <a:cubicBezTo>
                    <a:pt x="2880" y="0"/>
                    <a:pt x="2667" y="67"/>
                    <a:pt x="2505" y="223"/>
                  </a:cubicBezTo>
                  <a:cubicBezTo>
                    <a:pt x="2146" y="567"/>
                    <a:pt x="2183" y="1101"/>
                    <a:pt x="2233" y="1550"/>
                  </a:cubicBezTo>
                  <a:cubicBezTo>
                    <a:pt x="2230" y="1554"/>
                    <a:pt x="2226" y="1556"/>
                    <a:pt x="2223" y="1558"/>
                  </a:cubicBezTo>
                  <a:cubicBezTo>
                    <a:pt x="2224" y="1553"/>
                    <a:pt x="2223" y="1545"/>
                    <a:pt x="2221" y="1539"/>
                  </a:cubicBezTo>
                  <a:cubicBezTo>
                    <a:pt x="2101" y="1157"/>
                    <a:pt x="1972" y="743"/>
                    <a:pt x="1657" y="472"/>
                  </a:cubicBezTo>
                  <a:cubicBezTo>
                    <a:pt x="1481" y="319"/>
                    <a:pt x="1243" y="215"/>
                    <a:pt x="1007" y="215"/>
                  </a:cubicBezTo>
                  <a:cubicBezTo>
                    <a:pt x="913" y="215"/>
                    <a:pt x="820" y="232"/>
                    <a:pt x="731" y="268"/>
                  </a:cubicBezTo>
                  <a:cubicBezTo>
                    <a:pt x="376" y="413"/>
                    <a:pt x="172" y="876"/>
                    <a:pt x="88" y="1226"/>
                  </a:cubicBezTo>
                  <a:cubicBezTo>
                    <a:pt x="7" y="1564"/>
                    <a:pt x="93" y="1976"/>
                    <a:pt x="447" y="2119"/>
                  </a:cubicBezTo>
                  <a:cubicBezTo>
                    <a:pt x="555" y="2163"/>
                    <a:pt x="669" y="2177"/>
                    <a:pt x="784" y="2177"/>
                  </a:cubicBezTo>
                  <a:cubicBezTo>
                    <a:pt x="895" y="2177"/>
                    <a:pt x="1007" y="2164"/>
                    <a:pt x="1115" y="2153"/>
                  </a:cubicBezTo>
                  <a:cubicBezTo>
                    <a:pt x="1252" y="2138"/>
                    <a:pt x="1387" y="2124"/>
                    <a:pt x="1524" y="2110"/>
                  </a:cubicBezTo>
                  <a:lnTo>
                    <a:pt x="1524" y="2110"/>
                  </a:lnTo>
                  <a:cubicBezTo>
                    <a:pt x="1273" y="2204"/>
                    <a:pt x="1026" y="2308"/>
                    <a:pt x="834" y="2501"/>
                  </a:cubicBezTo>
                  <a:cubicBezTo>
                    <a:pt x="589" y="2749"/>
                    <a:pt x="480" y="3105"/>
                    <a:pt x="666" y="3421"/>
                  </a:cubicBezTo>
                  <a:cubicBezTo>
                    <a:pt x="845" y="3725"/>
                    <a:pt x="1229" y="4005"/>
                    <a:pt x="1566" y="4097"/>
                  </a:cubicBezTo>
                  <a:cubicBezTo>
                    <a:pt x="1630" y="4115"/>
                    <a:pt x="1694" y="4124"/>
                    <a:pt x="1754" y="4124"/>
                  </a:cubicBezTo>
                  <a:cubicBezTo>
                    <a:pt x="2014" y="4124"/>
                    <a:pt x="2228" y="3966"/>
                    <a:pt x="2336" y="3706"/>
                  </a:cubicBezTo>
                  <a:cubicBezTo>
                    <a:pt x="2420" y="3506"/>
                    <a:pt x="2448" y="3287"/>
                    <a:pt x="2472" y="3075"/>
                  </a:cubicBezTo>
                  <a:cubicBezTo>
                    <a:pt x="2483" y="2984"/>
                    <a:pt x="2491" y="2892"/>
                    <a:pt x="2496" y="2803"/>
                  </a:cubicBezTo>
                  <a:cubicBezTo>
                    <a:pt x="2663" y="3354"/>
                    <a:pt x="2978" y="3960"/>
                    <a:pt x="3519" y="3960"/>
                  </a:cubicBezTo>
                  <a:cubicBezTo>
                    <a:pt x="3576" y="3960"/>
                    <a:pt x="3637" y="3953"/>
                    <a:pt x="3699" y="3939"/>
                  </a:cubicBezTo>
                  <a:cubicBezTo>
                    <a:pt x="4104" y="3845"/>
                    <a:pt x="4352" y="3480"/>
                    <a:pt x="4482" y="3110"/>
                  </a:cubicBezTo>
                  <a:cubicBezTo>
                    <a:pt x="4546" y="2929"/>
                    <a:pt x="4624" y="2710"/>
                    <a:pt x="4598" y="2515"/>
                  </a:cubicBezTo>
                  <a:cubicBezTo>
                    <a:pt x="4575" y="2334"/>
                    <a:pt x="4449" y="2218"/>
                    <a:pt x="4287" y="2150"/>
                  </a:cubicBezTo>
                  <a:cubicBezTo>
                    <a:pt x="4053" y="2051"/>
                    <a:pt x="3786" y="2009"/>
                    <a:pt x="3536" y="1972"/>
                  </a:cubicBezTo>
                  <a:cubicBezTo>
                    <a:pt x="3468" y="1962"/>
                    <a:pt x="3400" y="1954"/>
                    <a:pt x="3332" y="1948"/>
                  </a:cubicBezTo>
                  <a:cubicBezTo>
                    <a:pt x="3923" y="1800"/>
                    <a:pt x="4521" y="1491"/>
                    <a:pt x="4325" y="820"/>
                  </a:cubicBezTo>
                  <a:cubicBezTo>
                    <a:pt x="4191" y="359"/>
                    <a:pt x="3619" y="0"/>
                    <a:pt x="3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3721375" y="510075"/>
              <a:ext cx="49950" cy="44225"/>
            </a:xfrm>
            <a:custGeom>
              <a:avLst/>
              <a:gdLst/>
              <a:ahLst/>
              <a:cxnLst/>
              <a:rect l="l" t="t" r="r" b="b"/>
              <a:pathLst>
                <a:path w="1998" h="1769" extrusionOk="0">
                  <a:moveTo>
                    <a:pt x="168" y="1"/>
                  </a:moveTo>
                  <a:cubicBezTo>
                    <a:pt x="140" y="61"/>
                    <a:pt x="97" y="112"/>
                    <a:pt x="42" y="151"/>
                  </a:cubicBezTo>
                  <a:cubicBezTo>
                    <a:pt x="29" y="160"/>
                    <a:pt x="15" y="169"/>
                    <a:pt x="1" y="175"/>
                  </a:cubicBezTo>
                  <a:cubicBezTo>
                    <a:pt x="70" y="621"/>
                    <a:pt x="209" y="1105"/>
                    <a:pt x="489" y="1463"/>
                  </a:cubicBezTo>
                  <a:cubicBezTo>
                    <a:pt x="621" y="1632"/>
                    <a:pt x="801" y="1768"/>
                    <a:pt x="1023" y="1768"/>
                  </a:cubicBezTo>
                  <a:cubicBezTo>
                    <a:pt x="1027" y="1768"/>
                    <a:pt x="1031" y="1768"/>
                    <a:pt x="1036" y="1768"/>
                  </a:cubicBezTo>
                  <a:cubicBezTo>
                    <a:pt x="1268" y="1764"/>
                    <a:pt x="1479" y="1627"/>
                    <a:pt x="1621" y="1450"/>
                  </a:cubicBezTo>
                  <a:cubicBezTo>
                    <a:pt x="1773" y="1259"/>
                    <a:pt x="1856" y="1023"/>
                    <a:pt x="1917" y="789"/>
                  </a:cubicBezTo>
                  <a:cubicBezTo>
                    <a:pt x="1952" y="660"/>
                    <a:pt x="1998" y="504"/>
                    <a:pt x="1931" y="377"/>
                  </a:cubicBezTo>
                  <a:cubicBezTo>
                    <a:pt x="1879" y="279"/>
                    <a:pt x="1768" y="230"/>
                    <a:pt x="1669" y="196"/>
                  </a:cubicBezTo>
                  <a:cubicBezTo>
                    <a:pt x="1256" y="54"/>
                    <a:pt x="804" y="2"/>
                    <a:pt x="366" y="2"/>
                  </a:cubicBezTo>
                  <a:cubicBezTo>
                    <a:pt x="310" y="2"/>
                    <a:pt x="253" y="3"/>
                    <a:pt x="197" y="5"/>
                  </a:cubicBezTo>
                  <a:cubicBezTo>
                    <a:pt x="185" y="5"/>
                    <a:pt x="176" y="4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3715550" y="462125"/>
              <a:ext cx="53275" cy="44750"/>
            </a:xfrm>
            <a:custGeom>
              <a:avLst/>
              <a:gdLst/>
              <a:ahLst/>
              <a:cxnLst/>
              <a:rect l="l" t="t" r="r" b="b"/>
              <a:pathLst>
                <a:path w="2131" h="1790" extrusionOk="0">
                  <a:moveTo>
                    <a:pt x="815" y="1"/>
                  </a:moveTo>
                  <a:cubicBezTo>
                    <a:pt x="650" y="1"/>
                    <a:pt x="491" y="44"/>
                    <a:pt x="363" y="152"/>
                  </a:cubicBezTo>
                  <a:cubicBezTo>
                    <a:pt x="1" y="456"/>
                    <a:pt x="45" y="984"/>
                    <a:pt x="88" y="1405"/>
                  </a:cubicBezTo>
                  <a:cubicBezTo>
                    <a:pt x="127" y="1413"/>
                    <a:pt x="166" y="1424"/>
                    <a:pt x="203" y="1442"/>
                  </a:cubicBezTo>
                  <a:cubicBezTo>
                    <a:pt x="287" y="1482"/>
                    <a:pt x="359" y="1553"/>
                    <a:pt x="396" y="1639"/>
                  </a:cubicBezTo>
                  <a:cubicBezTo>
                    <a:pt x="417" y="1687"/>
                    <a:pt x="428" y="1737"/>
                    <a:pt x="428" y="1789"/>
                  </a:cubicBezTo>
                  <a:lnTo>
                    <a:pt x="430" y="1789"/>
                  </a:lnTo>
                  <a:cubicBezTo>
                    <a:pt x="669" y="1760"/>
                    <a:pt x="906" y="1713"/>
                    <a:pt x="1135" y="1645"/>
                  </a:cubicBezTo>
                  <a:cubicBezTo>
                    <a:pt x="1335" y="1588"/>
                    <a:pt x="1547" y="1522"/>
                    <a:pt x="1716" y="1395"/>
                  </a:cubicBezTo>
                  <a:cubicBezTo>
                    <a:pt x="2130" y="1085"/>
                    <a:pt x="1950" y="521"/>
                    <a:pt x="1581" y="262"/>
                  </a:cubicBezTo>
                  <a:cubicBezTo>
                    <a:pt x="1378" y="119"/>
                    <a:pt x="1088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3711250" y="499975"/>
              <a:ext cx="11725" cy="12425"/>
            </a:xfrm>
            <a:custGeom>
              <a:avLst/>
              <a:gdLst/>
              <a:ahLst/>
              <a:cxnLst/>
              <a:rect l="l" t="t" r="r" b="b"/>
              <a:pathLst>
                <a:path w="469" h="497" extrusionOk="0">
                  <a:moveTo>
                    <a:pt x="227" y="1"/>
                  </a:moveTo>
                  <a:cubicBezTo>
                    <a:pt x="223" y="13"/>
                    <a:pt x="213" y="25"/>
                    <a:pt x="197" y="29"/>
                  </a:cubicBezTo>
                  <a:cubicBezTo>
                    <a:pt x="178" y="34"/>
                    <a:pt x="166" y="39"/>
                    <a:pt x="154" y="45"/>
                  </a:cubicBezTo>
                  <a:cubicBezTo>
                    <a:pt x="147" y="48"/>
                    <a:pt x="128" y="57"/>
                    <a:pt x="118" y="65"/>
                  </a:cubicBezTo>
                  <a:cubicBezTo>
                    <a:pt x="105" y="74"/>
                    <a:pt x="106" y="72"/>
                    <a:pt x="92" y="85"/>
                  </a:cubicBezTo>
                  <a:cubicBezTo>
                    <a:pt x="81" y="96"/>
                    <a:pt x="72" y="106"/>
                    <a:pt x="62" y="118"/>
                  </a:cubicBezTo>
                  <a:cubicBezTo>
                    <a:pt x="61" y="120"/>
                    <a:pt x="56" y="127"/>
                    <a:pt x="53" y="130"/>
                  </a:cubicBezTo>
                  <a:cubicBezTo>
                    <a:pt x="49" y="136"/>
                    <a:pt x="46" y="144"/>
                    <a:pt x="41" y="149"/>
                  </a:cubicBezTo>
                  <a:cubicBezTo>
                    <a:pt x="37" y="155"/>
                    <a:pt x="34" y="164"/>
                    <a:pt x="30" y="170"/>
                  </a:cubicBezTo>
                  <a:cubicBezTo>
                    <a:pt x="29" y="173"/>
                    <a:pt x="25" y="181"/>
                    <a:pt x="24" y="183"/>
                  </a:cubicBezTo>
                  <a:cubicBezTo>
                    <a:pt x="18" y="197"/>
                    <a:pt x="12" y="212"/>
                    <a:pt x="9" y="225"/>
                  </a:cubicBezTo>
                  <a:cubicBezTo>
                    <a:pt x="7" y="233"/>
                    <a:pt x="6" y="242"/>
                    <a:pt x="4" y="249"/>
                  </a:cubicBezTo>
                  <a:cubicBezTo>
                    <a:pt x="4" y="252"/>
                    <a:pt x="3" y="257"/>
                    <a:pt x="3" y="261"/>
                  </a:cubicBezTo>
                  <a:cubicBezTo>
                    <a:pt x="2" y="275"/>
                    <a:pt x="1" y="289"/>
                    <a:pt x="1" y="302"/>
                  </a:cubicBezTo>
                  <a:cubicBezTo>
                    <a:pt x="1" y="310"/>
                    <a:pt x="1" y="316"/>
                    <a:pt x="2" y="323"/>
                  </a:cubicBezTo>
                  <a:lnTo>
                    <a:pt x="2" y="328"/>
                  </a:lnTo>
                  <a:cubicBezTo>
                    <a:pt x="2" y="329"/>
                    <a:pt x="3" y="331"/>
                    <a:pt x="3" y="331"/>
                  </a:cubicBezTo>
                  <a:cubicBezTo>
                    <a:pt x="5" y="345"/>
                    <a:pt x="8" y="359"/>
                    <a:pt x="13" y="372"/>
                  </a:cubicBezTo>
                  <a:cubicBezTo>
                    <a:pt x="13" y="374"/>
                    <a:pt x="16" y="382"/>
                    <a:pt x="17" y="384"/>
                  </a:cubicBezTo>
                  <a:cubicBezTo>
                    <a:pt x="18" y="386"/>
                    <a:pt x="22" y="395"/>
                    <a:pt x="23" y="396"/>
                  </a:cubicBezTo>
                  <a:cubicBezTo>
                    <a:pt x="27" y="403"/>
                    <a:pt x="31" y="410"/>
                    <a:pt x="35" y="416"/>
                  </a:cubicBezTo>
                  <a:cubicBezTo>
                    <a:pt x="36" y="419"/>
                    <a:pt x="38" y="421"/>
                    <a:pt x="40" y="424"/>
                  </a:cubicBezTo>
                  <a:lnTo>
                    <a:pt x="41" y="424"/>
                  </a:lnTo>
                  <a:cubicBezTo>
                    <a:pt x="49" y="435"/>
                    <a:pt x="58" y="442"/>
                    <a:pt x="69" y="452"/>
                  </a:cubicBezTo>
                  <a:cubicBezTo>
                    <a:pt x="70" y="454"/>
                    <a:pt x="70" y="454"/>
                    <a:pt x="71" y="454"/>
                  </a:cubicBezTo>
                  <a:lnTo>
                    <a:pt x="71" y="455"/>
                  </a:lnTo>
                  <a:cubicBezTo>
                    <a:pt x="74" y="456"/>
                    <a:pt x="76" y="458"/>
                    <a:pt x="78" y="460"/>
                  </a:cubicBezTo>
                  <a:cubicBezTo>
                    <a:pt x="84" y="464"/>
                    <a:pt x="89" y="467"/>
                    <a:pt x="96" y="470"/>
                  </a:cubicBezTo>
                  <a:cubicBezTo>
                    <a:pt x="101" y="473"/>
                    <a:pt x="105" y="476"/>
                    <a:pt x="110" y="478"/>
                  </a:cubicBezTo>
                  <a:cubicBezTo>
                    <a:pt x="111" y="478"/>
                    <a:pt x="121" y="482"/>
                    <a:pt x="123" y="483"/>
                  </a:cubicBezTo>
                  <a:cubicBezTo>
                    <a:pt x="136" y="488"/>
                    <a:pt x="149" y="491"/>
                    <a:pt x="162" y="493"/>
                  </a:cubicBezTo>
                  <a:cubicBezTo>
                    <a:pt x="167" y="494"/>
                    <a:pt x="168" y="494"/>
                    <a:pt x="169" y="494"/>
                  </a:cubicBezTo>
                  <a:lnTo>
                    <a:pt x="171" y="495"/>
                  </a:lnTo>
                  <a:cubicBezTo>
                    <a:pt x="178" y="495"/>
                    <a:pt x="184" y="496"/>
                    <a:pt x="192" y="496"/>
                  </a:cubicBezTo>
                  <a:cubicBezTo>
                    <a:pt x="206" y="496"/>
                    <a:pt x="222" y="495"/>
                    <a:pt x="237" y="495"/>
                  </a:cubicBezTo>
                  <a:lnTo>
                    <a:pt x="240" y="495"/>
                  </a:lnTo>
                  <a:cubicBezTo>
                    <a:pt x="240" y="494"/>
                    <a:pt x="240" y="494"/>
                    <a:pt x="242" y="494"/>
                  </a:cubicBezTo>
                  <a:cubicBezTo>
                    <a:pt x="249" y="493"/>
                    <a:pt x="255" y="492"/>
                    <a:pt x="264" y="491"/>
                  </a:cubicBezTo>
                  <a:cubicBezTo>
                    <a:pt x="278" y="488"/>
                    <a:pt x="292" y="483"/>
                    <a:pt x="306" y="478"/>
                  </a:cubicBezTo>
                  <a:cubicBezTo>
                    <a:pt x="309" y="478"/>
                    <a:pt x="319" y="473"/>
                    <a:pt x="321" y="472"/>
                  </a:cubicBezTo>
                  <a:cubicBezTo>
                    <a:pt x="325" y="470"/>
                    <a:pt x="334" y="466"/>
                    <a:pt x="335" y="465"/>
                  </a:cubicBezTo>
                  <a:cubicBezTo>
                    <a:pt x="347" y="460"/>
                    <a:pt x="360" y="453"/>
                    <a:pt x="371" y="445"/>
                  </a:cubicBezTo>
                  <a:cubicBezTo>
                    <a:pt x="374" y="442"/>
                    <a:pt x="377" y="440"/>
                    <a:pt x="382" y="437"/>
                  </a:cubicBezTo>
                  <a:cubicBezTo>
                    <a:pt x="382" y="437"/>
                    <a:pt x="383" y="437"/>
                    <a:pt x="384" y="436"/>
                  </a:cubicBezTo>
                  <a:cubicBezTo>
                    <a:pt x="385" y="435"/>
                    <a:pt x="386" y="434"/>
                    <a:pt x="387" y="434"/>
                  </a:cubicBezTo>
                  <a:cubicBezTo>
                    <a:pt x="389" y="431"/>
                    <a:pt x="392" y="428"/>
                    <a:pt x="396" y="425"/>
                  </a:cubicBezTo>
                  <a:cubicBezTo>
                    <a:pt x="406" y="416"/>
                    <a:pt x="415" y="407"/>
                    <a:pt x="424" y="395"/>
                  </a:cubicBezTo>
                  <a:lnTo>
                    <a:pt x="425" y="394"/>
                  </a:lnTo>
                  <a:cubicBezTo>
                    <a:pt x="427" y="392"/>
                    <a:pt x="429" y="390"/>
                    <a:pt x="430" y="388"/>
                  </a:cubicBezTo>
                  <a:cubicBezTo>
                    <a:pt x="433" y="383"/>
                    <a:pt x="438" y="376"/>
                    <a:pt x="441" y="371"/>
                  </a:cubicBezTo>
                  <a:cubicBezTo>
                    <a:pt x="444" y="365"/>
                    <a:pt x="449" y="357"/>
                    <a:pt x="453" y="350"/>
                  </a:cubicBezTo>
                  <a:lnTo>
                    <a:pt x="454" y="348"/>
                  </a:lnTo>
                  <a:cubicBezTo>
                    <a:pt x="454" y="346"/>
                    <a:pt x="455" y="344"/>
                    <a:pt x="456" y="341"/>
                  </a:cubicBezTo>
                  <a:cubicBezTo>
                    <a:pt x="461" y="328"/>
                    <a:pt x="464" y="316"/>
                    <a:pt x="466" y="302"/>
                  </a:cubicBezTo>
                  <a:cubicBezTo>
                    <a:pt x="466" y="301"/>
                    <a:pt x="467" y="299"/>
                    <a:pt x="467" y="298"/>
                  </a:cubicBezTo>
                  <a:lnTo>
                    <a:pt x="467" y="296"/>
                  </a:lnTo>
                  <a:cubicBezTo>
                    <a:pt x="467" y="293"/>
                    <a:pt x="467" y="288"/>
                    <a:pt x="468" y="285"/>
                  </a:cubicBezTo>
                  <a:lnTo>
                    <a:pt x="468" y="261"/>
                  </a:lnTo>
                  <a:cubicBezTo>
                    <a:pt x="468" y="260"/>
                    <a:pt x="468" y="252"/>
                    <a:pt x="467" y="247"/>
                  </a:cubicBezTo>
                  <a:cubicBezTo>
                    <a:pt x="466" y="240"/>
                    <a:pt x="464" y="232"/>
                    <a:pt x="462" y="226"/>
                  </a:cubicBezTo>
                  <a:cubicBezTo>
                    <a:pt x="461" y="217"/>
                    <a:pt x="458" y="207"/>
                    <a:pt x="456" y="200"/>
                  </a:cubicBezTo>
                  <a:cubicBezTo>
                    <a:pt x="454" y="197"/>
                    <a:pt x="453" y="192"/>
                    <a:pt x="450" y="189"/>
                  </a:cubicBezTo>
                  <a:cubicBezTo>
                    <a:pt x="450" y="188"/>
                    <a:pt x="449" y="188"/>
                    <a:pt x="449" y="187"/>
                  </a:cubicBezTo>
                  <a:cubicBezTo>
                    <a:pt x="444" y="171"/>
                    <a:pt x="435" y="156"/>
                    <a:pt x="427" y="143"/>
                  </a:cubicBezTo>
                  <a:cubicBezTo>
                    <a:pt x="394" y="93"/>
                    <a:pt x="350" y="51"/>
                    <a:pt x="294" y="23"/>
                  </a:cubicBezTo>
                  <a:cubicBezTo>
                    <a:pt x="276" y="13"/>
                    <a:pt x="250" y="6"/>
                    <a:pt x="227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3674950" y="510425"/>
              <a:ext cx="43525" cy="48075"/>
            </a:xfrm>
            <a:custGeom>
              <a:avLst/>
              <a:gdLst/>
              <a:ahLst/>
              <a:cxnLst/>
              <a:rect l="l" t="t" r="r" b="b"/>
              <a:pathLst>
                <a:path w="1741" h="1923" extrusionOk="0">
                  <a:moveTo>
                    <a:pt x="1343" y="0"/>
                  </a:moveTo>
                  <a:cubicBezTo>
                    <a:pt x="965" y="162"/>
                    <a:pt x="520" y="248"/>
                    <a:pt x="239" y="570"/>
                  </a:cubicBezTo>
                  <a:cubicBezTo>
                    <a:pt x="81" y="752"/>
                    <a:pt x="0" y="998"/>
                    <a:pt x="107" y="1227"/>
                  </a:cubicBezTo>
                  <a:cubicBezTo>
                    <a:pt x="192" y="1415"/>
                    <a:pt x="367" y="1557"/>
                    <a:pt x="530" y="1674"/>
                  </a:cubicBezTo>
                  <a:cubicBezTo>
                    <a:pt x="699" y="1797"/>
                    <a:pt x="903" y="1922"/>
                    <a:pt x="1118" y="1922"/>
                  </a:cubicBezTo>
                  <a:cubicBezTo>
                    <a:pt x="1123" y="1922"/>
                    <a:pt x="1127" y="1922"/>
                    <a:pt x="1131" y="1922"/>
                  </a:cubicBezTo>
                  <a:cubicBezTo>
                    <a:pt x="1371" y="1918"/>
                    <a:pt x="1520" y="1735"/>
                    <a:pt x="1592" y="1524"/>
                  </a:cubicBezTo>
                  <a:cubicBezTo>
                    <a:pt x="1734" y="1115"/>
                    <a:pt x="1741" y="639"/>
                    <a:pt x="1723" y="207"/>
                  </a:cubicBezTo>
                  <a:lnTo>
                    <a:pt x="1723" y="207"/>
                  </a:lnTo>
                  <a:cubicBezTo>
                    <a:pt x="1702" y="210"/>
                    <a:pt x="1681" y="212"/>
                    <a:pt x="1659" y="212"/>
                  </a:cubicBezTo>
                  <a:cubicBezTo>
                    <a:pt x="1596" y="212"/>
                    <a:pt x="1533" y="197"/>
                    <a:pt x="1479" y="166"/>
                  </a:cubicBezTo>
                  <a:cubicBezTo>
                    <a:pt x="1412" y="126"/>
                    <a:pt x="1368" y="67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658825" y="467400"/>
              <a:ext cx="54775" cy="42500"/>
            </a:xfrm>
            <a:custGeom>
              <a:avLst/>
              <a:gdLst/>
              <a:ahLst/>
              <a:cxnLst/>
              <a:rect l="l" t="t" r="r" b="b"/>
              <a:pathLst>
                <a:path w="2191" h="1700" extrusionOk="0">
                  <a:moveTo>
                    <a:pt x="1010" y="1"/>
                  </a:moveTo>
                  <a:cubicBezTo>
                    <a:pt x="952" y="1"/>
                    <a:pt x="895" y="8"/>
                    <a:pt x="838" y="25"/>
                  </a:cubicBezTo>
                  <a:cubicBezTo>
                    <a:pt x="623" y="88"/>
                    <a:pt x="494" y="273"/>
                    <a:pt x="396" y="463"/>
                  </a:cubicBezTo>
                  <a:cubicBezTo>
                    <a:pt x="207" y="827"/>
                    <a:pt x="0" y="1511"/>
                    <a:pt x="562" y="1670"/>
                  </a:cubicBezTo>
                  <a:cubicBezTo>
                    <a:pt x="640" y="1692"/>
                    <a:pt x="721" y="1700"/>
                    <a:pt x="803" y="1700"/>
                  </a:cubicBezTo>
                  <a:cubicBezTo>
                    <a:pt x="945" y="1700"/>
                    <a:pt x="1090" y="1676"/>
                    <a:pt x="1226" y="1662"/>
                  </a:cubicBezTo>
                  <a:cubicBezTo>
                    <a:pt x="1474" y="1636"/>
                    <a:pt x="1722" y="1608"/>
                    <a:pt x="1969" y="1583"/>
                  </a:cubicBezTo>
                  <a:cubicBezTo>
                    <a:pt x="1970" y="1556"/>
                    <a:pt x="1973" y="1528"/>
                    <a:pt x="1980" y="1501"/>
                  </a:cubicBezTo>
                  <a:cubicBezTo>
                    <a:pt x="2006" y="1395"/>
                    <a:pt x="2084" y="1288"/>
                    <a:pt x="2190" y="1251"/>
                  </a:cubicBezTo>
                  <a:cubicBezTo>
                    <a:pt x="2190" y="1250"/>
                    <a:pt x="2190" y="1247"/>
                    <a:pt x="2191" y="1245"/>
                  </a:cubicBezTo>
                  <a:lnTo>
                    <a:pt x="2191" y="1245"/>
                  </a:lnTo>
                  <a:cubicBezTo>
                    <a:pt x="2186" y="1246"/>
                    <a:pt x="2181" y="1247"/>
                    <a:pt x="2176" y="1247"/>
                  </a:cubicBezTo>
                  <a:cubicBezTo>
                    <a:pt x="2157" y="1247"/>
                    <a:pt x="2137" y="1238"/>
                    <a:pt x="2129" y="1214"/>
                  </a:cubicBezTo>
                  <a:cubicBezTo>
                    <a:pt x="1982" y="810"/>
                    <a:pt x="1813" y="333"/>
                    <a:pt x="1413" y="111"/>
                  </a:cubicBezTo>
                  <a:cubicBezTo>
                    <a:pt x="1291" y="45"/>
                    <a:pt x="1151" y="1"/>
                    <a:pt x="1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721375" y="510075"/>
              <a:ext cx="49950" cy="44175"/>
            </a:xfrm>
            <a:custGeom>
              <a:avLst/>
              <a:gdLst/>
              <a:ahLst/>
              <a:cxnLst/>
              <a:rect l="l" t="t" r="r" b="b"/>
              <a:pathLst>
                <a:path w="1998" h="1767" extrusionOk="0">
                  <a:moveTo>
                    <a:pt x="168" y="1"/>
                  </a:moveTo>
                  <a:cubicBezTo>
                    <a:pt x="140" y="61"/>
                    <a:pt x="98" y="112"/>
                    <a:pt x="42" y="150"/>
                  </a:cubicBezTo>
                  <a:cubicBezTo>
                    <a:pt x="29" y="160"/>
                    <a:pt x="15" y="169"/>
                    <a:pt x="1" y="175"/>
                  </a:cubicBezTo>
                  <a:cubicBezTo>
                    <a:pt x="19" y="296"/>
                    <a:pt x="44" y="420"/>
                    <a:pt x="75" y="544"/>
                  </a:cubicBezTo>
                  <a:cubicBezTo>
                    <a:pt x="130" y="437"/>
                    <a:pt x="204" y="340"/>
                    <a:pt x="297" y="256"/>
                  </a:cubicBezTo>
                  <a:cubicBezTo>
                    <a:pt x="446" y="121"/>
                    <a:pt x="616" y="60"/>
                    <a:pt x="783" y="60"/>
                  </a:cubicBezTo>
                  <a:cubicBezTo>
                    <a:pt x="1073" y="60"/>
                    <a:pt x="1352" y="246"/>
                    <a:pt x="1492" y="549"/>
                  </a:cubicBezTo>
                  <a:cubicBezTo>
                    <a:pt x="1710" y="1021"/>
                    <a:pt x="1583" y="1592"/>
                    <a:pt x="1055" y="1766"/>
                  </a:cubicBezTo>
                  <a:cubicBezTo>
                    <a:pt x="1280" y="1755"/>
                    <a:pt x="1483" y="1622"/>
                    <a:pt x="1621" y="1450"/>
                  </a:cubicBezTo>
                  <a:cubicBezTo>
                    <a:pt x="1773" y="1259"/>
                    <a:pt x="1856" y="1023"/>
                    <a:pt x="1917" y="789"/>
                  </a:cubicBezTo>
                  <a:cubicBezTo>
                    <a:pt x="1952" y="660"/>
                    <a:pt x="1998" y="504"/>
                    <a:pt x="1931" y="377"/>
                  </a:cubicBezTo>
                  <a:cubicBezTo>
                    <a:pt x="1879" y="279"/>
                    <a:pt x="1768" y="230"/>
                    <a:pt x="1669" y="196"/>
                  </a:cubicBezTo>
                  <a:cubicBezTo>
                    <a:pt x="1256" y="54"/>
                    <a:pt x="805" y="2"/>
                    <a:pt x="367" y="2"/>
                  </a:cubicBezTo>
                  <a:cubicBezTo>
                    <a:pt x="310" y="2"/>
                    <a:pt x="253" y="3"/>
                    <a:pt x="197" y="5"/>
                  </a:cubicBezTo>
                  <a:cubicBezTo>
                    <a:pt x="185" y="5"/>
                    <a:pt x="176" y="4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3717125" y="465275"/>
              <a:ext cx="51700" cy="41600"/>
            </a:xfrm>
            <a:custGeom>
              <a:avLst/>
              <a:gdLst/>
              <a:ahLst/>
              <a:cxnLst/>
              <a:rect l="l" t="t" r="r" b="b"/>
              <a:pathLst>
                <a:path w="2068" h="1664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1492" y="341"/>
                    <a:pt x="1493" y="889"/>
                    <a:pt x="1197" y="1171"/>
                  </a:cubicBezTo>
                  <a:cubicBezTo>
                    <a:pt x="1060" y="1302"/>
                    <a:pt x="889" y="1360"/>
                    <a:pt x="716" y="1360"/>
                  </a:cubicBezTo>
                  <a:cubicBezTo>
                    <a:pt x="522" y="1360"/>
                    <a:pt x="324" y="1287"/>
                    <a:pt x="165" y="1162"/>
                  </a:cubicBezTo>
                  <a:cubicBezTo>
                    <a:pt x="102" y="1111"/>
                    <a:pt x="48" y="1053"/>
                    <a:pt x="1" y="991"/>
                  </a:cubicBezTo>
                  <a:lnTo>
                    <a:pt x="1" y="991"/>
                  </a:lnTo>
                  <a:cubicBezTo>
                    <a:pt x="6" y="1090"/>
                    <a:pt x="15" y="1187"/>
                    <a:pt x="25" y="1279"/>
                  </a:cubicBezTo>
                  <a:cubicBezTo>
                    <a:pt x="64" y="1287"/>
                    <a:pt x="102" y="1298"/>
                    <a:pt x="139" y="1316"/>
                  </a:cubicBezTo>
                  <a:cubicBezTo>
                    <a:pt x="223" y="1356"/>
                    <a:pt x="296" y="1427"/>
                    <a:pt x="332" y="1513"/>
                  </a:cubicBezTo>
                  <a:cubicBezTo>
                    <a:pt x="354" y="1561"/>
                    <a:pt x="364" y="1612"/>
                    <a:pt x="364" y="1663"/>
                  </a:cubicBezTo>
                  <a:lnTo>
                    <a:pt x="367" y="1663"/>
                  </a:lnTo>
                  <a:cubicBezTo>
                    <a:pt x="606" y="1634"/>
                    <a:pt x="841" y="1587"/>
                    <a:pt x="1072" y="1519"/>
                  </a:cubicBezTo>
                  <a:cubicBezTo>
                    <a:pt x="1271" y="1462"/>
                    <a:pt x="1484" y="1396"/>
                    <a:pt x="1652" y="1270"/>
                  </a:cubicBezTo>
                  <a:cubicBezTo>
                    <a:pt x="2067" y="959"/>
                    <a:pt x="1887" y="395"/>
                    <a:pt x="1518" y="136"/>
                  </a:cubicBezTo>
                  <a:cubicBezTo>
                    <a:pt x="1447" y="86"/>
                    <a:pt x="1365" y="4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3711250" y="499975"/>
              <a:ext cx="11725" cy="12425"/>
            </a:xfrm>
            <a:custGeom>
              <a:avLst/>
              <a:gdLst/>
              <a:ahLst/>
              <a:cxnLst/>
              <a:rect l="l" t="t" r="r" b="b"/>
              <a:pathLst>
                <a:path w="469" h="497" extrusionOk="0">
                  <a:moveTo>
                    <a:pt x="227" y="1"/>
                  </a:moveTo>
                  <a:cubicBezTo>
                    <a:pt x="223" y="13"/>
                    <a:pt x="213" y="25"/>
                    <a:pt x="197" y="29"/>
                  </a:cubicBezTo>
                  <a:cubicBezTo>
                    <a:pt x="178" y="34"/>
                    <a:pt x="166" y="39"/>
                    <a:pt x="154" y="45"/>
                  </a:cubicBezTo>
                  <a:cubicBezTo>
                    <a:pt x="147" y="48"/>
                    <a:pt x="128" y="57"/>
                    <a:pt x="118" y="65"/>
                  </a:cubicBezTo>
                  <a:cubicBezTo>
                    <a:pt x="105" y="74"/>
                    <a:pt x="106" y="72"/>
                    <a:pt x="92" y="85"/>
                  </a:cubicBezTo>
                  <a:cubicBezTo>
                    <a:pt x="81" y="96"/>
                    <a:pt x="72" y="106"/>
                    <a:pt x="62" y="118"/>
                  </a:cubicBezTo>
                  <a:cubicBezTo>
                    <a:pt x="61" y="120"/>
                    <a:pt x="56" y="127"/>
                    <a:pt x="53" y="130"/>
                  </a:cubicBezTo>
                  <a:cubicBezTo>
                    <a:pt x="49" y="136"/>
                    <a:pt x="46" y="144"/>
                    <a:pt x="41" y="149"/>
                  </a:cubicBezTo>
                  <a:cubicBezTo>
                    <a:pt x="37" y="155"/>
                    <a:pt x="34" y="164"/>
                    <a:pt x="30" y="170"/>
                  </a:cubicBezTo>
                  <a:cubicBezTo>
                    <a:pt x="29" y="173"/>
                    <a:pt x="25" y="181"/>
                    <a:pt x="24" y="183"/>
                  </a:cubicBezTo>
                  <a:cubicBezTo>
                    <a:pt x="18" y="197"/>
                    <a:pt x="12" y="212"/>
                    <a:pt x="9" y="225"/>
                  </a:cubicBezTo>
                  <a:cubicBezTo>
                    <a:pt x="7" y="233"/>
                    <a:pt x="6" y="242"/>
                    <a:pt x="4" y="249"/>
                  </a:cubicBezTo>
                  <a:cubicBezTo>
                    <a:pt x="4" y="252"/>
                    <a:pt x="3" y="257"/>
                    <a:pt x="3" y="261"/>
                  </a:cubicBezTo>
                  <a:cubicBezTo>
                    <a:pt x="2" y="275"/>
                    <a:pt x="1" y="289"/>
                    <a:pt x="1" y="302"/>
                  </a:cubicBezTo>
                  <a:cubicBezTo>
                    <a:pt x="1" y="310"/>
                    <a:pt x="1" y="316"/>
                    <a:pt x="2" y="323"/>
                  </a:cubicBezTo>
                  <a:lnTo>
                    <a:pt x="2" y="328"/>
                  </a:lnTo>
                  <a:cubicBezTo>
                    <a:pt x="2" y="329"/>
                    <a:pt x="3" y="331"/>
                    <a:pt x="3" y="331"/>
                  </a:cubicBezTo>
                  <a:cubicBezTo>
                    <a:pt x="5" y="345"/>
                    <a:pt x="8" y="359"/>
                    <a:pt x="13" y="372"/>
                  </a:cubicBezTo>
                  <a:cubicBezTo>
                    <a:pt x="13" y="374"/>
                    <a:pt x="16" y="382"/>
                    <a:pt x="17" y="384"/>
                  </a:cubicBezTo>
                  <a:cubicBezTo>
                    <a:pt x="18" y="386"/>
                    <a:pt x="22" y="395"/>
                    <a:pt x="23" y="396"/>
                  </a:cubicBezTo>
                  <a:cubicBezTo>
                    <a:pt x="27" y="403"/>
                    <a:pt x="31" y="410"/>
                    <a:pt x="35" y="416"/>
                  </a:cubicBezTo>
                  <a:cubicBezTo>
                    <a:pt x="36" y="419"/>
                    <a:pt x="38" y="421"/>
                    <a:pt x="40" y="424"/>
                  </a:cubicBezTo>
                  <a:lnTo>
                    <a:pt x="41" y="424"/>
                  </a:lnTo>
                  <a:cubicBezTo>
                    <a:pt x="49" y="435"/>
                    <a:pt x="58" y="442"/>
                    <a:pt x="69" y="452"/>
                  </a:cubicBezTo>
                  <a:cubicBezTo>
                    <a:pt x="70" y="454"/>
                    <a:pt x="70" y="454"/>
                    <a:pt x="71" y="454"/>
                  </a:cubicBezTo>
                  <a:lnTo>
                    <a:pt x="71" y="455"/>
                  </a:lnTo>
                  <a:cubicBezTo>
                    <a:pt x="74" y="456"/>
                    <a:pt x="76" y="458"/>
                    <a:pt x="78" y="460"/>
                  </a:cubicBezTo>
                  <a:cubicBezTo>
                    <a:pt x="84" y="464"/>
                    <a:pt x="89" y="467"/>
                    <a:pt x="96" y="470"/>
                  </a:cubicBezTo>
                  <a:cubicBezTo>
                    <a:pt x="101" y="473"/>
                    <a:pt x="105" y="476"/>
                    <a:pt x="110" y="478"/>
                  </a:cubicBezTo>
                  <a:cubicBezTo>
                    <a:pt x="111" y="478"/>
                    <a:pt x="121" y="482"/>
                    <a:pt x="123" y="483"/>
                  </a:cubicBezTo>
                  <a:cubicBezTo>
                    <a:pt x="136" y="488"/>
                    <a:pt x="149" y="491"/>
                    <a:pt x="162" y="493"/>
                  </a:cubicBezTo>
                  <a:cubicBezTo>
                    <a:pt x="167" y="494"/>
                    <a:pt x="168" y="494"/>
                    <a:pt x="169" y="494"/>
                  </a:cubicBezTo>
                  <a:lnTo>
                    <a:pt x="171" y="495"/>
                  </a:lnTo>
                  <a:cubicBezTo>
                    <a:pt x="178" y="495"/>
                    <a:pt x="184" y="496"/>
                    <a:pt x="192" y="496"/>
                  </a:cubicBezTo>
                  <a:cubicBezTo>
                    <a:pt x="206" y="496"/>
                    <a:pt x="222" y="495"/>
                    <a:pt x="237" y="495"/>
                  </a:cubicBezTo>
                  <a:lnTo>
                    <a:pt x="240" y="495"/>
                  </a:lnTo>
                  <a:cubicBezTo>
                    <a:pt x="240" y="494"/>
                    <a:pt x="240" y="494"/>
                    <a:pt x="242" y="494"/>
                  </a:cubicBezTo>
                  <a:cubicBezTo>
                    <a:pt x="249" y="493"/>
                    <a:pt x="255" y="492"/>
                    <a:pt x="264" y="491"/>
                  </a:cubicBezTo>
                  <a:cubicBezTo>
                    <a:pt x="278" y="488"/>
                    <a:pt x="292" y="483"/>
                    <a:pt x="306" y="478"/>
                  </a:cubicBezTo>
                  <a:cubicBezTo>
                    <a:pt x="309" y="478"/>
                    <a:pt x="319" y="473"/>
                    <a:pt x="321" y="472"/>
                  </a:cubicBezTo>
                  <a:cubicBezTo>
                    <a:pt x="325" y="470"/>
                    <a:pt x="334" y="466"/>
                    <a:pt x="335" y="465"/>
                  </a:cubicBezTo>
                  <a:cubicBezTo>
                    <a:pt x="347" y="460"/>
                    <a:pt x="360" y="453"/>
                    <a:pt x="371" y="445"/>
                  </a:cubicBezTo>
                  <a:cubicBezTo>
                    <a:pt x="374" y="442"/>
                    <a:pt x="377" y="440"/>
                    <a:pt x="382" y="437"/>
                  </a:cubicBezTo>
                  <a:cubicBezTo>
                    <a:pt x="382" y="437"/>
                    <a:pt x="383" y="437"/>
                    <a:pt x="384" y="436"/>
                  </a:cubicBezTo>
                  <a:cubicBezTo>
                    <a:pt x="385" y="435"/>
                    <a:pt x="386" y="434"/>
                    <a:pt x="387" y="434"/>
                  </a:cubicBezTo>
                  <a:cubicBezTo>
                    <a:pt x="389" y="431"/>
                    <a:pt x="392" y="428"/>
                    <a:pt x="396" y="425"/>
                  </a:cubicBezTo>
                  <a:cubicBezTo>
                    <a:pt x="406" y="416"/>
                    <a:pt x="415" y="407"/>
                    <a:pt x="424" y="395"/>
                  </a:cubicBezTo>
                  <a:lnTo>
                    <a:pt x="425" y="394"/>
                  </a:lnTo>
                  <a:cubicBezTo>
                    <a:pt x="427" y="392"/>
                    <a:pt x="429" y="390"/>
                    <a:pt x="430" y="388"/>
                  </a:cubicBezTo>
                  <a:cubicBezTo>
                    <a:pt x="433" y="383"/>
                    <a:pt x="438" y="376"/>
                    <a:pt x="441" y="371"/>
                  </a:cubicBezTo>
                  <a:cubicBezTo>
                    <a:pt x="444" y="365"/>
                    <a:pt x="449" y="357"/>
                    <a:pt x="453" y="350"/>
                  </a:cubicBezTo>
                  <a:lnTo>
                    <a:pt x="454" y="348"/>
                  </a:lnTo>
                  <a:cubicBezTo>
                    <a:pt x="454" y="346"/>
                    <a:pt x="455" y="344"/>
                    <a:pt x="456" y="341"/>
                  </a:cubicBezTo>
                  <a:cubicBezTo>
                    <a:pt x="461" y="328"/>
                    <a:pt x="464" y="316"/>
                    <a:pt x="466" y="302"/>
                  </a:cubicBezTo>
                  <a:cubicBezTo>
                    <a:pt x="466" y="301"/>
                    <a:pt x="467" y="299"/>
                    <a:pt x="467" y="298"/>
                  </a:cubicBezTo>
                  <a:lnTo>
                    <a:pt x="467" y="296"/>
                  </a:lnTo>
                  <a:cubicBezTo>
                    <a:pt x="467" y="293"/>
                    <a:pt x="467" y="288"/>
                    <a:pt x="468" y="285"/>
                  </a:cubicBezTo>
                  <a:lnTo>
                    <a:pt x="468" y="261"/>
                  </a:lnTo>
                  <a:cubicBezTo>
                    <a:pt x="468" y="260"/>
                    <a:pt x="468" y="252"/>
                    <a:pt x="467" y="247"/>
                  </a:cubicBezTo>
                  <a:cubicBezTo>
                    <a:pt x="466" y="240"/>
                    <a:pt x="464" y="232"/>
                    <a:pt x="462" y="226"/>
                  </a:cubicBezTo>
                  <a:cubicBezTo>
                    <a:pt x="461" y="217"/>
                    <a:pt x="458" y="207"/>
                    <a:pt x="456" y="200"/>
                  </a:cubicBezTo>
                  <a:cubicBezTo>
                    <a:pt x="454" y="197"/>
                    <a:pt x="453" y="192"/>
                    <a:pt x="450" y="189"/>
                  </a:cubicBezTo>
                  <a:cubicBezTo>
                    <a:pt x="450" y="188"/>
                    <a:pt x="449" y="188"/>
                    <a:pt x="449" y="187"/>
                  </a:cubicBezTo>
                  <a:cubicBezTo>
                    <a:pt x="444" y="171"/>
                    <a:pt x="435" y="156"/>
                    <a:pt x="427" y="143"/>
                  </a:cubicBezTo>
                  <a:cubicBezTo>
                    <a:pt x="394" y="93"/>
                    <a:pt x="350" y="51"/>
                    <a:pt x="294" y="23"/>
                  </a:cubicBezTo>
                  <a:cubicBezTo>
                    <a:pt x="276" y="13"/>
                    <a:pt x="250" y="6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3692400" y="510425"/>
              <a:ext cx="26075" cy="48100"/>
            </a:xfrm>
            <a:custGeom>
              <a:avLst/>
              <a:gdLst/>
              <a:ahLst/>
              <a:cxnLst/>
              <a:rect l="l" t="t" r="r" b="b"/>
              <a:pathLst>
                <a:path w="1043" h="1924" extrusionOk="0">
                  <a:moveTo>
                    <a:pt x="645" y="0"/>
                  </a:moveTo>
                  <a:cubicBezTo>
                    <a:pt x="468" y="76"/>
                    <a:pt x="276" y="136"/>
                    <a:pt x="93" y="211"/>
                  </a:cubicBezTo>
                  <a:cubicBezTo>
                    <a:pt x="111" y="209"/>
                    <a:pt x="128" y="209"/>
                    <a:pt x="146" y="209"/>
                  </a:cubicBezTo>
                  <a:cubicBezTo>
                    <a:pt x="188" y="209"/>
                    <a:pt x="230" y="213"/>
                    <a:pt x="272" y="223"/>
                  </a:cubicBezTo>
                  <a:cubicBezTo>
                    <a:pt x="716" y="334"/>
                    <a:pt x="718" y="870"/>
                    <a:pt x="586" y="1218"/>
                  </a:cubicBezTo>
                  <a:cubicBezTo>
                    <a:pt x="494" y="1459"/>
                    <a:pt x="337" y="1685"/>
                    <a:pt x="80" y="1767"/>
                  </a:cubicBezTo>
                  <a:cubicBezTo>
                    <a:pt x="54" y="1775"/>
                    <a:pt x="26" y="1781"/>
                    <a:pt x="0" y="1785"/>
                  </a:cubicBezTo>
                  <a:cubicBezTo>
                    <a:pt x="130" y="1863"/>
                    <a:pt x="273" y="1923"/>
                    <a:pt x="422" y="1923"/>
                  </a:cubicBezTo>
                  <a:cubicBezTo>
                    <a:pt x="426" y="1923"/>
                    <a:pt x="430" y="1923"/>
                    <a:pt x="433" y="1923"/>
                  </a:cubicBezTo>
                  <a:cubicBezTo>
                    <a:pt x="673" y="1918"/>
                    <a:pt x="822" y="1735"/>
                    <a:pt x="894" y="1525"/>
                  </a:cubicBezTo>
                  <a:cubicBezTo>
                    <a:pt x="1036" y="1115"/>
                    <a:pt x="1043" y="639"/>
                    <a:pt x="1025" y="207"/>
                  </a:cubicBezTo>
                  <a:lnTo>
                    <a:pt x="1025" y="207"/>
                  </a:lnTo>
                  <a:cubicBezTo>
                    <a:pt x="1004" y="210"/>
                    <a:pt x="983" y="212"/>
                    <a:pt x="961" y="212"/>
                  </a:cubicBezTo>
                  <a:cubicBezTo>
                    <a:pt x="898" y="212"/>
                    <a:pt x="835" y="197"/>
                    <a:pt x="781" y="166"/>
                  </a:cubicBezTo>
                  <a:cubicBezTo>
                    <a:pt x="714" y="126"/>
                    <a:pt x="670" y="68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3678850" y="467400"/>
              <a:ext cx="34750" cy="42200"/>
            </a:xfrm>
            <a:custGeom>
              <a:avLst/>
              <a:gdLst/>
              <a:ahLst/>
              <a:cxnLst/>
              <a:rect l="l" t="t" r="r" b="b"/>
              <a:pathLst>
                <a:path w="1390" h="1688" extrusionOk="0">
                  <a:moveTo>
                    <a:pt x="210" y="1"/>
                  </a:moveTo>
                  <a:cubicBezTo>
                    <a:pt x="152" y="1"/>
                    <a:pt x="94" y="8"/>
                    <a:pt x="37" y="25"/>
                  </a:cubicBezTo>
                  <a:cubicBezTo>
                    <a:pt x="25" y="29"/>
                    <a:pt x="13" y="34"/>
                    <a:pt x="1" y="38"/>
                  </a:cubicBezTo>
                  <a:cubicBezTo>
                    <a:pt x="95" y="92"/>
                    <a:pt x="177" y="166"/>
                    <a:pt x="240" y="253"/>
                  </a:cubicBezTo>
                  <a:cubicBezTo>
                    <a:pt x="397" y="410"/>
                    <a:pt x="514" y="609"/>
                    <a:pt x="564" y="810"/>
                  </a:cubicBezTo>
                  <a:cubicBezTo>
                    <a:pt x="629" y="1072"/>
                    <a:pt x="577" y="1363"/>
                    <a:pt x="379" y="1555"/>
                  </a:cubicBezTo>
                  <a:cubicBezTo>
                    <a:pt x="323" y="1610"/>
                    <a:pt x="261" y="1652"/>
                    <a:pt x="195" y="1688"/>
                  </a:cubicBezTo>
                  <a:cubicBezTo>
                    <a:pt x="273" y="1680"/>
                    <a:pt x="350" y="1670"/>
                    <a:pt x="425" y="1662"/>
                  </a:cubicBezTo>
                  <a:cubicBezTo>
                    <a:pt x="673" y="1636"/>
                    <a:pt x="921" y="1608"/>
                    <a:pt x="1168" y="1582"/>
                  </a:cubicBezTo>
                  <a:cubicBezTo>
                    <a:pt x="1169" y="1555"/>
                    <a:pt x="1172" y="1527"/>
                    <a:pt x="1179" y="1500"/>
                  </a:cubicBezTo>
                  <a:cubicBezTo>
                    <a:pt x="1206" y="1395"/>
                    <a:pt x="1283" y="1288"/>
                    <a:pt x="1389" y="1251"/>
                  </a:cubicBezTo>
                  <a:cubicBezTo>
                    <a:pt x="1389" y="1250"/>
                    <a:pt x="1389" y="1247"/>
                    <a:pt x="1390" y="1245"/>
                  </a:cubicBezTo>
                  <a:lnTo>
                    <a:pt x="1390" y="1245"/>
                  </a:lnTo>
                  <a:cubicBezTo>
                    <a:pt x="1385" y="1246"/>
                    <a:pt x="1380" y="1247"/>
                    <a:pt x="1375" y="1247"/>
                  </a:cubicBezTo>
                  <a:cubicBezTo>
                    <a:pt x="1356" y="1247"/>
                    <a:pt x="1336" y="1238"/>
                    <a:pt x="1328" y="1214"/>
                  </a:cubicBezTo>
                  <a:cubicBezTo>
                    <a:pt x="1181" y="810"/>
                    <a:pt x="1012" y="333"/>
                    <a:pt x="612" y="111"/>
                  </a:cubicBezTo>
                  <a:cubicBezTo>
                    <a:pt x="490" y="45"/>
                    <a:pt x="350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0" name="Google Shape;680;p15"/>
          <p:cNvSpPr/>
          <p:nvPr/>
        </p:nvSpPr>
        <p:spPr>
          <a:xfrm rot="-5400000">
            <a:off x="4209621" y="330338"/>
            <a:ext cx="724758" cy="9272074"/>
          </a:xfrm>
          <a:custGeom>
            <a:avLst/>
            <a:gdLst/>
            <a:ahLst/>
            <a:cxnLst/>
            <a:rect l="l" t="t" r="r" b="b"/>
            <a:pathLst>
              <a:path w="38085" h="34928" extrusionOk="0">
                <a:moveTo>
                  <a:pt x="0" y="0"/>
                </a:moveTo>
                <a:lnTo>
                  <a:pt x="0" y="34927"/>
                </a:lnTo>
                <a:lnTo>
                  <a:pt x="38026" y="34927"/>
                </a:lnTo>
                <a:cubicBezTo>
                  <a:pt x="38085" y="34053"/>
                  <a:pt x="37937" y="33169"/>
                  <a:pt x="37678" y="32330"/>
                </a:cubicBezTo>
                <a:cubicBezTo>
                  <a:pt x="37326" y="31193"/>
                  <a:pt x="36779" y="30044"/>
                  <a:pt x="36044" y="29102"/>
                </a:cubicBezTo>
                <a:cubicBezTo>
                  <a:pt x="35434" y="28321"/>
                  <a:pt x="34650" y="27713"/>
                  <a:pt x="33736" y="27329"/>
                </a:cubicBezTo>
                <a:cubicBezTo>
                  <a:pt x="32877" y="26968"/>
                  <a:pt x="31954" y="26791"/>
                  <a:pt x="31044" y="26614"/>
                </a:cubicBezTo>
                <a:cubicBezTo>
                  <a:pt x="30051" y="26421"/>
                  <a:pt x="29051" y="26232"/>
                  <a:pt x="28089" y="25920"/>
                </a:cubicBezTo>
                <a:cubicBezTo>
                  <a:pt x="27157" y="25619"/>
                  <a:pt x="26271" y="25176"/>
                  <a:pt x="25480" y="24596"/>
                </a:cubicBezTo>
                <a:cubicBezTo>
                  <a:pt x="23937" y="23464"/>
                  <a:pt x="22812" y="21878"/>
                  <a:pt x="21999" y="20161"/>
                </a:cubicBezTo>
                <a:cubicBezTo>
                  <a:pt x="21023" y="18097"/>
                  <a:pt x="20476" y="15853"/>
                  <a:pt x="19759" y="13692"/>
                </a:cubicBezTo>
                <a:cubicBezTo>
                  <a:pt x="18965" y="11299"/>
                  <a:pt x="18043" y="8942"/>
                  <a:pt x="16750" y="6771"/>
                </a:cubicBezTo>
                <a:cubicBezTo>
                  <a:pt x="15545" y="4747"/>
                  <a:pt x="14006" y="2945"/>
                  <a:pt x="12216" y="1414"/>
                </a:cubicBezTo>
                <a:cubicBezTo>
                  <a:pt x="11638" y="919"/>
                  <a:pt x="11036" y="447"/>
                  <a:pt x="10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81" name="Google Shape;681;p15"/>
          <p:cNvGrpSpPr/>
          <p:nvPr/>
        </p:nvGrpSpPr>
        <p:grpSpPr>
          <a:xfrm>
            <a:off x="140849" y="201833"/>
            <a:ext cx="8862298" cy="421328"/>
            <a:chOff x="140849" y="201833"/>
            <a:chExt cx="8862298" cy="421328"/>
          </a:xfrm>
        </p:grpSpPr>
        <p:grpSp>
          <p:nvGrpSpPr>
            <p:cNvPr id="682" name="Google Shape;682;p15"/>
            <p:cNvGrpSpPr/>
            <p:nvPr/>
          </p:nvGrpSpPr>
          <p:grpSpPr>
            <a:xfrm>
              <a:off x="140849" y="201833"/>
              <a:ext cx="472398" cy="421328"/>
              <a:chOff x="3658825" y="458650"/>
              <a:chExt cx="115625" cy="103125"/>
            </a:xfrm>
          </p:grpSpPr>
          <p:sp>
            <p:nvSpPr>
              <p:cNvPr id="683" name="Google Shape;683;p15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15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6" name="Google Shape;686;p15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687;p15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8" name="Google Shape;688;p15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9" name="Google Shape;689;p15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0" name="Google Shape;690;p15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691;p15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2" name="Google Shape;692;p15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3" name="Google Shape;693;p15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4" name="Google Shape;694;p15"/>
            <p:cNvGrpSpPr/>
            <p:nvPr/>
          </p:nvGrpSpPr>
          <p:grpSpPr>
            <a:xfrm>
              <a:off x="8530749" y="201833"/>
              <a:ext cx="472398" cy="421328"/>
              <a:chOff x="3658825" y="458650"/>
              <a:chExt cx="115625" cy="103125"/>
            </a:xfrm>
          </p:grpSpPr>
          <p:sp>
            <p:nvSpPr>
              <p:cNvPr id="695" name="Google Shape;695;p15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" name="Google Shape;696;p15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" name="Google Shape;697;p15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15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06" name="Google Shape;706;p15"/>
          <p:cNvGrpSpPr/>
          <p:nvPr/>
        </p:nvGrpSpPr>
        <p:grpSpPr>
          <a:xfrm>
            <a:off x="3480362" y="4849768"/>
            <a:ext cx="2183276" cy="474302"/>
            <a:chOff x="3480362" y="4638969"/>
            <a:chExt cx="2183276" cy="474302"/>
          </a:xfrm>
        </p:grpSpPr>
        <p:grpSp>
          <p:nvGrpSpPr>
            <p:cNvPr id="707" name="Google Shape;707;p15"/>
            <p:cNvGrpSpPr/>
            <p:nvPr/>
          </p:nvGrpSpPr>
          <p:grpSpPr>
            <a:xfrm>
              <a:off x="3480362" y="4638969"/>
              <a:ext cx="1333863" cy="474302"/>
              <a:chOff x="24" y="4669269"/>
              <a:chExt cx="1333863" cy="474302"/>
            </a:xfrm>
          </p:grpSpPr>
          <p:grpSp>
            <p:nvGrpSpPr>
              <p:cNvPr id="708" name="Google Shape;708;p15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709" name="Google Shape;709;p15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0" name="Google Shape;710;p15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1" name="Google Shape;711;p15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12" name="Google Shape;712;p15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3" name="Google Shape;713;p15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4" name="Google Shape;714;p15"/>
            <p:cNvGrpSpPr/>
            <p:nvPr/>
          </p:nvGrpSpPr>
          <p:grpSpPr>
            <a:xfrm>
              <a:off x="4329774" y="4638969"/>
              <a:ext cx="1333863" cy="474302"/>
              <a:chOff x="24" y="4669269"/>
              <a:chExt cx="1333863" cy="474302"/>
            </a:xfrm>
          </p:grpSpPr>
          <p:grpSp>
            <p:nvGrpSpPr>
              <p:cNvPr id="715" name="Google Shape;715;p15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716" name="Google Shape;716;p15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7" name="Google Shape;717;p15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8" name="Google Shape;718;p15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19" name="Google Shape;719;p15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0" name="Google Shape;720;p15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3" name="Google Shape;723;p16"/>
          <p:cNvSpPr/>
          <p:nvPr/>
        </p:nvSpPr>
        <p:spPr>
          <a:xfrm rot="5400000">
            <a:off x="4072117" y="-4401331"/>
            <a:ext cx="1080376" cy="9319489"/>
          </a:xfrm>
          <a:custGeom>
            <a:avLst/>
            <a:gdLst/>
            <a:ahLst/>
            <a:cxnLst/>
            <a:rect l="l" t="t" r="r" b="b"/>
            <a:pathLst>
              <a:path w="38085" h="34928" extrusionOk="0">
                <a:moveTo>
                  <a:pt x="0" y="0"/>
                </a:moveTo>
                <a:lnTo>
                  <a:pt x="0" y="34927"/>
                </a:lnTo>
                <a:lnTo>
                  <a:pt x="38026" y="34927"/>
                </a:lnTo>
                <a:cubicBezTo>
                  <a:pt x="38085" y="34053"/>
                  <a:pt x="37937" y="33169"/>
                  <a:pt x="37678" y="32330"/>
                </a:cubicBezTo>
                <a:cubicBezTo>
                  <a:pt x="37326" y="31193"/>
                  <a:pt x="36779" y="30044"/>
                  <a:pt x="36044" y="29102"/>
                </a:cubicBezTo>
                <a:cubicBezTo>
                  <a:pt x="35434" y="28321"/>
                  <a:pt x="34650" y="27713"/>
                  <a:pt x="33736" y="27329"/>
                </a:cubicBezTo>
                <a:cubicBezTo>
                  <a:pt x="32877" y="26968"/>
                  <a:pt x="31954" y="26791"/>
                  <a:pt x="31044" y="26614"/>
                </a:cubicBezTo>
                <a:cubicBezTo>
                  <a:pt x="30051" y="26421"/>
                  <a:pt x="29051" y="26232"/>
                  <a:pt x="28089" y="25920"/>
                </a:cubicBezTo>
                <a:cubicBezTo>
                  <a:pt x="27157" y="25619"/>
                  <a:pt x="26271" y="25176"/>
                  <a:pt x="25480" y="24596"/>
                </a:cubicBezTo>
                <a:cubicBezTo>
                  <a:pt x="23937" y="23464"/>
                  <a:pt x="22812" y="21878"/>
                  <a:pt x="21999" y="20161"/>
                </a:cubicBezTo>
                <a:cubicBezTo>
                  <a:pt x="21023" y="18097"/>
                  <a:pt x="20476" y="15853"/>
                  <a:pt x="19759" y="13692"/>
                </a:cubicBezTo>
                <a:cubicBezTo>
                  <a:pt x="18965" y="11299"/>
                  <a:pt x="18043" y="8942"/>
                  <a:pt x="16750" y="6771"/>
                </a:cubicBezTo>
                <a:cubicBezTo>
                  <a:pt x="15545" y="4747"/>
                  <a:pt x="14006" y="2945"/>
                  <a:pt x="12216" y="1414"/>
                </a:cubicBezTo>
                <a:cubicBezTo>
                  <a:pt x="11638" y="919"/>
                  <a:pt x="11036" y="447"/>
                  <a:pt x="10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24" name="Google Shape;724;p16"/>
          <p:cNvGrpSpPr/>
          <p:nvPr/>
        </p:nvGrpSpPr>
        <p:grpSpPr>
          <a:xfrm>
            <a:off x="96400" y="159657"/>
            <a:ext cx="8921673" cy="495603"/>
            <a:chOff x="150828" y="159657"/>
            <a:chExt cx="8921673" cy="495603"/>
          </a:xfrm>
        </p:grpSpPr>
        <p:grpSp>
          <p:nvGrpSpPr>
            <p:cNvPr id="725" name="Google Shape;725;p16"/>
            <p:cNvGrpSpPr/>
            <p:nvPr/>
          </p:nvGrpSpPr>
          <p:grpSpPr>
            <a:xfrm>
              <a:off x="150828" y="159657"/>
              <a:ext cx="506273" cy="495603"/>
              <a:chOff x="3696600" y="705975"/>
              <a:chExt cx="110100" cy="107775"/>
            </a:xfrm>
          </p:grpSpPr>
          <p:sp>
            <p:nvSpPr>
              <p:cNvPr id="726" name="Google Shape;726;p16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3" name="Google Shape;733;p16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4" name="Google Shape;734;p16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5" name="Google Shape;735;p16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36" name="Google Shape;736;p16"/>
            <p:cNvGrpSpPr/>
            <p:nvPr/>
          </p:nvGrpSpPr>
          <p:grpSpPr>
            <a:xfrm>
              <a:off x="8566228" y="159657"/>
              <a:ext cx="506273" cy="495603"/>
              <a:chOff x="3696600" y="705975"/>
              <a:chExt cx="110100" cy="107775"/>
            </a:xfrm>
          </p:grpSpPr>
          <p:sp>
            <p:nvSpPr>
              <p:cNvPr id="737" name="Google Shape;737;p16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738;p16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16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0" name="Google Shape;740;p16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1" name="Google Shape;741;p16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16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3" name="Google Shape;743;p16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4" name="Google Shape;744;p16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5" name="Google Shape;745;p16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16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47" name="Google Shape;747;p16"/>
          <p:cNvGrpSpPr/>
          <p:nvPr/>
        </p:nvGrpSpPr>
        <p:grpSpPr>
          <a:xfrm>
            <a:off x="150825" y="4603995"/>
            <a:ext cx="8859092" cy="451014"/>
            <a:chOff x="150825" y="4603995"/>
            <a:chExt cx="8859092" cy="451014"/>
          </a:xfrm>
        </p:grpSpPr>
        <p:grpSp>
          <p:nvGrpSpPr>
            <p:cNvPr id="748" name="Google Shape;748;p16"/>
            <p:cNvGrpSpPr/>
            <p:nvPr/>
          </p:nvGrpSpPr>
          <p:grpSpPr>
            <a:xfrm>
              <a:off x="150825" y="4603995"/>
              <a:ext cx="506267" cy="451001"/>
              <a:chOff x="2432225" y="3481000"/>
              <a:chExt cx="202450" cy="180350"/>
            </a:xfrm>
          </p:grpSpPr>
          <p:sp>
            <p:nvSpPr>
              <p:cNvPr id="749" name="Google Shape;749;p16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16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1" name="Google Shape;751;p16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2" name="Google Shape;752;p16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16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4" name="Google Shape;754;p16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5" name="Google Shape;755;p16"/>
            <p:cNvGrpSpPr/>
            <p:nvPr/>
          </p:nvGrpSpPr>
          <p:grpSpPr>
            <a:xfrm flipH="1">
              <a:off x="8503650" y="4604008"/>
              <a:ext cx="506267" cy="451001"/>
              <a:chOff x="2432225" y="3481000"/>
              <a:chExt cx="202450" cy="180350"/>
            </a:xfrm>
          </p:grpSpPr>
          <p:sp>
            <p:nvSpPr>
              <p:cNvPr id="756" name="Google Shape;756;p16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16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8" name="Google Shape;758;p16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9" name="Google Shape;759;p16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0" name="Google Shape;760;p16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1" name="Google Shape;761;p16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7"/>
          <p:cNvSpPr txBox="1"/>
          <p:nvPr>
            <p:ph type="subTitle" idx="1"/>
          </p:nvPr>
        </p:nvSpPr>
        <p:spPr>
          <a:xfrm>
            <a:off x="1015250" y="2331275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7"/>
          <p:cNvSpPr txBox="1"/>
          <p:nvPr>
            <p:ph type="subTitle" idx="2"/>
          </p:nvPr>
        </p:nvSpPr>
        <p:spPr>
          <a:xfrm>
            <a:off x="3251100" y="3705982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17"/>
          <p:cNvSpPr txBox="1"/>
          <p:nvPr>
            <p:ph type="subTitle" idx="3"/>
          </p:nvPr>
        </p:nvSpPr>
        <p:spPr>
          <a:xfrm>
            <a:off x="5486950" y="2331275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7" name="Google Shape;767;p17"/>
          <p:cNvSpPr txBox="1"/>
          <p:nvPr>
            <p:ph type="subTitle" idx="4"/>
          </p:nvPr>
        </p:nvSpPr>
        <p:spPr>
          <a:xfrm>
            <a:off x="1015250" y="20358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type="subTitle" idx="5"/>
          </p:nvPr>
        </p:nvSpPr>
        <p:spPr>
          <a:xfrm>
            <a:off x="5486950" y="20358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type="subTitle" idx="6"/>
          </p:nvPr>
        </p:nvSpPr>
        <p:spPr>
          <a:xfrm>
            <a:off x="3251100" y="3411456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0" name="Google Shape;770;p17"/>
          <p:cNvSpPr/>
          <p:nvPr/>
        </p:nvSpPr>
        <p:spPr>
          <a:xfrm rot="10800000">
            <a:off x="-351379" y="2580255"/>
            <a:ext cx="4008441" cy="2821306"/>
          </a:xfrm>
          <a:custGeom>
            <a:avLst/>
            <a:gdLst/>
            <a:ahLst/>
            <a:cxnLst/>
            <a:rect l="l" t="t" r="r" b="b"/>
            <a:pathLst>
              <a:path w="14394" h="10131" extrusionOk="0">
                <a:moveTo>
                  <a:pt x="1" y="0"/>
                </a:moveTo>
                <a:cubicBezTo>
                  <a:pt x="59" y="211"/>
                  <a:pt x="126" y="420"/>
                  <a:pt x="206" y="624"/>
                </a:cubicBezTo>
                <a:cubicBezTo>
                  <a:pt x="522" y="1432"/>
                  <a:pt x="1052" y="2171"/>
                  <a:pt x="1740" y="2702"/>
                </a:cubicBezTo>
                <a:cubicBezTo>
                  <a:pt x="2304" y="3138"/>
                  <a:pt x="2964" y="3427"/>
                  <a:pt x="3636" y="3650"/>
                </a:cubicBezTo>
                <a:cubicBezTo>
                  <a:pt x="4327" y="3879"/>
                  <a:pt x="5036" y="4047"/>
                  <a:pt x="5732" y="4260"/>
                </a:cubicBezTo>
                <a:cubicBezTo>
                  <a:pt x="6434" y="4474"/>
                  <a:pt x="7131" y="4737"/>
                  <a:pt x="7751" y="5137"/>
                </a:cubicBezTo>
                <a:cubicBezTo>
                  <a:pt x="8071" y="5343"/>
                  <a:pt x="8371" y="5585"/>
                  <a:pt x="8637" y="5860"/>
                </a:cubicBezTo>
                <a:cubicBezTo>
                  <a:pt x="8923" y="6156"/>
                  <a:pt x="9153" y="6490"/>
                  <a:pt x="9379" y="6834"/>
                </a:cubicBezTo>
                <a:cubicBezTo>
                  <a:pt x="9798" y="7474"/>
                  <a:pt x="10227" y="8113"/>
                  <a:pt x="10737" y="8685"/>
                </a:cubicBezTo>
                <a:cubicBezTo>
                  <a:pt x="11205" y="9209"/>
                  <a:pt x="11759" y="9706"/>
                  <a:pt x="12419" y="9957"/>
                </a:cubicBezTo>
                <a:cubicBezTo>
                  <a:pt x="12730" y="10075"/>
                  <a:pt x="13048" y="10130"/>
                  <a:pt x="13366" y="10130"/>
                </a:cubicBezTo>
                <a:cubicBezTo>
                  <a:pt x="13712" y="10130"/>
                  <a:pt x="14057" y="10065"/>
                  <a:pt x="14393" y="9947"/>
                </a:cubicBezTo>
                <a:lnTo>
                  <a:pt x="143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1" name="Google Shape;771;p17"/>
          <p:cNvGrpSpPr/>
          <p:nvPr/>
        </p:nvGrpSpPr>
        <p:grpSpPr>
          <a:xfrm>
            <a:off x="303026" y="235376"/>
            <a:ext cx="8537944" cy="304126"/>
            <a:chOff x="303026" y="235376"/>
            <a:chExt cx="8537944" cy="304126"/>
          </a:xfrm>
        </p:grpSpPr>
        <p:grpSp>
          <p:nvGrpSpPr>
            <p:cNvPr id="772" name="Google Shape;772;p17"/>
            <p:cNvGrpSpPr/>
            <p:nvPr/>
          </p:nvGrpSpPr>
          <p:grpSpPr>
            <a:xfrm>
              <a:off x="8020576" y="235376"/>
              <a:ext cx="820394" cy="304126"/>
              <a:chOff x="3324575" y="797075"/>
              <a:chExt cx="285275" cy="105750"/>
            </a:xfrm>
          </p:grpSpPr>
          <p:sp>
            <p:nvSpPr>
              <p:cNvPr id="773" name="Google Shape;773;p17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17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17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6" name="Google Shape;776;p17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7" name="Google Shape;777;p17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78" name="Google Shape;778;p17"/>
            <p:cNvGrpSpPr/>
            <p:nvPr/>
          </p:nvGrpSpPr>
          <p:grpSpPr>
            <a:xfrm>
              <a:off x="303026" y="235376"/>
              <a:ext cx="820394" cy="304126"/>
              <a:chOff x="3324575" y="797075"/>
              <a:chExt cx="285275" cy="105750"/>
            </a:xfrm>
          </p:grpSpPr>
          <p:sp>
            <p:nvSpPr>
              <p:cNvPr id="779" name="Google Shape;779;p17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17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7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17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17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84" name="Google Shape;784;p17"/>
          <p:cNvGrpSpPr/>
          <p:nvPr/>
        </p:nvGrpSpPr>
        <p:grpSpPr>
          <a:xfrm>
            <a:off x="495697" y="4604010"/>
            <a:ext cx="8152611" cy="520574"/>
            <a:chOff x="495697" y="4604010"/>
            <a:chExt cx="8152611" cy="520574"/>
          </a:xfrm>
        </p:grpSpPr>
        <p:grpSp>
          <p:nvGrpSpPr>
            <p:cNvPr id="785" name="Google Shape;785;p17"/>
            <p:cNvGrpSpPr/>
            <p:nvPr/>
          </p:nvGrpSpPr>
          <p:grpSpPr>
            <a:xfrm>
              <a:off x="495697" y="4736535"/>
              <a:ext cx="435074" cy="388049"/>
              <a:chOff x="3658825" y="458650"/>
              <a:chExt cx="115625" cy="103125"/>
            </a:xfrm>
          </p:grpSpPr>
          <p:sp>
            <p:nvSpPr>
              <p:cNvPr id="786" name="Google Shape;786;p17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17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17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17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17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17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17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17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17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17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17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97" name="Google Shape;797;p17"/>
            <p:cNvGrpSpPr/>
            <p:nvPr/>
          </p:nvGrpSpPr>
          <p:grpSpPr>
            <a:xfrm>
              <a:off x="8213234" y="4604010"/>
              <a:ext cx="435074" cy="388049"/>
              <a:chOff x="3658825" y="458650"/>
              <a:chExt cx="115625" cy="103125"/>
            </a:xfrm>
          </p:grpSpPr>
          <p:sp>
            <p:nvSpPr>
              <p:cNvPr id="798" name="Google Shape;798;p17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17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17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17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17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17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17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17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17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17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17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8"/>
          <p:cNvSpPr txBox="1"/>
          <p:nvPr>
            <p:ph type="subTitle" idx="1"/>
          </p:nvPr>
        </p:nvSpPr>
        <p:spPr>
          <a:xfrm>
            <a:off x="1368636" y="2228700"/>
            <a:ext cx="274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18"/>
          <p:cNvSpPr txBox="1"/>
          <p:nvPr>
            <p:ph type="subTitle" idx="2"/>
          </p:nvPr>
        </p:nvSpPr>
        <p:spPr>
          <a:xfrm>
            <a:off x="5026875" y="2228700"/>
            <a:ext cx="274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8"/>
          <p:cNvSpPr txBox="1"/>
          <p:nvPr>
            <p:ph type="subTitle" idx="3"/>
          </p:nvPr>
        </p:nvSpPr>
        <p:spPr>
          <a:xfrm>
            <a:off x="1368635" y="4051150"/>
            <a:ext cx="274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8"/>
          <p:cNvSpPr txBox="1"/>
          <p:nvPr>
            <p:ph type="subTitle" idx="4"/>
          </p:nvPr>
        </p:nvSpPr>
        <p:spPr>
          <a:xfrm>
            <a:off x="5026875" y="4051150"/>
            <a:ext cx="274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18"/>
          <p:cNvSpPr txBox="1"/>
          <p:nvPr>
            <p:ph type="title" idx="5" hasCustomPrompt="1"/>
          </p:nvPr>
        </p:nvSpPr>
        <p:spPr>
          <a:xfrm>
            <a:off x="2504050" y="1185974"/>
            <a:ext cx="733500" cy="73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6" name="Google Shape;816;p18"/>
          <p:cNvSpPr txBox="1"/>
          <p:nvPr>
            <p:ph type="title" idx="6" hasCustomPrompt="1"/>
          </p:nvPr>
        </p:nvSpPr>
        <p:spPr>
          <a:xfrm>
            <a:off x="2505198" y="3009348"/>
            <a:ext cx="7314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7" name="Google Shape;817;p18"/>
          <p:cNvSpPr txBox="1"/>
          <p:nvPr>
            <p:ph type="title" idx="7" hasCustomPrompt="1"/>
          </p:nvPr>
        </p:nvSpPr>
        <p:spPr>
          <a:xfrm>
            <a:off x="5693025" y="1187017"/>
            <a:ext cx="7314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8" name="Google Shape;818;p18"/>
          <p:cNvSpPr txBox="1"/>
          <p:nvPr>
            <p:ph type="title" idx="8" hasCustomPrompt="1"/>
          </p:nvPr>
        </p:nvSpPr>
        <p:spPr>
          <a:xfrm>
            <a:off x="5693025" y="3009350"/>
            <a:ext cx="7314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9" name="Google Shape;819;p18"/>
          <p:cNvSpPr txBox="1"/>
          <p:nvPr>
            <p:ph type="subTitle" idx="9"/>
          </p:nvPr>
        </p:nvSpPr>
        <p:spPr>
          <a:xfrm>
            <a:off x="1368525" y="1971750"/>
            <a:ext cx="2748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0" name="Google Shape;820;p18"/>
          <p:cNvSpPr txBox="1"/>
          <p:nvPr>
            <p:ph type="subTitle" idx="13"/>
          </p:nvPr>
        </p:nvSpPr>
        <p:spPr>
          <a:xfrm>
            <a:off x="1368525" y="3794327"/>
            <a:ext cx="2748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1" name="Google Shape;821;p18"/>
          <p:cNvSpPr txBox="1"/>
          <p:nvPr>
            <p:ph type="subTitle" idx="14"/>
          </p:nvPr>
        </p:nvSpPr>
        <p:spPr>
          <a:xfrm>
            <a:off x="5026875" y="1971750"/>
            <a:ext cx="2748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2" name="Google Shape;822;p18"/>
          <p:cNvSpPr txBox="1"/>
          <p:nvPr>
            <p:ph type="subTitle" idx="15"/>
          </p:nvPr>
        </p:nvSpPr>
        <p:spPr>
          <a:xfrm>
            <a:off x="5026875" y="3794325"/>
            <a:ext cx="2748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23" name="Google Shape;823;p18"/>
          <p:cNvGrpSpPr/>
          <p:nvPr/>
        </p:nvGrpSpPr>
        <p:grpSpPr>
          <a:xfrm>
            <a:off x="-145708" y="-100192"/>
            <a:ext cx="9443305" cy="5320293"/>
            <a:chOff x="-145708" y="-100192"/>
            <a:chExt cx="9443305" cy="5320293"/>
          </a:xfrm>
        </p:grpSpPr>
        <p:sp>
          <p:nvSpPr>
            <p:cNvPr id="824" name="Google Shape;824;p18"/>
            <p:cNvSpPr/>
            <p:nvPr/>
          </p:nvSpPr>
          <p:spPr>
            <a:xfrm rot="10800000" flipH="1">
              <a:off x="6934642" y="3556971"/>
              <a:ext cx="2362955" cy="1663130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18"/>
            <p:cNvSpPr/>
            <p:nvPr/>
          </p:nvSpPr>
          <p:spPr>
            <a:xfrm flipH="1">
              <a:off x="-145708" y="-100192"/>
              <a:ext cx="2362955" cy="1663130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6" name="Google Shape;826;p18"/>
          <p:cNvGrpSpPr/>
          <p:nvPr/>
        </p:nvGrpSpPr>
        <p:grpSpPr>
          <a:xfrm>
            <a:off x="323753" y="163757"/>
            <a:ext cx="8669373" cy="495603"/>
            <a:chOff x="323753" y="163757"/>
            <a:chExt cx="8669373" cy="495603"/>
          </a:xfrm>
        </p:grpSpPr>
        <p:grpSp>
          <p:nvGrpSpPr>
            <p:cNvPr id="827" name="Google Shape;827;p18"/>
            <p:cNvGrpSpPr/>
            <p:nvPr/>
          </p:nvGrpSpPr>
          <p:grpSpPr>
            <a:xfrm>
              <a:off x="323753" y="163757"/>
              <a:ext cx="506273" cy="495603"/>
              <a:chOff x="3696600" y="705975"/>
              <a:chExt cx="110100" cy="107775"/>
            </a:xfrm>
          </p:grpSpPr>
          <p:sp>
            <p:nvSpPr>
              <p:cNvPr id="828" name="Google Shape;828;p18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9" name="Google Shape;829;p18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0" name="Google Shape;830;p18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5" name="Google Shape;835;p18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18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18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8" name="Google Shape;838;p18"/>
            <p:cNvGrpSpPr/>
            <p:nvPr/>
          </p:nvGrpSpPr>
          <p:grpSpPr>
            <a:xfrm>
              <a:off x="8486853" y="163757"/>
              <a:ext cx="506273" cy="495603"/>
              <a:chOff x="3696600" y="705975"/>
              <a:chExt cx="110100" cy="107775"/>
            </a:xfrm>
          </p:grpSpPr>
          <p:sp>
            <p:nvSpPr>
              <p:cNvPr id="839" name="Google Shape;839;p18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18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18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2" name="Google Shape;842;p18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18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4" name="Google Shape;844;p18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5" name="Google Shape;845;p18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18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7" name="Google Shape;847;p18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8" name="Google Shape;848;p18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49" name="Google Shape;849;p18"/>
          <p:cNvGrpSpPr/>
          <p:nvPr/>
        </p:nvGrpSpPr>
        <p:grpSpPr>
          <a:xfrm>
            <a:off x="206948" y="4494181"/>
            <a:ext cx="8786176" cy="451522"/>
            <a:chOff x="206948" y="4494181"/>
            <a:chExt cx="8786176" cy="451522"/>
          </a:xfrm>
        </p:grpSpPr>
        <p:grpSp>
          <p:nvGrpSpPr>
            <p:cNvPr id="850" name="Google Shape;850;p18"/>
            <p:cNvGrpSpPr/>
            <p:nvPr/>
          </p:nvGrpSpPr>
          <p:grpSpPr>
            <a:xfrm>
              <a:off x="206948" y="4494181"/>
              <a:ext cx="506276" cy="451522"/>
              <a:chOff x="3658825" y="458650"/>
              <a:chExt cx="115625" cy="103125"/>
            </a:xfrm>
          </p:grpSpPr>
          <p:sp>
            <p:nvSpPr>
              <p:cNvPr id="851" name="Google Shape;851;p18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18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3" name="Google Shape;853;p18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18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18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6" name="Google Shape;856;p18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18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18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18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18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18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62" name="Google Shape;862;p18"/>
            <p:cNvGrpSpPr/>
            <p:nvPr/>
          </p:nvGrpSpPr>
          <p:grpSpPr>
            <a:xfrm>
              <a:off x="8486848" y="4494181"/>
              <a:ext cx="506276" cy="451522"/>
              <a:chOff x="3658825" y="458650"/>
              <a:chExt cx="115625" cy="103125"/>
            </a:xfrm>
          </p:grpSpPr>
          <p:sp>
            <p:nvSpPr>
              <p:cNvPr id="863" name="Google Shape;863;p18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5" name="Google Shape;865;p18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6" name="Google Shape;866;p18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18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9" name="Google Shape;869;p18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1" name="Google Shape;871;p18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2" name="Google Shape;872;p18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3" name="Google Shape;873;p18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9"/>
          <p:cNvSpPr txBox="1"/>
          <p:nvPr>
            <p:ph type="subTitle" idx="1"/>
          </p:nvPr>
        </p:nvSpPr>
        <p:spPr>
          <a:xfrm>
            <a:off x="709104" y="2332379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9"/>
          <p:cNvSpPr txBox="1"/>
          <p:nvPr>
            <p:ph type="subTitle" idx="2"/>
          </p:nvPr>
        </p:nvSpPr>
        <p:spPr>
          <a:xfrm>
            <a:off x="3381447" y="2332379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19"/>
          <p:cNvSpPr txBox="1"/>
          <p:nvPr>
            <p:ph type="subTitle" idx="3"/>
          </p:nvPr>
        </p:nvSpPr>
        <p:spPr>
          <a:xfrm>
            <a:off x="709104" y="4070579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19"/>
          <p:cNvSpPr txBox="1"/>
          <p:nvPr>
            <p:ph type="subTitle" idx="4"/>
          </p:nvPr>
        </p:nvSpPr>
        <p:spPr>
          <a:xfrm>
            <a:off x="3381447" y="4070579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19"/>
          <p:cNvSpPr txBox="1"/>
          <p:nvPr>
            <p:ph type="subTitle" idx="5"/>
          </p:nvPr>
        </p:nvSpPr>
        <p:spPr>
          <a:xfrm>
            <a:off x="6053796" y="2332379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19"/>
          <p:cNvSpPr txBox="1"/>
          <p:nvPr>
            <p:ph type="subTitle" idx="6"/>
          </p:nvPr>
        </p:nvSpPr>
        <p:spPr>
          <a:xfrm>
            <a:off x="6053796" y="4070579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2" name="Google Shape;882;p19"/>
          <p:cNvSpPr txBox="1"/>
          <p:nvPr>
            <p:ph type="subTitle" idx="7"/>
          </p:nvPr>
        </p:nvSpPr>
        <p:spPr>
          <a:xfrm>
            <a:off x="709104" y="2016729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3" name="Google Shape;883;p19"/>
          <p:cNvSpPr txBox="1"/>
          <p:nvPr>
            <p:ph type="subTitle" idx="8"/>
          </p:nvPr>
        </p:nvSpPr>
        <p:spPr>
          <a:xfrm>
            <a:off x="3381447" y="2016729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4" name="Google Shape;884;p19"/>
          <p:cNvSpPr txBox="1"/>
          <p:nvPr>
            <p:ph type="subTitle" idx="9"/>
          </p:nvPr>
        </p:nvSpPr>
        <p:spPr>
          <a:xfrm>
            <a:off x="6053796" y="2016729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5" name="Google Shape;885;p19"/>
          <p:cNvSpPr txBox="1"/>
          <p:nvPr>
            <p:ph type="subTitle" idx="13"/>
          </p:nvPr>
        </p:nvSpPr>
        <p:spPr>
          <a:xfrm>
            <a:off x="709104" y="3754979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6" name="Google Shape;886;p19"/>
          <p:cNvSpPr txBox="1"/>
          <p:nvPr>
            <p:ph type="subTitle" idx="14"/>
          </p:nvPr>
        </p:nvSpPr>
        <p:spPr>
          <a:xfrm>
            <a:off x="3381453" y="3754979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7" name="Google Shape;887;p19"/>
          <p:cNvSpPr txBox="1"/>
          <p:nvPr>
            <p:ph type="subTitle" idx="15"/>
          </p:nvPr>
        </p:nvSpPr>
        <p:spPr>
          <a:xfrm>
            <a:off x="6053801" y="3754979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88" name="Google Shape;888;p19"/>
          <p:cNvGrpSpPr/>
          <p:nvPr/>
        </p:nvGrpSpPr>
        <p:grpSpPr>
          <a:xfrm>
            <a:off x="-64037" y="-281775"/>
            <a:ext cx="9336087" cy="5610529"/>
            <a:chOff x="-64037" y="-281775"/>
            <a:chExt cx="9336087" cy="5610529"/>
          </a:xfrm>
        </p:grpSpPr>
        <p:sp>
          <p:nvSpPr>
            <p:cNvPr id="889" name="Google Shape;889;p19"/>
            <p:cNvSpPr/>
            <p:nvPr/>
          </p:nvSpPr>
          <p:spPr>
            <a:xfrm rot="5400000">
              <a:off x="4072117" y="-4401331"/>
              <a:ext cx="1080376" cy="9319489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890;p19"/>
            <p:cNvSpPr/>
            <p:nvPr/>
          </p:nvSpPr>
          <p:spPr>
            <a:xfrm rot="-5400000">
              <a:off x="4209621" y="330338"/>
              <a:ext cx="724758" cy="927207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1" name="Google Shape;891;p19"/>
          <p:cNvGrpSpPr/>
          <p:nvPr/>
        </p:nvGrpSpPr>
        <p:grpSpPr>
          <a:xfrm>
            <a:off x="151138" y="32908"/>
            <a:ext cx="8841729" cy="451001"/>
            <a:chOff x="151138" y="32908"/>
            <a:chExt cx="8841729" cy="451001"/>
          </a:xfrm>
        </p:grpSpPr>
        <p:grpSp>
          <p:nvGrpSpPr>
            <p:cNvPr id="892" name="Google Shape;892;p19"/>
            <p:cNvGrpSpPr/>
            <p:nvPr/>
          </p:nvGrpSpPr>
          <p:grpSpPr>
            <a:xfrm>
              <a:off x="151138" y="32908"/>
              <a:ext cx="506267" cy="451001"/>
              <a:chOff x="2432225" y="3481000"/>
              <a:chExt cx="202450" cy="180350"/>
            </a:xfrm>
          </p:grpSpPr>
          <p:sp>
            <p:nvSpPr>
              <p:cNvPr id="893" name="Google Shape;893;p19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4" name="Google Shape;894;p19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5" name="Google Shape;895;p19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6" name="Google Shape;896;p19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7" name="Google Shape;897;p19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8" name="Google Shape;898;p19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99" name="Google Shape;899;p19"/>
            <p:cNvGrpSpPr/>
            <p:nvPr/>
          </p:nvGrpSpPr>
          <p:grpSpPr>
            <a:xfrm flipH="1">
              <a:off x="8486600" y="32908"/>
              <a:ext cx="506267" cy="451001"/>
              <a:chOff x="2432225" y="3481000"/>
              <a:chExt cx="202450" cy="180350"/>
            </a:xfrm>
          </p:grpSpPr>
          <p:sp>
            <p:nvSpPr>
              <p:cNvPr id="900" name="Google Shape;900;p19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1" name="Google Shape;901;p19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2" name="Google Shape;902;p19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3" name="Google Shape;903;p19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4" name="Google Shape;904;p19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5" name="Google Shape;905;p19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06" name="Google Shape;906;p19"/>
          <p:cNvGrpSpPr/>
          <p:nvPr/>
        </p:nvGrpSpPr>
        <p:grpSpPr>
          <a:xfrm>
            <a:off x="151149" y="4756519"/>
            <a:ext cx="8946551" cy="474302"/>
            <a:chOff x="151149" y="4756519"/>
            <a:chExt cx="8946551" cy="474302"/>
          </a:xfrm>
        </p:grpSpPr>
        <p:grpSp>
          <p:nvGrpSpPr>
            <p:cNvPr id="907" name="Google Shape;907;p19"/>
            <p:cNvGrpSpPr/>
            <p:nvPr/>
          </p:nvGrpSpPr>
          <p:grpSpPr>
            <a:xfrm>
              <a:off x="151149" y="4756519"/>
              <a:ext cx="1333863" cy="474302"/>
              <a:chOff x="24" y="4669269"/>
              <a:chExt cx="1333863" cy="474302"/>
            </a:xfrm>
          </p:grpSpPr>
          <p:grpSp>
            <p:nvGrpSpPr>
              <p:cNvPr id="908" name="Google Shape;908;p19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909" name="Google Shape;909;p19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0" name="Google Shape;910;p19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1" name="Google Shape;911;p19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912" name="Google Shape;912;p19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14" name="Google Shape;914;p19"/>
            <p:cNvGrpSpPr/>
            <p:nvPr/>
          </p:nvGrpSpPr>
          <p:grpSpPr>
            <a:xfrm>
              <a:off x="7763837" y="4756519"/>
              <a:ext cx="1333863" cy="474302"/>
              <a:chOff x="24" y="4669269"/>
              <a:chExt cx="1333863" cy="474302"/>
            </a:xfrm>
          </p:grpSpPr>
          <p:grpSp>
            <p:nvGrpSpPr>
              <p:cNvPr id="915" name="Google Shape;915;p19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916" name="Google Shape;916;p19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7" name="Google Shape;917;p19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8" name="Google Shape;918;p19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919" name="Google Shape;919;p19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0" name="Google Shape;920;p19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0"/>
          <p:cNvSpPr txBox="1"/>
          <p:nvPr>
            <p:ph type="title" hasCustomPrompt="1"/>
          </p:nvPr>
        </p:nvSpPr>
        <p:spPr>
          <a:xfrm>
            <a:off x="1848000" y="10427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23" name="Google Shape;923;p20"/>
          <p:cNvSpPr txBox="1"/>
          <p:nvPr>
            <p:ph type="subTitle" idx="1"/>
          </p:nvPr>
        </p:nvSpPr>
        <p:spPr>
          <a:xfrm>
            <a:off x="1848000" y="17975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20"/>
          <p:cNvSpPr txBox="1"/>
          <p:nvPr>
            <p:ph type="title" idx="2" hasCustomPrompt="1"/>
          </p:nvPr>
        </p:nvSpPr>
        <p:spPr>
          <a:xfrm>
            <a:off x="1848000" y="28168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25" name="Google Shape;925;p20"/>
          <p:cNvSpPr txBox="1"/>
          <p:nvPr>
            <p:ph type="subTitle" idx="3"/>
          </p:nvPr>
        </p:nvSpPr>
        <p:spPr>
          <a:xfrm>
            <a:off x="1848000" y="35716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6" name="Google Shape;926;p20"/>
          <p:cNvGrpSpPr/>
          <p:nvPr/>
        </p:nvGrpSpPr>
        <p:grpSpPr>
          <a:xfrm>
            <a:off x="-7" y="-7"/>
            <a:ext cx="9144014" cy="5352463"/>
            <a:chOff x="-7" y="-7"/>
            <a:chExt cx="9144014" cy="5352463"/>
          </a:xfrm>
        </p:grpSpPr>
        <p:sp>
          <p:nvSpPr>
            <p:cNvPr id="927" name="Google Shape;927;p20"/>
            <p:cNvSpPr/>
            <p:nvPr/>
          </p:nvSpPr>
          <p:spPr>
            <a:xfrm>
              <a:off x="-7" y="-7"/>
              <a:ext cx="2545221" cy="535245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20"/>
            <p:cNvSpPr/>
            <p:nvPr/>
          </p:nvSpPr>
          <p:spPr>
            <a:xfrm flipH="1">
              <a:off x="6598787" y="1"/>
              <a:ext cx="2545221" cy="535245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9" name="Google Shape;929;p20"/>
          <p:cNvGrpSpPr/>
          <p:nvPr/>
        </p:nvGrpSpPr>
        <p:grpSpPr>
          <a:xfrm>
            <a:off x="494126" y="235376"/>
            <a:ext cx="8153981" cy="304126"/>
            <a:chOff x="494126" y="235376"/>
            <a:chExt cx="8153981" cy="304126"/>
          </a:xfrm>
        </p:grpSpPr>
        <p:grpSp>
          <p:nvGrpSpPr>
            <p:cNvPr id="930" name="Google Shape;930;p20"/>
            <p:cNvGrpSpPr/>
            <p:nvPr/>
          </p:nvGrpSpPr>
          <p:grpSpPr>
            <a:xfrm>
              <a:off x="494126" y="235376"/>
              <a:ext cx="820394" cy="304126"/>
              <a:chOff x="3324575" y="797075"/>
              <a:chExt cx="285275" cy="105750"/>
            </a:xfrm>
          </p:grpSpPr>
          <p:sp>
            <p:nvSpPr>
              <p:cNvPr id="931" name="Google Shape;931;p20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20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20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4" name="Google Shape;934;p20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7827713" y="235376"/>
              <a:ext cx="820394" cy="304126"/>
              <a:chOff x="3324575" y="797075"/>
              <a:chExt cx="285275" cy="105750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0" name="Google Shape;940;p20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42" name="Google Shape;942;p20"/>
          <p:cNvGrpSpPr/>
          <p:nvPr/>
        </p:nvGrpSpPr>
        <p:grpSpPr>
          <a:xfrm>
            <a:off x="6960712" y="4878143"/>
            <a:ext cx="2183276" cy="474302"/>
            <a:chOff x="3480362" y="4638969"/>
            <a:chExt cx="2183276" cy="474302"/>
          </a:xfrm>
        </p:grpSpPr>
        <p:grpSp>
          <p:nvGrpSpPr>
            <p:cNvPr id="943" name="Google Shape;943;p20"/>
            <p:cNvGrpSpPr/>
            <p:nvPr/>
          </p:nvGrpSpPr>
          <p:grpSpPr>
            <a:xfrm>
              <a:off x="3480362" y="4638969"/>
              <a:ext cx="1333863" cy="474302"/>
              <a:chOff x="24" y="4669269"/>
              <a:chExt cx="1333863" cy="474302"/>
            </a:xfrm>
          </p:grpSpPr>
          <p:grpSp>
            <p:nvGrpSpPr>
              <p:cNvPr id="944" name="Google Shape;944;p20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945" name="Google Shape;945;p20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46" name="Google Shape;946;p20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47" name="Google Shape;947;p20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948" name="Google Shape;948;p20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50" name="Google Shape;950;p20"/>
            <p:cNvGrpSpPr/>
            <p:nvPr/>
          </p:nvGrpSpPr>
          <p:grpSpPr>
            <a:xfrm>
              <a:off x="4329774" y="4638969"/>
              <a:ext cx="1333863" cy="474302"/>
              <a:chOff x="24" y="4669269"/>
              <a:chExt cx="1333863" cy="474302"/>
            </a:xfrm>
          </p:grpSpPr>
          <p:grpSp>
            <p:nvGrpSpPr>
              <p:cNvPr id="951" name="Google Shape;951;p20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952" name="Google Shape;952;p20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53" name="Google Shape;953;p20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54" name="Google Shape;954;p20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955" name="Google Shape;955;p20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3966175" y="2333475"/>
            <a:ext cx="4464600" cy="139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3"/>
          <p:cNvSpPr txBox="1"/>
          <p:nvPr>
            <p:ph type="title" idx="2" hasCustomPrompt="1"/>
          </p:nvPr>
        </p:nvSpPr>
        <p:spPr>
          <a:xfrm>
            <a:off x="3966175" y="945625"/>
            <a:ext cx="1093200" cy="1269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/>
          <p:nvPr>
            <p:ph type="subTitle" idx="1"/>
          </p:nvPr>
        </p:nvSpPr>
        <p:spPr>
          <a:xfrm>
            <a:off x="3966175" y="3723575"/>
            <a:ext cx="44646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3"/>
          <p:cNvGrpSpPr/>
          <p:nvPr/>
        </p:nvGrpSpPr>
        <p:grpSpPr>
          <a:xfrm>
            <a:off x="-2891722" y="-2314932"/>
            <a:ext cx="16170747" cy="8445770"/>
            <a:chOff x="-2891722" y="-2314932"/>
            <a:chExt cx="16170747" cy="8445770"/>
          </a:xfrm>
        </p:grpSpPr>
        <p:sp>
          <p:nvSpPr>
            <p:cNvPr id="73" name="Google Shape;73;p3"/>
            <p:cNvSpPr/>
            <p:nvPr/>
          </p:nvSpPr>
          <p:spPr>
            <a:xfrm rot="10140938">
              <a:off x="-2465300" y="-1790646"/>
              <a:ext cx="5988862" cy="5051744"/>
            </a:xfrm>
            <a:custGeom>
              <a:avLst/>
              <a:gdLst/>
              <a:ahLst/>
              <a:cxnLst/>
              <a:rect l="l" t="t" r="r" b="b"/>
              <a:pathLst>
                <a:path w="50442" h="42549" extrusionOk="0">
                  <a:moveTo>
                    <a:pt x="31656" y="0"/>
                  </a:moveTo>
                  <a:cubicBezTo>
                    <a:pt x="28016" y="0"/>
                    <a:pt x="24411" y="1214"/>
                    <a:pt x="21610" y="3496"/>
                  </a:cubicBezTo>
                  <a:cubicBezTo>
                    <a:pt x="17278" y="6717"/>
                    <a:pt x="20676" y="11599"/>
                    <a:pt x="10073" y="15849"/>
                  </a:cubicBezTo>
                  <a:cubicBezTo>
                    <a:pt x="0" y="19886"/>
                    <a:pt x="1077" y="30559"/>
                    <a:pt x="7343" y="35733"/>
                  </a:cubicBezTo>
                  <a:cubicBezTo>
                    <a:pt x="12844" y="40277"/>
                    <a:pt x="18288" y="42549"/>
                    <a:pt x="24622" y="42549"/>
                  </a:cubicBezTo>
                  <a:cubicBezTo>
                    <a:pt x="25827" y="42549"/>
                    <a:pt x="27063" y="42466"/>
                    <a:pt x="28338" y="42302"/>
                  </a:cubicBezTo>
                  <a:cubicBezTo>
                    <a:pt x="33385" y="42215"/>
                    <a:pt x="39701" y="40886"/>
                    <a:pt x="42824" y="37924"/>
                  </a:cubicBezTo>
                  <a:cubicBezTo>
                    <a:pt x="50441" y="30700"/>
                    <a:pt x="49968" y="14655"/>
                    <a:pt x="43662" y="5587"/>
                  </a:cubicBezTo>
                  <a:cubicBezTo>
                    <a:pt x="40516" y="1777"/>
                    <a:pt x="36060" y="0"/>
                    <a:pt x="31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3"/>
            <p:cNvSpPr/>
            <p:nvPr/>
          </p:nvSpPr>
          <p:spPr>
            <a:xfrm rot="-3678000">
              <a:off x="6631136" y="-234477"/>
              <a:ext cx="5988774" cy="5051670"/>
            </a:xfrm>
            <a:custGeom>
              <a:avLst/>
              <a:gdLst/>
              <a:ahLst/>
              <a:cxnLst/>
              <a:rect l="l" t="t" r="r" b="b"/>
              <a:pathLst>
                <a:path w="50442" h="42549" extrusionOk="0">
                  <a:moveTo>
                    <a:pt x="31656" y="0"/>
                  </a:moveTo>
                  <a:cubicBezTo>
                    <a:pt x="28016" y="0"/>
                    <a:pt x="24411" y="1214"/>
                    <a:pt x="21610" y="3496"/>
                  </a:cubicBezTo>
                  <a:cubicBezTo>
                    <a:pt x="17278" y="6717"/>
                    <a:pt x="20676" y="11599"/>
                    <a:pt x="10073" y="15849"/>
                  </a:cubicBezTo>
                  <a:cubicBezTo>
                    <a:pt x="0" y="19886"/>
                    <a:pt x="1077" y="30559"/>
                    <a:pt x="7343" y="35733"/>
                  </a:cubicBezTo>
                  <a:cubicBezTo>
                    <a:pt x="12844" y="40277"/>
                    <a:pt x="18288" y="42549"/>
                    <a:pt x="24622" y="42549"/>
                  </a:cubicBezTo>
                  <a:cubicBezTo>
                    <a:pt x="25827" y="42549"/>
                    <a:pt x="27063" y="42466"/>
                    <a:pt x="28338" y="42302"/>
                  </a:cubicBezTo>
                  <a:cubicBezTo>
                    <a:pt x="33385" y="42215"/>
                    <a:pt x="39701" y="40886"/>
                    <a:pt x="42824" y="37924"/>
                  </a:cubicBezTo>
                  <a:cubicBezTo>
                    <a:pt x="50441" y="30700"/>
                    <a:pt x="49968" y="14655"/>
                    <a:pt x="43662" y="5587"/>
                  </a:cubicBezTo>
                  <a:cubicBezTo>
                    <a:pt x="40516" y="1777"/>
                    <a:pt x="36060" y="0"/>
                    <a:pt x="31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24" y="4669269"/>
            <a:ext cx="9253713" cy="474302"/>
            <a:chOff x="24" y="4669269"/>
            <a:chExt cx="9253713" cy="474302"/>
          </a:xfrm>
        </p:grpSpPr>
        <p:grpSp>
          <p:nvGrpSpPr>
            <p:cNvPr id="76" name="Google Shape;76;p3"/>
            <p:cNvGrpSpPr/>
            <p:nvPr/>
          </p:nvGrpSpPr>
          <p:grpSpPr>
            <a:xfrm>
              <a:off x="24" y="4669269"/>
              <a:ext cx="1333863" cy="474302"/>
              <a:chOff x="24" y="4669269"/>
              <a:chExt cx="1333863" cy="474302"/>
            </a:xfrm>
          </p:grpSpPr>
          <p:grpSp>
            <p:nvGrpSpPr>
              <p:cNvPr id="77" name="Google Shape;77;p3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78" name="Google Shape;78;p3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81" name="Google Shape;81;p3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" name="Google Shape;83;p3"/>
            <p:cNvGrpSpPr/>
            <p:nvPr/>
          </p:nvGrpSpPr>
          <p:grpSpPr>
            <a:xfrm>
              <a:off x="7919874" y="4669269"/>
              <a:ext cx="1333863" cy="474302"/>
              <a:chOff x="24" y="4669269"/>
              <a:chExt cx="1333863" cy="474302"/>
            </a:xfrm>
          </p:grpSpPr>
          <p:grpSp>
            <p:nvGrpSpPr>
              <p:cNvPr id="84" name="Google Shape;84;p3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85" name="Google Shape;85;p3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88" name="Google Shape;88;p3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1"/>
          <p:cNvSpPr txBox="1"/>
          <p:nvPr>
            <p:ph type="title"/>
          </p:nvPr>
        </p:nvSpPr>
        <p:spPr>
          <a:xfrm>
            <a:off x="2347950" y="540000"/>
            <a:ext cx="4448100" cy="12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9" name="Google Shape;959;p21"/>
          <p:cNvSpPr txBox="1"/>
          <p:nvPr>
            <p:ph type="subTitle" idx="1"/>
          </p:nvPr>
        </p:nvSpPr>
        <p:spPr>
          <a:xfrm>
            <a:off x="2347900" y="1833286"/>
            <a:ext cx="4448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2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 b="1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961" name="Google Shape;961;p21"/>
          <p:cNvGrpSpPr/>
          <p:nvPr/>
        </p:nvGrpSpPr>
        <p:grpSpPr>
          <a:xfrm>
            <a:off x="-3194297" y="-2510657"/>
            <a:ext cx="16473322" cy="8641495"/>
            <a:chOff x="-3194297" y="-2510657"/>
            <a:chExt cx="16473322" cy="8641495"/>
          </a:xfrm>
        </p:grpSpPr>
        <p:sp>
          <p:nvSpPr>
            <p:cNvPr id="962" name="Google Shape;962;p21"/>
            <p:cNvSpPr/>
            <p:nvPr/>
          </p:nvSpPr>
          <p:spPr>
            <a:xfrm rot="10140938">
              <a:off x="-2767875" y="-1986371"/>
              <a:ext cx="5988862" cy="5051744"/>
            </a:xfrm>
            <a:custGeom>
              <a:avLst/>
              <a:gdLst/>
              <a:ahLst/>
              <a:cxnLst/>
              <a:rect l="l" t="t" r="r" b="b"/>
              <a:pathLst>
                <a:path w="50442" h="42549" extrusionOk="0">
                  <a:moveTo>
                    <a:pt x="31656" y="0"/>
                  </a:moveTo>
                  <a:cubicBezTo>
                    <a:pt x="28016" y="0"/>
                    <a:pt x="24411" y="1214"/>
                    <a:pt x="21610" y="3496"/>
                  </a:cubicBezTo>
                  <a:cubicBezTo>
                    <a:pt x="17278" y="6717"/>
                    <a:pt x="20676" y="11599"/>
                    <a:pt x="10073" y="15849"/>
                  </a:cubicBezTo>
                  <a:cubicBezTo>
                    <a:pt x="0" y="19886"/>
                    <a:pt x="1077" y="30559"/>
                    <a:pt x="7343" y="35733"/>
                  </a:cubicBezTo>
                  <a:cubicBezTo>
                    <a:pt x="12844" y="40277"/>
                    <a:pt x="18288" y="42549"/>
                    <a:pt x="24622" y="42549"/>
                  </a:cubicBezTo>
                  <a:cubicBezTo>
                    <a:pt x="25827" y="42549"/>
                    <a:pt x="27063" y="42466"/>
                    <a:pt x="28338" y="42302"/>
                  </a:cubicBezTo>
                  <a:cubicBezTo>
                    <a:pt x="33385" y="42215"/>
                    <a:pt x="39701" y="40886"/>
                    <a:pt x="42824" y="37924"/>
                  </a:cubicBezTo>
                  <a:cubicBezTo>
                    <a:pt x="50441" y="30700"/>
                    <a:pt x="49968" y="14655"/>
                    <a:pt x="43662" y="5587"/>
                  </a:cubicBezTo>
                  <a:cubicBezTo>
                    <a:pt x="40516" y="1777"/>
                    <a:pt x="36060" y="0"/>
                    <a:pt x="31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21"/>
            <p:cNvSpPr/>
            <p:nvPr/>
          </p:nvSpPr>
          <p:spPr>
            <a:xfrm rot="-3678000">
              <a:off x="6631136" y="-234477"/>
              <a:ext cx="5988774" cy="5051670"/>
            </a:xfrm>
            <a:custGeom>
              <a:avLst/>
              <a:gdLst/>
              <a:ahLst/>
              <a:cxnLst/>
              <a:rect l="l" t="t" r="r" b="b"/>
              <a:pathLst>
                <a:path w="50442" h="42549" extrusionOk="0">
                  <a:moveTo>
                    <a:pt x="31656" y="0"/>
                  </a:moveTo>
                  <a:cubicBezTo>
                    <a:pt x="28016" y="0"/>
                    <a:pt x="24411" y="1214"/>
                    <a:pt x="21610" y="3496"/>
                  </a:cubicBezTo>
                  <a:cubicBezTo>
                    <a:pt x="17278" y="6717"/>
                    <a:pt x="20676" y="11599"/>
                    <a:pt x="10073" y="15849"/>
                  </a:cubicBezTo>
                  <a:cubicBezTo>
                    <a:pt x="0" y="19886"/>
                    <a:pt x="1077" y="30559"/>
                    <a:pt x="7343" y="35733"/>
                  </a:cubicBezTo>
                  <a:cubicBezTo>
                    <a:pt x="12844" y="40277"/>
                    <a:pt x="18288" y="42549"/>
                    <a:pt x="24622" y="42549"/>
                  </a:cubicBezTo>
                  <a:cubicBezTo>
                    <a:pt x="25827" y="42549"/>
                    <a:pt x="27063" y="42466"/>
                    <a:pt x="28338" y="42302"/>
                  </a:cubicBezTo>
                  <a:cubicBezTo>
                    <a:pt x="33385" y="42215"/>
                    <a:pt x="39701" y="40886"/>
                    <a:pt x="42824" y="37924"/>
                  </a:cubicBezTo>
                  <a:cubicBezTo>
                    <a:pt x="50441" y="30700"/>
                    <a:pt x="49968" y="14655"/>
                    <a:pt x="43662" y="5587"/>
                  </a:cubicBezTo>
                  <a:cubicBezTo>
                    <a:pt x="40516" y="1777"/>
                    <a:pt x="36060" y="0"/>
                    <a:pt x="31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4" name="Google Shape;964;p21"/>
          <p:cNvGrpSpPr/>
          <p:nvPr/>
        </p:nvGrpSpPr>
        <p:grpSpPr>
          <a:xfrm>
            <a:off x="-107174" y="235376"/>
            <a:ext cx="9358344" cy="304126"/>
            <a:chOff x="-107174" y="235376"/>
            <a:chExt cx="9358344" cy="304126"/>
          </a:xfrm>
        </p:grpSpPr>
        <p:grpSp>
          <p:nvGrpSpPr>
            <p:cNvPr id="965" name="Google Shape;965;p21"/>
            <p:cNvGrpSpPr/>
            <p:nvPr/>
          </p:nvGrpSpPr>
          <p:grpSpPr>
            <a:xfrm>
              <a:off x="-107174" y="235376"/>
              <a:ext cx="820394" cy="304126"/>
              <a:chOff x="3324575" y="797075"/>
              <a:chExt cx="285275" cy="105750"/>
            </a:xfrm>
          </p:grpSpPr>
          <p:sp>
            <p:nvSpPr>
              <p:cNvPr id="966" name="Google Shape;966;p21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7" name="Google Shape;967;p21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8" name="Google Shape;968;p21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9" name="Google Shape;969;p21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0" name="Google Shape;970;p21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71" name="Google Shape;971;p21"/>
            <p:cNvGrpSpPr/>
            <p:nvPr/>
          </p:nvGrpSpPr>
          <p:grpSpPr>
            <a:xfrm>
              <a:off x="8430776" y="235376"/>
              <a:ext cx="820394" cy="304126"/>
              <a:chOff x="3324575" y="797075"/>
              <a:chExt cx="285275" cy="105750"/>
            </a:xfrm>
          </p:grpSpPr>
          <p:sp>
            <p:nvSpPr>
              <p:cNvPr id="972" name="Google Shape;972;p21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3" name="Google Shape;973;p21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4" name="Google Shape;974;p21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5" name="Google Shape;975;p21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6" name="Google Shape;976;p21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77" name="Google Shape;977;p21"/>
          <p:cNvGrpSpPr/>
          <p:nvPr/>
        </p:nvGrpSpPr>
        <p:grpSpPr>
          <a:xfrm>
            <a:off x="-296035" y="4669193"/>
            <a:ext cx="10228647" cy="474302"/>
            <a:chOff x="-296035" y="4669193"/>
            <a:chExt cx="10228647" cy="474302"/>
          </a:xfrm>
        </p:grpSpPr>
        <p:grpSp>
          <p:nvGrpSpPr>
            <p:cNvPr id="978" name="Google Shape;978;p21"/>
            <p:cNvGrpSpPr/>
            <p:nvPr/>
          </p:nvGrpSpPr>
          <p:grpSpPr>
            <a:xfrm>
              <a:off x="7749337" y="4669193"/>
              <a:ext cx="2183276" cy="474302"/>
              <a:chOff x="3480362" y="4638969"/>
              <a:chExt cx="2183276" cy="474302"/>
            </a:xfrm>
          </p:grpSpPr>
          <p:grpSp>
            <p:nvGrpSpPr>
              <p:cNvPr id="979" name="Google Shape;979;p21"/>
              <p:cNvGrpSpPr/>
              <p:nvPr/>
            </p:nvGrpSpPr>
            <p:grpSpPr>
              <a:xfrm>
                <a:off x="3480362" y="4638969"/>
                <a:ext cx="1333863" cy="474302"/>
                <a:chOff x="24" y="4669269"/>
                <a:chExt cx="1333863" cy="474302"/>
              </a:xfrm>
            </p:grpSpPr>
            <p:grpSp>
              <p:nvGrpSpPr>
                <p:cNvPr id="980" name="Google Shape;980;p21"/>
                <p:cNvGrpSpPr/>
                <p:nvPr/>
              </p:nvGrpSpPr>
              <p:grpSpPr>
                <a:xfrm>
                  <a:off x="24" y="4669269"/>
                  <a:ext cx="1333863" cy="474302"/>
                  <a:chOff x="3742933" y="5008609"/>
                  <a:chExt cx="468137" cy="166463"/>
                </a:xfrm>
              </p:grpSpPr>
              <p:sp>
                <p:nvSpPr>
                  <p:cNvPr id="981" name="Google Shape;981;p21"/>
                  <p:cNvSpPr/>
                  <p:nvPr/>
                </p:nvSpPr>
                <p:spPr>
                  <a:xfrm>
                    <a:off x="3742933" y="5008609"/>
                    <a:ext cx="468137" cy="166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92" h="4655" extrusionOk="0">
                        <a:moveTo>
                          <a:pt x="9412" y="152"/>
                        </a:moveTo>
                        <a:cubicBezTo>
                          <a:pt x="9608" y="152"/>
                          <a:pt x="9803" y="192"/>
                          <a:pt x="9989" y="281"/>
                        </a:cubicBezTo>
                        <a:cubicBezTo>
                          <a:pt x="10408" y="480"/>
                          <a:pt x="10724" y="868"/>
                          <a:pt x="10869" y="1305"/>
                        </a:cubicBezTo>
                        <a:cubicBezTo>
                          <a:pt x="11072" y="1918"/>
                          <a:pt x="10956" y="2591"/>
                          <a:pt x="10697" y="3168"/>
                        </a:cubicBezTo>
                        <a:cubicBezTo>
                          <a:pt x="10673" y="3222"/>
                          <a:pt x="10721" y="3282"/>
                          <a:pt x="10770" y="3282"/>
                        </a:cubicBezTo>
                        <a:cubicBezTo>
                          <a:pt x="10788" y="3282"/>
                          <a:pt x="10806" y="3274"/>
                          <a:pt x="10820" y="3254"/>
                        </a:cubicBezTo>
                        <a:cubicBezTo>
                          <a:pt x="10991" y="3028"/>
                          <a:pt x="11255" y="2928"/>
                          <a:pt x="11526" y="2928"/>
                        </a:cubicBezTo>
                        <a:cubicBezTo>
                          <a:pt x="11743" y="2928"/>
                          <a:pt x="11964" y="2992"/>
                          <a:pt x="12144" y="3107"/>
                        </a:cubicBezTo>
                        <a:cubicBezTo>
                          <a:pt x="12610" y="3406"/>
                          <a:pt x="12816" y="3979"/>
                          <a:pt x="12918" y="4500"/>
                        </a:cubicBezTo>
                        <a:cubicBezTo>
                          <a:pt x="12909" y="4496"/>
                          <a:pt x="12899" y="4494"/>
                          <a:pt x="12888" y="4493"/>
                        </a:cubicBezTo>
                        <a:cubicBezTo>
                          <a:pt x="9565" y="4497"/>
                          <a:pt x="6242" y="4500"/>
                          <a:pt x="2919" y="4512"/>
                        </a:cubicBezTo>
                        <a:cubicBezTo>
                          <a:pt x="2006" y="4515"/>
                          <a:pt x="1093" y="4517"/>
                          <a:pt x="181" y="4547"/>
                        </a:cubicBezTo>
                        <a:cubicBezTo>
                          <a:pt x="181" y="4546"/>
                          <a:pt x="181" y="4545"/>
                          <a:pt x="181" y="4544"/>
                        </a:cubicBezTo>
                        <a:cubicBezTo>
                          <a:pt x="135" y="3884"/>
                          <a:pt x="484" y="3209"/>
                          <a:pt x="1070" y="2888"/>
                        </a:cubicBezTo>
                        <a:cubicBezTo>
                          <a:pt x="1313" y="2755"/>
                          <a:pt x="1586" y="2692"/>
                          <a:pt x="1860" y="2692"/>
                        </a:cubicBezTo>
                        <a:cubicBezTo>
                          <a:pt x="2261" y="2692"/>
                          <a:pt x="2663" y="2829"/>
                          <a:pt x="2973" y="3088"/>
                        </a:cubicBezTo>
                        <a:cubicBezTo>
                          <a:pt x="2987" y="3099"/>
                          <a:pt x="3005" y="3105"/>
                          <a:pt x="3023" y="3105"/>
                        </a:cubicBezTo>
                        <a:cubicBezTo>
                          <a:pt x="3063" y="3105"/>
                          <a:pt x="3103" y="3076"/>
                          <a:pt x="3098" y="3029"/>
                        </a:cubicBezTo>
                        <a:cubicBezTo>
                          <a:pt x="2999" y="2072"/>
                          <a:pt x="3455" y="1048"/>
                          <a:pt x="4413" y="726"/>
                        </a:cubicBezTo>
                        <a:cubicBezTo>
                          <a:pt x="4596" y="665"/>
                          <a:pt x="4786" y="633"/>
                          <a:pt x="4976" y="633"/>
                        </a:cubicBezTo>
                        <a:cubicBezTo>
                          <a:pt x="5248" y="633"/>
                          <a:pt x="5519" y="699"/>
                          <a:pt x="5761" y="838"/>
                        </a:cubicBezTo>
                        <a:cubicBezTo>
                          <a:pt x="6128" y="1048"/>
                          <a:pt x="6387" y="1395"/>
                          <a:pt x="6576" y="1766"/>
                        </a:cubicBezTo>
                        <a:cubicBezTo>
                          <a:pt x="6797" y="2201"/>
                          <a:pt x="6929" y="2680"/>
                          <a:pt x="7046" y="3151"/>
                        </a:cubicBezTo>
                        <a:cubicBezTo>
                          <a:pt x="7055" y="3186"/>
                          <a:pt x="7085" y="3202"/>
                          <a:pt x="7115" y="3202"/>
                        </a:cubicBezTo>
                        <a:cubicBezTo>
                          <a:pt x="7150" y="3202"/>
                          <a:pt x="7185" y="3182"/>
                          <a:pt x="7192" y="3144"/>
                        </a:cubicBezTo>
                        <a:cubicBezTo>
                          <a:pt x="7387" y="2125"/>
                          <a:pt x="7628" y="962"/>
                          <a:pt x="8591" y="387"/>
                        </a:cubicBezTo>
                        <a:cubicBezTo>
                          <a:pt x="8843" y="238"/>
                          <a:pt x="9127" y="152"/>
                          <a:pt x="9412" y="152"/>
                        </a:cubicBezTo>
                        <a:close/>
                        <a:moveTo>
                          <a:pt x="9426" y="1"/>
                        </a:moveTo>
                        <a:cubicBezTo>
                          <a:pt x="8698" y="1"/>
                          <a:pt x="7997" y="530"/>
                          <a:pt x="7632" y="1186"/>
                        </a:cubicBezTo>
                        <a:cubicBezTo>
                          <a:pt x="7355" y="1680"/>
                          <a:pt x="7219" y="2233"/>
                          <a:pt x="7108" y="2784"/>
                        </a:cubicBezTo>
                        <a:cubicBezTo>
                          <a:pt x="6897" y="2001"/>
                          <a:pt x="6587" y="1166"/>
                          <a:pt x="5878" y="729"/>
                        </a:cubicBezTo>
                        <a:cubicBezTo>
                          <a:pt x="5600" y="559"/>
                          <a:pt x="5294" y="481"/>
                          <a:pt x="4988" y="481"/>
                        </a:cubicBezTo>
                        <a:cubicBezTo>
                          <a:pt x="4340" y="481"/>
                          <a:pt x="3696" y="831"/>
                          <a:pt x="3328" y="1385"/>
                        </a:cubicBezTo>
                        <a:cubicBezTo>
                          <a:pt x="3037" y="1821"/>
                          <a:pt x="2912" y="2354"/>
                          <a:pt x="2939" y="2876"/>
                        </a:cubicBezTo>
                        <a:cubicBezTo>
                          <a:pt x="2623" y="2661"/>
                          <a:pt x="2246" y="2549"/>
                          <a:pt x="1869" y="2549"/>
                        </a:cubicBezTo>
                        <a:cubicBezTo>
                          <a:pt x="1579" y="2549"/>
                          <a:pt x="1289" y="2615"/>
                          <a:pt x="1027" y="2753"/>
                        </a:cubicBezTo>
                        <a:cubicBezTo>
                          <a:pt x="383" y="3091"/>
                          <a:pt x="0" y="3830"/>
                          <a:pt x="73" y="4548"/>
                        </a:cubicBezTo>
                        <a:cubicBezTo>
                          <a:pt x="75" y="4556"/>
                          <a:pt x="78" y="4562"/>
                          <a:pt x="80" y="4568"/>
                        </a:cubicBezTo>
                        <a:cubicBezTo>
                          <a:pt x="70" y="4588"/>
                          <a:pt x="82" y="4618"/>
                          <a:pt x="112" y="4618"/>
                        </a:cubicBezTo>
                        <a:cubicBezTo>
                          <a:pt x="1053" y="4648"/>
                          <a:pt x="1996" y="4654"/>
                          <a:pt x="2939" y="4654"/>
                        </a:cubicBezTo>
                        <a:cubicBezTo>
                          <a:pt x="3587" y="4654"/>
                          <a:pt x="4235" y="4651"/>
                          <a:pt x="4882" y="4651"/>
                        </a:cubicBezTo>
                        <a:cubicBezTo>
                          <a:pt x="4963" y="4651"/>
                          <a:pt x="5044" y="4651"/>
                          <a:pt x="5124" y="4652"/>
                        </a:cubicBezTo>
                        <a:cubicBezTo>
                          <a:pt x="5509" y="4652"/>
                          <a:pt x="5893" y="4652"/>
                          <a:pt x="6277" y="4652"/>
                        </a:cubicBezTo>
                        <a:cubicBezTo>
                          <a:pt x="7546" y="4652"/>
                          <a:pt x="8815" y="4650"/>
                          <a:pt x="10083" y="4648"/>
                        </a:cubicBezTo>
                        <a:cubicBezTo>
                          <a:pt x="11021" y="4647"/>
                          <a:pt x="11959" y="4647"/>
                          <a:pt x="12896" y="4646"/>
                        </a:cubicBezTo>
                        <a:cubicBezTo>
                          <a:pt x="12928" y="4645"/>
                          <a:pt x="12948" y="4630"/>
                          <a:pt x="12957" y="4607"/>
                        </a:cubicBezTo>
                        <a:cubicBezTo>
                          <a:pt x="12974" y="4621"/>
                          <a:pt x="12996" y="4628"/>
                          <a:pt x="13016" y="4628"/>
                        </a:cubicBezTo>
                        <a:cubicBezTo>
                          <a:pt x="13056" y="4628"/>
                          <a:pt x="13091" y="4603"/>
                          <a:pt x="13083" y="4554"/>
                        </a:cubicBezTo>
                        <a:cubicBezTo>
                          <a:pt x="12974" y="3951"/>
                          <a:pt x="12742" y="3285"/>
                          <a:pt x="12186" y="2955"/>
                        </a:cubicBezTo>
                        <a:cubicBezTo>
                          <a:pt x="11992" y="2840"/>
                          <a:pt x="11758" y="2776"/>
                          <a:pt x="11527" y="2776"/>
                        </a:cubicBezTo>
                        <a:cubicBezTo>
                          <a:pt x="11323" y="2776"/>
                          <a:pt x="11122" y="2825"/>
                          <a:pt x="10952" y="2931"/>
                        </a:cubicBezTo>
                        <a:cubicBezTo>
                          <a:pt x="11110" y="2473"/>
                          <a:pt x="11173" y="1985"/>
                          <a:pt x="11079" y="1506"/>
                        </a:cubicBezTo>
                        <a:cubicBezTo>
                          <a:pt x="10980" y="1005"/>
                          <a:pt x="10690" y="548"/>
                          <a:pt x="10264" y="262"/>
                        </a:cubicBezTo>
                        <a:cubicBezTo>
                          <a:pt x="9993" y="80"/>
                          <a:pt x="9707" y="1"/>
                          <a:pt x="942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82" name="Google Shape;982;p21"/>
                  <p:cNvSpPr/>
                  <p:nvPr/>
                </p:nvSpPr>
                <p:spPr>
                  <a:xfrm>
                    <a:off x="3747760" y="5013973"/>
                    <a:ext cx="457088" cy="15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83" h="4397" extrusionOk="0">
                        <a:moveTo>
                          <a:pt x="9277" y="1"/>
                        </a:moveTo>
                        <a:cubicBezTo>
                          <a:pt x="8992" y="1"/>
                          <a:pt x="8708" y="87"/>
                          <a:pt x="8456" y="237"/>
                        </a:cubicBezTo>
                        <a:cubicBezTo>
                          <a:pt x="7493" y="812"/>
                          <a:pt x="7253" y="1975"/>
                          <a:pt x="7057" y="2994"/>
                        </a:cubicBezTo>
                        <a:cubicBezTo>
                          <a:pt x="7050" y="3032"/>
                          <a:pt x="7015" y="3052"/>
                          <a:pt x="6981" y="3052"/>
                        </a:cubicBezTo>
                        <a:cubicBezTo>
                          <a:pt x="6950" y="3052"/>
                          <a:pt x="6920" y="3035"/>
                          <a:pt x="6911" y="3000"/>
                        </a:cubicBezTo>
                        <a:cubicBezTo>
                          <a:pt x="6794" y="2529"/>
                          <a:pt x="6662" y="2051"/>
                          <a:pt x="6442" y="1616"/>
                        </a:cubicBezTo>
                        <a:cubicBezTo>
                          <a:pt x="6252" y="1245"/>
                          <a:pt x="5993" y="897"/>
                          <a:pt x="5627" y="688"/>
                        </a:cubicBezTo>
                        <a:cubicBezTo>
                          <a:pt x="5384" y="549"/>
                          <a:pt x="5114" y="483"/>
                          <a:pt x="4842" y="483"/>
                        </a:cubicBezTo>
                        <a:cubicBezTo>
                          <a:pt x="4652" y="483"/>
                          <a:pt x="4462" y="515"/>
                          <a:pt x="4279" y="576"/>
                        </a:cubicBezTo>
                        <a:cubicBezTo>
                          <a:pt x="3321" y="898"/>
                          <a:pt x="2864" y="1921"/>
                          <a:pt x="2963" y="2878"/>
                        </a:cubicBezTo>
                        <a:cubicBezTo>
                          <a:pt x="2968" y="2926"/>
                          <a:pt x="2928" y="2955"/>
                          <a:pt x="2888" y="2955"/>
                        </a:cubicBezTo>
                        <a:cubicBezTo>
                          <a:pt x="2870" y="2955"/>
                          <a:pt x="2852" y="2949"/>
                          <a:pt x="2838" y="2938"/>
                        </a:cubicBezTo>
                        <a:cubicBezTo>
                          <a:pt x="2529" y="2678"/>
                          <a:pt x="2127" y="2541"/>
                          <a:pt x="1727" y="2541"/>
                        </a:cubicBezTo>
                        <a:cubicBezTo>
                          <a:pt x="1453" y="2541"/>
                          <a:pt x="1179" y="2605"/>
                          <a:pt x="936" y="2738"/>
                        </a:cubicBezTo>
                        <a:cubicBezTo>
                          <a:pt x="350" y="3058"/>
                          <a:pt x="1" y="3734"/>
                          <a:pt x="46" y="4393"/>
                        </a:cubicBezTo>
                        <a:cubicBezTo>
                          <a:pt x="46" y="4394"/>
                          <a:pt x="47" y="4395"/>
                          <a:pt x="47" y="4396"/>
                        </a:cubicBezTo>
                        <a:cubicBezTo>
                          <a:pt x="958" y="4367"/>
                          <a:pt x="1871" y="4365"/>
                          <a:pt x="2784" y="4362"/>
                        </a:cubicBezTo>
                        <a:cubicBezTo>
                          <a:pt x="6108" y="4350"/>
                          <a:pt x="9430" y="4347"/>
                          <a:pt x="12754" y="4343"/>
                        </a:cubicBezTo>
                        <a:cubicBezTo>
                          <a:pt x="12764" y="4344"/>
                          <a:pt x="12774" y="4346"/>
                          <a:pt x="12783" y="4350"/>
                        </a:cubicBezTo>
                        <a:cubicBezTo>
                          <a:pt x="12682" y="3829"/>
                          <a:pt x="12475" y="3256"/>
                          <a:pt x="12009" y="2957"/>
                        </a:cubicBezTo>
                        <a:cubicBezTo>
                          <a:pt x="11829" y="2842"/>
                          <a:pt x="11607" y="2777"/>
                          <a:pt x="11390" y="2777"/>
                        </a:cubicBezTo>
                        <a:cubicBezTo>
                          <a:pt x="11120" y="2777"/>
                          <a:pt x="10856" y="2877"/>
                          <a:pt x="10685" y="3104"/>
                        </a:cubicBezTo>
                        <a:cubicBezTo>
                          <a:pt x="10671" y="3124"/>
                          <a:pt x="10653" y="3132"/>
                          <a:pt x="10635" y="3132"/>
                        </a:cubicBezTo>
                        <a:cubicBezTo>
                          <a:pt x="10586" y="3132"/>
                          <a:pt x="10539" y="3072"/>
                          <a:pt x="10563" y="3018"/>
                        </a:cubicBezTo>
                        <a:cubicBezTo>
                          <a:pt x="10822" y="2441"/>
                          <a:pt x="10937" y="1768"/>
                          <a:pt x="10736" y="1154"/>
                        </a:cubicBezTo>
                        <a:cubicBezTo>
                          <a:pt x="10590" y="718"/>
                          <a:pt x="10273" y="329"/>
                          <a:pt x="9855" y="131"/>
                        </a:cubicBezTo>
                        <a:cubicBezTo>
                          <a:pt x="9669" y="42"/>
                          <a:pt x="9473" y="1"/>
                          <a:pt x="927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83" name="Google Shape;983;p21"/>
                  <p:cNvSpPr/>
                  <p:nvPr/>
                </p:nvSpPr>
                <p:spPr>
                  <a:xfrm>
                    <a:off x="3850173" y="5031208"/>
                    <a:ext cx="143316" cy="98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8" h="2757" extrusionOk="0">
                        <a:moveTo>
                          <a:pt x="1976" y="1"/>
                        </a:moveTo>
                        <a:cubicBezTo>
                          <a:pt x="1787" y="1"/>
                          <a:pt x="1597" y="33"/>
                          <a:pt x="1414" y="94"/>
                        </a:cubicBezTo>
                        <a:cubicBezTo>
                          <a:pt x="456" y="416"/>
                          <a:pt x="0" y="1439"/>
                          <a:pt x="99" y="2396"/>
                        </a:cubicBezTo>
                        <a:cubicBezTo>
                          <a:pt x="99" y="2397"/>
                          <a:pt x="99" y="2397"/>
                          <a:pt x="99" y="2398"/>
                        </a:cubicBezTo>
                        <a:cubicBezTo>
                          <a:pt x="166" y="2222"/>
                          <a:pt x="247" y="2052"/>
                          <a:pt x="340" y="1890"/>
                        </a:cubicBezTo>
                        <a:cubicBezTo>
                          <a:pt x="561" y="1501"/>
                          <a:pt x="865" y="1131"/>
                          <a:pt x="1277" y="938"/>
                        </a:cubicBezTo>
                        <a:cubicBezTo>
                          <a:pt x="1441" y="862"/>
                          <a:pt x="1614" y="826"/>
                          <a:pt x="1787" y="826"/>
                        </a:cubicBezTo>
                        <a:cubicBezTo>
                          <a:pt x="2038" y="826"/>
                          <a:pt x="2288" y="902"/>
                          <a:pt x="2507" y="1042"/>
                        </a:cubicBezTo>
                        <a:cubicBezTo>
                          <a:pt x="3111" y="1427"/>
                          <a:pt x="3464" y="2100"/>
                          <a:pt x="3745" y="2756"/>
                        </a:cubicBezTo>
                        <a:cubicBezTo>
                          <a:pt x="3830" y="2624"/>
                          <a:pt x="3918" y="2493"/>
                          <a:pt x="4008" y="2365"/>
                        </a:cubicBezTo>
                        <a:cubicBezTo>
                          <a:pt x="3899" y="1944"/>
                          <a:pt x="3774" y="1522"/>
                          <a:pt x="3577" y="1134"/>
                        </a:cubicBezTo>
                        <a:cubicBezTo>
                          <a:pt x="3388" y="763"/>
                          <a:pt x="3129" y="416"/>
                          <a:pt x="2762" y="206"/>
                        </a:cubicBezTo>
                        <a:cubicBezTo>
                          <a:pt x="2519" y="67"/>
                          <a:pt x="2249" y="1"/>
                          <a:pt x="19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984" name="Google Shape;984;p21"/>
                <p:cNvSpPr/>
                <p:nvPr/>
              </p:nvSpPr>
              <p:spPr>
                <a:xfrm>
                  <a:off x="746899" y="4684474"/>
                  <a:ext cx="380073" cy="33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0" h="3292" extrusionOk="0">
                      <a:moveTo>
                        <a:pt x="2110" y="1"/>
                      </a:moveTo>
                      <a:cubicBezTo>
                        <a:pt x="1825" y="1"/>
                        <a:pt x="1541" y="87"/>
                        <a:pt x="1289" y="236"/>
                      </a:cubicBezTo>
                      <a:cubicBezTo>
                        <a:pt x="493" y="711"/>
                        <a:pt x="191" y="1588"/>
                        <a:pt x="0" y="2454"/>
                      </a:cubicBezTo>
                      <a:cubicBezTo>
                        <a:pt x="33" y="2412"/>
                        <a:pt x="68" y="2368"/>
                        <a:pt x="103" y="2326"/>
                      </a:cubicBezTo>
                      <a:cubicBezTo>
                        <a:pt x="486" y="1872"/>
                        <a:pt x="1141" y="1279"/>
                        <a:pt x="1781" y="1279"/>
                      </a:cubicBezTo>
                      <a:cubicBezTo>
                        <a:pt x="2008" y="1279"/>
                        <a:pt x="2233" y="1353"/>
                        <a:pt x="2443" y="1534"/>
                      </a:cubicBezTo>
                      <a:cubicBezTo>
                        <a:pt x="2739" y="1790"/>
                        <a:pt x="2835" y="2200"/>
                        <a:pt x="2870" y="2571"/>
                      </a:cubicBezTo>
                      <a:cubicBezTo>
                        <a:pt x="2893" y="2811"/>
                        <a:pt x="2888" y="3051"/>
                        <a:pt x="2886" y="3291"/>
                      </a:cubicBezTo>
                      <a:cubicBezTo>
                        <a:pt x="3057" y="3201"/>
                        <a:pt x="3243" y="3139"/>
                        <a:pt x="3441" y="3124"/>
                      </a:cubicBezTo>
                      <a:cubicBezTo>
                        <a:pt x="3404" y="3108"/>
                        <a:pt x="3375" y="3061"/>
                        <a:pt x="3395" y="3017"/>
                      </a:cubicBezTo>
                      <a:cubicBezTo>
                        <a:pt x="3655" y="2440"/>
                        <a:pt x="3770" y="1767"/>
                        <a:pt x="3567" y="1154"/>
                      </a:cubicBezTo>
                      <a:cubicBezTo>
                        <a:pt x="3422" y="717"/>
                        <a:pt x="3106" y="329"/>
                        <a:pt x="2688" y="130"/>
                      </a:cubicBezTo>
                      <a:cubicBezTo>
                        <a:pt x="2502" y="41"/>
                        <a:pt x="2306" y="1"/>
                        <a:pt x="21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5" name="Google Shape;985;p21"/>
                <p:cNvSpPr/>
                <p:nvPr/>
              </p:nvSpPr>
              <p:spPr>
                <a:xfrm>
                  <a:off x="86900" y="4944300"/>
                  <a:ext cx="228900" cy="9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" h="875" extrusionOk="0">
                      <a:moveTo>
                        <a:pt x="998" y="0"/>
                      </a:moveTo>
                      <a:cubicBezTo>
                        <a:pt x="724" y="0"/>
                        <a:pt x="451" y="64"/>
                        <a:pt x="207" y="197"/>
                      </a:cubicBezTo>
                      <a:cubicBezTo>
                        <a:pt x="135" y="237"/>
                        <a:pt x="66" y="282"/>
                        <a:pt x="0" y="332"/>
                      </a:cubicBezTo>
                      <a:cubicBezTo>
                        <a:pt x="121" y="318"/>
                        <a:pt x="243" y="310"/>
                        <a:pt x="365" y="310"/>
                      </a:cubicBezTo>
                      <a:cubicBezTo>
                        <a:pt x="537" y="310"/>
                        <a:pt x="710" y="326"/>
                        <a:pt x="883" y="361"/>
                      </a:cubicBezTo>
                      <a:cubicBezTo>
                        <a:pt x="1313" y="449"/>
                        <a:pt x="1708" y="644"/>
                        <a:pt x="2080" y="874"/>
                      </a:cubicBezTo>
                      <a:cubicBezTo>
                        <a:pt x="2112" y="711"/>
                        <a:pt x="2159" y="548"/>
                        <a:pt x="2216" y="390"/>
                      </a:cubicBezTo>
                      <a:lnTo>
                        <a:pt x="2216" y="390"/>
                      </a:lnTo>
                      <a:cubicBezTo>
                        <a:pt x="2202" y="405"/>
                        <a:pt x="2180" y="414"/>
                        <a:pt x="2159" y="414"/>
                      </a:cubicBezTo>
                      <a:cubicBezTo>
                        <a:pt x="2141" y="414"/>
                        <a:pt x="2124" y="408"/>
                        <a:pt x="2110" y="397"/>
                      </a:cubicBezTo>
                      <a:cubicBezTo>
                        <a:pt x="1801" y="137"/>
                        <a:pt x="1399" y="0"/>
                        <a:pt x="99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86" name="Google Shape;986;p21"/>
              <p:cNvGrpSpPr/>
              <p:nvPr/>
            </p:nvGrpSpPr>
            <p:grpSpPr>
              <a:xfrm>
                <a:off x="4329774" y="4638969"/>
                <a:ext cx="1333863" cy="474302"/>
                <a:chOff x="24" y="4669269"/>
                <a:chExt cx="1333863" cy="474302"/>
              </a:xfrm>
            </p:grpSpPr>
            <p:grpSp>
              <p:nvGrpSpPr>
                <p:cNvPr id="987" name="Google Shape;987;p21"/>
                <p:cNvGrpSpPr/>
                <p:nvPr/>
              </p:nvGrpSpPr>
              <p:grpSpPr>
                <a:xfrm>
                  <a:off x="24" y="4669269"/>
                  <a:ext cx="1333863" cy="474302"/>
                  <a:chOff x="3742933" y="5008609"/>
                  <a:chExt cx="468137" cy="166463"/>
                </a:xfrm>
              </p:grpSpPr>
              <p:sp>
                <p:nvSpPr>
                  <p:cNvPr id="988" name="Google Shape;988;p21"/>
                  <p:cNvSpPr/>
                  <p:nvPr/>
                </p:nvSpPr>
                <p:spPr>
                  <a:xfrm>
                    <a:off x="3742933" y="5008609"/>
                    <a:ext cx="468137" cy="166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92" h="4655" extrusionOk="0">
                        <a:moveTo>
                          <a:pt x="9412" y="152"/>
                        </a:moveTo>
                        <a:cubicBezTo>
                          <a:pt x="9608" y="152"/>
                          <a:pt x="9803" y="192"/>
                          <a:pt x="9989" y="281"/>
                        </a:cubicBezTo>
                        <a:cubicBezTo>
                          <a:pt x="10408" y="480"/>
                          <a:pt x="10724" y="868"/>
                          <a:pt x="10869" y="1305"/>
                        </a:cubicBezTo>
                        <a:cubicBezTo>
                          <a:pt x="11072" y="1918"/>
                          <a:pt x="10956" y="2591"/>
                          <a:pt x="10697" y="3168"/>
                        </a:cubicBezTo>
                        <a:cubicBezTo>
                          <a:pt x="10673" y="3222"/>
                          <a:pt x="10721" y="3282"/>
                          <a:pt x="10770" y="3282"/>
                        </a:cubicBezTo>
                        <a:cubicBezTo>
                          <a:pt x="10788" y="3282"/>
                          <a:pt x="10806" y="3274"/>
                          <a:pt x="10820" y="3254"/>
                        </a:cubicBezTo>
                        <a:cubicBezTo>
                          <a:pt x="10991" y="3028"/>
                          <a:pt x="11255" y="2928"/>
                          <a:pt x="11526" y="2928"/>
                        </a:cubicBezTo>
                        <a:cubicBezTo>
                          <a:pt x="11743" y="2928"/>
                          <a:pt x="11964" y="2992"/>
                          <a:pt x="12144" y="3107"/>
                        </a:cubicBezTo>
                        <a:cubicBezTo>
                          <a:pt x="12610" y="3406"/>
                          <a:pt x="12816" y="3979"/>
                          <a:pt x="12918" y="4500"/>
                        </a:cubicBezTo>
                        <a:cubicBezTo>
                          <a:pt x="12909" y="4496"/>
                          <a:pt x="12899" y="4494"/>
                          <a:pt x="12888" y="4493"/>
                        </a:cubicBezTo>
                        <a:cubicBezTo>
                          <a:pt x="9565" y="4497"/>
                          <a:pt x="6242" y="4500"/>
                          <a:pt x="2919" y="4512"/>
                        </a:cubicBezTo>
                        <a:cubicBezTo>
                          <a:pt x="2006" y="4515"/>
                          <a:pt x="1093" y="4517"/>
                          <a:pt x="181" y="4547"/>
                        </a:cubicBezTo>
                        <a:cubicBezTo>
                          <a:pt x="181" y="4546"/>
                          <a:pt x="181" y="4545"/>
                          <a:pt x="181" y="4544"/>
                        </a:cubicBezTo>
                        <a:cubicBezTo>
                          <a:pt x="135" y="3884"/>
                          <a:pt x="484" y="3209"/>
                          <a:pt x="1070" y="2888"/>
                        </a:cubicBezTo>
                        <a:cubicBezTo>
                          <a:pt x="1313" y="2755"/>
                          <a:pt x="1586" y="2692"/>
                          <a:pt x="1860" y="2692"/>
                        </a:cubicBezTo>
                        <a:cubicBezTo>
                          <a:pt x="2261" y="2692"/>
                          <a:pt x="2663" y="2829"/>
                          <a:pt x="2973" y="3088"/>
                        </a:cubicBezTo>
                        <a:cubicBezTo>
                          <a:pt x="2987" y="3099"/>
                          <a:pt x="3005" y="3105"/>
                          <a:pt x="3023" y="3105"/>
                        </a:cubicBezTo>
                        <a:cubicBezTo>
                          <a:pt x="3063" y="3105"/>
                          <a:pt x="3103" y="3076"/>
                          <a:pt x="3098" y="3029"/>
                        </a:cubicBezTo>
                        <a:cubicBezTo>
                          <a:pt x="2999" y="2072"/>
                          <a:pt x="3455" y="1048"/>
                          <a:pt x="4413" y="726"/>
                        </a:cubicBezTo>
                        <a:cubicBezTo>
                          <a:pt x="4596" y="665"/>
                          <a:pt x="4786" y="633"/>
                          <a:pt x="4976" y="633"/>
                        </a:cubicBezTo>
                        <a:cubicBezTo>
                          <a:pt x="5248" y="633"/>
                          <a:pt x="5519" y="699"/>
                          <a:pt x="5761" y="838"/>
                        </a:cubicBezTo>
                        <a:cubicBezTo>
                          <a:pt x="6128" y="1048"/>
                          <a:pt x="6387" y="1395"/>
                          <a:pt x="6576" y="1766"/>
                        </a:cubicBezTo>
                        <a:cubicBezTo>
                          <a:pt x="6797" y="2201"/>
                          <a:pt x="6929" y="2680"/>
                          <a:pt x="7046" y="3151"/>
                        </a:cubicBezTo>
                        <a:cubicBezTo>
                          <a:pt x="7055" y="3186"/>
                          <a:pt x="7085" y="3202"/>
                          <a:pt x="7115" y="3202"/>
                        </a:cubicBezTo>
                        <a:cubicBezTo>
                          <a:pt x="7150" y="3202"/>
                          <a:pt x="7185" y="3182"/>
                          <a:pt x="7192" y="3144"/>
                        </a:cubicBezTo>
                        <a:cubicBezTo>
                          <a:pt x="7387" y="2125"/>
                          <a:pt x="7628" y="962"/>
                          <a:pt x="8591" y="387"/>
                        </a:cubicBezTo>
                        <a:cubicBezTo>
                          <a:pt x="8843" y="238"/>
                          <a:pt x="9127" y="152"/>
                          <a:pt x="9412" y="152"/>
                        </a:cubicBezTo>
                        <a:close/>
                        <a:moveTo>
                          <a:pt x="9426" y="1"/>
                        </a:moveTo>
                        <a:cubicBezTo>
                          <a:pt x="8698" y="1"/>
                          <a:pt x="7997" y="530"/>
                          <a:pt x="7632" y="1186"/>
                        </a:cubicBezTo>
                        <a:cubicBezTo>
                          <a:pt x="7355" y="1680"/>
                          <a:pt x="7219" y="2233"/>
                          <a:pt x="7108" y="2784"/>
                        </a:cubicBezTo>
                        <a:cubicBezTo>
                          <a:pt x="6897" y="2001"/>
                          <a:pt x="6587" y="1166"/>
                          <a:pt x="5878" y="729"/>
                        </a:cubicBezTo>
                        <a:cubicBezTo>
                          <a:pt x="5600" y="559"/>
                          <a:pt x="5294" y="481"/>
                          <a:pt x="4988" y="481"/>
                        </a:cubicBezTo>
                        <a:cubicBezTo>
                          <a:pt x="4340" y="481"/>
                          <a:pt x="3696" y="831"/>
                          <a:pt x="3328" y="1385"/>
                        </a:cubicBezTo>
                        <a:cubicBezTo>
                          <a:pt x="3037" y="1821"/>
                          <a:pt x="2912" y="2354"/>
                          <a:pt x="2939" y="2876"/>
                        </a:cubicBezTo>
                        <a:cubicBezTo>
                          <a:pt x="2623" y="2661"/>
                          <a:pt x="2246" y="2549"/>
                          <a:pt x="1869" y="2549"/>
                        </a:cubicBezTo>
                        <a:cubicBezTo>
                          <a:pt x="1579" y="2549"/>
                          <a:pt x="1289" y="2615"/>
                          <a:pt x="1027" y="2753"/>
                        </a:cubicBezTo>
                        <a:cubicBezTo>
                          <a:pt x="383" y="3091"/>
                          <a:pt x="0" y="3830"/>
                          <a:pt x="73" y="4548"/>
                        </a:cubicBezTo>
                        <a:cubicBezTo>
                          <a:pt x="75" y="4556"/>
                          <a:pt x="78" y="4562"/>
                          <a:pt x="80" y="4568"/>
                        </a:cubicBezTo>
                        <a:cubicBezTo>
                          <a:pt x="70" y="4588"/>
                          <a:pt x="82" y="4618"/>
                          <a:pt x="112" y="4618"/>
                        </a:cubicBezTo>
                        <a:cubicBezTo>
                          <a:pt x="1053" y="4648"/>
                          <a:pt x="1996" y="4654"/>
                          <a:pt x="2939" y="4654"/>
                        </a:cubicBezTo>
                        <a:cubicBezTo>
                          <a:pt x="3587" y="4654"/>
                          <a:pt x="4235" y="4651"/>
                          <a:pt x="4882" y="4651"/>
                        </a:cubicBezTo>
                        <a:cubicBezTo>
                          <a:pt x="4963" y="4651"/>
                          <a:pt x="5044" y="4651"/>
                          <a:pt x="5124" y="4652"/>
                        </a:cubicBezTo>
                        <a:cubicBezTo>
                          <a:pt x="5509" y="4652"/>
                          <a:pt x="5893" y="4652"/>
                          <a:pt x="6277" y="4652"/>
                        </a:cubicBezTo>
                        <a:cubicBezTo>
                          <a:pt x="7546" y="4652"/>
                          <a:pt x="8815" y="4650"/>
                          <a:pt x="10083" y="4648"/>
                        </a:cubicBezTo>
                        <a:cubicBezTo>
                          <a:pt x="11021" y="4647"/>
                          <a:pt x="11959" y="4647"/>
                          <a:pt x="12896" y="4646"/>
                        </a:cubicBezTo>
                        <a:cubicBezTo>
                          <a:pt x="12928" y="4645"/>
                          <a:pt x="12948" y="4630"/>
                          <a:pt x="12957" y="4607"/>
                        </a:cubicBezTo>
                        <a:cubicBezTo>
                          <a:pt x="12974" y="4621"/>
                          <a:pt x="12996" y="4628"/>
                          <a:pt x="13016" y="4628"/>
                        </a:cubicBezTo>
                        <a:cubicBezTo>
                          <a:pt x="13056" y="4628"/>
                          <a:pt x="13091" y="4603"/>
                          <a:pt x="13083" y="4554"/>
                        </a:cubicBezTo>
                        <a:cubicBezTo>
                          <a:pt x="12974" y="3951"/>
                          <a:pt x="12742" y="3285"/>
                          <a:pt x="12186" y="2955"/>
                        </a:cubicBezTo>
                        <a:cubicBezTo>
                          <a:pt x="11992" y="2840"/>
                          <a:pt x="11758" y="2776"/>
                          <a:pt x="11527" y="2776"/>
                        </a:cubicBezTo>
                        <a:cubicBezTo>
                          <a:pt x="11323" y="2776"/>
                          <a:pt x="11122" y="2825"/>
                          <a:pt x="10952" y="2931"/>
                        </a:cubicBezTo>
                        <a:cubicBezTo>
                          <a:pt x="11110" y="2473"/>
                          <a:pt x="11173" y="1985"/>
                          <a:pt x="11079" y="1506"/>
                        </a:cubicBezTo>
                        <a:cubicBezTo>
                          <a:pt x="10980" y="1005"/>
                          <a:pt x="10690" y="548"/>
                          <a:pt x="10264" y="262"/>
                        </a:cubicBezTo>
                        <a:cubicBezTo>
                          <a:pt x="9993" y="80"/>
                          <a:pt x="9707" y="1"/>
                          <a:pt x="942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89" name="Google Shape;989;p21"/>
                  <p:cNvSpPr/>
                  <p:nvPr/>
                </p:nvSpPr>
                <p:spPr>
                  <a:xfrm>
                    <a:off x="3747760" y="5013973"/>
                    <a:ext cx="457088" cy="15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83" h="4397" extrusionOk="0">
                        <a:moveTo>
                          <a:pt x="9277" y="1"/>
                        </a:moveTo>
                        <a:cubicBezTo>
                          <a:pt x="8992" y="1"/>
                          <a:pt x="8708" y="87"/>
                          <a:pt x="8456" y="237"/>
                        </a:cubicBezTo>
                        <a:cubicBezTo>
                          <a:pt x="7493" y="812"/>
                          <a:pt x="7253" y="1975"/>
                          <a:pt x="7057" y="2994"/>
                        </a:cubicBezTo>
                        <a:cubicBezTo>
                          <a:pt x="7050" y="3032"/>
                          <a:pt x="7015" y="3052"/>
                          <a:pt x="6981" y="3052"/>
                        </a:cubicBezTo>
                        <a:cubicBezTo>
                          <a:pt x="6950" y="3052"/>
                          <a:pt x="6920" y="3035"/>
                          <a:pt x="6911" y="3000"/>
                        </a:cubicBezTo>
                        <a:cubicBezTo>
                          <a:pt x="6794" y="2529"/>
                          <a:pt x="6662" y="2051"/>
                          <a:pt x="6442" y="1616"/>
                        </a:cubicBezTo>
                        <a:cubicBezTo>
                          <a:pt x="6252" y="1245"/>
                          <a:pt x="5993" y="897"/>
                          <a:pt x="5627" y="688"/>
                        </a:cubicBezTo>
                        <a:cubicBezTo>
                          <a:pt x="5384" y="549"/>
                          <a:pt x="5114" y="483"/>
                          <a:pt x="4842" y="483"/>
                        </a:cubicBezTo>
                        <a:cubicBezTo>
                          <a:pt x="4652" y="483"/>
                          <a:pt x="4462" y="515"/>
                          <a:pt x="4279" y="576"/>
                        </a:cubicBezTo>
                        <a:cubicBezTo>
                          <a:pt x="3321" y="898"/>
                          <a:pt x="2864" y="1921"/>
                          <a:pt x="2963" y="2878"/>
                        </a:cubicBezTo>
                        <a:cubicBezTo>
                          <a:pt x="2968" y="2926"/>
                          <a:pt x="2928" y="2955"/>
                          <a:pt x="2888" y="2955"/>
                        </a:cubicBezTo>
                        <a:cubicBezTo>
                          <a:pt x="2870" y="2955"/>
                          <a:pt x="2852" y="2949"/>
                          <a:pt x="2838" y="2938"/>
                        </a:cubicBezTo>
                        <a:cubicBezTo>
                          <a:pt x="2529" y="2678"/>
                          <a:pt x="2127" y="2541"/>
                          <a:pt x="1727" y="2541"/>
                        </a:cubicBezTo>
                        <a:cubicBezTo>
                          <a:pt x="1453" y="2541"/>
                          <a:pt x="1179" y="2605"/>
                          <a:pt x="936" y="2738"/>
                        </a:cubicBezTo>
                        <a:cubicBezTo>
                          <a:pt x="350" y="3058"/>
                          <a:pt x="1" y="3734"/>
                          <a:pt x="46" y="4393"/>
                        </a:cubicBezTo>
                        <a:cubicBezTo>
                          <a:pt x="46" y="4394"/>
                          <a:pt x="47" y="4395"/>
                          <a:pt x="47" y="4396"/>
                        </a:cubicBezTo>
                        <a:cubicBezTo>
                          <a:pt x="958" y="4367"/>
                          <a:pt x="1871" y="4365"/>
                          <a:pt x="2784" y="4362"/>
                        </a:cubicBezTo>
                        <a:cubicBezTo>
                          <a:pt x="6108" y="4350"/>
                          <a:pt x="9430" y="4347"/>
                          <a:pt x="12754" y="4343"/>
                        </a:cubicBezTo>
                        <a:cubicBezTo>
                          <a:pt x="12764" y="4344"/>
                          <a:pt x="12774" y="4346"/>
                          <a:pt x="12783" y="4350"/>
                        </a:cubicBezTo>
                        <a:cubicBezTo>
                          <a:pt x="12682" y="3829"/>
                          <a:pt x="12475" y="3256"/>
                          <a:pt x="12009" y="2957"/>
                        </a:cubicBezTo>
                        <a:cubicBezTo>
                          <a:pt x="11829" y="2842"/>
                          <a:pt x="11607" y="2777"/>
                          <a:pt x="11390" y="2777"/>
                        </a:cubicBezTo>
                        <a:cubicBezTo>
                          <a:pt x="11120" y="2777"/>
                          <a:pt x="10856" y="2877"/>
                          <a:pt x="10685" y="3104"/>
                        </a:cubicBezTo>
                        <a:cubicBezTo>
                          <a:pt x="10671" y="3124"/>
                          <a:pt x="10653" y="3132"/>
                          <a:pt x="10635" y="3132"/>
                        </a:cubicBezTo>
                        <a:cubicBezTo>
                          <a:pt x="10586" y="3132"/>
                          <a:pt x="10539" y="3072"/>
                          <a:pt x="10563" y="3018"/>
                        </a:cubicBezTo>
                        <a:cubicBezTo>
                          <a:pt x="10822" y="2441"/>
                          <a:pt x="10937" y="1768"/>
                          <a:pt x="10736" y="1154"/>
                        </a:cubicBezTo>
                        <a:cubicBezTo>
                          <a:pt x="10590" y="718"/>
                          <a:pt x="10273" y="329"/>
                          <a:pt x="9855" y="131"/>
                        </a:cubicBezTo>
                        <a:cubicBezTo>
                          <a:pt x="9669" y="42"/>
                          <a:pt x="9473" y="1"/>
                          <a:pt x="927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90" name="Google Shape;990;p21"/>
                  <p:cNvSpPr/>
                  <p:nvPr/>
                </p:nvSpPr>
                <p:spPr>
                  <a:xfrm>
                    <a:off x="3850173" y="5031208"/>
                    <a:ext cx="143316" cy="98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8" h="2757" extrusionOk="0">
                        <a:moveTo>
                          <a:pt x="1976" y="1"/>
                        </a:moveTo>
                        <a:cubicBezTo>
                          <a:pt x="1787" y="1"/>
                          <a:pt x="1597" y="33"/>
                          <a:pt x="1414" y="94"/>
                        </a:cubicBezTo>
                        <a:cubicBezTo>
                          <a:pt x="456" y="416"/>
                          <a:pt x="0" y="1439"/>
                          <a:pt x="99" y="2396"/>
                        </a:cubicBezTo>
                        <a:cubicBezTo>
                          <a:pt x="99" y="2397"/>
                          <a:pt x="99" y="2397"/>
                          <a:pt x="99" y="2398"/>
                        </a:cubicBezTo>
                        <a:cubicBezTo>
                          <a:pt x="166" y="2222"/>
                          <a:pt x="247" y="2052"/>
                          <a:pt x="340" y="1890"/>
                        </a:cubicBezTo>
                        <a:cubicBezTo>
                          <a:pt x="561" y="1501"/>
                          <a:pt x="865" y="1131"/>
                          <a:pt x="1277" y="938"/>
                        </a:cubicBezTo>
                        <a:cubicBezTo>
                          <a:pt x="1441" y="862"/>
                          <a:pt x="1614" y="826"/>
                          <a:pt x="1787" y="826"/>
                        </a:cubicBezTo>
                        <a:cubicBezTo>
                          <a:pt x="2038" y="826"/>
                          <a:pt x="2288" y="902"/>
                          <a:pt x="2507" y="1042"/>
                        </a:cubicBezTo>
                        <a:cubicBezTo>
                          <a:pt x="3111" y="1427"/>
                          <a:pt x="3464" y="2100"/>
                          <a:pt x="3745" y="2756"/>
                        </a:cubicBezTo>
                        <a:cubicBezTo>
                          <a:pt x="3830" y="2624"/>
                          <a:pt x="3918" y="2493"/>
                          <a:pt x="4008" y="2365"/>
                        </a:cubicBezTo>
                        <a:cubicBezTo>
                          <a:pt x="3899" y="1944"/>
                          <a:pt x="3774" y="1522"/>
                          <a:pt x="3577" y="1134"/>
                        </a:cubicBezTo>
                        <a:cubicBezTo>
                          <a:pt x="3388" y="763"/>
                          <a:pt x="3129" y="416"/>
                          <a:pt x="2762" y="206"/>
                        </a:cubicBezTo>
                        <a:cubicBezTo>
                          <a:pt x="2519" y="67"/>
                          <a:pt x="2249" y="1"/>
                          <a:pt x="19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991" name="Google Shape;991;p21"/>
                <p:cNvSpPr/>
                <p:nvPr/>
              </p:nvSpPr>
              <p:spPr>
                <a:xfrm>
                  <a:off x="746899" y="4684474"/>
                  <a:ext cx="380073" cy="33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0" h="3292" extrusionOk="0">
                      <a:moveTo>
                        <a:pt x="2110" y="1"/>
                      </a:moveTo>
                      <a:cubicBezTo>
                        <a:pt x="1825" y="1"/>
                        <a:pt x="1541" y="87"/>
                        <a:pt x="1289" y="236"/>
                      </a:cubicBezTo>
                      <a:cubicBezTo>
                        <a:pt x="493" y="711"/>
                        <a:pt x="191" y="1588"/>
                        <a:pt x="0" y="2454"/>
                      </a:cubicBezTo>
                      <a:cubicBezTo>
                        <a:pt x="33" y="2412"/>
                        <a:pt x="68" y="2368"/>
                        <a:pt x="103" y="2326"/>
                      </a:cubicBezTo>
                      <a:cubicBezTo>
                        <a:pt x="486" y="1872"/>
                        <a:pt x="1141" y="1279"/>
                        <a:pt x="1781" y="1279"/>
                      </a:cubicBezTo>
                      <a:cubicBezTo>
                        <a:pt x="2008" y="1279"/>
                        <a:pt x="2233" y="1353"/>
                        <a:pt x="2443" y="1534"/>
                      </a:cubicBezTo>
                      <a:cubicBezTo>
                        <a:pt x="2739" y="1790"/>
                        <a:pt x="2835" y="2200"/>
                        <a:pt x="2870" y="2571"/>
                      </a:cubicBezTo>
                      <a:cubicBezTo>
                        <a:pt x="2893" y="2811"/>
                        <a:pt x="2888" y="3051"/>
                        <a:pt x="2886" y="3291"/>
                      </a:cubicBezTo>
                      <a:cubicBezTo>
                        <a:pt x="3057" y="3201"/>
                        <a:pt x="3243" y="3139"/>
                        <a:pt x="3441" y="3124"/>
                      </a:cubicBezTo>
                      <a:cubicBezTo>
                        <a:pt x="3404" y="3108"/>
                        <a:pt x="3375" y="3061"/>
                        <a:pt x="3395" y="3017"/>
                      </a:cubicBezTo>
                      <a:cubicBezTo>
                        <a:pt x="3655" y="2440"/>
                        <a:pt x="3770" y="1767"/>
                        <a:pt x="3567" y="1154"/>
                      </a:cubicBezTo>
                      <a:cubicBezTo>
                        <a:pt x="3422" y="717"/>
                        <a:pt x="3106" y="329"/>
                        <a:pt x="2688" y="130"/>
                      </a:cubicBezTo>
                      <a:cubicBezTo>
                        <a:pt x="2502" y="41"/>
                        <a:pt x="2306" y="1"/>
                        <a:pt x="21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2" name="Google Shape;992;p21"/>
                <p:cNvSpPr/>
                <p:nvPr/>
              </p:nvSpPr>
              <p:spPr>
                <a:xfrm>
                  <a:off x="86900" y="4944300"/>
                  <a:ext cx="228900" cy="9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" h="875" extrusionOk="0">
                      <a:moveTo>
                        <a:pt x="998" y="0"/>
                      </a:moveTo>
                      <a:cubicBezTo>
                        <a:pt x="724" y="0"/>
                        <a:pt x="451" y="64"/>
                        <a:pt x="207" y="197"/>
                      </a:cubicBezTo>
                      <a:cubicBezTo>
                        <a:pt x="135" y="237"/>
                        <a:pt x="66" y="282"/>
                        <a:pt x="0" y="332"/>
                      </a:cubicBezTo>
                      <a:cubicBezTo>
                        <a:pt x="121" y="318"/>
                        <a:pt x="243" y="310"/>
                        <a:pt x="365" y="310"/>
                      </a:cubicBezTo>
                      <a:cubicBezTo>
                        <a:pt x="537" y="310"/>
                        <a:pt x="710" y="326"/>
                        <a:pt x="883" y="361"/>
                      </a:cubicBezTo>
                      <a:cubicBezTo>
                        <a:pt x="1313" y="449"/>
                        <a:pt x="1708" y="644"/>
                        <a:pt x="2080" y="874"/>
                      </a:cubicBezTo>
                      <a:cubicBezTo>
                        <a:pt x="2112" y="711"/>
                        <a:pt x="2159" y="548"/>
                        <a:pt x="2216" y="390"/>
                      </a:cubicBezTo>
                      <a:lnTo>
                        <a:pt x="2216" y="390"/>
                      </a:lnTo>
                      <a:cubicBezTo>
                        <a:pt x="2202" y="405"/>
                        <a:pt x="2180" y="414"/>
                        <a:pt x="2159" y="414"/>
                      </a:cubicBezTo>
                      <a:cubicBezTo>
                        <a:pt x="2141" y="414"/>
                        <a:pt x="2124" y="408"/>
                        <a:pt x="2110" y="397"/>
                      </a:cubicBezTo>
                      <a:cubicBezTo>
                        <a:pt x="1801" y="137"/>
                        <a:pt x="1399" y="0"/>
                        <a:pt x="99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993" name="Google Shape;993;p21"/>
            <p:cNvGrpSpPr/>
            <p:nvPr/>
          </p:nvGrpSpPr>
          <p:grpSpPr>
            <a:xfrm>
              <a:off x="-296035" y="4669193"/>
              <a:ext cx="2183276" cy="474302"/>
              <a:chOff x="3480362" y="4638969"/>
              <a:chExt cx="2183276" cy="474302"/>
            </a:xfrm>
          </p:grpSpPr>
          <p:grpSp>
            <p:nvGrpSpPr>
              <p:cNvPr id="994" name="Google Shape;994;p21"/>
              <p:cNvGrpSpPr/>
              <p:nvPr/>
            </p:nvGrpSpPr>
            <p:grpSpPr>
              <a:xfrm>
                <a:off x="3480362" y="4638969"/>
                <a:ext cx="1333863" cy="474302"/>
                <a:chOff x="24" y="4669269"/>
                <a:chExt cx="1333863" cy="474302"/>
              </a:xfrm>
            </p:grpSpPr>
            <p:grpSp>
              <p:nvGrpSpPr>
                <p:cNvPr id="995" name="Google Shape;995;p21"/>
                <p:cNvGrpSpPr/>
                <p:nvPr/>
              </p:nvGrpSpPr>
              <p:grpSpPr>
                <a:xfrm>
                  <a:off x="24" y="4669269"/>
                  <a:ext cx="1333863" cy="474302"/>
                  <a:chOff x="3742933" y="5008609"/>
                  <a:chExt cx="468137" cy="166463"/>
                </a:xfrm>
              </p:grpSpPr>
              <p:sp>
                <p:nvSpPr>
                  <p:cNvPr id="996" name="Google Shape;996;p21"/>
                  <p:cNvSpPr/>
                  <p:nvPr/>
                </p:nvSpPr>
                <p:spPr>
                  <a:xfrm>
                    <a:off x="3742933" y="5008609"/>
                    <a:ext cx="468137" cy="166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92" h="4655" extrusionOk="0">
                        <a:moveTo>
                          <a:pt x="9412" y="152"/>
                        </a:moveTo>
                        <a:cubicBezTo>
                          <a:pt x="9608" y="152"/>
                          <a:pt x="9803" y="192"/>
                          <a:pt x="9989" y="281"/>
                        </a:cubicBezTo>
                        <a:cubicBezTo>
                          <a:pt x="10408" y="480"/>
                          <a:pt x="10724" y="868"/>
                          <a:pt x="10869" y="1305"/>
                        </a:cubicBezTo>
                        <a:cubicBezTo>
                          <a:pt x="11072" y="1918"/>
                          <a:pt x="10956" y="2591"/>
                          <a:pt x="10697" y="3168"/>
                        </a:cubicBezTo>
                        <a:cubicBezTo>
                          <a:pt x="10673" y="3222"/>
                          <a:pt x="10721" y="3282"/>
                          <a:pt x="10770" y="3282"/>
                        </a:cubicBezTo>
                        <a:cubicBezTo>
                          <a:pt x="10788" y="3282"/>
                          <a:pt x="10806" y="3274"/>
                          <a:pt x="10820" y="3254"/>
                        </a:cubicBezTo>
                        <a:cubicBezTo>
                          <a:pt x="10991" y="3028"/>
                          <a:pt x="11255" y="2928"/>
                          <a:pt x="11526" y="2928"/>
                        </a:cubicBezTo>
                        <a:cubicBezTo>
                          <a:pt x="11743" y="2928"/>
                          <a:pt x="11964" y="2992"/>
                          <a:pt x="12144" y="3107"/>
                        </a:cubicBezTo>
                        <a:cubicBezTo>
                          <a:pt x="12610" y="3406"/>
                          <a:pt x="12816" y="3979"/>
                          <a:pt x="12918" y="4500"/>
                        </a:cubicBezTo>
                        <a:cubicBezTo>
                          <a:pt x="12909" y="4496"/>
                          <a:pt x="12899" y="4494"/>
                          <a:pt x="12888" y="4493"/>
                        </a:cubicBezTo>
                        <a:cubicBezTo>
                          <a:pt x="9565" y="4497"/>
                          <a:pt x="6242" y="4500"/>
                          <a:pt x="2919" y="4512"/>
                        </a:cubicBezTo>
                        <a:cubicBezTo>
                          <a:pt x="2006" y="4515"/>
                          <a:pt x="1093" y="4517"/>
                          <a:pt x="181" y="4547"/>
                        </a:cubicBezTo>
                        <a:cubicBezTo>
                          <a:pt x="181" y="4546"/>
                          <a:pt x="181" y="4545"/>
                          <a:pt x="181" y="4544"/>
                        </a:cubicBezTo>
                        <a:cubicBezTo>
                          <a:pt x="135" y="3884"/>
                          <a:pt x="484" y="3209"/>
                          <a:pt x="1070" y="2888"/>
                        </a:cubicBezTo>
                        <a:cubicBezTo>
                          <a:pt x="1313" y="2755"/>
                          <a:pt x="1586" y="2692"/>
                          <a:pt x="1860" y="2692"/>
                        </a:cubicBezTo>
                        <a:cubicBezTo>
                          <a:pt x="2261" y="2692"/>
                          <a:pt x="2663" y="2829"/>
                          <a:pt x="2973" y="3088"/>
                        </a:cubicBezTo>
                        <a:cubicBezTo>
                          <a:pt x="2987" y="3099"/>
                          <a:pt x="3005" y="3105"/>
                          <a:pt x="3023" y="3105"/>
                        </a:cubicBezTo>
                        <a:cubicBezTo>
                          <a:pt x="3063" y="3105"/>
                          <a:pt x="3103" y="3076"/>
                          <a:pt x="3098" y="3029"/>
                        </a:cubicBezTo>
                        <a:cubicBezTo>
                          <a:pt x="2999" y="2072"/>
                          <a:pt x="3455" y="1048"/>
                          <a:pt x="4413" y="726"/>
                        </a:cubicBezTo>
                        <a:cubicBezTo>
                          <a:pt x="4596" y="665"/>
                          <a:pt x="4786" y="633"/>
                          <a:pt x="4976" y="633"/>
                        </a:cubicBezTo>
                        <a:cubicBezTo>
                          <a:pt x="5248" y="633"/>
                          <a:pt x="5519" y="699"/>
                          <a:pt x="5761" y="838"/>
                        </a:cubicBezTo>
                        <a:cubicBezTo>
                          <a:pt x="6128" y="1048"/>
                          <a:pt x="6387" y="1395"/>
                          <a:pt x="6576" y="1766"/>
                        </a:cubicBezTo>
                        <a:cubicBezTo>
                          <a:pt x="6797" y="2201"/>
                          <a:pt x="6929" y="2680"/>
                          <a:pt x="7046" y="3151"/>
                        </a:cubicBezTo>
                        <a:cubicBezTo>
                          <a:pt x="7055" y="3186"/>
                          <a:pt x="7085" y="3202"/>
                          <a:pt x="7115" y="3202"/>
                        </a:cubicBezTo>
                        <a:cubicBezTo>
                          <a:pt x="7150" y="3202"/>
                          <a:pt x="7185" y="3182"/>
                          <a:pt x="7192" y="3144"/>
                        </a:cubicBezTo>
                        <a:cubicBezTo>
                          <a:pt x="7387" y="2125"/>
                          <a:pt x="7628" y="962"/>
                          <a:pt x="8591" y="387"/>
                        </a:cubicBezTo>
                        <a:cubicBezTo>
                          <a:pt x="8843" y="238"/>
                          <a:pt x="9127" y="152"/>
                          <a:pt x="9412" y="152"/>
                        </a:cubicBezTo>
                        <a:close/>
                        <a:moveTo>
                          <a:pt x="9426" y="1"/>
                        </a:moveTo>
                        <a:cubicBezTo>
                          <a:pt x="8698" y="1"/>
                          <a:pt x="7997" y="530"/>
                          <a:pt x="7632" y="1186"/>
                        </a:cubicBezTo>
                        <a:cubicBezTo>
                          <a:pt x="7355" y="1680"/>
                          <a:pt x="7219" y="2233"/>
                          <a:pt x="7108" y="2784"/>
                        </a:cubicBezTo>
                        <a:cubicBezTo>
                          <a:pt x="6897" y="2001"/>
                          <a:pt x="6587" y="1166"/>
                          <a:pt x="5878" y="729"/>
                        </a:cubicBezTo>
                        <a:cubicBezTo>
                          <a:pt x="5600" y="559"/>
                          <a:pt x="5294" y="481"/>
                          <a:pt x="4988" y="481"/>
                        </a:cubicBezTo>
                        <a:cubicBezTo>
                          <a:pt x="4340" y="481"/>
                          <a:pt x="3696" y="831"/>
                          <a:pt x="3328" y="1385"/>
                        </a:cubicBezTo>
                        <a:cubicBezTo>
                          <a:pt x="3037" y="1821"/>
                          <a:pt x="2912" y="2354"/>
                          <a:pt x="2939" y="2876"/>
                        </a:cubicBezTo>
                        <a:cubicBezTo>
                          <a:pt x="2623" y="2661"/>
                          <a:pt x="2246" y="2549"/>
                          <a:pt x="1869" y="2549"/>
                        </a:cubicBezTo>
                        <a:cubicBezTo>
                          <a:pt x="1579" y="2549"/>
                          <a:pt x="1289" y="2615"/>
                          <a:pt x="1027" y="2753"/>
                        </a:cubicBezTo>
                        <a:cubicBezTo>
                          <a:pt x="383" y="3091"/>
                          <a:pt x="0" y="3830"/>
                          <a:pt x="73" y="4548"/>
                        </a:cubicBezTo>
                        <a:cubicBezTo>
                          <a:pt x="75" y="4556"/>
                          <a:pt x="78" y="4562"/>
                          <a:pt x="80" y="4568"/>
                        </a:cubicBezTo>
                        <a:cubicBezTo>
                          <a:pt x="70" y="4588"/>
                          <a:pt x="82" y="4618"/>
                          <a:pt x="112" y="4618"/>
                        </a:cubicBezTo>
                        <a:cubicBezTo>
                          <a:pt x="1053" y="4648"/>
                          <a:pt x="1996" y="4654"/>
                          <a:pt x="2939" y="4654"/>
                        </a:cubicBezTo>
                        <a:cubicBezTo>
                          <a:pt x="3587" y="4654"/>
                          <a:pt x="4235" y="4651"/>
                          <a:pt x="4882" y="4651"/>
                        </a:cubicBezTo>
                        <a:cubicBezTo>
                          <a:pt x="4963" y="4651"/>
                          <a:pt x="5044" y="4651"/>
                          <a:pt x="5124" y="4652"/>
                        </a:cubicBezTo>
                        <a:cubicBezTo>
                          <a:pt x="5509" y="4652"/>
                          <a:pt x="5893" y="4652"/>
                          <a:pt x="6277" y="4652"/>
                        </a:cubicBezTo>
                        <a:cubicBezTo>
                          <a:pt x="7546" y="4652"/>
                          <a:pt x="8815" y="4650"/>
                          <a:pt x="10083" y="4648"/>
                        </a:cubicBezTo>
                        <a:cubicBezTo>
                          <a:pt x="11021" y="4647"/>
                          <a:pt x="11959" y="4647"/>
                          <a:pt x="12896" y="4646"/>
                        </a:cubicBezTo>
                        <a:cubicBezTo>
                          <a:pt x="12928" y="4645"/>
                          <a:pt x="12948" y="4630"/>
                          <a:pt x="12957" y="4607"/>
                        </a:cubicBezTo>
                        <a:cubicBezTo>
                          <a:pt x="12974" y="4621"/>
                          <a:pt x="12996" y="4628"/>
                          <a:pt x="13016" y="4628"/>
                        </a:cubicBezTo>
                        <a:cubicBezTo>
                          <a:pt x="13056" y="4628"/>
                          <a:pt x="13091" y="4603"/>
                          <a:pt x="13083" y="4554"/>
                        </a:cubicBezTo>
                        <a:cubicBezTo>
                          <a:pt x="12974" y="3951"/>
                          <a:pt x="12742" y="3285"/>
                          <a:pt x="12186" y="2955"/>
                        </a:cubicBezTo>
                        <a:cubicBezTo>
                          <a:pt x="11992" y="2840"/>
                          <a:pt x="11758" y="2776"/>
                          <a:pt x="11527" y="2776"/>
                        </a:cubicBezTo>
                        <a:cubicBezTo>
                          <a:pt x="11323" y="2776"/>
                          <a:pt x="11122" y="2825"/>
                          <a:pt x="10952" y="2931"/>
                        </a:cubicBezTo>
                        <a:cubicBezTo>
                          <a:pt x="11110" y="2473"/>
                          <a:pt x="11173" y="1985"/>
                          <a:pt x="11079" y="1506"/>
                        </a:cubicBezTo>
                        <a:cubicBezTo>
                          <a:pt x="10980" y="1005"/>
                          <a:pt x="10690" y="548"/>
                          <a:pt x="10264" y="262"/>
                        </a:cubicBezTo>
                        <a:cubicBezTo>
                          <a:pt x="9993" y="80"/>
                          <a:pt x="9707" y="1"/>
                          <a:pt x="942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97" name="Google Shape;997;p21"/>
                  <p:cNvSpPr/>
                  <p:nvPr/>
                </p:nvSpPr>
                <p:spPr>
                  <a:xfrm>
                    <a:off x="3747760" y="5013973"/>
                    <a:ext cx="457088" cy="15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83" h="4397" extrusionOk="0">
                        <a:moveTo>
                          <a:pt x="9277" y="1"/>
                        </a:moveTo>
                        <a:cubicBezTo>
                          <a:pt x="8992" y="1"/>
                          <a:pt x="8708" y="87"/>
                          <a:pt x="8456" y="237"/>
                        </a:cubicBezTo>
                        <a:cubicBezTo>
                          <a:pt x="7493" y="812"/>
                          <a:pt x="7253" y="1975"/>
                          <a:pt x="7057" y="2994"/>
                        </a:cubicBezTo>
                        <a:cubicBezTo>
                          <a:pt x="7050" y="3032"/>
                          <a:pt x="7015" y="3052"/>
                          <a:pt x="6981" y="3052"/>
                        </a:cubicBezTo>
                        <a:cubicBezTo>
                          <a:pt x="6950" y="3052"/>
                          <a:pt x="6920" y="3035"/>
                          <a:pt x="6911" y="3000"/>
                        </a:cubicBezTo>
                        <a:cubicBezTo>
                          <a:pt x="6794" y="2529"/>
                          <a:pt x="6662" y="2051"/>
                          <a:pt x="6442" y="1616"/>
                        </a:cubicBezTo>
                        <a:cubicBezTo>
                          <a:pt x="6252" y="1245"/>
                          <a:pt x="5993" y="897"/>
                          <a:pt x="5627" y="688"/>
                        </a:cubicBezTo>
                        <a:cubicBezTo>
                          <a:pt x="5384" y="549"/>
                          <a:pt x="5114" y="483"/>
                          <a:pt x="4842" y="483"/>
                        </a:cubicBezTo>
                        <a:cubicBezTo>
                          <a:pt x="4652" y="483"/>
                          <a:pt x="4462" y="515"/>
                          <a:pt x="4279" y="576"/>
                        </a:cubicBezTo>
                        <a:cubicBezTo>
                          <a:pt x="3321" y="898"/>
                          <a:pt x="2864" y="1921"/>
                          <a:pt x="2963" y="2878"/>
                        </a:cubicBezTo>
                        <a:cubicBezTo>
                          <a:pt x="2968" y="2926"/>
                          <a:pt x="2928" y="2955"/>
                          <a:pt x="2888" y="2955"/>
                        </a:cubicBezTo>
                        <a:cubicBezTo>
                          <a:pt x="2870" y="2955"/>
                          <a:pt x="2852" y="2949"/>
                          <a:pt x="2838" y="2938"/>
                        </a:cubicBezTo>
                        <a:cubicBezTo>
                          <a:pt x="2529" y="2678"/>
                          <a:pt x="2127" y="2541"/>
                          <a:pt x="1727" y="2541"/>
                        </a:cubicBezTo>
                        <a:cubicBezTo>
                          <a:pt x="1453" y="2541"/>
                          <a:pt x="1179" y="2605"/>
                          <a:pt x="936" y="2738"/>
                        </a:cubicBezTo>
                        <a:cubicBezTo>
                          <a:pt x="350" y="3058"/>
                          <a:pt x="1" y="3734"/>
                          <a:pt x="46" y="4393"/>
                        </a:cubicBezTo>
                        <a:cubicBezTo>
                          <a:pt x="46" y="4394"/>
                          <a:pt x="47" y="4395"/>
                          <a:pt x="47" y="4396"/>
                        </a:cubicBezTo>
                        <a:cubicBezTo>
                          <a:pt x="958" y="4367"/>
                          <a:pt x="1871" y="4365"/>
                          <a:pt x="2784" y="4362"/>
                        </a:cubicBezTo>
                        <a:cubicBezTo>
                          <a:pt x="6108" y="4350"/>
                          <a:pt x="9430" y="4347"/>
                          <a:pt x="12754" y="4343"/>
                        </a:cubicBezTo>
                        <a:cubicBezTo>
                          <a:pt x="12764" y="4344"/>
                          <a:pt x="12774" y="4346"/>
                          <a:pt x="12783" y="4350"/>
                        </a:cubicBezTo>
                        <a:cubicBezTo>
                          <a:pt x="12682" y="3829"/>
                          <a:pt x="12475" y="3256"/>
                          <a:pt x="12009" y="2957"/>
                        </a:cubicBezTo>
                        <a:cubicBezTo>
                          <a:pt x="11829" y="2842"/>
                          <a:pt x="11607" y="2777"/>
                          <a:pt x="11390" y="2777"/>
                        </a:cubicBezTo>
                        <a:cubicBezTo>
                          <a:pt x="11120" y="2777"/>
                          <a:pt x="10856" y="2877"/>
                          <a:pt x="10685" y="3104"/>
                        </a:cubicBezTo>
                        <a:cubicBezTo>
                          <a:pt x="10671" y="3124"/>
                          <a:pt x="10653" y="3132"/>
                          <a:pt x="10635" y="3132"/>
                        </a:cubicBezTo>
                        <a:cubicBezTo>
                          <a:pt x="10586" y="3132"/>
                          <a:pt x="10539" y="3072"/>
                          <a:pt x="10563" y="3018"/>
                        </a:cubicBezTo>
                        <a:cubicBezTo>
                          <a:pt x="10822" y="2441"/>
                          <a:pt x="10937" y="1768"/>
                          <a:pt x="10736" y="1154"/>
                        </a:cubicBezTo>
                        <a:cubicBezTo>
                          <a:pt x="10590" y="718"/>
                          <a:pt x="10273" y="329"/>
                          <a:pt x="9855" y="131"/>
                        </a:cubicBezTo>
                        <a:cubicBezTo>
                          <a:pt x="9669" y="42"/>
                          <a:pt x="9473" y="1"/>
                          <a:pt x="927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98" name="Google Shape;998;p21"/>
                  <p:cNvSpPr/>
                  <p:nvPr/>
                </p:nvSpPr>
                <p:spPr>
                  <a:xfrm>
                    <a:off x="3850173" y="5031208"/>
                    <a:ext cx="143316" cy="98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8" h="2757" extrusionOk="0">
                        <a:moveTo>
                          <a:pt x="1976" y="1"/>
                        </a:moveTo>
                        <a:cubicBezTo>
                          <a:pt x="1787" y="1"/>
                          <a:pt x="1597" y="33"/>
                          <a:pt x="1414" y="94"/>
                        </a:cubicBezTo>
                        <a:cubicBezTo>
                          <a:pt x="456" y="416"/>
                          <a:pt x="0" y="1439"/>
                          <a:pt x="99" y="2396"/>
                        </a:cubicBezTo>
                        <a:cubicBezTo>
                          <a:pt x="99" y="2397"/>
                          <a:pt x="99" y="2397"/>
                          <a:pt x="99" y="2398"/>
                        </a:cubicBezTo>
                        <a:cubicBezTo>
                          <a:pt x="166" y="2222"/>
                          <a:pt x="247" y="2052"/>
                          <a:pt x="340" y="1890"/>
                        </a:cubicBezTo>
                        <a:cubicBezTo>
                          <a:pt x="561" y="1501"/>
                          <a:pt x="865" y="1131"/>
                          <a:pt x="1277" y="938"/>
                        </a:cubicBezTo>
                        <a:cubicBezTo>
                          <a:pt x="1441" y="862"/>
                          <a:pt x="1614" y="826"/>
                          <a:pt x="1787" y="826"/>
                        </a:cubicBezTo>
                        <a:cubicBezTo>
                          <a:pt x="2038" y="826"/>
                          <a:pt x="2288" y="902"/>
                          <a:pt x="2507" y="1042"/>
                        </a:cubicBezTo>
                        <a:cubicBezTo>
                          <a:pt x="3111" y="1427"/>
                          <a:pt x="3464" y="2100"/>
                          <a:pt x="3745" y="2756"/>
                        </a:cubicBezTo>
                        <a:cubicBezTo>
                          <a:pt x="3830" y="2624"/>
                          <a:pt x="3918" y="2493"/>
                          <a:pt x="4008" y="2365"/>
                        </a:cubicBezTo>
                        <a:cubicBezTo>
                          <a:pt x="3899" y="1944"/>
                          <a:pt x="3774" y="1522"/>
                          <a:pt x="3577" y="1134"/>
                        </a:cubicBezTo>
                        <a:cubicBezTo>
                          <a:pt x="3388" y="763"/>
                          <a:pt x="3129" y="416"/>
                          <a:pt x="2762" y="206"/>
                        </a:cubicBezTo>
                        <a:cubicBezTo>
                          <a:pt x="2519" y="67"/>
                          <a:pt x="2249" y="1"/>
                          <a:pt x="19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999" name="Google Shape;999;p21"/>
                <p:cNvSpPr/>
                <p:nvPr/>
              </p:nvSpPr>
              <p:spPr>
                <a:xfrm>
                  <a:off x="746899" y="4684474"/>
                  <a:ext cx="380073" cy="33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0" h="3292" extrusionOk="0">
                      <a:moveTo>
                        <a:pt x="2110" y="1"/>
                      </a:moveTo>
                      <a:cubicBezTo>
                        <a:pt x="1825" y="1"/>
                        <a:pt x="1541" y="87"/>
                        <a:pt x="1289" y="236"/>
                      </a:cubicBezTo>
                      <a:cubicBezTo>
                        <a:pt x="493" y="711"/>
                        <a:pt x="191" y="1588"/>
                        <a:pt x="0" y="2454"/>
                      </a:cubicBezTo>
                      <a:cubicBezTo>
                        <a:pt x="33" y="2412"/>
                        <a:pt x="68" y="2368"/>
                        <a:pt x="103" y="2326"/>
                      </a:cubicBezTo>
                      <a:cubicBezTo>
                        <a:pt x="486" y="1872"/>
                        <a:pt x="1141" y="1279"/>
                        <a:pt x="1781" y="1279"/>
                      </a:cubicBezTo>
                      <a:cubicBezTo>
                        <a:pt x="2008" y="1279"/>
                        <a:pt x="2233" y="1353"/>
                        <a:pt x="2443" y="1534"/>
                      </a:cubicBezTo>
                      <a:cubicBezTo>
                        <a:pt x="2739" y="1790"/>
                        <a:pt x="2835" y="2200"/>
                        <a:pt x="2870" y="2571"/>
                      </a:cubicBezTo>
                      <a:cubicBezTo>
                        <a:pt x="2893" y="2811"/>
                        <a:pt x="2888" y="3051"/>
                        <a:pt x="2886" y="3291"/>
                      </a:cubicBezTo>
                      <a:cubicBezTo>
                        <a:pt x="3057" y="3201"/>
                        <a:pt x="3243" y="3139"/>
                        <a:pt x="3441" y="3124"/>
                      </a:cubicBezTo>
                      <a:cubicBezTo>
                        <a:pt x="3404" y="3108"/>
                        <a:pt x="3375" y="3061"/>
                        <a:pt x="3395" y="3017"/>
                      </a:cubicBezTo>
                      <a:cubicBezTo>
                        <a:pt x="3655" y="2440"/>
                        <a:pt x="3770" y="1767"/>
                        <a:pt x="3567" y="1154"/>
                      </a:cubicBezTo>
                      <a:cubicBezTo>
                        <a:pt x="3422" y="717"/>
                        <a:pt x="3106" y="329"/>
                        <a:pt x="2688" y="130"/>
                      </a:cubicBezTo>
                      <a:cubicBezTo>
                        <a:pt x="2502" y="41"/>
                        <a:pt x="2306" y="1"/>
                        <a:pt x="21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0" name="Google Shape;1000;p21"/>
                <p:cNvSpPr/>
                <p:nvPr/>
              </p:nvSpPr>
              <p:spPr>
                <a:xfrm>
                  <a:off x="86900" y="4944300"/>
                  <a:ext cx="228900" cy="9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" h="875" extrusionOk="0">
                      <a:moveTo>
                        <a:pt x="998" y="0"/>
                      </a:moveTo>
                      <a:cubicBezTo>
                        <a:pt x="724" y="0"/>
                        <a:pt x="451" y="64"/>
                        <a:pt x="207" y="197"/>
                      </a:cubicBezTo>
                      <a:cubicBezTo>
                        <a:pt x="135" y="237"/>
                        <a:pt x="66" y="282"/>
                        <a:pt x="0" y="332"/>
                      </a:cubicBezTo>
                      <a:cubicBezTo>
                        <a:pt x="121" y="318"/>
                        <a:pt x="243" y="310"/>
                        <a:pt x="365" y="310"/>
                      </a:cubicBezTo>
                      <a:cubicBezTo>
                        <a:pt x="537" y="310"/>
                        <a:pt x="710" y="326"/>
                        <a:pt x="883" y="361"/>
                      </a:cubicBezTo>
                      <a:cubicBezTo>
                        <a:pt x="1313" y="449"/>
                        <a:pt x="1708" y="644"/>
                        <a:pt x="2080" y="874"/>
                      </a:cubicBezTo>
                      <a:cubicBezTo>
                        <a:pt x="2112" y="711"/>
                        <a:pt x="2159" y="548"/>
                        <a:pt x="2216" y="390"/>
                      </a:cubicBezTo>
                      <a:lnTo>
                        <a:pt x="2216" y="390"/>
                      </a:lnTo>
                      <a:cubicBezTo>
                        <a:pt x="2202" y="405"/>
                        <a:pt x="2180" y="414"/>
                        <a:pt x="2159" y="414"/>
                      </a:cubicBezTo>
                      <a:cubicBezTo>
                        <a:pt x="2141" y="414"/>
                        <a:pt x="2124" y="408"/>
                        <a:pt x="2110" y="397"/>
                      </a:cubicBezTo>
                      <a:cubicBezTo>
                        <a:pt x="1801" y="137"/>
                        <a:pt x="1399" y="0"/>
                        <a:pt x="99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01" name="Google Shape;1001;p21"/>
              <p:cNvGrpSpPr/>
              <p:nvPr/>
            </p:nvGrpSpPr>
            <p:grpSpPr>
              <a:xfrm>
                <a:off x="4329774" y="4638969"/>
                <a:ext cx="1333863" cy="474302"/>
                <a:chOff x="24" y="4669269"/>
                <a:chExt cx="1333863" cy="474302"/>
              </a:xfrm>
            </p:grpSpPr>
            <p:grpSp>
              <p:nvGrpSpPr>
                <p:cNvPr id="1002" name="Google Shape;1002;p21"/>
                <p:cNvGrpSpPr/>
                <p:nvPr/>
              </p:nvGrpSpPr>
              <p:grpSpPr>
                <a:xfrm>
                  <a:off x="24" y="4669269"/>
                  <a:ext cx="1333863" cy="474302"/>
                  <a:chOff x="3742933" y="5008609"/>
                  <a:chExt cx="468137" cy="166463"/>
                </a:xfrm>
              </p:grpSpPr>
              <p:sp>
                <p:nvSpPr>
                  <p:cNvPr id="1003" name="Google Shape;1003;p21"/>
                  <p:cNvSpPr/>
                  <p:nvPr/>
                </p:nvSpPr>
                <p:spPr>
                  <a:xfrm>
                    <a:off x="3742933" y="5008609"/>
                    <a:ext cx="468137" cy="166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92" h="4655" extrusionOk="0">
                        <a:moveTo>
                          <a:pt x="9412" y="152"/>
                        </a:moveTo>
                        <a:cubicBezTo>
                          <a:pt x="9608" y="152"/>
                          <a:pt x="9803" y="192"/>
                          <a:pt x="9989" y="281"/>
                        </a:cubicBezTo>
                        <a:cubicBezTo>
                          <a:pt x="10408" y="480"/>
                          <a:pt x="10724" y="868"/>
                          <a:pt x="10869" y="1305"/>
                        </a:cubicBezTo>
                        <a:cubicBezTo>
                          <a:pt x="11072" y="1918"/>
                          <a:pt x="10956" y="2591"/>
                          <a:pt x="10697" y="3168"/>
                        </a:cubicBezTo>
                        <a:cubicBezTo>
                          <a:pt x="10673" y="3222"/>
                          <a:pt x="10721" y="3282"/>
                          <a:pt x="10770" y="3282"/>
                        </a:cubicBezTo>
                        <a:cubicBezTo>
                          <a:pt x="10788" y="3282"/>
                          <a:pt x="10806" y="3274"/>
                          <a:pt x="10820" y="3254"/>
                        </a:cubicBezTo>
                        <a:cubicBezTo>
                          <a:pt x="10991" y="3028"/>
                          <a:pt x="11255" y="2928"/>
                          <a:pt x="11526" y="2928"/>
                        </a:cubicBezTo>
                        <a:cubicBezTo>
                          <a:pt x="11743" y="2928"/>
                          <a:pt x="11964" y="2992"/>
                          <a:pt x="12144" y="3107"/>
                        </a:cubicBezTo>
                        <a:cubicBezTo>
                          <a:pt x="12610" y="3406"/>
                          <a:pt x="12816" y="3979"/>
                          <a:pt x="12918" y="4500"/>
                        </a:cubicBezTo>
                        <a:cubicBezTo>
                          <a:pt x="12909" y="4496"/>
                          <a:pt x="12899" y="4494"/>
                          <a:pt x="12888" y="4493"/>
                        </a:cubicBezTo>
                        <a:cubicBezTo>
                          <a:pt x="9565" y="4497"/>
                          <a:pt x="6242" y="4500"/>
                          <a:pt x="2919" y="4512"/>
                        </a:cubicBezTo>
                        <a:cubicBezTo>
                          <a:pt x="2006" y="4515"/>
                          <a:pt x="1093" y="4517"/>
                          <a:pt x="181" y="4547"/>
                        </a:cubicBezTo>
                        <a:cubicBezTo>
                          <a:pt x="181" y="4546"/>
                          <a:pt x="181" y="4545"/>
                          <a:pt x="181" y="4544"/>
                        </a:cubicBezTo>
                        <a:cubicBezTo>
                          <a:pt x="135" y="3884"/>
                          <a:pt x="484" y="3209"/>
                          <a:pt x="1070" y="2888"/>
                        </a:cubicBezTo>
                        <a:cubicBezTo>
                          <a:pt x="1313" y="2755"/>
                          <a:pt x="1586" y="2692"/>
                          <a:pt x="1860" y="2692"/>
                        </a:cubicBezTo>
                        <a:cubicBezTo>
                          <a:pt x="2261" y="2692"/>
                          <a:pt x="2663" y="2829"/>
                          <a:pt x="2973" y="3088"/>
                        </a:cubicBezTo>
                        <a:cubicBezTo>
                          <a:pt x="2987" y="3099"/>
                          <a:pt x="3005" y="3105"/>
                          <a:pt x="3023" y="3105"/>
                        </a:cubicBezTo>
                        <a:cubicBezTo>
                          <a:pt x="3063" y="3105"/>
                          <a:pt x="3103" y="3076"/>
                          <a:pt x="3098" y="3029"/>
                        </a:cubicBezTo>
                        <a:cubicBezTo>
                          <a:pt x="2999" y="2072"/>
                          <a:pt x="3455" y="1048"/>
                          <a:pt x="4413" y="726"/>
                        </a:cubicBezTo>
                        <a:cubicBezTo>
                          <a:pt x="4596" y="665"/>
                          <a:pt x="4786" y="633"/>
                          <a:pt x="4976" y="633"/>
                        </a:cubicBezTo>
                        <a:cubicBezTo>
                          <a:pt x="5248" y="633"/>
                          <a:pt x="5519" y="699"/>
                          <a:pt x="5761" y="838"/>
                        </a:cubicBezTo>
                        <a:cubicBezTo>
                          <a:pt x="6128" y="1048"/>
                          <a:pt x="6387" y="1395"/>
                          <a:pt x="6576" y="1766"/>
                        </a:cubicBezTo>
                        <a:cubicBezTo>
                          <a:pt x="6797" y="2201"/>
                          <a:pt x="6929" y="2680"/>
                          <a:pt x="7046" y="3151"/>
                        </a:cubicBezTo>
                        <a:cubicBezTo>
                          <a:pt x="7055" y="3186"/>
                          <a:pt x="7085" y="3202"/>
                          <a:pt x="7115" y="3202"/>
                        </a:cubicBezTo>
                        <a:cubicBezTo>
                          <a:pt x="7150" y="3202"/>
                          <a:pt x="7185" y="3182"/>
                          <a:pt x="7192" y="3144"/>
                        </a:cubicBezTo>
                        <a:cubicBezTo>
                          <a:pt x="7387" y="2125"/>
                          <a:pt x="7628" y="962"/>
                          <a:pt x="8591" y="387"/>
                        </a:cubicBezTo>
                        <a:cubicBezTo>
                          <a:pt x="8843" y="238"/>
                          <a:pt x="9127" y="152"/>
                          <a:pt x="9412" y="152"/>
                        </a:cubicBezTo>
                        <a:close/>
                        <a:moveTo>
                          <a:pt x="9426" y="1"/>
                        </a:moveTo>
                        <a:cubicBezTo>
                          <a:pt x="8698" y="1"/>
                          <a:pt x="7997" y="530"/>
                          <a:pt x="7632" y="1186"/>
                        </a:cubicBezTo>
                        <a:cubicBezTo>
                          <a:pt x="7355" y="1680"/>
                          <a:pt x="7219" y="2233"/>
                          <a:pt x="7108" y="2784"/>
                        </a:cubicBezTo>
                        <a:cubicBezTo>
                          <a:pt x="6897" y="2001"/>
                          <a:pt x="6587" y="1166"/>
                          <a:pt x="5878" y="729"/>
                        </a:cubicBezTo>
                        <a:cubicBezTo>
                          <a:pt x="5600" y="559"/>
                          <a:pt x="5294" y="481"/>
                          <a:pt x="4988" y="481"/>
                        </a:cubicBezTo>
                        <a:cubicBezTo>
                          <a:pt x="4340" y="481"/>
                          <a:pt x="3696" y="831"/>
                          <a:pt x="3328" y="1385"/>
                        </a:cubicBezTo>
                        <a:cubicBezTo>
                          <a:pt x="3037" y="1821"/>
                          <a:pt x="2912" y="2354"/>
                          <a:pt x="2939" y="2876"/>
                        </a:cubicBezTo>
                        <a:cubicBezTo>
                          <a:pt x="2623" y="2661"/>
                          <a:pt x="2246" y="2549"/>
                          <a:pt x="1869" y="2549"/>
                        </a:cubicBezTo>
                        <a:cubicBezTo>
                          <a:pt x="1579" y="2549"/>
                          <a:pt x="1289" y="2615"/>
                          <a:pt x="1027" y="2753"/>
                        </a:cubicBezTo>
                        <a:cubicBezTo>
                          <a:pt x="383" y="3091"/>
                          <a:pt x="0" y="3830"/>
                          <a:pt x="73" y="4548"/>
                        </a:cubicBezTo>
                        <a:cubicBezTo>
                          <a:pt x="75" y="4556"/>
                          <a:pt x="78" y="4562"/>
                          <a:pt x="80" y="4568"/>
                        </a:cubicBezTo>
                        <a:cubicBezTo>
                          <a:pt x="70" y="4588"/>
                          <a:pt x="82" y="4618"/>
                          <a:pt x="112" y="4618"/>
                        </a:cubicBezTo>
                        <a:cubicBezTo>
                          <a:pt x="1053" y="4648"/>
                          <a:pt x="1996" y="4654"/>
                          <a:pt x="2939" y="4654"/>
                        </a:cubicBezTo>
                        <a:cubicBezTo>
                          <a:pt x="3587" y="4654"/>
                          <a:pt x="4235" y="4651"/>
                          <a:pt x="4882" y="4651"/>
                        </a:cubicBezTo>
                        <a:cubicBezTo>
                          <a:pt x="4963" y="4651"/>
                          <a:pt x="5044" y="4651"/>
                          <a:pt x="5124" y="4652"/>
                        </a:cubicBezTo>
                        <a:cubicBezTo>
                          <a:pt x="5509" y="4652"/>
                          <a:pt x="5893" y="4652"/>
                          <a:pt x="6277" y="4652"/>
                        </a:cubicBezTo>
                        <a:cubicBezTo>
                          <a:pt x="7546" y="4652"/>
                          <a:pt x="8815" y="4650"/>
                          <a:pt x="10083" y="4648"/>
                        </a:cubicBezTo>
                        <a:cubicBezTo>
                          <a:pt x="11021" y="4647"/>
                          <a:pt x="11959" y="4647"/>
                          <a:pt x="12896" y="4646"/>
                        </a:cubicBezTo>
                        <a:cubicBezTo>
                          <a:pt x="12928" y="4645"/>
                          <a:pt x="12948" y="4630"/>
                          <a:pt x="12957" y="4607"/>
                        </a:cubicBezTo>
                        <a:cubicBezTo>
                          <a:pt x="12974" y="4621"/>
                          <a:pt x="12996" y="4628"/>
                          <a:pt x="13016" y="4628"/>
                        </a:cubicBezTo>
                        <a:cubicBezTo>
                          <a:pt x="13056" y="4628"/>
                          <a:pt x="13091" y="4603"/>
                          <a:pt x="13083" y="4554"/>
                        </a:cubicBezTo>
                        <a:cubicBezTo>
                          <a:pt x="12974" y="3951"/>
                          <a:pt x="12742" y="3285"/>
                          <a:pt x="12186" y="2955"/>
                        </a:cubicBezTo>
                        <a:cubicBezTo>
                          <a:pt x="11992" y="2840"/>
                          <a:pt x="11758" y="2776"/>
                          <a:pt x="11527" y="2776"/>
                        </a:cubicBezTo>
                        <a:cubicBezTo>
                          <a:pt x="11323" y="2776"/>
                          <a:pt x="11122" y="2825"/>
                          <a:pt x="10952" y="2931"/>
                        </a:cubicBezTo>
                        <a:cubicBezTo>
                          <a:pt x="11110" y="2473"/>
                          <a:pt x="11173" y="1985"/>
                          <a:pt x="11079" y="1506"/>
                        </a:cubicBezTo>
                        <a:cubicBezTo>
                          <a:pt x="10980" y="1005"/>
                          <a:pt x="10690" y="548"/>
                          <a:pt x="10264" y="262"/>
                        </a:cubicBezTo>
                        <a:cubicBezTo>
                          <a:pt x="9993" y="80"/>
                          <a:pt x="9707" y="1"/>
                          <a:pt x="942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004" name="Google Shape;1004;p21"/>
                  <p:cNvSpPr/>
                  <p:nvPr/>
                </p:nvSpPr>
                <p:spPr>
                  <a:xfrm>
                    <a:off x="3747760" y="5013973"/>
                    <a:ext cx="457088" cy="15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83" h="4397" extrusionOk="0">
                        <a:moveTo>
                          <a:pt x="9277" y="1"/>
                        </a:moveTo>
                        <a:cubicBezTo>
                          <a:pt x="8992" y="1"/>
                          <a:pt x="8708" y="87"/>
                          <a:pt x="8456" y="237"/>
                        </a:cubicBezTo>
                        <a:cubicBezTo>
                          <a:pt x="7493" y="812"/>
                          <a:pt x="7253" y="1975"/>
                          <a:pt x="7057" y="2994"/>
                        </a:cubicBezTo>
                        <a:cubicBezTo>
                          <a:pt x="7050" y="3032"/>
                          <a:pt x="7015" y="3052"/>
                          <a:pt x="6981" y="3052"/>
                        </a:cubicBezTo>
                        <a:cubicBezTo>
                          <a:pt x="6950" y="3052"/>
                          <a:pt x="6920" y="3035"/>
                          <a:pt x="6911" y="3000"/>
                        </a:cubicBezTo>
                        <a:cubicBezTo>
                          <a:pt x="6794" y="2529"/>
                          <a:pt x="6662" y="2051"/>
                          <a:pt x="6442" y="1616"/>
                        </a:cubicBezTo>
                        <a:cubicBezTo>
                          <a:pt x="6252" y="1245"/>
                          <a:pt x="5993" y="897"/>
                          <a:pt x="5627" y="688"/>
                        </a:cubicBezTo>
                        <a:cubicBezTo>
                          <a:pt x="5384" y="549"/>
                          <a:pt x="5114" y="483"/>
                          <a:pt x="4842" y="483"/>
                        </a:cubicBezTo>
                        <a:cubicBezTo>
                          <a:pt x="4652" y="483"/>
                          <a:pt x="4462" y="515"/>
                          <a:pt x="4279" y="576"/>
                        </a:cubicBezTo>
                        <a:cubicBezTo>
                          <a:pt x="3321" y="898"/>
                          <a:pt x="2864" y="1921"/>
                          <a:pt x="2963" y="2878"/>
                        </a:cubicBezTo>
                        <a:cubicBezTo>
                          <a:pt x="2968" y="2926"/>
                          <a:pt x="2928" y="2955"/>
                          <a:pt x="2888" y="2955"/>
                        </a:cubicBezTo>
                        <a:cubicBezTo>
                          <a:pt x="2870" y="2955"/>
                          <a:pt x="2852" y="2949"/>
                          <a:pt x="2838" y="2938"/>
                        </a:cubicBezTo>
                        <a:cubicBezTo>
                          <a:pt x="2529" y="2678"/>
                          <a:pt x="2127" y="2541"/>
                          <a:pt x="1727" y="2541"/>
                        </a:cubicBezTo>
                        <a:cubicBezTo>
                          <a:pt x="1453" y="2541"/>
                          <a:pt x="1179" y="2605"/>
                          <a:pt x="936" y="2738"/>
                        </a:cubicBezTo>
                        <a:cubicBezTo>
                          <a:pt x="350" y="3058"/>
                          <a:pt x="1" y="3734"/>
                          <a:pt x="46" y="4393"/>
                        </a:cubicBezTo>
                        <a:cubicBezTo>
                          <a:pt x="46" y="4394"/>
                          <a:pt x="47" y="4395"/>
                          <a:pt x="47" y="4396"/>
                        </a:cubicBezTo>
                        <a:cubicBezTo>
                          <a:pt x="958" y="4367"/>
                          <a:pt x="1871" y="4365"/>
                          <a:pt x="2784" y="4362"/>
                        </a:cubicBezTo>
                        <a:cubicBezTo>
                          <a:pt x="6108" y="4350"/>
                          <a:pt x="9430" y="4347"/>
                          <a:pt x="12754" y="4343"/>
                        </a:cubicBezTo>
                        <a:cubicBezTo>
                          <a:pt x="12764" y="4344"/>
                          <a:pt x="12774" y="4346"/>
                          <a:pt x="12783" y="4350"/>
                        </a:cubicBezTo>
                        <a:cubicBezTo>
                          <a:pt x="12682" y="3829"/>
                          <a:pt x="12475" y="3256"/>
                          <a:pt x="12009" y="2957"/>
                        </a:cubicBezTo>
                        <a:cubicBezTo>
                          <a:pt x="11829" y="2842"/>
                          <a:pt x="11607" y="2777"/>
                          <a:pt x="11390" y="2777"/>
                        </a:cubicBezTo>
                        <a:cubicBezTo>
                          <a:pt x="11120" y="2777"/>
                          <a:pt x="10856" y="2877"/>
                          <a:pt x="10685" y="3104"/>
                        </a:cubicBezTo>
                        <a:cubicBezTo>
                          <a:pt x="10671" y="3124"/>
                          <a:pt x="10653" y="3132"/>
                          <a:pt x="10635" y="3132"/>
                        </a:cubicBezTo>
                        <a:cubicBezTo>
                          <a:pt x="10586" y="3132"/>
                          <a:pt x="10539" y="3072"/>
                          <a:pt x="10563" y="3018"/>
                        </a:cubicBezTo>
                        <a:cubicBezTo>
                          <a:pt x="10822" y="2441"/>
                          <a:pt x="10937" y="1768"/>
                          <a:pt x="10736" y="1154"/>
                        </a:cubicBezTo>
                        <a:cubicBezTo>
                          <a:pt x="10590" y="718"/>
                          <a:pt x="10273" y="329"/>
                          <a:pt x="9855" y="131"/>
                        </a:cubicBezTo>
                        <a:cubicBezTo>
                          <a:pt x="9669" y="42"/>
                          <a:pt x="9473" y="1"/>
                          <a:pt x="927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005" name="Google Shape;1005;p21"/>
                  <p:cNvSpPr/>
                  <p:nvPr/>
                </p:nvSpPr>
                <p:spPr>
                  <a:xfrm>
                    <a:off x="3850173" y="5031208"/>
                    <a:ext cx="143316" cy="98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8" h="2757" extrusionOk="0">
                        <a:moveTo>
                          <a:pt x="1976" y="1"/>
                        </a:moveTo>
                        <a:cubicBezTo>
                          <a:pt x="1787" y="1"/>
                          <a:pt x="1597" y="33"/>
                          <a:pt x="1414" y="94"/>
                        </a:cubicBezTo>
                        <a:cubicBezTo>
                          <a:pt x="456" y="416"/>
                          <a:pt x="0" y="1439"/>
                          <a:pt x="99" y="2396"/>
                        </a:cubicBezTo>
                        <a:cubicBezTo>
                          <a:pt x="99" y="2397"/>
                          <a:pt x="99" y="2397"/>
                          <a:pt x="99" y="2398"/>
                        </a:cubicBezTo>
                        <a:cubicBezTo>
                          <a:pt x="166" y="2222"/>
                          <a:pt x="247" y="2052"/>
                          <a:pt x="340" y="1890"/>
                        </a:cubicBezTo>
                        <a:cubicBezTo>
                          <a:pt x="561" y="1501"/>
                          <a:pt x="865" y="1131"/>
                          <a:pt x="1277" y="938"/>
                        </a:cubicBezTo>
                        <a:cubicBezTo>
                          <a:pt x="1441" y="862"/>
                          <a:pt x="1614" y="826"/>
                          <a:pt x="1787" y="826"/>
                        </a:cubicBezTo>
                        <a:cubicBezTo>
                          <a:pt x="2038" y="826"/>
                          <a:pt x="2288" y="902"/>
                          <a:pt x="2507" y="1042"/>
                        </a:cubicBezTo>
                        <a:cubicBezTo>
                          <a:pt x="3111" y="1427"/>
                          <a:pt x="3464" y="2100"/>
                          <a:pt x="3745" y="2756"/>
                        </a:cubicBezTo>
                        <a:cubicBezTo>
                          <a:pt x="3830" y="2624"/>
                          <a:pt x="3918" y="2493"/>
                          <a:pt x="4008" y="2365"/>
                        </a:cubicBezTo>
                        <a:cubicBezTo>
                          <a:pt x="3899" y="1944"/>
                          <a:pt x="3774" y="1522"/>
                          <a:pt x="3577" y="1134"/>
                        </a:cubicBezTo>
                        <a:cubicBezTo>
                          <a:pt x="3388" y="763"/>
                          <a:pt x="3129" y="416"/>
                          <a:pt x="2762" y="206"/>
                        </a:cubicBezTo>
                        <a:cubicBezTo>
                          <a:pt x="2519" y="67"/>
                          <a:pt x="2249" y="1"/>
                          <a:pt x="19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3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006" name="Google Shape;1006;p21"/>
                <p:cNvSpPr/>
                <p:nvPr/>
              </p:nvSpPr>
              <p:spPr>
                <a:xfrm>
                  <a:off x="746899" y="4684474"/>
                  <a:ext cx="380073" cy="33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0" h="3292" extrusionOk="0">
                      <a:moveTo>
                        <a:pt x="2110" y="1"/>
                      </a:moveTo>
                      <a:cubicBezTo>
                        <a:pt x="1825" y="1"/>
                        <a:pt x="1541" y="87"/>
                        <a:pt x="1289" y="236"/>
                      </a:cubicBezTo>
                      <a:cubicBezTo>
                        <a:pt x="493" y="711"/>
                        <a:pt x="191" y="1588"/>
                        <a:pt x="0" y="2454"/>
                      </a:cubicBezTo>
                      <a:cubicBezTo>
                        <a:pt x="33" y="2412"/>
                        <a:pt x="68" y="2368"/>
                        <a:pt x="103" y="2326"/>
                      </a:cubicBezTo>
                      <a:cubicBezTo>
                        <a:pt x="486" y="1872"/>
                        <a:pt x="1141" y="1279"/>
                        <a:pt x="1781" y="1279"/>
                      </a:cubicBezTo>
                      <a:cubicBezTo>
                        <a:pt x="2008" y="1279"/>
                        <a:pt x="2233" y="1353"/>
                        <a:pt x="2443" y="1534"/>
                      </a:cubicBezTo>
                      <a:cubicBezTo>
                        <a:pt x="2739" y="1790"/>
                        <a:pt x="2835" y="2200"/>
                        <a:pt x="2870" y="2571"/>
                      </a:cubicBezTo>
                      <a:cubicBezTo>
                        <a:pt x="2893" y="2811"/>
                        <a:pt x="2888" y="3051"/>
                        <a:pt x="2886" y="3291"/>
                      </a:cubicBezTo>
                      <a:cubicBezTo>
                        <a:pt x="3057" y="3201"/>
                        <a:pt x="3243" y="3139"/>
                        <a:pt x="3441" y="3124"/>
                      </a:cubicBezTo>
                      <a:cubicBezTo>
                        <a:pt x="3404" y="3108"/>
                        <a:pt x="3375" y="3061"/>
                        <a:pt x="3395" y="3017"/>
                      </a:cubicBezTo>
                      <a:cubicBezTo>
                        <a:pt x="3655" y="2440"/>
                        <a:pt x="3770" y="1767"/>
                        <a:pt x="3567" y="1154"/>
                      </a:cubicBezTo>
                      <a:cubicBezTo>
                        <a:pt x="3422" y="717"/>
                        <a:pt x="3106" y="329"/>
                        <a:pt x="2688" y="130"/>
                      </a:cubicBezTo>
                      <a:cubicBezTo>
                        <a:pt x="2502" y="41"/>
                        <a:pt x="2306" y="1"/>
                        <a:pt x="21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7" name="Google Shape;1007;p21"/>
                <p:cNvSpPr/>
                <p:nvPr/>
              </p:nvSpPr>
              <p:spPr>
                <a:xfrm>
                  <a:off x="86900" y="4944300"/>
                  <a:ext cx="228900" cy="9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" h="875" extrusionOk="0">
                      <a:moveTo>
                        <a:pt x="998" y="0"/>
                      </a:moveTo>
                      <a:cubicBezTo>
                        <a:pt x="724" y="0"/>
                        <a:pt x="451" y="64"/>
                        <a:pt x="207" y="197"/>
                      </a:cubicBezTo>
                      <a:cubicBezTo>
                        <a:pt x="135" y="237"/>
                        <a:pt x="66" y="282"/>
                        <a:pt x="0" y="332"/>
                      </a:cubicBezTo>
                      <a:cubicBezTo>
                        <a:pt x="121" y="318"/>
                        <a:pt x="243" y="310"/>
                        <a:pt x="365" y="310"/>
                      </a:cubicBezTo>
                      <a:cubicBezTo>
                        <a:pt x="537" y="310"/>
                        <a:pt x="710" y="326"/>
                        <a:pt x="883" y="361"/>
                      </a:cubicBezTo>
                      <a:cubicBezTo>
                        <a:pt x="1313" y="449"/>
                        <a:pt x="1708" y="644"/>
                        <a:pt x="2080" y="874"/>
                      </a:cubicBezTo>
                      <a:cubicBezTo>
                        <a:pt x="2112" y="711"/>
                        <a:pt x="2159" y="548"/>
                        <a:pt x="2216" y="390"/>
                      </a:cubicBezTo>
                      <a:lnTo>
                        <a:pt x="2216" y="390"/>
                      </a:lnTo>
                      <a:cubicBezTo>
                        <a:pt x="2202" y="405"/>
                        <a:pt x="2180" y="414"/>
                        <a:pt x="2159" y="414"/>
                      </a:cubicBezTo>
                      <a:cubicBezTo>
                        <a:pt x="2141" y="414"/>
                        <a:pt x="2124" y="408"/>
                        <a:pt x="2110" y="397"/>
                      </a:cubicBezTo>
                      <a:cubicBezTo>
                        <a:pt x="1801" y="137"/>
                        <a:pt x="1399" y="0"/>
                        <a:pt x="99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2"/>
          <p:cNvSpPr/>
          <p:nvPr/>
        </p:nvSpPr>
        <p:spPr>
          <a:xfrm rot="10800000">
            <a:off x="-116987" y="2816457"/>
            <a:ext cx="3366937" cy="2369768"/>
          </a:xfrm>
          <a:custGeom>
            <a:avLst/>
            <a:gdLst/>
            <a:ahLst/>
            <a:cxnLst/>
            <a:rect l="l" t="t" r="r" b="b"/>
            <a:pathLst>
              <a:path w="14394" h="10131" extrusionOk="0">
                <a:moveTo>
                  <a:pt x="1" y="0"/>
                </a:moveTo>
                <a:cubicBezTo>
                  <a:pt x="59" y="211"/>
                  <a:pt x="126" y="420"/>
                  <a:pt x="206" y="624"/>
                </a:cubicBezTo>
                <a:cubicBezTo>
                  <a:pt x="522" y="1432"/>
                  <a:pt x="1052" y="2171"/>
                  <a:pt x="1740" y="2702"/>
                </a:cubicBezTo>
                <a:cubicBezTo>
                  <a:pt x="2304" y="3138"/>
                  <a:pt x="2964" y="3427"/>
                  <a:pt x="3636" y="3650"/>
                </a:cubicBezTo>
                <a:cubicBezTo>
                  <a:pt x="4327" y="3879"/>
                  <a:pt x="5036" y="4047"/>
                  <a:pt x="5732" y="4260"/>
                </a:cubicBezTo>
                <a:cubicBezTo>
                  <a:pt x="6434" y="4474"/>
                  <a:pt x="7131" y="4737"/>
                  <a:pt x="7751" y="5137"/>
                </a:cubicBezTo>
                <a:cubicBezTo>
                  <a:pt x="8071" y="5343"/>
                  <a:pt x="8371" y="5585"/>
                  <a:pt x="8637" y="5860"/>
                </a:cubicBezTo>
                <a:cubicBezTo>
                  <a:pt x="8923" y="6156"/>
                  <a:pt x="9153" y="6490"/>
                  <a:pt x="9379" y="6834"/>
                </a:cubicBezTo>
                <a:cubicBezTo>
                  <a:pt x="9798" y="7474"/>
                  <a:pt x="10227" y="8113"/>
                  <a:pt x="10737" y="8685"/>
                </a:cubicBezTo>
                <a:cubicBezTo>
                  <a:pt x="11205" y="9209"/>
                  <a:pt x="11759" y="9706"/>
                  <a:pt x="12419" y="9957"/>
                </a:cubicBezTo>
                <a:cubicBezTo>
                  <a:pt x="12730" y="10075"/>
                  <a:pt x="13048" y="10130"/>
                  <a:pt x="13366" y="10130"/>
                </a:cubicBezTo>
                <a:cubicBezTo>
                  <a:pt x="13712" y="10130"/>
                  <a:pt x="14057" y="10065"/>
                  <a:pt x="14393" y="9947"/>
                </a:cubicBezTo>
                <a:lnTo>
                  <a:pt x="143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10" name="Google Shape;1010;p22"/>
          <p:cNvGrpSpPr/>
          <p:nvPr/>
        </p:nvGrpSpPr>
        <p:grpSpPr>
          <a:xfrm>
            <a:off x="142450" y="211670"/>
            <a:ext cx="8859092" cy="451014"/>
            <a:chOff x="142450" y="211670"/>
            <a:chExt cx="8859092" cy="451014"/>
          </a:xfrm>
        </p:grpSpPr>
        <p:grpSp>
          <p:nvGrpSpPr>
            <p:cNvPr id="1011" name="Google Shape;1011;p22"/>
            <p:cNvGrpSpPr/>
            <p:nvPr/>
          </p:nvGrpSpPr>
          <p:grpSpPr>
            <a:xfrm>
              <a:off x="142450" y="211670"/>
              <a:ext cx="506267" cy="451001"/>
              <a:chOff x="2432225" y="3481000"/>
              <a:chExt cx="202450" cy="180350"/>
            </a:xfrm>
          </p:grpSpPr>
          <p:sp>
            <p:nvSpPr>
              <p:cNvPr id="1012" name="Google Shape;1012;p22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3" name="Google Shape;1013;p22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4" name="Google Shape;1014;p22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5" name="Google Shape;1015;p22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6" name="Google Shape;1016;p22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7" name="Google Shape;1017;p22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18" name="Google Shape;1018;p22"/>
            <p:cNvGrpSpPr/>
            <p:nvPr/>
          </p:nvGrpSpPr>
          <p:grpSpPr>
            <a:xfrm flipH="1">
              <a:off x="8495275" y="211683"/>
              <a:ext cx="506267" cy="451001"/>
              <a:chOff x="2432225" y="3481000"/>
              <a:chExt cx="202450" cy="180350"/>
            </a:xfrm>
          </p:grpSpPr>
          <p:sp>
            <p:nvSpPr>
              <p:cNvPr id="1019" name="Google Shape;1019;p22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0" name="Google Shape;1020;p22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1" name="Google Shape;1021;p22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2" name="Google Shape;1022;p22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3" name="Google Shape;1023;p22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22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25" name="Google Shape;1025;p22"/>
          <p:cNvGrpSpPr/>
          <p:nvPr/>
        </p:nvGrpSpPr>
        <p:grpSpPr>
          <a:xfrm>
            <a:off x="-106101" y="4711918"/>
            <a:ext cx="1333863" cy="474302"/>
            <a:chOff x="24" y="4669269"/>
            <a:chExt cx="1333863" cy="474302"/>
          </a:xfrm>
        </p:grpSpPr>
        <p:grpSp>
          <p:nvGrpSpPr>
            <p:cNvPr id="1026" name="Google Shape;1026;p22"/>
            <p:cNvGrpSpPr/>
            <p:nvPr/>
          </p:nvGrpSpPr>
          <p:grpSpPr>
            <a:xfrm>
              <a:off x="24" y="4669269"/>
              <a:ext cx="1333863" cy="474302"/>
              <a:chOff x="3742933" y="5008609"/>
              <a:chExt cx="468137" cy="166463"/>
            </a:xfrm>
          </p:grpSpPr>
          <p:sp>
            <p:nvSpPr>
              <p:cNvPr id="1027" name="Google Shape;1027;p22"/>
              <p:cNvSpPr/>
              <p:nvPr/>
            </p:nvSpPr>
            <p:spPr>
              <a:xfrm>
                <a:off x="3742933" y="5008609"/>
                <a:ext cx="468137" cy="166463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4655" extrusionOk="0">
                    <a:moveTo>
                      <a:pt x="9412" y="152"/>
                    </a:moveTo>
                    <a:cubicBezTo>
                      <a:pt x="9608" y="152"/>
                      <a:pt x="9803" y="192"/>
                      <a:pt x="9989" y="281"/>
                    </a:cubicBezTo>
                    <a:cubicBezTo>
                      <a:pt x="10408" y="480"/>
                      <a:pt x="10724" y="868"/>
                      <a:pt x="10869" y="1305"/>
                    </a:cubicBezTo>
                    <a:cubicBezTo>
                      <a:pt x="11072" y="1918"/>
                      <a:pt x="10956" y="2591"/>
                      <a:pt x="10697" y="3168"/>
                    </a:cubicBezTo>
                    <a:cubicBezTo>
                      <a:pt x="10673" y="3222"/>
                      <a:pt x="10721" y="3282"/>
                      <a:pt x="10770" y="3282"/>
                    </a:cubicBezTo>
                    <a:cubicBezTo>
                      <a:pt x="10788" y="3282"/>
                      <a:pt x="10806" y="3274"/>
                      <a:pt x="10820" y="3254"/>
                    </a:cubicBezTo>
                    <a:cubicBezTo>
                      <a:pt x="10991" y="3028"/>
                      <a:pt x="11255" y="2928"/>
                      <a:pt x="11526" y="2928"/>
                    </a:cubicBezTo>
                    <a:cubicBezTo>
                      <a:pt x="11743" y="2928"/>
                      <a:pt x="11964" y="2992"/>
                      <a:pt x="12144" y="3107"/>
                    </a:cubicBezTo>
                    <a:cubicBezTo>
                      <a:pt x="12610" y="3406"/>
                      <a:pt x="12816" y="3979"/>
                      <a:pt x="12918" y="4500"/>
                    </a:cubicBezTo>
                    <a:cubicBezTo>
                      <a:pt x="12909" y="4496"/>
                      <a:pt x="12899" y="4494"/>
                      <a:pt x="12888" y="4493"/>
                    </a:cubicBezTo>
                    <a:cubicBezTo>
                      <a:pt x="9565" y="4497"/>
                      <a:pt x="6242" y="4500"/>
                      <a:pt x="2919" y="4512"/>
                    </a:cubicBezTo>
                    <a:cubicBezTo>
                      <a:pt x="2006" y="4515"/>
                      <a:pt x="1093" y="4517"/>
                      <a:pt x="181" y="4547"/>
                    </a:cubicBezTo>
                    <a:cubicBezTo>
                      <a:pt x="181" y="4546"/>
                      <a:pt x="181" y="4545"/>
                      <a:pt x="181" y="4544"/>
                    </a:cubicBezTo>
                    <a:cubicBezTo>
                      <a:pt x="135" y="3884"/>
                      <a:pt x="484" y="3209"/>
                      <a:pt x="1070" y="2888"/>
                    </a:cubicBezTo>
                    <a:cubicBezTo>
                      <a:pt x="1313" y="2755"/>
                      <a:pt x="1586" y="2692"/>
                      <a:pt x="1860" y="2692"/>
                    </a:cubicBezTo>
                    <a:cubicBezTo>
                      <a:pt x="2261" y="2692"/>
                      <a:pt x="2663" y="2829"/>
                      <a:pt x="2973" y="3088"/>
                    </a:cubicBezTo>
                    <a:cubicBezTo>
                      <a:pt x="2987" y="3099"/>
                      <a:pt x="3005" y="3105"/>
                      <a:pt x="3023" y="3105"/>
                    </a:cubicBezTo>
                    <a:cubicBezTo>
                      <a:pt x="3063" y="3105"/>
                      <a:pt x="3103" y="3076"/>
                      <a:pt x="3098" y="3029"/>
                    </a:cubicBezTo>
                    <a:cubicBezTo>
                      <a:pt x="2999" y="2072"/>
                      <a:pt x="3455" y="1048"/>
                      <a:pt x="4413" y="726"/>
                    </a:cubicBezTo>
                    <a:cubicBezTo>
                      <a:pt x="4596" y="665"/>
                      <a:pt x="4786" y="633"/>
                      <a:pt x="4976" y="633"/>
                    </a:cubicBezTo>
                    <a:cubicBezTo>
                      <a:pt x="5248" y="633"/>
                      <a:pt x="5519" y="699"/>
                      <a:pt x="5761" y="838"/>
                    </a:cubicBezTo>
                    <a:cubicBezTo>
                      <a:pt x="6128" y="1048"/>
                      <a:pt x="6387" y="1395"/>
                      <a:pt x="6576" y="1766"/>
                    </a:cubicBezTo>
                    <a:cubicBezTo>
                      <a:pt x="6797" y="2201"/>
                      <a:pt x="6929" y="2680"/>
                      <a:pt x="7046" y="3151"/>
                    </a:cubicBezTo>
                    <a:cubicBezTo>
                      <a:pt x="7055" y="3186"/>
                      <a:pt x="7085" y="3202"/>
                      <a:pt x="7115" y="3202"/>
                    </a:cubicBezTo>
                    <a:cubicBezTo>
                      <a:pt x="7150" y="3202"/>
                      <a:pt x="7185" y="3182"/>
                      <a:pt x="7192" y="3144"/>
                    </a:cubicBezTo>
                    <a:cubicBezTo>
                      <a:pt x="7387" y="2125"/>
                      <a:pt x="7628" y="962"/>
                      <a:pt x="8591" y="387"/>
                    </a:cubicBezTo>
                    <a:cubicBezTo>
                      <a:pt x="8843" y="238"/>
                      <a:pt x="9127" y="152"/>
                      <a:pt x="9412" y="152"/>
                    </a:cubicBezTo>
                    <a:close/>
                    <a:moveTo>
                      <a:pt x="9426" y="1"/>
                    </a:moveTo>
                    <a:cubicBezTo>
                      <a:pt x="8698" y="1"/>
                      <a:pt x="7997" y="530"/>
                      <a:pt x="7632" y="1186"/>
                    </a:cubicBezTo>
                    <a:cubicBezTo>
                      <a:pt x="7355" y="1680"/>
                      <a:pt x="7219" y="2233"/>
                      <a:pt x="7108" y="2784"/>
                    </a:cubicBezTo>
                    <a:cubicBezTo>
                      <a:pt x="6897" y="2001"/>
                      <a:pt x="6587" y="1166"/>
                      <a:pt x="5878" y="729"/>
                    </a:cubicBezTo>
                    <a:cubicBezTo>
                      <a:pt x="5600" y="559"/>
                      <a:pt x="5294" y="481"/>
                      <a:pt x="4988" y="481"/>
                    </a:cubicBezTo>
                    <a:cubicBezTo>
                      <a:pt x="4340" y="481"/>
                      <a:pt x="3696" y="831"/>
                      <a:pt x="3328" y="1385"/>
                    </a:cubicBezTo>
                    <a:cubicBezTo>
                      <a:pt x="3037" y="1821"/>
                      <a:pt x="2912" y="2354"/>
                      <a:pt x="2939" y="2876"/>
                    </a:cubicBezTo>
                    <a:cubicBezTo>
                      <a:pt x="2623" y="2661"/>
                      <a:pt x="2246" y="2549"/>
                      <a:pt x="1869" y="2549"/>
                    </a:cubicBezTo>
                    <a:cubicBezTo>
                      <a:pt x="1579" y="2549"/>
                      <a:pt x="1289" y="2615"/>
                      <a:pt x="1027" y="2753"/>
                    </a:cubicBezTo>
                    <a:cubicBezTo>
                      <a:pt x="383" y="3091"/>
                      <a:pt x="0" y="3830"/>
                      <a:pt x="73" y="4548"/>
                    </a:cubicBezTo>
                    <a:cubicBezTo>
                      <a:pt x="75" y="4556"/>
                      <a:pt x="78" y="4562"/>
                      <a:pt x="80" y="4568"/>
                    </a:cubicBezTo>
                    <a:cubicBezTo>
                      <a:pt x="70" y="4588"/>
                      <a:pt x="82" y="4618"/>
                      <a:pt x="112" y="4618"/>
                    </a:cubicBezTo>
                    <a:cubicBezTo>
                      <a:pt x="1053" y="4648"/>
                      <a:pt x="1996" y="4654"/>
                      <a:pt x="2939" y="4654"/>
                    </a:cubicBezTo>
                    <a:cubicBezTo>
                      <a:pt x="3587" y="4654"/>
                      <a:pt x="4235" y="4651"/>
                      <a:pt x="4882" y="4651"/>
                    </a:cubicBezTo>
                    <a:cubicBezTo>
                      <a:pt x="4963" y="4651"/>
                      <a:pt x="5044" y="4651"/>
                      <a:pt x="5124" y="4652"/>
                    </a:cubicBezTo>
                    <a:cubicBezTo>
                      <a:pt x="5509" y="4652"/>
                      <a:pt x="5893" y="4652"/>
                      <a:pt x="6277" y="4652"/>
                    </a:cubicBezTo>
                    <a:cubicBezTo>
                      <a:pt x="7546" y="4652"/>
                      <a:pt x="8815" y="4650"/>
                      <a:pt x="10083" y="4648"/>
                    </a:cubicBezTo>
                    <a:cubicBezTo>
                      <a:pt x="11021" y="4647"/>
                      <a:pt x="11959" y="4647"/>
                      <a:pt x="12896" y="4646"/>
                    </a:cubicBezTo>
                    <a:cubicBezTo>
                      <a:pt x="12928" y="4645"/>
                      <a:pt x="12948" y="4630"/>
                      <a:pt x="12957" y="4607"/>
                    </a:cubicBezTo>
                    <a:cubicBezTo>
                      <a:pt x="12974" y="4621"/>
                      <a:pt x="12996" y="4628"/>
                      <a:pt x="13016" y="4628"/>
                    </a:cubicBezTo>
                    <a:cubicBezTo>
                      <a:pt x="13056" y="4628"/>
                      <a:pt x="13091" y="4603"/>
                      <a:pt x="13083" y="4554"/>
                    </a:cubicBezTo>
                    <a:cubicBezTo>
                      <a:pt x="12974" y="3951"/>
                      <a:pt x="12742" y="3285"/>
                      <a:pt x="12186" y="2955"/>
                    </a:cubicBezTo>
                    <a:cubicBezTo>
                      <a:pt x="11992" y="2840"/>
                      <a:pt x="11758" y="2776"/>
                      <a:pt x="11527" y="2776"/>
                    </a:cubicBezTo>
                    <a:cubicBezTo>
                      <a:pt x="11323" y="2776"/>
                      <a:pt x="11122" y="2825"/>
                      <a:pt x="10952" y="2931"/>
                    </a:cubicBezTo>
                    <a:cubicBezTo>
                      <a:pt x="11110" y="2473"/>
                      <a:pt x="11173" y="1985"/>
                      <a:pt x="11079" y="1506"/>
                    </a:cubicBezTo>
                    <a:cubicBezTo>
                      <a:pt x="10980" y="1005"/>
                      <a:pt x="10690" y="548"/>
                      <a:pt x="10264" y="262"/>
                    </a:cubicBezTo>
                    <a:cubicBezTo>
                      <a:pt x="9993" y="80"/>
                      <a:pt x="9707" y="1"/>
                      <a:pt x="9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8" name="Google Shape;1028;p22"/>
              <p:cNvSpPr/>
              <p:nvPr/>
            </p:nvSpPr>
            <p:spPr>
              <a:xfrm>
                <a:off x="3747760" y="5013973"/>
                <a:ext cx="457088" cy="157237"/>
              </a:xfrm>
              <a:custGeom>
                <a:avLst/>
                <a:gdLst/>
                <a:ahLst/>
                <a:cxnLst/>
                <a:rect l="l" t="t" r="r" b="b"/>
                <a:pathLst>
                  <a:path w="12783" h="4397" extrusionOk="0">
                    <a:moveTo>
                      <a:pt x="9277" y="1"/>
                    </a:moveTo>
                    <a:cubicBezTo>
                      <a:pt x="8992" y="1"/>
                      <a:pt x="8708" y="87"/>
                      <a:pt x="8456" y="237"/>
                    </a:cubicBezTo>
                    <a:cubicBezTo>
                      <a:pt x="7493" y="812"/>
                      <a:pt x="7253" y="1975"/>
                      <a:pt x="7057" y="2994"/>
                    </a:cubicBezTo>
                    <a:cubicBezTo>
                      <a:pt x="7050" y="3032"/>
                      <a:pt x="7015" y="3052"/>
                      <a:pt x="6981" y="3052"/>
                    </a:cubicBezTo>
                    <a:cubicBezTo>
                      <a:pt x="6950" y="3052"/>
                      <a:pt x="6920" y="3035"/>
                      <a:pt x="6911" y="3000"/>
                    </a:cubicBezTo>
                    <a:cubicBezTo>
                      <a:pt x="6794" y="2529"/>
                      <a:pt x="6662" y="2051"/>
                      <a:pt x="6442" y="1616"/>
                    </a:cubicBezTo>
                    <a:cubicBezTo>
                      <a:pt x="6252" y="1245"/>
                      <a:pt x="5993" y="897"/>
                      <a:pt x="5627" y="688"/>
                    </a:cubicBezTo>
                    <a:cubicBezTo>
                      <a:pt x="5384" y="549"/>
                      <a:pt x="5114" y="483"/>
                      <a:pt x="4842" y="483"/>
                    </a:cubicBezTo>
                    <a:cubicBezTo>
                      <a:pt x="4652" y="483"/>
                      <a:pt x="4462" y="515"/>
                      <a:pt x="4279" y="576"/>
                    </a:cubicBezTo>
                    <a:cubicBezTo>
                      <a:pt x="3321" y="898"/>
                      <a:pt x="2864" y="1921"/>
                      <a:pt x="2963" y="2878"/>
                    </a:cubicBezTo>
                    <a:cubicBezTo>
                      <a:pt x="2968" y="2926"/>
                      <a:pt x="2928" y="2955"/>
                      <a:pt x="2888" y="2955"/>
                    </a:cubicBezTo>
                    <a:cubicBezTo>
                      <a:pt x="2870" y="2955"/>
                      <a:pt x="2852" y="2949"/>
                      <a:pt x="2838" y="2938"/>
                    </a:cubicBezTo>
                    <a:cubicBezTo>
                      <a:pt x="2529" y="2678"/>
                      <a:pt x="2127" y="2541"/>
                      <a:pt x="1727" y="2541"/>
                    </a:cubicBezTo>
                    <a:cubicBezTo>
                      <a:pt x="1453" y="2541"/>
                      <a:pt x="1179" y="2605"/>
                      <a:pt x="936" y="2738"/>
                    </a:cubicBezTo>
                    <a:cubicBezTo>
                      <a:pt x="350" y="3058"/>
                      <a:pt x="1" y="3734"/>
                      <a:pt x="46" y="4393"/>
                    </a:cubicBezTo>
                    <a:cubicBezTo>
                      <a:pt x="46" y="4394"/>
                      <a:pt x="47" y="4395"/>
                      <a:pt x="47" y="4396"/>
                    </a:cubicBezTo>
                    <a:cubicBezTo>
                      <a:pt x="958" y="4367"/>
                      <a:pt x="1871" y="4365"/>
                      <a:pt x="2784" y="4362"/>
                    </a:cubicBezTo>
                    <a:cubicBezTo>
                      <a:pt x="6108" y="4350"/>
                      <a:pt x="9430" y="4347"/>
                      <a:pt x="12754" y="4343"/>
                    </a:cubicBezTo>
                    <a:cubicBezTo>
                      <a:pt x="12764" y="4344"/>
                      <a:pt x="12774" y="4346"/>
                      <a:pt x="12783" y="4350"/>
                    </a:cubicBezTo>
                    <a:cubicBezTo>
                      <a:pt x="12682" y="3829"/>
                      <a:pt x="12475" y="3256"/>
                      <a:pt x="12009" y="2957"/>
                    </a:cubicBezTo>
                    <a:cubicBezTo>
                      <a:pt x="11829" y="2842"/>
                      <a:pt x="11607" y="2777"/>
                      <a:pt x="11390" y="2777"/>
                    </a:cubicBezTo>
                    <a:cubicBezTo>
                      <a:pt x="11120" y="2777"/>
                      <a:pt x="10856" y="2877"/>
                      <a:pt x="10685" y="3104"/>
                    </a:cubicBezTo>
                    <a:cubicBezTo>
                      <a:pt x="10671" y="3124"/>
                      <a:pt x="10653" y="3132"/>
                      <a:pt x="10635" y="3132"/>
                    </a:cubicBezTo>
                    <a:cubicBezTo>
                      <a:pt x="10586" y="3132"/>
                      <a:pt x="10539" y="3072"/>
                      <a:pt x="10563" y="3018"/>
                    </a:cubicBezTo>
                    <a:cubicBezTo>
                      <a:pt x="10822" y="2441"/>
                      <a:pt x="10937" y="1768"/>
                      <a:pt x="10736" y="1154"/>
                    </a:cubicBezTo>
                    <a:cubicBezTo>
                      <a:pt x="10590" y="718"/>
                      <a:pt x="10273" y="329"/>
                      <a:pt x="9855" y="131"/>
                    </a:cubicBezTo>
                    <a:cubicBezTo>
                      <a:pt x="9669" y="42"/>
                      <a:pt x="9473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9" name="Google Shape;1029;p22"/>
              <p:cNvSpPr/>
              <p:nvPr/>
            </p:nvSpPr>
            <p:spPr>
              <a:xfrm>
                <a:off x="3850173" y="5031208"/>
                <a:ext cx="143316" cy="98590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2757" extrusionOk="0">
                    <a:moveTo>
                      <a:pt x="1976" y="1"/>
                    </a:moveTo>
                    <a:cubicBezTo>
                      <a:pt x="1787" y="1"/>
                      <a:pt x="1597" y="33"/>
                      <a:pt x="1414" y="94"/>
                    </a:cubicBezTo>
                    <a:cubicBezTo>
                      <a:pt x="456" y="416"/>
                      <a:pt x="0" y="1439"/>
                      <a:pt x="99" y="2396"/>
                    </a:cubicBezTo>
                    <a:cubicBezTo>
                      <a:pt x="99" y="2397"/>
                      <a:pt x="99" y="2397"/>
                      <a:pt x="99" y="2398"/>
                    </a:cubicBezTo>
                    <a:cubicBezTo>
                      <a:pt x="166" y="2222"/>
                      <a:pt x="247" y="2052"/>
                      <a:pt x="340" y="1890"/>
                    </a:cubicBezTo>
                    <a:cubicBezTo>
                      <a:pt x="561" y="1501"/>
                      <a:pt x="865" y="1131"/>
                      <a:pt x="1277" y="938"/>
                    </a:cubicBezTo>
                    <a:cubicBezTo>
                      <a:pt x="1441" y="862"/>
                      <a:pt x="1614" y="826"/>
                      <a:pt x="1787" y="826"/>
                    </a:cubicBezTo>
                    <a:cubicBezTo>
                      <a:pt x="2038" y="826"/>
                      <a:pt x="2288" y="902"/>
                      <a:pt x="2507" y="1042"/>
                    </a:cubicBezTo>
                    <a:cubicBezTo>
                      <a:pt x="3111" y="1427"/>
                      <a:pt x="3464" y="2100"/>
                      <a:pt x="3745" y="2756"/>
                    </a:cubicBezTo>
                    <a:cubicBezTo>
                      <a:pt x="3830" y="2624"/>
                      <a:pt x="3918" y="2493"/>
                      <a:pt x="4008" y="2365"/>
                    </a:cubicBezTo>
                    <a:cubicBezTo>
                      <a:pt x="3899" y="1944"/>
                      <a:pt x="3774" y="1522"/>
                      <a:pt x="3577" y="1134"/>
                    </a:cubicBezTo>
                    <a:cubicBezTo>
                      <a:pt x="3388" y="763"/>
                      <a:pt x="3129" y="416"/>
                      <a:pt x="2762" y="206"/>
                    </a:cubicBezTo>
                    <a:cubicBezTo>
                      <a:pt x="2519" y="67"/>
                      <a:pt x="2249" y="1"/>
                      <a:pt x="1976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30" name="Google Shape;1030;p22"/>
            <p:cNvSpPr/>
            <p:nvPr/>
          </p:nvSpPr>
          <p:spPr>
            <a:xfrm>
              <a:off x="746899" y="4684474"/>
              <a:ext cx="380073" cy="331924"/>
            </a:xfrm>
            <a:custGeom>
              <a:avLst/>
              <a:gdLst/>
              <a:ahLst/>
              <a:cxnLst/>
              <a:rect l="l" t="t" r="r" b="b"/>
              <a:pathLst>
                <a:path w="3770" h="3292" extrusionOk="0">
                  <a:moveTo>
                    <a:pt x="2110" y="1"/>
                  </a:moveTo>
                  <a:cubicBezTo>
                    <a:pt x="1825" y="1"/>
                    <a:pt x="1541" y="87"/>
                    <a:pt x="1289" y="236"/>
                  </a:cubicBezTo>
                  <a:cubicBezTo>
                    <a:pt x="493" y="711"/>
                    <a:pt x="191" y="1588"/>
                    <a:pt x="0" y="2454"/>
                  </a:cubicBezTo>
                  <a:cubicBezTo>
                    <a:pt x="33" y="2412"/>
                    <a:pt x="68" y="2368"/>
                    <a:pt x="103" y="2326"/>
                  </a:cubicBezTo>
                  <a:cubicBezTo>
                    <a:pt x="486" y="1872"/>
                    <a:pt x="1141" y="1279"/>
                    <a:pt x="1781" y="1279"/>
                  </a:cubicBezTo>
                  <a:cubicBezTo>
                    <a:pt x="2008" y="1279"/>
                    <a:pt x="2233" y="1353"/>
                    <a:pt x="2443" y="1534"/>
                  </a:cubicBezTo>
                  <a:cubicBezTo>
                    <a:pt x="2739" y="1790"/>
                    <a:pt x="2835" y="2200"/>
                    <a:pt x="2870" y="2571"/>
                  </a:cubicBezTo>
                  <a:cubicBezTo>
                    <a:pt x="2893" y="2811"/>
                    <a:pt x="2888" y="3051"/>
                    <a:pt x="2886" y="3291"/>
                  </a:cubicBezTo>
                  <a:cubicBezTo>
                    <a:pt x="3057" y="3201"/>
                    <a:pt x="3243" y="3139"/>
                    <a:pt x="3441" y="3124"/>
                  </a:cubicBezTo>
                  <a:cubicBezTo>
                    <a:pt x="3404" y="3108"/>
                    <a:pt x="3375" y="3061"/>
                    <a:pt x="3395" y="3017"/>
                  </a:cubicBezTo>
                  <a:cubicBezTo>
                    <a:pt x="3655" y="2440"/>
                    <a:pt x="3770" y="1767"/>
                    <a:pt x="3567" y="1154"/>
                  </a:cubicBezTo>
                  <a:cubicBezTo>
                    <a:pt x="3422" y="717"/>
                    <a:pt x="3106" y="329"/>
                    <a:pt x="2688" y="130"/>
                  </a:cubicBezTo>
                  <a:cubicBezTo>
                    <a:pt x="2502" y="41"/>
                    <a:pt x="2306" y="1"/>
                    <a:pt x="211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86900" y="4944300"/>
              <a:ext cx="228900" cy="90350"/>
            </a:xfrm>
            <a:custGeom>
              <a:avLst/>
              <a:gdLst/>
              <a:ahLst/>
              <a:cxnLst/>
              <a:rect l="l" t="t" r="r" b="b"/>
              <a:pathLst>
                <a:path w="2217" h="875" extrusionOk="0">
                  <a:moveTo>
                    <a:pt x="998" y="0"/>
                  </a:moveTo>
                  <a:cubicBezTo>
                    <a:pt x="724" y="0"/>
                    <a:pt x="451" y="64"/>
                    <a:pt x="207" y="197"/>
                  </a:cubicBezTo>
                  <a:cubicBezTo>
                    <a:pt x="135" y="237"/>
                    <a:pt x="66" y="282"/>
                    <a:pt x="0" y="332"/>
                  </a:cubicBezTo>
                  <a:cubicBezTo>
                    <a:pt x="121" y="318"/>
                    <a:pt x="243" y="310"/>
                    <a:pt x="365" y="310"/>
                  </a:cubicBezTo>
                  <a:cubicBezTo>
                    <a:pt x="537" y="310"/>
                    <a:pt x="710" y="326"/>
                    <a:pt x="883" y="361"/>
                  </a:cubicBezTo>
                  <a:cubicBezTo>
                    <a:pt x="1313" y="449"/>
                    <a:pt x="1708" y="644"/>
                    <a:pt x="2080" y="874"/>
                  </a:cubicBezTo>
                  <a:cubicBezTo>
                    <a:pt x="2112" y="711"/>
                    <a:pt x="2159" y="548"/>
                    <a:pt x="2216" y="390"/>
                  </a:cubicBezTo>
                  <a:lnTo>
                    <a:pt x="2216" y="390"/>
                  </a:lnTo>
                  <a:cubicBezTo>
                    <a:pt x="2202" y="405"/>
                    <a:pt x="2180" y="414"/>
                    <a:pt x="2159" y="414"/>
                  </a:cubicBezTo>
                  <a:cubicBezTo>
                    <a:pt x="2141" y="414"/>
                    <a:pt x="2124" y="408"/>
                    <a:pt x="2110" y="397"/>
                  </a:cubicBezTo>
                  <a:cubicBezTo>
                    <a:pt x="1801" y="137"/>
                    <a:pt x="1399" y="0"/>
                    <a:pt x="998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2" name="Google Shape;1032;p22"/>
          <p:cNvGrpSpPr/>
          <p:nvPr/>
        </p:nvGrpSpPr>
        <p:grpSpPr>
          <a:xfrm>
            <a:off x="8550228" y="4552107"/>
            <a:ext cx="506273" cy="495603"/>
            <a:chOff x="3696600" y="705975"/>
            <a:chExt cx="110100" cy="107775"/>
          </a:xfrm>
        </p:grpSpPr>
        <p:sp>
          <p:nvSpPr>
            <p:cNvPr id="1033" name="Google Shape;1033;p22"/>
            <p:cNvSpPr/>
            <p:nvPr/>
          </p:nvSpPr>
          <p:spPr>
            <a:xfrm>
              <a:off x="3696600" y="705975"/>
              <a:ext cx="110100" cy="107775"/>
            </a:xfrm>
            <a:custGeom>
              <a:avLst/>
              <a:gdLst/>
              <a:ahLst/>
              <a:cxnLst/>
              <a:rect l="l" t="t" r="r" b="b"/>
              <a:pathLst>
                <a:path w="4404" h="4311" extrusionOk="0">
                  <a:moveTo>
                    <a:pt x="2612" y="172"/>
                  </a:moveTo>
                  <a:cubicBezTo>
                    <a:pt x="2759" y="795"/>
                    <a:pt x="2659" y="1449"/>
                    <a:pt x="2331" y="2000"/>
                  </a:cubicBezTo>
                  <a:cubicBezTo>
                    <a:pt x="2330" y="2001"/>
                    <a:pt x="2330" y="2003"/>
                    <a:pt x="2330" y="2003"/>
                  </a:cubicBezTo>
                  <a:cubicBezTo>
                    <a:pt x="2328" y="2004"/>
                    <a:pt x="2325" y="2004"/>
                    <a:pt x="2324" y="2005"/>
                  </a:cubicBezTo>
                  <a:cubicBezTo>
                    <a:pt x="2320" y="2007"/>
                    <a:pt x="2317" y="2011"/>
                    <a:pt x="2313" y="2014"/>
                  </a:cubicBezTo>
                  <a:lnTo>
                    <a:pt x="2313" y="2013"/>
                  </a:lnTo>
                  <a:lnTo>
                    <a:pt x="2310" y="2013"/>
                  </a:lnTo>
                  <a:lnTo>
                    <a:pt x="2310" y="2012"/>
                  </a:lnTo>
                  <a:lnTo>
                    <a:pt x="2309" y="2011"/>
                  </a:lnTo>
                  <a:lnTo>
                    <a:pt x="2300" y="2001"/>
                  </a:lnTo>
                  <a:cubicBezTo>
                    <a:pt x="2279" y="1985"/>
                    <a:pt x="2258" y="1974"/>
                    <a:pt x="2234" y="1965"/>
                  </a:cubicBezTo>
                  <a:cubicBezTo>
                    <a:pt x="2210" y="1957"/>
                    <a:pt x="2183" y="1953"/>
                    <a:pt x="2156" y="1953"/>
                  </a:cubicBezTo>
                  <a:cubicBezTo>
                    <a:pt x="2138" y="1953"/>
                    <a:pt x="2120" y="1955"/>
                    <a:pt x="2102" y="1958"/>
                  </a:cubicBezTo>
                  <a:cubicBezTo>
                    <a:pt x="1992" y="1315"/>
                    <a:pt x="2176" y="654"/>
                    <a:pt x="2612" y="172"/>
                  </a:cubicBezTo>
                  <a:close/>
                  <a:moveTo>
                    <a:pt x="766" y="1640"/>
                  </a:moveTo>
                  <a:cubicBezTo>
                    <a:pt x="1194" y="1640"/>
                    <a:pt x="1617" y="1771"/>
                    <a:pt x="1972" y="2026"/>
                  </a:cubicBezTo>
                  <a:cubicBezTo>
                    <a:pt x="1934" y="2063"/>
                    <a:pt x="1909" y="2111"/>
                    <a:pt x="1904" y="2170"/>
                  </a:cubicBezTo>
                  <a:cubicBezTo>
                    <a:pt x="1900" y="2192"/>
                    <a:pt x="1904" y="2214"/>
                    <a:pt x="1908" y="2235"/>
                  </a:cubicBezTo>
                  <a:cubicBezTo>
                    <a:pt x="1769" y="2269"/>
                    <a:pt x="1628" y="2285"/>
                    <a:pt x="1487" y="2285"/>
                  </a:cubicBezTo>
                  <a:cubicBezTo>
                    <a:pt x="999" y="2285"/>
                    <a:pt x="518" y="2085"/>
                    <a:pt x="176" y="1725"/>
                  </a:cubicBezTo>
                  <a:cubicBezTo>
                    <a:pt x="369" y="1668"/>
                    <a:pt x="568" y="1640"/>
                    <a:pt x="766" y="1640"/>
                  </a:cubicBezTo>
                  <a:close/>
                  <a:moveTo>
                    <a:pt x="2174" y="2055"/>
                  </a:moveTo>
                  <a:cubicBezTo>
                    <a:pt x="2183" y="2055"/>
                    <a:pt x="2191" y="2057"/>
                    <a:pt x="2200" y="2057"/>
                  </a:cubicBezTo>
                  <a:cubicBezTo>
                    <a:pt x="2202" y="2057"/>
                    <a:pt x="2205" y="2058"/>
                    <a:pt x="2206" y="2058"/>
                  </a:cubicBezTo>
                  <a:cubicBezTo>
                    <a:pt x="2212" y="2059"/>
                    <a:pt x="2217" y="2060"/>
                    <a:pt x="2223" y="2061"/>
                  </a:cubicBezTo>
                  <a:cubicBezTo>
                    <a:pt x="2227" y="2062"/>
                    <a:pt x="2230" y="2063"/>
                    <a:pt x="2233" y="2065"/>
                  </a:cubicBezTo>
                  <a:lnTo>
                    <a:pt x="2237" y="2065"/>
                  </a:lnTo>
                  <a:cubicBezTo>
                    <a:pt x="2238" y="2067"/>
                    <a:pt x="2241" y="2068"/>
                    <a:pt x="2243" y="2070"/>
                  </a:cubicBezTo>
                  <a:cubicBezTo>
                    <a:pt x="2246" y="2071"/>
                    <a:pt x="2250" y="2073"/>
                    <a:pt x="2253" y="2075"/>
                  </a:cubicBezTo>
                  <a:cubicBezTo>
                    <a:pt x="2256" y="2076"/>
                    <a:pt x="2258" y="2077"/>
                    <a:pt x="2260" y="2078"/>
                  </a:cubicBezTo>
                  <a:cubicBezTo>
                    <a:pt x="2265" y="2080"/>
                    <a:pt x="2268" y="2081"/>
                    <a:pt x="2272" y="2083"/>
                  </a:cubicBezTo>
                  <a:lnTo>
                    <a:pt x="2274" y="2085"/>
                  </a:lnTo>
                  <a:cubicBezTo>
                    <a:pt x="2279" y="2088"/>
                    <a:pt x="2283" y="2092"/>
                    <a:pt x="2286" y="2097"/>
                  </a:cubicBezTo>
                  <a:cubicBezTo>
                    <a:pt x="2293" y="2102"/>
                    <a:pt x="2299" y="2104"/>
                    <a:pt x="2306" y="2104"/>
                  </a:cubicBezTo>
                  <a:cubicBezTo>
                    <a:pt x="2309" y="2104"/>
                    <a:pt x="2312" y="2104"/>
                    <a:pt x="2315" y="2103"/>
                  </a:cubicBezTo>
                  <a:cubicBezTo>
                    <a:pt x="2316" y="2105"/>
                    <a:pt x="2317" y="2108"/>
                    <a:pt x="2317" y="2110"/>
                  </a:cubicBezTo>
                  <a:cubicBezTo>
                    <a:pt x="2320" y="2115"/>
                    <a:pt x="2321" y="2119"/>
                    <a:pt x="2322" y="2124"/>
                  </a:cubicBezTo>
                  <a:cubicBezTo>
                    <a:pt x="2323" y="2128"/>
                    <a:pt x="2324" y="2132"/>
                    <a:pt x="2325" y="2135"/>
                  </a:cubicBezTo>
                  <a:cubicBezTo>
                    <a:pt x="2325" y="2137"/>
                    <a:pt x="2326" y="2141"/>
                    <a:pt x="2326" y="2144"/>
                  </a:cubicBezTo>
                  <a:cubicBezTo>
                    <a:pt x="2327" y="2153"/>
                    <a:pt x="2327" y="2161"/>
                    <a:pt x="2327" y="2172"/>
                  </a:cubicBezTo>
                  <a:cubicBezTo>
                    <a:pt x="2326" y="2200"/>
                    <a:pt x="2318" y="2237"/>
                    <a:pt x="2303" y="2264"/>
                  </a:cubicBezTo>
                  <a:cubicBezTo>
                    <a:pt x="2298" y="2271"/>
                    <a:pt x="2293" y="2279"/>
                    <a:pt x="2287" y="2286"/>
                  </a:cubicBezTo>
                  <a:lnTo>
                    <a:pt x="2287" y="2288"/>
                  </a:lnTo>
                  <a:cubicBezTo>
                    <a:pt x="2286" y="2288"/>
                    <a:pt x="2286" y="2288"/>
                    <a:pt x="2284" y="2290"/>
                  </a:cubicBezTo>
                  <a:cubicBezTo>
                    <a:pt x="2282" y="2293"/>
                    <a:pt x="2279" y="2296"/>
                    <a:pt x="2276" y="2299"/>
                  </a:cubicBezTo>
                  <a:cubicBezTo>
                    <a:pt x="2270" y="2305"/>
                    <a:pt x="2265" y="2311"/>
                    <a:pt x="2259" y="2315"/>
                  </a:cubicBezTo>
                  <a:lnTo>
                    <a:pt x="2253" y="2321"/>
                  </a:lnTo>
                  <a:cubicBezTo>
                    <a:pt x="2248" y="2324"/>
                    <a:pt x="2243" y="2326"/>
                    <a:pt x="2237" y="2329"/>
                  </a:cubicBezTo>
                  <a:cubicBezTo>
                    <a:pt x="2234" y="2333"/>
                    <a:pt x="2230" y="2335"/>
                    <a:pt x="2225" y="2336"/>
                  </a:cubicBezTo>
                  <a:cubicBezTo>
                    <a:pt x="2224" y="2337"/>
                    <a:pt x="2225" y="2337"/>
                    <a:pt x="2224" y="2337"/>
                  </a:cubicBezTo>
                  <a:cubicBezTo>
                    <a:pt x="2223" y="2337"/>
                    <a:pt x="2224" y="2337"/>
                    <a:pt x="2222" y="2338"/>
                  </a:cubicBezTo>
                  <a:cubicBezTo>
                    <a:pt x="2214" y="2339"/>
                    <a:pt x="2207" y="2342"/>
                    <a:pt x="2200" y="2343"/>
                  </a:cubicBezTo>
                  <a:cubicBezTo>
                    <a:pt x="2194" y="2345"/>
                    <a:pt x="2185" y="2345"/>
                    <a:pt x="2176" y="2345"/>
                  </a:cubicBezTo>
                  <a:cubicBezTo>
                    <a:pt x="2166" y="2345"/>
                    <a:pt x="2158" y="2345"/>
                    <a:pt x="2153" y="2343"/>
                  </a:cubicBezTo>
                  <a:cubicBezTo>
                    <a:pt x="2142" y="2341"/>
                    <a:pt x="2133" y="2338"/>
                    <a:pt x="2124" y="2335"/>
                  </a:cubicBezTo>
                  <a:lnTo>
                    <a:pt x="2121" y="2335"/>
                  </a:lnTo>
                  <a:lnTo>
                    <a:pt x="2118" y="2333"/>
                  </a:lnTo>
                  <a:cubicBezTo>
                    <a:pt x="2113" y="2331"/>
                    <a:pt x="2109" y="2327"/>
                    <a:pt x="2104" y="2325"/>
                  </a:cubicBezTo>
                  <a:cubicBezTo>
                    <a:pt x="2100" y="2323"/>
                    <a:pt x="2096" y="2320"/>
                    <a:pt x="2091" y="2318"/>
                  </a:cubicBezTo>
                  <a:cubicBezTo>
                    <a:pt x="2090" y="2317"/>
                    <a:pt x="2086" y="2314"/>
                    <a:pt x="2084" y="2312"/>
                  </a:cubicBezTo>
                  <a:cubicBezTo>
                    <a:pt x="2078" y="2308"/>
                    <a:pt x="2074" y="2303"/>
                    <a:pt x="2069" y="2298"/>
                  </a:cubicBezTo>
                  <a:cubicBezTo>
                    <a:pt x="2093" y="2262"/>
                    <a:pt x="2068" y="2208"/>
                    <a:pt x="2025" y="2208"/>
                  </a:cubicBezTo>
                  <a:cubicBezTo>
                    <a:pt x="2023" y="2208"/>
                    <a:pt x="2020" y="2208"/>
                    <a:pt x="2017" y="2208"/>
                  </a:cubicBezTo>
                  <a:cubicBezTo>
                    <a:pt x="2016" y="2204"/>
                    <a:pt x="2015" y="2200"/>
                    <a:pt x="2015" y="2199"/>
                  </a:cubicBezTo>
                  <a:lnTo>
                    <a:pt x="2015" y="2172"/>
                  </a:lnTo>
                  <a:lnTo>
                    <a:pt x="2015" y="2169"/>
                  </a:lnTo>
                  <a:lnTo>
                    <a:pt x="2015" y="2167"/>
                  </a:lnTo>
                  <a:cubicBezTo>
                    <a:pt x="2016" y="2161"/>
                    <a:pt x="2017" y="2156"/>
                    <a:pt x="2019" y="2151"/>
                  </a:cubicBezTo>
                  <a:cubicBezTo>
                    <a:pt x="2020" y="2148"/>
                    <a:pt x="2020" y="2146"/>
                    <a:pt x="2021" y="2144"/>
                  </a:cubicBezTo>
                  <a:cubicBezTo>
                    <a:pt x="2021" y="2143"/>
                    <a:pt x="2021" y="2143"/>
                    <a:pt x="2021" y="2142"/>
                  </a:cubicBezTo>
                  <a:cubicBezTo>
                    <a:pt x="2021" y="2142"/>
                    <a:pt x="2022" y="2141"/>
                    <a:pt x="2022" y="2140"/>
                  </a:cubicBezTo>
                  <a:cubicBezTo>
                    <a:pt x="2022" y="2139"/>
                    <a:pt x="2024" y="2137"/>
                    <a:pt x="2024" y="2137"/>
                  </a:cubicBezTo>
                  <a:cubicBezTo>
                    <a:pt x="2028" y="2129"/>
                    <a:pt x="2032" y="2123"/>
                    <a:pt x="2037" y="2116"/>
                  </a:cubicBezTo>
                  <a:lnTo>
                    <a:pt x="2037" y="2115"/>
                  </a:lnTo>
                  <a:lnTo>
                    <a:pt x="2038" y="2113"/>
                  </a:lnTo>
                  <a:cubicBezTo>
                    <a:pt x="2041" y="2111"/>
                    <a:pt x="2043" y="2107"/>
                    <a:pt x="2048" y="2104"/>
                  </a:cubicBezTo>
                  <a:cubicBezTo>
                    <a:pt x="2050" y="2102"/>
                    <a:pt x="2053" y="2099"/>
                    <a:pt x="2056" y="2097"/>
                  </a:cubicBezTo>
                  <a:cubicBezTo>
                    <a:pt x="2057" y="2095"/>
                    <a:pt x="2059" y="2094"/>
                    <a:pt x="2061" y="2092"/>
                  </a:cubicBezTo>
                  <a:cubicBezTo>
                    <a:pt x="2066" y="2088"/>
                    <a:pt x="2074" y="2084"/>
                    <a:pt x="2079" y="2080"/>
                  </a:cubicBezTo>
                  <a:cubicBezTo>
                    <a:pt x="2082" y="2078"/>
                    <a:pt x="2087" y="2076"/>
                    <a:pt x="2090" y="2075"/>
                  </a:cubicBezTo>
                  <a:cubicBezTo>
                    <a:pt x="2092" y="2074"/>
                    <a:pt x="2093" y="2073"/>
                    <a:pt x="2096" y="2072"/>
                  </a:cubicBezTo>
                  <a:lnTo>
                    <a:pt x="2097" y="2072"/>
                  </a:lnTo>
                  <a:cubicBezTo>
                    <a:pt x="2116" y="2064"/>
                    <a:pt x="2134" y="2061"/>
                    <a:pt x="2155" y="2057"/>
                  </a:cubicBezTo>
                  <a:lnTo>
                    <a:pt x="2157" y="2057"/>
                  </a:lnTo>
                  <a:cubicBezTo>
                    <a:pt x="2162" y="2057"/>
                    <a:pt x="2169" y="2055"/>
                    <a:pt x="2174" y="2055"/>
                  </a:cubicBezTo>
                  <a:close/>
                  <a:moveTo>
                    <a:pt x="3088" y="1962"/>
                  </a:moveTo>
                  <a:cubicBezTo>
                    <a:pt x="3483" y="1962"/>
                    <a:pt x="3875" y="2076"/>
                    <a:pt x="4214" y="2295"/>
                  </a:cubicBezTo>
                  <a:cubicBezTo>
                    <a:pt x="3952" y="2371"/>
                    <a:pt x="3683" y="2410"/>
                    <a:pt x="3415" y="2410"/>
                  </a:cubicBezTo>
                  <a:cubicBezTo>
                    <a:pt x="3082" y="2410"/>
                    <a:pt x="2750" y="2351"/>
                    <a:pt x="2433" y="2232"/>
                  </a:cubicBezTo>
                  <a:cubicBezTo>
                    <a:pt x="2444" y="2179"/>
                    <a:pt x="2442" y="2123"/>
                    <a:pt x="2422" y="2073"/>
                  </a:cubicBezTo>
                  <a:cubicBezTo>
                    <a:pt x="2639" y="1999"/>
                    <a:pt x="2864" y="1962"/>
                    <a:pt x="3088" y="1962"/>
                  </a:cubicBezTo>
                  <a:close/>
                  <a:moveTo>
                    <a:pt x="1977" y="2364"/>
                  </a:moveTo>
                  <a:cubicBezTo>
                    <a:pt x="2007" y="2396"/>
                    <a:pt x="2044" y="2423"/>
                    <a:pt x="2084" y="2439"/>
                  </a:cubicBezTo>
                  <a:cubicBezTo>
                    <a:pt x="2110" y="2449"/>
                    <a:pt x="2136" y="2455"/>
                    <a:pt x="2161" y="2457"/>
                  </a:cubicBezTo>
                  <a:cubicBezTo>
                    <a:pt x="1870" y="3100"/>
                    <a:pt x="1276" y="3571"/>
                    <a:pt x="593" y="3729"/>
                  </a:cubicBezTo>
                  <a:cubicBezTo>
                    <a:pt x="955" y="3182"/>
                    <a:pt x="1425" y="2719"/>
                    <a:pt x="1977" y="2364"/>
                  </a:cubicBezTo>
                  <a:close/>
                  <a:moveTo>
                    <a:pt x="2387" y="2340"/>
                  </a:moveTo>
                  <a:cubicBezTo>
                    <a:pt x="2890" y="2789"/>
                    <a:pt x="3152" y="3469"/>
                    <a:pt x="3072" y="4139"/>
                  </a:cubicBezTo>
                  <a:cubicBezTo>
                    <a:pt x="2614" y="3702"/>
                    <a:pt x="2322" y="3113"/>
                    <a:pt x="2260" y="2481"/>
                  </a:cubicBezTo>
                  <a:cubicBezTo>
                    <a:pt x="2258" y="2467"/>
                    <a:pt x="2252" y="2457"/>
                    <a:pt x="2243" y="2447"/>
                  </a:cubicBezTo>
                  <a:cubicBezTo>
                    <a:pt x="2296" y="2432"/>
                    <a:pt x="2344" y="2397"/>
                    <a:pt x="2379" y="2350"/>
                  </a:cubicBezTo>
                  <a:cubicBezTo>
                    <a:pt x="2381" y="2347"/>
                    <a:pt x="2383" y="2343"/>
                    <a:pt x="2387" y="2340"/>
                  </a:cubicBezTo>
                  <a:close/>
                  <a:moveTo>
                    <a:pt x="2642" y="1"/>
                  </a:moveTo>
                  <a:cubicBezTo>
                    <a:pt x="2628" y="1"/>
                    <a:pt x="2613" y="6"/>
                    <a:pt x="2602" y="17"/>
                  </a:cubicBezTo>
                  <a:cubicBezTo>
                    <a:pt x="2114" y="502"/>
                    <a:pt x="1874" y="1214"/>
                    <a:pt x="1984" y="1893"/>
                  </a:cubicBezTo>
                  <a:cubicBezTo>
                    <a:pt x="1622" y="1650"/>
                    <a:pt x="1192" y="1524"/>
                    <a:pt x="761" y="1524"/>
                  </a:cubicBezTo>
                  <a:cubicBezTo>
                    <a:pt x="522" y="1524"/>
                    <a:pt x="283" y="1562"/>
                    <a:pt x="55" y="1641"/>
                  </a:cubicBezTo>
                  <a:cubicBezTo>
                    <a:pt x="12" y="1656"/>
                    <a:pt x="0" y="1704"/>
                    <a:pt x="30" y="1738"/>
                  </a:cubicBezTo>
                  <a:cubicBezTo>
                    <a:pt x="393" y="2165"/>
                    <a:pt x="937" y="2401"/>
                    <a:pt x="1488" y="2401"/>
                  </a:cubicBezTo>
                  <a:cubicBezTo>
                    <a:pt x="1570" y="2401"/>
                    <a:pt x="1653" y="2396"/>
                    <a:pt x="1736" y="2385"/>
                  </a:cubicBezTo>
                  <a:lnTo>
                    <a:pt x="1736" y="2385"/>
                  </a:lnTo>
                  <a:cubicBezTo>
                    <a:pt x="1208" y="2758"/>
                    <a:pt x="758" y="3232"/>
                    <a:pt x="417" y="3783"/>
                  </a:cubicBezTo>
                  <a:cubicBezTo>
                    <a:pt x="390" y="3827"/>
                    <a:pt x="429" y="3869"/>
                    <a:pt x="471" y="3869"/>
                  </a:cubicBezTo>
                  <a:cubicBezTo>
                    <a:pt x="475" y="3869"/>
                    <a:pt x="479" y="3869"/>
                    <a:pt x="482" y="3869"/>
                  </a:cubicBezTo>
                  <a:cubicBezTo>
                    <a:pt x="1205" y="3749"/>
                    <a:pt x="1829" y="3289"/>
                    <a:pt x="2179" y="2654"/>
                  </a:cubicBezTo>
                  <a:cubicBezTo>
                    <a:pt x="2274" y="3288"/>
                    <a:pt x="2586" y="3872"/>
                    <a:pt x="3073" y="4295"/>
                  </a:cubicBezTo>
                  <a:cubicBezTo>
                    <a:pt x="3084" y="4305"/>
                    <a:pt x="3100" y="4311"/>
                    <a:pt x="3116" y="4311"/>
                  </a:cubicBezTo>
                  <a:cubicBezTo>
                    <a:pt x="3139" y="4311"/>
                    <a:pt x="3162" y="4298"/>
                    <a:pt x="3167" y="4271"/>
                  </a:cubicBezTo>
                  <a:cubicBezTo>
                    <a:pt x="3281" y="3599"/>
                    <a:pt x="3071" y="2902"/>
                    <a:pt x="2611" y="2407"/>
                  </a:cubicBezTo>
                  <a:lnTo>
                    <a:pt x="2611" y="2407"/>
                  </a:lnTo>
                  <a:cubicBezTo>
                    <a:pt x="2875" y="2483"/>
                    <a:pt x="3147" y="2521"/>
                    <a:pt x="3419" y="2521"/>
                  </a:cubicBezTo>
                  <a:cubicBezTo>
                    <a:pt x="3734" y="2521"/>
                    <a:pt x="4049" y="2470"/>
                    <a:pt x="4352" y="2367"/>
                  </a:cubicBezTo>
                  <a:cubicBezTo>
                    <a:pt x="4399" y="2351"/>
                    <a:pt x="4404" y="2296"/>
                    <a:pt x="4366" y="2268"/>
                  </a:cubicBezTo>
                  <a:cubicBezTo>
                    <a:pt x="3993" y="1995"/>
                    <a:pt x="3540" y="1852"/>
                    <a:pt x="3085" y="1852"/>
                  </a:cubicBezTo>
                  <a:cubicBezTo>
                    <a:pt x="2886" y="1852"/>
                    <a:pt x="2688" y="1879"/>
                    <a:pt x="2495" y="1934"/>
                  </a:cubicBezTo>
                  <a:cubicBezTo>
                    <a:pt x="2800" y="1354"/>
                    <a:pt x="2873" y="675"/>
                    <a:pt x="2697" y="42"/>
                  </a:cubicBezTo>
                  <a:cubicBezTo>
                    <a:pt x="2690" y="16"/>
                    <a:pt x="2666" y="1"/>
                    <a:pt x="2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3752650" y="764450"/>
              <a:ext cx="22775" cy="45000"/>
            </a:xfrm>
            <a:custGeom>
              <a:avLst/>
              <a:gdLst/>
              <a:ahLst/>
              <a:cxnLst/>
              <a:rect l="l" t="t" r="r" b="b"/>
              <a:pathLst>
                <a:path w="911" h="1800" extrusionOk="0">
                  <a:moveTo>
                    <a:pt x="145" y="1"/>
                  </a:moveTo>
                  <a:cubicBezTo>
                    <a:pt x="141" y="4"/>
                    <a:pt x="139" y="8"/>
                    <a:pt x="137" y="11"/>
                  </a:cubicBezTo>
                  <a:cubicBezTo>
                    <a:pt x="102" y="58"/>
                    <a:pt x="54" y="93"/>
                    <a:pt x="1" y="108"/>
                  </a:cubicBezTo>
                  <a:cubicBezTo>
                    <a:pt x="10" y="118"/>
                    <a:pt x="16" y="128"/>
                    <a:pt x="18" y="142"/>
                  </a:cubicBezTo>
                  <a:cubicBezTo>
                    <a:pt x="80" y="774"/>
                    <a:pt x="372" y="1363"/>
                    <a:pt x="830" y="1800"/>
                  </a:cubicBezTo>
                  <a:cubicBezTo>
                    <a:pt x="910" y="1130"/>
                    <a:pt x="648" y="450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3746400" y="710250"/>
              <a:ext cx="19200" cy="46100"/>
            </a:xfrm>
            <a:custGeom>
              <a:avLst/>
              <a:gdLst/>
              <a:ahLst/>
              <a:cxnLst/>
              <a:rect l="l" t="t" r="r" b="b"/>
              <a:pathLst>
                <a:path w="768" h="1844" extrusionOk="0">
                  <a:moveTo>
                    <a:pt x="620" y="1"/>
                  </a:moveTo>
                  <a:lnTo>
                    <a:pt x="620" y="1"/>
                  </a:lnTo>
                  <a:cubicBezTo>
                    <a:pt x="183" y="483"/>
                    <a:pt x="0" y="1143"/>
                    <a:pt x="110" y="1787"/>
                  </a:cubicBezTo>
                  <a:cubicBezTo>
                    <a:pt x="128" y="1783"/>
                    <a:pt x="147" y="1781"/>
                    <a:pt x="165" y="1781"/>
                  </a:cubicBezTo>
                  <a:cubicBezTo>
                    <a:pt x="191" y="1781"/>
                    <a:pt x="217" y="1785"/>
                    <a:pt x="241" y="1794"/>
                  </a:cubicBezTo>
                  <a:cubicBezTo>
                    <a:pt x="265" y="1803"/>
                    <a:pt x="287" y="1814"/>
                    <a:pt x="307" y="1830"/>
                  </a:cubicBezTo>
                  <a:lnTo>
                    <a:pt x="317" y="1840"/>
                  </a:lnTo>
                  <a:lnTo>
                    <a:pt x="318" y="1841"/>
                  </a:lnTo>
                  <a:lnTo>
                    <a:pt x="318" y="1842"/>
                  </a:lnTo>
                  <a:lnTo>
                    <a:pt x="319" y="1842"/>
                  </a:lnTo>
                  <a:lnTo>
                    <a:pt x="319" y="1843"/>
                  </a:lnTo>
                  <a:lnTo>
                    <a:pt x="321" y="1843"/>
                  </a:lnTo>
                  <a:cubicBezTo>
                    <a:pt x="325" y="1840"/>
                    <a:pt x="328" y="1836"/>
                    <a:pt x="332" y="1834"/>
                  </a:cubicBezTo>
                  <a:cubicBezTo>
                    <a:pt x="333" y="1833"/>
                    <a:pt x="335" y="1833"/>
                    <a:pt x="338" y="1831"/>
                  </a:cubicBezTo>
                  <a:cubicBezTo>
                    <a:pt x="338" y="1831"/>
                    <a:pt x="338" y="1830"/>
                    <a:pt x="339" y="1829"/>
                  </a:cubicBezTo>
                  <a:cubicBezTo>
                    <a:pt x="667" y="1278"/>
                    <a:pt x="767" y="623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3746975" y="757350"/>
              <a:ext cx="7850" cy="7250"/>
            </a:xfrm>
            <a:custGeom>
              <a:avLst/>
              <a:gdLst/>
              <a:ahLst/>
              <a:cxnLst/>
              <a:rect l="l" t="t" r="r" b="b"/>
              <a:pathLst>
                <a:path w="314" h="290" extrusionOk="0">
                  <a:moveTo>
                    <a:pt x="160" y="0"/>
                  </a:moveTo>
                  <a:cubicBezTo>
                    <a:pt x="155" y="0"/>
                    <a:pt x="148" y="1"/>
                    <a:pt x="143" y="1"/>
                  </a:cubicBezTo>
                  <a:lnTo>
                    <a:pt x="140" y="1"/>
                  </a:lnTo>
                  <a:cubicBezTo>
                    <a:pt x="120" y="6"/>
                    <a:pt x="102" y="9"/>
                    <a:pt x="83" y="16"/>
                  </a:cubicBezTo>
                  <a:lnTo>
                    <a:pt x="82" y="16"/>
                  </a:lnTo>
                  <a:cubicBezTo>
                    <a:pt x="79" y="17"/>
                    <a:pt x="78" y="18"/>
                    <a:pt x="76" y="20"/>
                  </a:cubicBezTo>
                  <a:cubicBezTo>
                    <a:pt x="72" y="21"/>
                    <a:pt x="68" y="23"/>
                    <a:pt x="65" y="25"/>
                  </a:cubicBezTo>
                  <a:cubicBezTo>
                    <a:pt x="59" y="28"/>
                    <a:pt x="52" y="33"/>
                    <a:pt x="46" y="37"/>
                  </a:cubicBezTo>
                  <a:cubicBezTo>
                    <a:pt x="45" y="39"/>
                    <a:pt x="43" y="40"/>
                    <a:pt x="42" y="41"/>
                  </a:cubicBezTo>
                  <a:cubicBezTo>
                    <a:pt x="39" y="43"/>
                    <a:pt x="36" y="47"/>
                    <a:pt x="33" y="49"/>
                  </a:cubicBezTo>
                  <a:cubicBezTo>
                    <a:pt x="29" y="52"/>
                    <a:pt x="27" y="55"/>
                    <a:pt x="24" y="57"/>
                  </a:cubicBezTo>
                  <a:lnTo>
                    <a:pt x="23" y="58"/>
                  </a:lnTo>
                  <a:lnTo>
                    <a:pt x="23" y="61"/>
                  </a:lnTo>
                  <a:cubicBezTo>
                    <a:pt x="18" y="67"/>
                    <a:pt x="14" y="74"/>
                    <a:pt x="10" y="81"/>
                  </a:cubicBezTo>
                  <a:cubicBezTo>
                    <a:pt x="10" y="81"/>
                    <a:pt x="9" y="82"/>
                    <a:pt x="9" y="84"/>
                  </a:cubicBezTo>
                  <a:cubicBezTo>
                    <a:pt x="9" y="85"/>
                    <a:pt x="6" y="86"/>
                    <a:pt x="6" y="86"/>
                  </a:cubicBezTo>
                  <a:lnTo>
                    <a:pt x="6" y="89"/>
                  </a:lnTo>
                  <a:cubicBezTo>
                    <a:pt x="5" y="91"/>
                    <a:pt x="5" y="93"/>
                    <a:pt x="4" y="96"/>
                  </a:cubicBezTo>
                  <a:cubicBezTo>
                    <a:pt x="2" y="101"/>
                    <a:pt x="1" y="106"/>
                    <a:pt x="0" y="111"/>
                  </a:cubicBezTo>
                  <a:lnTo>
                    <a:pt x="0" y="113"/>
                  </a:lnTo>
                  <a:lnTo>
                    <a:pt x="0" y="117"/>
                  </a:lnTo>
                  <a:lnTo>
                    <a:pt x="0" y="144"/>
                  </a:lnTo>
                  <a:cubicBezTo>
                    <a:pt x="0" y="145"/>
                    <a:pt x="1" y="149"/>
                    <a:pt x="2" y="152"/>
                  </a:cubicBezTo>
                  <a:cubicBezTo>
                    <a:pt x="5" y="152"/>
                    <a:pt x="7" y="152"/>
                    <a:pt x="9" y="152"/>
                  </a:cubicBezTo>
                  <a:cubicBezTo>
                    <a:pt x="54" y="152"/>
                    <a:pt x="78" y="207"/>
                    <a:pt x="54" y="243"/>
                  </a:cubicBezTo>
                  <a:cubicBezTo>
                    <a:pt x="59" y="247"/>
                    <a:pt x="64" y="253"/>
                    <a:pt x="69" y="257"/>
                  </a:cubicBezTo>
                  <a:cubicBezTo>
                    <a:pt x="71" y="259"/>
                    <a:pt x="75" y="261"/>
                    <a:pt x="77" y="262"/>
                  </a:cubicBezTo>
                  <a:cubicBezTo>
                    <a:pt x="81" y="265"/>
                    <a:pt x="85" y="268"/>
                    <a:pt x="89" y="270"/>
                  </a:cubicBezTo>
                  <a:cubicBezTo>
                    <a:pt x="94" y="272"/>
                    <a:pt x="98" y="274"/>
                    <a:pt x="104" y="277"/>
                  </a:cubicBezTo>
                  <a:lnTo>
                    <a:pt x="107" y="280"/>
                  </a:lnTo>
                  <a:lnTo>
                    <a:pt x="109" y="280"/>
                  </a:lnTo>
                  <a:cubicBezTo>
                    <a:pt x="119" y="283"/>
                    <a:pt x="127" y="286"/>
                    <a:pt x="138" y="288"/>
                  </a:cubicBezTo>
                  <a:cubicBezTo>
                    <a:pt x="143" y="289"/>
                    <a:pt x="152" y="290"/>
                    <a:pt x="161" y="290"/>
                  </a:cubicBezTo>
                  <a:cubicBezTo>
                    <a:pt x="170" y="290"/>
                    <a:pt x="180" y="289"/>
                    <a:pt x="185" y="288"/>
                  </a:cubicBezTo>
                  <a:cubicBezTo>
                    <a:pt x="192" y="287"/>
                    <a:pt x="200" y="284"/>
                    <a:pt x="207" y="283"/>
                  </a:cubicBezTo>
                  <a:cubicBezTo>
                    <a:pt x="209" y="282"/>
                    <a:pt x="208" y="282"/>
                    <a:pt x="209" y="282"/>
                  </a:cubicBezTo>
                  <a:cubicBezTo>
                    <a:pt x="210" y="282"/>
                    <a:pt x="209" y="282"/>
                    <a:pt x="210" y="281"/>
                  </a:cubicBezTo>
                  <a:cubicBezTo>
                    <a:pt x="215" y="280"/>
                    <a:pt x="219" y="277"/>
                    <a:pt x="222" y="274"/>
                  </a:cubicBezTo>
                  <a:cubicBezTo>
                    <a:pt x="229" y="271"/>
                    <a:pt x="233" y="269"/>
                    <a:pt x="238" y="266"/>
                  </a:cubicBezTo>
                  <a:lnTo>
                    <a:pt x="244" y="260"/>
                  </a:lnTo>
                  <a:cubicBezTo>
                    <a:pt x="250" y="256"/>
                    <a:pt x="256" y="249"/>
                    <a:pt x="261" y="244"/>
                  </a:cubicBezTo>
                  <a:cubicBezTo>
                    <a:pt x="264" y="241"/>
                    <a:pt x="267" y="238"/>
                    <a:pt x="270" y="234"/>
                  </a:cubicBezTo>
                  <a:cubicBezTo>
                    <a:pt x="271" y="233"/>
                    <a:pt x="271" y="233"/>
                    <a:pt x="272" y="233"/>
                  </a:cubicBezTo>
                  <a:lnTo>
                    <a:pt x="272" y="231"/>
                  </a:lnTo>
                  <a:cubicBezTo>
                    <a:pt x="278" y="224"/>
                    <a:pt x="283" y="216"/>
                    <a:pt x="288" y="208"/>
                  </a:cubicBezTo>
                  <a:cubicBezTo>
                    <a:pt x="303" y="181"/>
                    <a:pt x="311" y="145"/>
                    <a:pt x="313" y="117"/>
                  </a:cubicBezTo>
                  <a:cubicBezTo>
                    <a:pt x="313" y="106"/>
                    <a:pt x="313" y="97"/>
                    <a:pt x="311" y="89"/>
                  </a:cubicBezTo>
                  <a:cubicBezTo>
                    <a:pt x="311" y="86"/>
                    <a:pt x="310" y="81"/>
                    <a:pt x="311" y="80"/>
                  </a:cubicBezTo>
                  <a:cubicBezTo>
                    <a:pt x="310" y="77"/>
                    <a:pt x="309" y="72"/>
                    <a:pt x="308" y="68"/>
                  </a:cubicBezTo>
                  <a:cubicBezTo>
                    <a:pt x="307" y="64"/>
                    <a:pt x="305" y="58"/>
                    <a:pt x="303" y="54"/>
                  </a:cubicBezTo>
                  <a:cubicBezTo>
                    <a:pt x="303" y="53"/>
                    <a:pt x="302" y="50"/>
                    <a:pt x="301" y="48"/>
                  </a:cubicBezTo>
                  <a:cubicBezTo>
                    <a:pt x="298" y="49"/>
                    <a:pt x="295" y="49"/>
                    <a:pt x="292" y="49"/>
                  </a:cubicBezTo>
                  <a:cubicBezTo>
                    <a:pt x="286" y="49"/>
                    <a:pt x="279" y="47"/>
                    <a:pt x="272" y="41"/>
                  </a:cubicBezTo>
                  <a:cubicBezTo>
                    <a:pt x="269" y="37"/>
                    <a:pt x="265" y="32"/>
                    <a:pt x="260" y="29"/>
                  </a:cubicBezTo>
                  <a:lnTo>
                    <a:pt x="258" y="27"/>
                  </a:lnTo>
                  <a:cubicBezTo>
                    <a:pt x="254" y="26"/>
                    <a:pt x="251" y="25"/>
                    <a:pt x="246" y="23"/>
                  </a:cubicBezTo>
                  <a:cubicBezTo>
                    <a:pt x="244" y="22"/>
                    <a:pt x="242" y="21"/>
                    <a:pt x="239" y="20"/>
                  </a:cubicBezTo>
                  <a:cubicBezTo>
                    <a:pt x="235" y="17"/>
                    <a:pt x="232" y="15"/>
                    <a:pt x="229" y="14"/>
                  </a:cubicBezTo>
                  <a:cubicBezTo>
                    <a:pt x="227" y="13"/>
                    <a:pt x="224" y="12"/>
                    <a:pt x="223" y="10"/>
                  </a:cubicBezTo>
                  <a:lnTo>
                    <a:pt x="219" y="10"/>
                  </a:lnTo>
                  <a:cubicBezTo>
                    <a:pt x="216" y="8"/>
                    <a:pt x="213" y="7"/>
                    <a:pt x="208" y="6"/>
                  </a:cubicBezTo>
                  <a:cubicBezTo>
                    <a:pt x="203" y="4"/>
                    <a:pt x="198" y="3"/>
                    <a:pt x="192" y="2"/>
                  </a:cubicBezTo>
                  <a:cubicBezTo>
                    <a:pt x="191" y="2"/>
                    <a:pt x="188" y="1"/>
                    <a:pt x="186" y="1"/>
                  </a:cubicBezTo>
                  <a:cubicBezTo>
                    <a:pt x="178" y="1"/>
                    <a:pt x="169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3711400" y="765050"/>
              <a:ext cx="39250" cy="34150"/>
            </a:xfrm>
            <a:custGeom>
              <a:avLst/>
              <a:gdLst/>
              <a:ahLst/>
              <a:cxnLst/>
              <a:rect l="l" t="t" r="r" b="b"/>
              <a:pathLst>
                <a:path w="1570" h="1366" extrusionOk="0">
                  <a:moveTo>
                    <a:pt x="1385" y="1"/>
                  </a:moveTo>
                  <a:cubicBezTo>
                    <a:pt x="833" y="355"/>
                    <a:pt x="363" y="819"/>
                    <a:pt x="1" y="1366"/>
                  </a:cubicBezTo>
                  <a:cubicBezTo>
                    <a:pt x="684" y="1208"/>
                    <a:pt x="1278" y="737"/>
                    <a:pt x="1569" y="94"/>
                  </a:cubicBezTo>
                  <a:cubicBezTo>
                    <a:pt x="1544" y="92"/>
                    <a:pt x="1518" y="86"/>
                    <a:pt x="1492" y="76"/>
                  </a:cubicBezTo>
                  <a:cubicBezTo>
                    <a:pt x="1452" y="60"/>
                    <a:pt x="1415" y="33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3700975" y="746950"/>
              <a:ext cx="44950" cy="16175"/>
            </a:xfrm>
            <a:custGeom>
              <a:avLst/>
              <a:gdLst/>
              <a:ahLst/>
              <a:cxnLst/>
              <a:rect l="l" t="t" r="r" b="b"/>
              <a:pathLst>
                <a:path w="1798" h="647" extrusionOk="0">
                  <a:moveTo>
                    <a:pt x="591" y="1"/>
                  </a:moveTo>
                  <a:cubicBezTo>
                    <a:pt x="393" y="1"/>
                    <a:pt x="194" y="29"/>
                    <a:pt x="1" y="86"/>
                  </a:cubicBezTo>
                  <a:cubicBezTo>
                    <a:pt x="342" y="446"/>
                    <a:pt x="823" y="647"/>
                    <a:pt x="1312" y="647"/>
                  </a:cubicBezTo>
                  <a:cubicBezTo>
                    <a:pt x="1452" y="647"/>
                    <a:pt x="1594" y="630"/>
                    <a:pt x="1733" y="596"/>
                  </a:cubicBezTo>
                  <a:cubicBezTo>
                    <a:pt x="1729" y="575"/>
                    <a:pt x="1726" y="553"/>
                    <a:pt x="1729" y="531"/>
                  </a:cubicBezTo>
                  <a:cubicBezTo>
                    <a:pt x="1734" y="472"/>
                    <a:pt x="1759" y="424"/>
                    <a:pt x="1797" y="387"/>
                  </a:cubicBezTo>
                  <a:cubicBezTo>
                    <a:pt x="1442" y="132"/>
                    <a:pt x="1019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753775" y="737750"/>
              <a:ext cx="8275" cy="18600"/>
            </a:xfrm>
            <a:custGeom>
              <a:avLst/>
              <a:gdLst/>
              <a:ahLst/>
              <a:cxnLst/>
              <a:rect l="l" t="t" r="r" b="b"/>
              <a:pathLst>
                <a:path w="331" h="744" extrusionOk="0">
                  <a:moveTo>
                    <a:pt x="330" y="0"/>
                  </a:moveTo>
                  <a:cubicBezTo>
                    <a:pt x="236" y="243"/>
                    <a:pt x="126" y="486"/>
                    <a:pt x="0" y="723"/>
                  </a:cubicBezTo>
                  <a:cubicBezTo>
                    <a:pt x="5" y="725"/>
                    <a:pt x="9" y="727"/>
                    <a:pt x="12" y="730"/>
                  </a:cubicBezTo>
                  <a:lnTo>
                    <a:pt x="22" y="740"/>
                  </a:lnTo>
                  <a:lnTo>
                    <a:pt x="23" y="741"/>
                  </a:lnTo>
                  <a:lnTo>
                    <a:pt x="23" y="742"/>
                  </a:lnTo>
                  <a:lnTo>
                    <a:pt x="24" y="742"/>
                  </a:lnTo>
                  <a:lnTo>
                    <a:pt x="24" y="743"/>
                  </a:lnTo>
                  <a:lnTo>
                    <a:pt x="26" y="743"/>
                  </a:lnTo>
                  <a:cubicBezTo>
                    <a:pt x="30" y="740"/>
                    <a:pt x="33" y="736"/>
                    <a:pt x="37" y="734"/>
                  </a:cubicBezTo>
                  <a:cubicBezTo>
                    <a:pt x="38" y="732"/>
                    <a:pt x="40" y="732"/>
                    <a:pt x="43" y="731"/>
                  </a:cubicBezTo>
                  <a:cubicBezTo>
                    <a:pt x="43" y="731"/>
                    <a:pt x="43" y="730"/>
                    <a:pt x="44" y="729"/>
                  </a:cubicBezTo>
                  <a:cubicBezTo>
                    <a:pt x="180" y="501"/>
                    <a:pt x="274" y="254"/>
                    <a:pt x="33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727175" y="766350"/>
              <a:ext cx="23475" cy="26650"/>
            </a:xfrm>
            <a:custGeom>
              <a:avLst/>
              <a:gdLst/>
              <a:ahLst/>
              <a:cxnLst/>
              <a:rect l="l" t="t" r="r" b="b"/>
              <a:pathLst>
                <a:path w="939" h="1066" extrusionOk="0">
                  <a:moveTo>
                    <a:pt x="817" y="0"/>
                  </a:moveTo>
                  <a:cubicBezTo>
                    <a:pt x="664" y="240"/>
                    <a:pt x="494" y="467"/>
                    <a:pt x="304" y="673"/>
                  </a:cubicBezTo>
                  <a:cubicBezTo>
                    <a:pt x="210" y="810"/>
                    <a:pt x="109" y="941"/>
                    <a:pt x="0" y="1065"/>
                  </a:cubicBezTo>
                  <a:cubicBezTo>
                    <a:pt x="407" y="831"/>
                    <a:pt x="742" y="476"/>
                    <a:pt x="938" y="42"/>
                  </a:cubicBezTo>
                  <a:cubicBezTo>
                    <a:pt x="913" y="40"/>
                    <a:pt x="887" y="34"/>
                    <a:pt x="861" y="24"/>
                  </a:cubicBezTo>
                  <a:cubicBezTo>
                    <a:pt x="845" y="19"/>
                    <a:pt x="832" y="9"/>
                    <a:pt x="81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oogle Shape;1044;p23"/>
          <p:cNvGrpSpPr/>
          <p:nvPr/>
        </p:nvGrpSpPr>
        <p:grpSpPr>
          <a:xfrm>
            <a:off x="-351379" y="-181970"/>
            <a:ext cx="9750666" cy="5651881"/>
            <a:chOff x="-351379" y="-181970"/>
            <a:chExt cx="9750666" cy="5651881"/>
          </a:xfrm>
        </p:grpSpPr>
        <p:sp>
          <p:nvSpPr>
            <p:cNvPr id="1045" name="Google Shape;1045;p23"/>
            <p:cNvSpPr/>
            <p:nvPr/>
          </p:nvSpPr>
          <p:spPr>
            <a:xfrm rot="10800000">
              <a:off x="-351379" y="2580255"/>
              <a:ext cx="4008441" cy="2821306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23"/>
            <p:cNvSpPr/>
            <p:nvPr/>
          </p:nvSpPr>
          <p:spPr>
            <a:xfrm rot="10800000" flipH="1">
              <a:off x="5390846" y="2648605"/>
              <a:ext cx="4008441" cy="2821306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5390846" y="-113620"/>
              <a:ext cx="4008441" cy="2821306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23"/>
            <p:cNvSpPr/>
            <p:nvPr/>
          </p:nvSpPr>
          <p:spPr>
            <a:xfrm flipH="1">
              <a:off x="-351379" y="-181970"/>
              <a:ext cx="4008441" cy="2821306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9" name="Google Shape;1049;p23"/>
          <p:cNvGrpSpPr/>
          <p:nvPr/>
        </p:nvGrpSpPr>
        <p:grpSpPr>
          <a:xfrm>
            <a:off x="151138" y="32908"/>
            <a:ext cx="8841729" cy="5110589"/>
            <a:chOff x="151138" y="32908"/>
            <a:chExt cx="8841729" cy="5110589"/>
          </a:xfrm>
        </p:grpSpPr>
        <p:grpSp>
          <p:nvGrpSpPr>
            <p:cNvPr id="1050" name="Google Shape;1050;p23"/>
            <p:cNvGrpSpPr/>
            <p:nvPr/>
          </p:nvGrpSpPr>
          <p:grpSpPr>
            <a:xfrm>
              <a:off x="151138" y="32908"/>
              <a:ext cx="8841729" cy="451001"/>
              <a:chOff x="151138" y="32908"/>
              <a:chExt cx="8841729" cy="451001"/>
            </a:xfrm>
          </p:grpSpPr>
          <p:grpSp>
            <p:nvGrpSpPr>
              <p:cNvPr id="1051" name="Google Shape;1051;p23"/>
              <p:cNvGrpSpPr/>
              <p:nvPr/>
            </p:nvGrpSpPr>
            <p:grpSpPr>
              <a:xfrm>
                <a:off x="151138" y="32908"/>
                <a:ext cx="506267" cy="451001"/>
                <a:chOff x="2432225" y="3481000"/>
                <a:chExt cx="202450" cy="180350"/>
              </a:xfrm>
            </p:grpSpPr>
            <p:sp>
              <p:nvSpPr>
                <p:cNvPr id="1052" name="Google Shape;1052;p23"/>
                <p:cNvSpPr/>
                <p:nvPr/>
              </p:nvSpPr>
              <p:spPr>
                <a:xfrm>
                  <a:off x="2432225" y="3561125"/>
                  <a:ext cx="202450" cy="1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" h="4009" extrusionOk="0">
                      <a:moveTo>
                        <a:pt x="2980" y="251"/>
                      </a:moveTo>
                      <a:cubicBezTo>
                        <a:pt x="3686" y="251"/>
                        <a:pt x="4407" y="459"/>
                        <a:pt x="5048" y="734"/>
                      </a:cubicBezTo>
                      <a:cubicBezTo>
                        <a:pt x="5547" y="948"/>
                        <a:pt x="6029" y="1222"/>
                        <a:pt x="6480" y="1538"/>
                      </a:cubicBezTo>
                      <a:cubicBezTo>
                        <a:pt x="6584" y="1618"/>
                        <a:pt x="6687" y="1699"/>
                        <a:pt x="6788" y="1786"/>
                      </a:cubicBezTo>
                      <a:cubicBezTo>
                        <a:pt x="6991" y="1964"/>
                        <a:pt x="7190" y="2146"/>
                        <a:pt x="7377" y="2341"/>
                      </a:cubicBezTo>
                      <a:cubicBezTo>
                        <a:pt x="7474" y="2442"/>
                        <a:pt x="7567" y="2546"/>
                        <a:pt x="7657" y="2652"/>
                      </a:cubicBezTo>
                      <a:cubicBezTo>
                        <a:pt x="7688" y="2689"/>
                        <a:pt x="7718" y="2734"/>
                        <a:pt x="7752" y="2777"/>
                      </a:cubicBezTo>
                      <a:cubicBezTo>
                        <a:pt x="7558" y="2748"/>
                        <a:pt x="7364" y="2735"/>
                        <a:pt x="7170" y="2735"/>
                      </a:cubicBezTo>
                      <a:cubicBezTo>
                        <a:pt x="6170" y="2735"/>
                        <a:pt x="5161" y="3080"/>
                        <a:pt x="4211" y="3327"/>
                      </a:cubicBezTo>
                      <a:cubicBezTo>
                        <a:pt x="3622" y="3482"/>
                        <a:pt x="2847" y="3755"/>
                        <a:pt x="2142" y="3755"/>
                      </a:cubicBezTo>
                      <a:cubicBezTo>
                        <a:pt x="1684" y="3755"/>
                        <a:pt x="1256" y="3640"/>
                        <a:pt x="927" y="3302"/>
                      </a:cubicBezTo>
                      <a:cubicBezTo>
                        <a:pt x="565" y="2933"/>
                        <a:pt x="453" y="2363"/>
                        <a:pt x="560" y="1869"/>
                      </a:cubicBezTo>
                      <a:cubicBezTo>
                        <a:pt x="671" y="1353"/>
                        <a:pt x="1027" y="932"/>
                        <a:pt x="1467" y="657"/>
                      </a:cubicBezTo>
                      <a:cubicBezTo>
                        <a:pt x="1937" y="367"/>
                        <a:pt x="2454" y="251"/>
                        <a:pt x="2980" y="251"/>
                      </a:cubicBezTo>
                      <a:close/>
                      <a:moveTo>
                        <a:pt x="2938" y="0"/>
                      </a:moveTo>
                      <a:cubicBezTo>
                        <a:pt x="2517" y="0"/>
                        <a:pt x="2098" y="72"/>
                        <a:pt x="1699" y="241"/>
                      </a:cubicBezTo>
                      <a:cubicBezTo>
                        <a:pt x="700" y="665"/>
                        <a:pt x="0" y="1706"/>
                        <a:pt x="331" y="2799"/>
                      </a:cubicBezTo>
                      <a:cubicBezTo>
                        <a:pt x="485" y="3308"/>
                        <a:pt x="855" y="3702"/>
                        <a:pt x="1352" y="3882"/>
                      </a:cubicBezTo>
                      <a:cubicBezTo>
                        <a:pt x="1598" y="3974"/>
                        <a:pt x="1859" y="4009"/>
                        <a:pt x="2121" y="4009"/>
                      </a:cubicBezTo>
                      <a:cubicBezTo>
                        <a:pt x="2438" y="4009"/>
                        <a:pt x="2758" y="3958"/>
                        <a:pt x="3062" y="3894"/>
                      </a:cubicBezTo>
                      <a:cubicBezTo>
                        <a:pt x="3848" y="3728"/>
                        <a:pt x="4625" y="3486"/>
                        <a:pt x="5401" y="3274"/>
                      </a:cubicBezTo>
                      <a:cubicBezTo>
                        <a:pt x="6014" y="3107"/>
                        <a:pt x="6646" y="2946"/>
                        <a:pt x="7281" y="2946"/>
                      </a:cubicBezTo>
                      <a:cubicBezTo>
                        <a:pt x="7501" y="2946"/>
                        <a:pt x="7720" y="2965"/>
                        <a:pt x="7940" y="3010"/>
                      </a:cubicBezTo>
                      <a:cubicBezTo>
                        <a:pt x="7947" y="3012"/>
                        <a:pt x="7955" y="3013"/>
                        <a:pt x="7962" y="3013"/>
                      </a:cubicBezTo>
                      <a:cubicBezTo>
                        <a:pt x="7999" y="3013"/>
                        <a:pt x="8028" y="2992"/>
                        <a:pt x="8046" y="2966"/>
                      </a:cubicBezTo>
                      <a:cubicBezTo>
                        <a:pt x="8051" y="2974"/>
                        <a:pt x="8059" y="2981"/>
                        <a:pt x="8066" y="2988"/>
                      </a:cubicBezTo>
                      <a:cubicBezTo>
                        <a:pt x="8068" y="2991"/>
                        <a:pt x="8071" y="2992"/>
                        <a:pt x="8075" y="2992"/>
                      </a:cubicBezTo>
                      <a:cubicBezTo>
                        <a:pt x="8086" y="2992"/>
                        <a:pt x="8098" y="2979"/>
                        <a:pt x="8090" y="2967"/>
                      </a:cubicBezTo>
                      <a:cubicBezTo>
                        <a:pt x="8081" y="2955"/>
                        <a:pt x="8069" y="2942"/>
                        <a:pt x="8060" y="2930"/>
                      </a:cubicBezTo>
                      <a:cubicBezTo>
                        <a:pt x="8069" y="2891"/>
                        <a:pt x="8057" y="2849"/>
                        <a:pt x="8016" y="2829"/>
                      </a:cubicBezTo>
                      <a:cubicBezTo>
                        <a:pt x="8003" y="2709"/>
                        <a:pt x="7889" y="2612"/>
                        <a:pt x="7813" y="2524"/>
                      </a:cubicBezTo>
                      <a:cubicBezTo>
                        <a:pt x="7716" y="2414"/>
                        <a:pt x="7618" y="2308"/>
                        <a:pt x="7516" y="2205"/>
                      </a:cubicBezTo>
                      <a:cubicBezTo>
                        <a:pt x="7319" y="2007"/>
                        <a:pt x="7112" y="1819"/>
                        <a:pt x="6891" y="1651"/>
                      </a:cubicBezTo>
                      <a:cubicBezTo>
                        <a:pt x="6842" y="1613"/>
                        <a:pt x="6791" y="1574"/>
                        <a:pt x="6738" y="1536"/>
                      </a:cubicBezTo>
                      <a:cubicBezTo>
                        <a:pt x="6318" y="1190"/>
                        <a:pt x="5858" y="893"/>
                        <a:pt x="5355" y="645"/>
                      </a:cubicBezTo>
                      <a:cubicBezTo>
                        <a:pt x="4619" y="281"/>
                        <a:pt x="3772" y="0"/>
                        <a:pt x="29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53" name="Google Shape;1053;p23"/>
                <p:cNvSpPr/>
                <p:nvPr/>
              </p:nvSpPr>
              <p:spPr>
                <a:xfrm>
                  <a:off x="2443550" y="3567375"/>
                  <a:ext cx="182475" cy="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3505" extrusionOk="0">
                      <a:moveTo>
                        <a:pt x="2527" y="0"/>
                      </a:moveTo>
                      <a:cubicBezTo>
                        <a:pt x="2001" y="0"/>
                        <a:pt x="1483" y="116"/>
                        <a:pt x="1013" y="407"/>
                      </a:cubicBezTo>
                      <a:cubicBezTo>
                        <a:pt x="574" y="682"/>
                        <a:pt x="217" y="1103"/>
                        <a:pt x="106" y="1619"/>
                      </a:cubicBezTo>
                      <a:cubicBezTo>
                        <a:pt x="0" y="2113"/>
                        <a:pt x="112" y="2683"/>
                        <a:pt x="473" y="3052"/>
                      </a:cubicBezTo>
                      <a:cubicBezTo>
                        <a:pt x="802" y="3389"/>
                        <a:pt x="1230" y="3504"/>
                        <a:pt x="1688" y="3504"/>
                      </a:cubicBezTo>
                      <a:cubicBezTo>
                        <a:pt x="2393" y="3504"/>
                        <a:pt x="3168" y="3231"/>
                        <a:pt x="3758" y="3077"/>
                      </a:cubicBezTo>
                      <a:cubicBezTo>
                        <a:pt x="4708" y="2830"/>
                        <a:pt x="5717" y="2485"/>
                        <a:pt x="6717" y="2485"/>
                      </a:cubicBezTo>
                      <a:cubicBezTo>
                        <a:pt x="6911" y="2485"/>
                        <a:pt x="7105" y="2498"/>
                        <a:pt x="7299" y="2527"/>
                      </a:cubicBezTo>
                      <a:cubicBezTo>
                        <a:pt x="7265" y="2484"/>
                        <a:pt x="7234" y="2439"/>
                        <a:pt x="7204" y="2402"/>
                      </a:cubicBezTo>
                      <a:cubicBezTo>
                        <a:pt x="7114" y="2296"/>
                        <a:pt x="7021" y="2192"/>
                        <a:pt x="6924" y="2091"/>
                      </a:cubicBezTo>
                      <a:cubicBezTo>
                        <a:pt x="6737" y="1896"/>
                        <a:pt x="6538" y="1714"/>
                        <a:pt x="6334" y="1536"/>
                      </a:cubicBezTo>
                      <a:cubicBezTo>
                        <a:pt x="6234" y="1449"/>
                        <a:pt x="6131" y="1368"/>
                        <a:pt x="6027" y="1288"/>
                      </a:cubicBezTo>
                      <a:cubicBezTo>
                        <a:pt x="5576" y="972"/>
                        <a:pt x="5094" y="697"/>
                        <a:pt x="4595" y="484"/>
                      </a:cubicBezTo>
                      <a:cubicBezTo>
                        <a:pt x="3954" y="209"/>
                        <a:pt x="3233" y="0"/>
                        <a:pt x="25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54" name="Google Shape;1054;p23"/>
                <p:cNvSpPr/>
                <p:nvPr/>
              </p:nvSpPr>
              <p:spPr>
                <a:xfrm>
                  <a:off x="2451700" y="3584075"/>
                  <a:ext cx="1743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2837" extrusionOk="0">
                      <a:moveTo>
                        <a:pt x="4664" y="0"/>
                      </a:moveTo>
                      <a:cubicBezTo>
                        <a:pt x="4971" y="787"/>
                        <a:pt x="4518" y="1768"/>
                        <a:pt x="3490" y="2134"/>
                      </a:cubicBezTo>
                      <a:cubicBezTo>
                        <a:pt x="2976" y="2317"/>
                        <a:pt x="2328" y="2413"/>
                        <a:pt x="1662" y="2413"/>
                      </a:cubicBezTo>
                      <a:cubicBezTo>
                        <a:pt x="1098" y="2413"/>
                        <a:pt x="521" y="2344"/>
                        <a:pt x="1" y="2200"/>
                      </a:cubicBezTo>
                      <a:lnTo>
                        <a:pt x="1" y="2200"/>
                      </a:lnTo>
                      <a:cubicBezTo>
                        <a:pt x="45" y="2264"/>
                        <a:pt x="92" y="2327"/>
                        <a:pt x="147" y="2384"/>
                      </a:cubicBezTo>
                      <a:cubicBezTo>
                        <a:pt x="476" y="2721"/>
                        <a:pt x="904" y="2836"/>
                        <a:pt x="1362" y="2836"/>
                      </a:cubicBezTo>
                      <a:cubicBezTo>
                        <a:pt x="2067" y="2836"/>
                        <a:pt x="2842" y="2563"/>
                        <a:pt x="3432" y="2409"/>
                      </a:cubicBezTo>
                      <a:cubicBezTo>
                        <a:pt x="4382" y="2162"/>
                        <a:pt x="5391" y="1817"/>
                        <a:pt x="6391" y="1817"/>
                      </a:cubicBezTo>
                      <a:cubicBezTo>
                        <a:pt x="6585" y="1817"/>
                        <a:pt x="6779" y="1830"/>
                        <a:pt x="6973" y="1859"/>
                      </a:cubicBezTo>
                      <a:cubicBezTo>
                        <a:pt x="6939" y="1816"/>
                        <a:pt x="6908" y="1771"/>
                        <a:pt x="6878" y="1734"/>
                      </a:cubicBezTo>
                      <a:cubicBezTo>
                        <a:pt x="6788" y="1628"/>
                        <a:pt x="6695" y="1524"/>
                        <a:pt x="6598" y="1423"/>
                      </a:cubicBezTo>
                      <a:cubicBezTo>
                        <a:pt x="6411" y="1228"/>
                        <a:pt x="6212" y="1046"/>
                        <a:pt x="6008" y="868"/>
                      </a:cubicBezTo>
                      <a:cubicBezTo>
                        <a:pt x="5908" y="781"/>
                        <a:pt x="5805" y="700"/>
                        <a:pt x="5701" y="620"/>
                      </a:cubicBezTo>
                      <a:cubicBezTo>
                        <a:pt x="5370" y="388"/>
                        <a:pt x="5023" y="180"/>
                        <a:pt x="46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55" name="Google Shape;1055;p23"/>
                <p:cNvSpPr/>
                <p:nvPr/>
              </p:nvSpPr>
              <p:spPr>
                <a:xfrm>
                  <a:off x="2522575" y="3481000"/>
                  <a:ext cx="100475" cy="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3360" extrusionOk="0">
                      <a:moveTo>
                        <a:pt x="1412" y="239"/>
                      </a:moveTo>
                      <a:cubicBezTo>
                        <a:pt x="2024" y="239"/>
                        <a:pt x="2591" y="624"/>
                        <a:pt x="2978" y="1080"/>
                      </a:cubicBezTo>
                      <a:cubicBezTo>
                        <a:pt x="3454" y="1638"/>
                        <a:pt x="3692" y="2343"/>
                        <a:pt x="3873" y="3046"/>
                      </a:cubicBezTo>
                      <a:cubicBezTo>
                        <a:pt x="3484" y="2696"/>
                        <a:pt x="2917" y="2664"/>
                        <a:pt x="2422" y="2566"/>
                      </a:cubicBezTo>
                      <a:cubicBezTo>
                        <a:pt x="2055" y="2491"/>
                        <a:pt x="1695" y="2387"/>
                        <a:pt x="1351" y="2248"/>
                      </a:cubicBezTo>
                      <a:cubicBezTo>
                        <a:pt x="1033" y="2122"/>
                        <a:pt x="704" y="1954"/>
                        <a:pt x="499" y="1673"/>
                      </a:cubicBezTo>
                      <a:cubicBezTo>
                        <a:pt x="63" y="1072"/>
                        <a:pt x="509" y="365"/>
                        <a:pt x="1184" y="257"/>
                      </a:cubicBezTo>
                      <a:cubicBezTo>
                        <a:pt x="1260" y="245"/>
                        <a:pt x="1336" y="239"/>
                        <a:pt x="1412" y="239"/>
                      </a:cubicBezTo>
                      <a:close/>
                      <a:moveTo>
                        <a:pt x="1362" y="1"/>
                      </a:moveTo>
                      <a:cubicBezTo>
                        <a:pt x="735" y="1"/>
                        <a:pt x="103" y="426"/>
                        <a:pt x="56" y="1092"/>
                      </a:cubicBezTo>
                      <a:cubicBezTo>
                        <a:pt x="1" y="1861"/>
                        <a:pt x="757" y="2302"/>
                        <a:pt x="1376" y="2535"/>
                      </a:cubicBezTo>
                      <a:cubicBezTo>
                        <a:pt x="1819" y="2703"/>
                        <a:pt x="2276" y="2805"/>
                        <a:pt x="2742" y="2884"/>
                      </a:cubicBezTo>
                      <a:cubicBezTo>
                        <a:pt x="3128" y="2947"/>
                        <a:pt x="3537" y="3017"/>
                        <a:pt x="3810" y="3322"/>
                      </a:cubicBezTo>
                      <a:cubicBezTo>
                        <a:pt x="3834" y="3348"/>
                        <a:pt x="3861" y="3360"/>
                        <a:pt x="3888" y="3360"/>
                      </a:cubicBezTo>
                      <a:cubicBezTo>
                        <a:pt x="3910" y="3360"/>
                        <a:pt x="3931" y="3352"/>
                        <a:pt x="3949" y="3338"/>
                      </a:cubicBezTo>
                      <a:cubicBezTo>
                        <a:pt x="3955" y="3346"/>
                        <a:pt x="3965" y="3350"/>
                        <a:pt x="3974" y="3350"/>
                      </a:cubicBezTo>
                      <a:cubicBezTo>
                        <a:pt x="3989" y="3350"/>
                        <a:pt x="4003" y="3341"/>
                        <a:pt x="4000" y="3324"/>
                      </a:cubicBezTo>
                      <a:lnTo>
                        <a:pt x="3995" y="3290"/>
                      </a:lnTo>
                      <a:cubicBezTo>
                        <a:pt x="4017" y="3249"/>
                        <a:pt x="4019" y="3196"/>
                        <a:pt x="3980" y="3151"/>
                      </a:cubicBezTo>
                      <a:cubicBezTo>
                        <a:pt x="3978" y="3149"/>
                        <a:pt x="3975" y="3147"/>
                        <a:pt x="3973" y="3142"/>
                      </a:cubicBezTo>
                      <a:cubicBezTo>
                        <a:pt x="3861" y="2414"/>
                        <a:pt x="3641" y="1696"/>
                        <a:pt x="3203" y="1094"/>
                      </a:cubicBezTo>
                      <a:cubicBezTo>
                        <a:pt x="2793" y="531"/>
                        <a:pt x="2167" y="49"/>
                        <a:pt x="1451" y="4"/>
                      </a:cubicBezTo>
                      <a:cubicBezTo>
                        <a:pt x="1421" y="2"/>
                        <a:pt x="1392" y="1"/>
                        <a:pt x="1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56" name="Google Shape;1056;p23"/>
                <p:cNvSpPr/>
                <p:nvPr/>
              </p:nvSpPr>
              <p:spPr>
                <a:xfrm>
                  <a:off x="2524150" y="3486975"/>
                  <a:ext cx="95250" cy="7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" h="2808" extrusionOk="0">
                      <a:moveTo>
                        <a:pt x="1349" y="0"/>
                      </a:moveTo>
                      <a:cubicBezTo>
                        <a:pt x="1274" y="0"/>
                        <a:pt x="1198" y="6"/>
                        <a:pt x="1121" y="18"/>
                      </a:cubicBezTo>
                      <a:cubicBezTo>
                        <a:pt x="446" y="126"/>
                        <a:pt x="0" y="832"/>
                        <a:pt x="436" y="1433"/>
                      </a:cubicBezTo>
                      <a:cubicBezTo>
                        <a:pt x="641" y="1715"/>
                        <a:pt x="970" y="1883"/>
                        <a:pt x="1288" y="2009"/>
                      </a:cubicBezTo>
                      <a:cubicBezTo>
                        <a:pt x="1633" y="2148"/>
                        <a:pt x="1992" y="2252"/>
                        <a:pt x="2359" y="2326"/>
                      </a:cubicBezTo>
                      <a:cubicBezTo>
                        <a:pt x="2854" y="2425"/>
                        <a:pt x="3421" y="2457"/>
                        <a:pt x="3810" y="2807"/>
                      </a:cubicBezTo>
                      <a:cubicBezTo>
                        <a:pt x="3629" y="2104"/>
                        <a:pt x="3391" y="1399"/>
                        <a:pt x="2915" y="841"/>
                      </a:cubicBezTo>
                      <a:cubicBezTo>
                        <a:pt x="2528" y="384"/>
                        <a:pt x="1961" y="0"/>
                        <a:pt x="1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57" name="Google Shape;1057;p23"/>
                <p:cNvSpPr/>
                <p:nvPr/>
              </p:nvSpPr>
              <p:spPr>
                <a:xfrm>
                  <a:off x="2530375" y="3508475"/>
                  <a:ext cx="89025" cy="4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1948" extrusionOk="0">
                      <a:moveTo>
                        <a:pt x="16" y="0"/>
                      </a:moveTo>
                      <a:cubicBezTo>
                        <a:pt x="1" y="187"/>
                        <a:pt x="51" y="385"/>
                        <a:pt x="187" y="573"/>
                      </a:cubicBezTo>
                      <a:cubicBezTo>
                        <a:pt x="392" y="855"/>
                        <a:pt x="721" y="1023"/>
                        <a:pt x="1039" y="1149"/>
                      </a:cubicBezTo>
                      <a:cubicBezTo>
                        <a:pt x="1383" y="1288"/>
                        <a:pt x="1743" y="1391"/>
                        <a:pt x="2110" y="1466"/>
                      </a:cubicBezTo>
                      <a:cubicBezTo>
                        <a:pt x="2605" y="1565"/>
                        <a:pt x="3172" y="1597"/>
                        <a:pt x="3561" y="1947"/>
                      </a:cubicBezTo>
                      <a:cubicBezTo>
                        <a:pt x="3464" y="1571"/>
                        <a:pt x="3349" y="1194"/>
                        <a:pt x="3191" y="839"/>
                      </a:cubicBezTo>
                      <a:cubicBezTo>
                        <a:pt x="3110" y="901"/>
                        <a:pt x="3015" y="946"/>
                        <a:pt x="2907" y="965"/>
                      </a:cubicBezTo>
                      <a:cubicBezTo>
                        <a:pt x="2747" y="993"/>
                        <a:pt x="2580" y="1007"/>
                        <a:pt x="2409" y="1007"/>
                      </a:cubicBezTo>
                      <a:cubicBezTo>
                        <a:pt x="1604" y="1007"/>
                        <a:pt x="717" y="701"/>
                        <a:pt x="206" y="102"/>
                      </a:cubicBezTo>
                      <a:cubicBezTo>
                        <a:pt x="139" y="77"/>
                        <a:pt x="76" y="42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58" name="Google Shape;1058;p23"/>
              <p:cNvGrpSpPr/>
              <p:nvPr/>
            </p:nvGrpSpPr>
            <p:grpSpPr>
              <a:xfrm flipH="1">
                <a:off x="8486600" y="32908"/>
                <a:ext cx="506267" cy="451001"/>
                <a:chOff x="2432225" y="3481000"/>
                <a:chExt cx="202450" cy="180350"/>
              </a:xfrm>
            </p:grpSpPr>
            <p:sp>
              <p:nvSpPr>
                <p:cNvPr id="1059" name="Google Shape;1059;p23"/>
                <p:cNvSpPr/>
                <p:nvPr/>
              </p:nvSpPr>
              <p:spPr>
                <a:xfrm>
                  <a:off x="2432225" y="3561125"/>
                  <a:ext cx="202450" cy="1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" h="4009" extrusionOk="0">
                      <a:moveTo>
                        <a:pt x="2980" y="251"/>
                      </a:moveTo>
                      <a:cubicBezTo>
                        <a:pt x="3686" y="251"/>
                        <a:pt x="4407" y="459"/>
                        <a:pt x="5048" y="734"/>
                      </a:cubicBezTo>
                      <a:cubicBezTo>
                        <a:pt x="5547" y="948"/>
                        <a:pt x="6029" y="1222"/>
                        <a:pt x="6480" y="1538"/>
                      </a:cubicBezTo>
                      <a:cubicBezTo>
                        <a:pt x="6584" y="1618"/>
                        <a:pt x="6687" y="1699"/>
                        <a:pt x="6788" y="1786"/>
                      </a:cubicBezTo>
                      <a:cubicBezTo>
                        <a:pt x="6991" y="1964"/>
                        <a:pt x="7190" y="2146"/>
                        <a:pt x="7377" y="2341"/>
                      </a:cubicBezTo>
                      <a:cubicBezTo>
                        <a:pt x="7474" y="2442"/>
                        <a:pt x="7567" y="2546"/>
                        <a:pt x="7657" y="2652"/>
                      </a:cubicBezTo>
                      <a:cubicBezTo>
                        <a:pt x="7688" y="2689"/>
                        <a:pt x="7718" y="2734"/>
                        <a:pt x="7752" y="2777"/>
                      </a:cubicBezTo>
                      <a:cubicBezTo>
                        <a:pt x="7558" y="2748"/>
                        <a:pt x="7364" y="2735"/>
                        <a:pt x="7170" y="2735"/>
                      </a:cubicBezTo>
                      <a:cubicBezTo>
                        <a:pt x="6170" y="2735"/>
                        <a:pt x="5161" y="3080"/>
                        <a:pt x="4211" y="3327"/>
                      </a:cubicBezTo>
                      <a:cubicBezTo>
                        <a:pt x="3622" y="3482"/>
                        <a:pt x="2847" y="3755"/>
                        <a:pt x="2142" y="3755"/>
                      </a:cubicBezTo>
                      <a:cubicBezTo>
                        <a:pt x="1684" y="3755"/>
                        <a:pt x="1256" y="3640"/>
                        <a:pt x="927" y="3302"/>
                      </a:cubicBezTo>
                      <a:cubicBezTo>
                        <a:pt x="565" y="2933"/>
                        <a:pt x="453" y="2363"/>
                        <a:pt x="560" y="1869"/>
                      </a:cubicBezTo>
                      <a:cubicBezTo>
                        <a:pt x="671" y="1353"/>
                        <a:pt x="1027" y="932"/>
                        <a:pt x="1467" y="657"/>
                      </a:cubicBezTo>
                      <a:cubicBezTo>
                        <a:pt x="1937" y="367"/>
                        <a:pt x="2454" y="251"/>
                        <a:pt x="2980" y="251"/>
                      </a:cubicBezTo>
                      <a:close/>
                      <a:moveTo>
                        <a:pt x="2938" y="0"/>
                      </a:moveTo>
                      <a:cubicBezTo>
                        <a:pt x="2517" y="0"/>
                        <a:pt x="2098" y="72"/>
                        <a:pt x="1699" y="241"/>
                      </a:cubicBezTo>
                      <a:cubicBezTo>
                        <a:pt x="700" y="665"/>
                        <a:pt x="0" y="1706"/>
                        <a:pt x="331" y="2799"/>
                      </a:cubicBezTo>
                      <a:cubicBezTo>
                        <a:pt x="485" y="3308"/>
                        <a:pt x="855" y="3702"/>
                        <a:pt x="1352" y="3882"/>
                      </a:cubicBezTo>
                      <a:cubicBezTo>
                        <a:pt x="1598" y="3974"/>
                        <a:pt x="1859" y="4009"/>
                        <a:pt x="2121" y="4009"/>
                      </a:cubicBezTo>
                      <a:cubicBezTo>
                        <a:pt x="2438" y="4009"/>
                        <a:pt x="2758" y="3958"/>
                        <a:pt x="3062" y="3894"/>
                      </a:cubicBezTo>
                      <a:cubicBezTo>
                        <a:pt x="3848" y="3728"/>
                        <a:pt x="4625" y="3486"/>
                        <a:pt x="5401" y="3274"/>
                      </a:cubicBezTo>
                      <a:cubicBezTo>
                        <a:pt x="6014" y="3107"/>
                        <a:pt x="6646" y="2946"/>
                        <a:pt x="7281" y="2946"/>
                      </a:cubicBezTo>
                      <a:cubicBezTo>
                        <a:pt x="7501" y="2946"/>
                        <a:pt x="7720" y="2965"/>
                        <a:pt x="7940" y="3010"/>
                      </a:cubicBezTo>
                      <a:cubicBezTo>
                        <a:pt x="7947" y="3012"/>
                        <a:pt x="7955" y="3013"/>
                        <a:pt x="7962" y="3013"/>
                      </a:cubicBezTo>
                      <a:cubicBezTo>
                        <a:pt x="7999" y="3013"/>
                        <a:pt x="8028" y="2992"/>
                        <a:pt x="8046" y="2966"/>
                      </a:cubicBezTo>
                      <a:cubicBezTo>
                        <a:pt x="8051" y="2974"/>
                        <a:pt x="8059" y="2981"/>
                        <a:pt x="8066" y="2988"/>
                      </a:cubicBezTo>
                      <a:cubicBezTo>
                        <a:pt x="8068" y="2991"/>
                        <a:pt x="8071" y="2992"/>
                        <a:pt x="8075" y="2992"/>
                      </a:cubicBezTo>
                      <a:cubicBezTo>
                        <a:pt x="8086" y="2992"/>
                        <a:pt x="8098" y="2979"/>
                        <a:pt x="8090" y="2967"/>
                      </a:cubicBezTo>
                      <a:cubicBezTo>
                        <a:pt x="8081" y="2955"/>
                        <a:pt x="8069" y="2942"/>
                        <a:pt x="8060" y="2930"/>
                      </a:cubicBezTo>
                      <a:cubicBezTo>
                        <a:pt x="8069" y="2891"/>
                        <a:pt x="8057" y="2849"/>
                        <a:pt x="8016" y="2829"/>
                      </a:cubicBezTo>
                      <a:cubicBezTo>
                        <a:pt x="8003" y="2709"/>
                        <a:pt x="7889" y="2612"/>
                        <a:pt x="7813" y="2524"/>
                      </a:cubicBezTo>
                      <a:cubicBezTo>
                        <a:pt x="7716" y="2414"/>
                        <a:pt x="7618" y="2308"/>
                        <a:pt x="7516" y="2205"/>
                      </a:cubicBezTo>
                      <a:cubicBezTo>
                        <a:pt x="7319" y="2007"/>
                        <a:pt x="7112" y="1819"/>
                        <a:pt x="6891" y="1651"/>
                      </a:cubicBezTo>
                      <a:cubicBezTo>
                        <a:pt x="6842" y="1613"/>
                        <a:pt x="6791" y="1574"/>
                        <a:pt x="6738" y="1536"/>
                      </a:cubicBezTo>
                      <a:cubicBezTo>
                        <a:pt x="6318" y="1190"/>
                        <a:pt x="5858" y="893"/>
                        <a:pt x="5355" y="645"/>
                      </a:cubicBezTo>
                      <a:cubicBezTo>
                        <a:pt x="4619" y="281"/>
                        <a:pt x="3772" y="0"/>
                        <a:pt x="29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60" name="Google Shape;1060;p23"/>
                <p:cNvSpPr/>
                <p:nvPr/>
              </p:nvSpPr>
              <p:spPr>
                <a:xfrm>
                  <a:off x="2443550" y="3567375"/>
                  <a:ext cx="182475" cy="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3505" extrusionOk="0">
                      <a:moveTo>
                        <a:pt x="2527" y="0"/>
                      </a:moveTo>
                      <a:cubicBezTo>
                        <a:pt x="2001" y="0"/>
                        <a:pt x="1483" y="116"/>
                        <a:pt x="1013" y="407"/>
                      </a:cubicBezTo>
                      <a:cubicBezTo>
                        <a:pt x="574" y="682"/>
                        <a:pt x="217" y="1103"/>
                        <a:pt x="106" y="1619"/>
                      </a:cubicBezTo>
                      <a:cubicBezTo>
                        <a:pt x="0" y="2113"/>
                        <a:pt x="112" y="2683"/>
                        <a:pt x="473" y="3052"/>
                      </a:cubicBezTo>
                      <a:cubicBezTo>
                        <a:pt x="802" y="3389"/>
                        <a:pt x="1230" y="3504"/>
                        <a:pt x="1688" y="3504"/>
                      </a:cubicBezTo>
                      <a:cubicBezTo>
                        <a:pt x="2393" y="3504"/>
                        <a:pt x="3168" y="3231"/>
                        <a:pt x="3758" y="3077"/>
                      </a:cubicBezTo>
                      <a:cubicBezTo>
                        <a:pt x="4708" y="2830"/>
                        <a:pt x="5717" y="2485"/>
                        <a:pt x="6717" y="2485"/>
                      </a:cubicBezTo>
                      <a:cubicBezTo>
                        <a:pt x="6911" y="2485"/>
                        <a:pt x="7105" y="2498"/>
                        <a:pt x="7299" y="2527"/>
                      </a:cubicBezTo>
                      <a:cubicBezTo>
                        <a:pt x="7265" y="2484"/>
                        <a:pt x="7234" y="2439"/>
                        <a:pt x="7204" y="2402"/>
                      </a:cubicBezTo>
                      <a:cubicBezTo>
                        <a:pt x="7114" y="2296"/>
                        <a:pt x="7021" y="2192"/>
                        <a:pt x="6924" y="2091"/>
                      </a:cubicBezTo>
                      <a:cubicBezTo>
                        <a:pt x="6737" y="1896"/>
                        <a:pt x="6538" y="1714"/>
                        <a:pt x="6334" y="1536"/>
                      </a:cubicBezTo>
                      <a:cubicBezTo>
                        <a:pt x="6234" y="1449"/>
                        <a:pt x="6131" y="1368"/>
                        <a:pt x="6027" y="1288"/>
                      </a:cubicBezTo>
                      <a:cubicBezTo>
                        <a:pt x="5576" y="972"/>
                        <a:pt x="5094" y="697"/>
                        <a:pt x="4595" y="484"/>
                      </a:cubicBezTo>
                      <a:cubicBezTo>
                        <a:pt x="3954" y="209"/>
                        <a:pt x="3233" y="0"/>
                        <a:pt x="25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61" name="Google Shape;1061;p23"/>
                <p:cNvSpPr/>
                <p:nvPr/>
              </p:nvSpPr>
              <p:spPr>
                <a:xfrm>
                  <a:off x="2451700" y="3584075"/>
                  <a:ext cx="1743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2837" extrusionOk="0">
                      <a:moveTo>
                        <a:pt x="4664" y="0"/>
                      </a:moveTo>
                      <a:cubicBezTo>
                        <a:pt x="4971" y="787"/>
                        <a:pt x="4518" y="1768"/>
                        <a:pt x="3490" y="2134"/>
                      </a:cubicBezTo>
                      <a:cubicBezTo>
                        <a:pt x="2976" y="2317"/>
                        <a:pt x="2328" y="2413"/>
                        <a:pt x="1662" y="2413"/>
                      </a:cubicBezTo>
                      <a:cubicBezTo>
                        <a:pt x="1098" y="2413"/>
                        <a:pt x="521" y="2344"/>
                        <a:pt x="1" y="2200"/>
                      </a:cubicBezTo>
                      <a:lnTo>
                        <a:pt x="1" y="2200"/>
                      </a:lnTo>
                      <a:cubicBezTo>
                        <a:pt x="45" y="2264"/>
                        <a:pt x="92" y="2327"/>
                        <a:pt x="147" y="2384"/>
                      </a:cubicBezTo>
                      <a:cubicBezTo>
                        <a:pt x="476" y="2721"/>
                        <a:pt x="904" y="2836"/>
                        <a:pt x="1362" y="2836"/>
                      </a:cubicBezTo>
                      <a:cubicBezTo>
                        <a:pt x="2067" y="2836"/>
                        <a:pt x="2842" y="2563"/>
                        <a:pt x="3432" y="2409"/>
                      </a:cubicBezTo>
                      <a:cubicBezTo>
                        <a:pt x="4382" y="2162"/>
                        <a:pt x="5391" y="1817"/>
                        <a:pt x="6391" y="1817"/>
                      </a:cubicBezTo>
                      <a:cubicBezTo>
                        <a:pt x="6585" y="1817"/>
                        <a:pt x="6779" y="1830"/>
                        <a:pt x="6973" y="1859"/>
                      </a:cubicBezTo>
                      <a:cubicBezTo>
                        <a:pt x="6939" y="1816"/>
                        <a:pt x="6908" y="1771"/>
                        <a:pt x="6878" y="1734"/>
                      </a:cubicBezTo>
                      <a:cubicBezTo>
                        <a:pt x="6788" y="1628"/>
                        <a:pt x="6695" y="1524"/>
                        <a:pt x="6598" y="1423"/>
                      </a:cubicBezTo>
                      <a:cubicBezTo>
                        <a:pt x="6411" y="1228"/>
                        <a:pt x="6212" y="1046"/>
                        <a:pt x="6008" y="868"/>
                      </a:cubicBezTo>
                      <a:cubicBezTo>
                        <a:pt x="5908" y="781"/>
                        <a:pt x="5805" y="700"/>
                        <a:pt x="5701" y="620"/>
                      </a:cubicBezTo>
                      <a:cubicBezTo>
                        <a:pt x="5370" y="388"/>
                        <a:pt x="5023" y="180"/>
                        <a:pt x="46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62" name="Google Shape;1062;p23"/>
                <p:cNvSpPr/>
                <p:nvPr/>
              </p:nvSpPr>
              <p:spPr>
                <a:xfrm>
                  <a:off x="2522575" y="3481000"/>
                  <a:ext cx="100475" cy="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3360" extrusionOk="0">
                      <a:moveTo>
                        <a:pt x="1412" y="239"/>
                      </a:moveTo>
                      <a:cubicBezTo>
                        <a:pt x="2024" y="239"/>
                        <a:pt x="2591" y="624"/>
                        <a:pt x="2978" y="1080"/>
                      </a:cubicBezTo>
                      <a:cubicBezTo>
                        <a:pt x="3454" y="1638"/>
                        <a:pt x="3692" y="2343"/>
                        <a:pt x="3873" y="3046"/>
                      </a:cubicBezTo>
                      <a:cubicBezTo>
                        <a:pt x="3484" y="2696"/>
                        <a:pt x="2917" y="2664"/>
                        <a:pt x="2422" y="2566"/>
                      </a:cubicBezTo>
                      <a:cubicBezTo>
                        <a:pt x="2055" y="2491"/>
                        <a:pt x="1695" y="2387"/>
                        <a:pt x="1351" y="2248"/>
                      </a:cubicBezTo>
                      <a:cubicBezTo>
                        <a:pt x="1033" y="2122"/>
                        <a:pt x="704" y="1954"/>
                        <a:pt x="499" y="1673"/>
                      </a:cubicBezTo>
                      <a:cubicBezTo>
                        <a:pt x="63" y="1072"/>
                        <a:pt x="509" y="365"/>
                        <a:pt x="1184" y="257"/>
                      </a:cubicBezTo>
                      <a:cubicBezTo>
                        <a:pt x="1260" y="245"/>
                        <a:pt x="1336" y="239"/>
                        <a:pt x="1412" y="239"/>
                      </a:cubicBezTo>
                      <a:close/>
                      <a:moveTo>
                        <a:pt x="1362" y="1"/>
                      </a:moveTo>
                      <a:cubicBezTo>
                        <a:pt x="735" y="1"/>
                        <a:pt x="103" y="426"/>
                        <a:pt x="56" y="1092"/>
                      </a:cubicBezTo>
                      <a:cubicBezTo>
                        <a:pt x="1" y="1861"/>
                        <a:pt x="757" y="2302"/>
                        <a:pt x="1376" y="2535"/>
                      </a:cubicBezTo>
                      <a:cubicBezTo>
                        <a:pt x="1819" y="2703"/>
                        <a:pt x="2276" y="2805"/>
                        <a:pt x="2742" y="2884"/>
                      </a:cubicBezTo>
                      <a:cubicBezTo>
                        <a:pt x="3128" y="2947"/>
                        <a:pt x="3537" y="3017"/>
                        <a:pt x="3810" y="3322"/>
                      </a:cubicBezTo>
                      <a:cubicBezTo>
                        <a:pt x="3834" y="3348"/>
                        <a:pt x="3861" y="3360"/>
                        <a:pt x="3888" y="3360"/>
                      </a:cubicBezTo>
                      <a:cubicBezTo>
                        <a:pt x="3910" y="3360"/>
                        <a:pt x="3931" y="3352"/>
                        <a:pt x="3949" y="3338"/>
                      </a:cubicBezTo>
                      <a:cubicBezTo>
                        <a:pt x="3955" y="3346"/>
                        <a:pt x="3965" y="3350"/>
                        <a:pt x="3974" y="3350"/>
                      </a:cubicBezTo>
                      <a:cubicBezTo>
                        <a:pt x="3989" y="3350"/>
                        <a:pt x="4003" y="3341"/>
                        <a:pt x="4000" y="3324"/>
                      </a:cubicBezTo>
                      <a:lnTo>
                        <a:pt x="3995" y="3290"/>
                      </a:lnTo>
                      <a:cubicBezTo>
                        <a:pt x="4017" y="3249"/>
                        <a:pt x="4019" y="3196"/>
                        <a:pt x="3980" y="3151"/>
                      </a:cubicBezTo>
                      <a:cubicBezTo>
                        <a:pt x="3978" y="3149"/>
                        <a:pt x="3975" y="3147"/>
                        <a:pt x="3973" y="3142"/>
                      </a:cubicBezTo>
                      <a:cubicBezTo>
                        <a:pt x="3861" y="2414"/>
                        <a:pt x="3641" y="1696"/>
                        <a:pt x="3203" y="1094"/>
                      </a:cubicBezTo>
                      <a:cubicBezTo>
                        <a:pt x="2793" y="531"/>
                        <a:pt x="2167" y="49"/>
                        <a:pt x="1451" y="4"/>
                      </a:cubicBezTo>
                      <a:cubicBezTo>
                        <a:pt x="1421" y="2"/>
                        <a:pt x="1392" y="1"/>
                        <a:pt x="1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63" name="Google Shape;1063;p23"/>
                <p:cNvSpPr/>
                <p:nvPr/>
              </p:nvSpPr>
              <p:spPr>
                <a:xfrm>
                  <a:off x="2524150" y="3486975"/>
                  <a:ext cx="95250" cy="7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" h="2808" extrusionOk="0">
                      <a:moveTo>
                        <a:pt x="1349" y="0"/>
                      </a:moveTo>
                      <a:cubicBezTo>
                        <a:pt x="1274" y="0"/>
                        <a:pt x="1198" y="6"/>
                        <a:pt x="1121" y="18"/>
                      </a:cubicBezTo>
                      <a:cubicBezTo>
                        <a:pt x="446" y="126"/>
                        <a:pt x="0" y="832"/>
                        <a:pt x="436" y="1433"/>
                      </a:cubicBezTo>
                      <a:cubicBezTo>
                        <a:pt x="641" y="1715"/>
                        <a:pt x="970" y="1883"/>
                        <a:pt x="1288" y="2009"/>
                      </a:cubicBezTo>
                      <a:cubicBezTo>
                        <a:pt x="1633" y="2148"/>
                        <a:pt x="1992" y="2252"/>
                        <a:pt x="2359" y="2326"/>
                      </a:cubicBezTo>
                      <a:cubicBezTo>
                        <a:pt x="2854" y="2425"/>
                        <a:pt x="3421" y="2457"/>
                        <a:pt x="3810" y="2807"/>
                      </a:cubicBezTo>
                      <a:cubicBezTo>
                        <a:pt x="3629" y="2104"/>
                        <a:pt x="3391" y="1399"/>
                        <a:pt x="2915" y="841"/>
                      </a:cubicBezTo>
                      <a:cubicBezTo>
                        <a:pt x="2528" y="384"/>
                        <a:pt x="1961" y="0"/>
                        <a:pt x="1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64" name="Google Shape;1064;p23"/>
                <p:cNvSpPr/>
                <p:nvPr/>
              </p:nvSpPr>
              <p:spPr>
                <a:xfrm>
                  <a:off x="2530375" y="3508475"/>
                  <a:ext cx="89025" cy="4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1948" extrusionOk="0">
                      <a:moveTo>
                        <a:pt x="16" y="0"/>
                      </a:moveTo>
                      <a:cubicBezTo>
                        <a:pt x="1" y="187"/>
                        <a:pt x="51" y="385"/>
                        <a:pt x="187" y="573"/>
                      </a:cubicBezTo>
                      <a:cubicBezTo>
                        <a:pt x="392" y="855"/>
                        <a:pt x="721" y="1023"/>
                        <a:pt x="1039" y="1149"/>
                      </a:cubicBezTo>
                      <a:cubicBezTo>
                        <a:pt x="1383" y="1288"/>
                        <a:pt x="1743" y="1391"/>
                        <a:pt x="2110" y="1466"/>
                      </a:cubicBezTo>
                      <a:cubicBezTo>
                        <a:pt x="2605" y="1565"/>
                        <a:pt x="3172" y="1597"/>
                        <a:pt x="3561" y="1947"/>
                      </a:cubicBezTo>
                      <a:cubicBezTo>
                        <a:pt x="3464" y="1571"/>
                        <a:pt x="3349" y="1194"/>
                        <a:pt x="3191" y="839"/>
                      </a:cubicBezTo>
                      <a:cubicBezTo>
                        <a:pt x="3110" y="901"/>
                        <a:pt x="3015" y="946"/>
                        <a:pt x="2907" y="965"/>
                      </a:cubicBezTo>
                      <a:cubicBezTo>
                        <a:pt x="2747" y="993"/>
                        <a:pt x="2580" y="1007"/>
                        <a:pt x="2409" y="1007"/>
                      </a:cubicBezTo>
                      <a:cubicBezTo>
                        <a:pt x="1604" y="1007"/>
                        <a:pt x="717" y="701"/>
                        <a:pt x="206" y="102"/>
                      </a:cubicBezTo>
                      <a:cubicBezTo>
                        <a:pt x="139" y="77"/>
                        <a:pt x="76" y="42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65" name="Google Shape;1065;p23"/>
            <p:cNvGrpSpPr/>
            <p:nvPr/>
          </p:nvGrpSpPr>
          <p:grpSpPr>
            <a:xfrm>
              <a:off x="151138" y="2418470"/>
              <a:ext cx="8841729" cy="451001"/>
              <a:chOff x="151138" y="32908"/>
              <a:chExt cx="8841729" cy="451001"/>
            </a:xfrm>
          </p:grpSpPr>
          <p:grpSp>
            <p:nvGrpSpPr>
              <p:cNvPr id="1066" name="Google Shape;1066;p23"/>
              <p:cNvGrpSpPr/>
              <p:nvPr/>
            </p:nvGrpSpPr>
            <p:grpSpPr>
              <a:xfrm>
                <a:off x="151138" y="32908"/>
                <a:ext cx="506267" cy="451001"/>
                <a:chOff x="2432225" y="3481000"/>
                <a:chExt cx="202450" cy="180350"/>
              </a:xfrm>
            </p:grpSpPr>
            <p:sp>
              <p:nvSpPr>
                <p:cNvPr id="1067" name="Google Shape;1067;p23"/>
                <p:cNvSpPr/>
                <p:nvPr/>
              </p:nvSpPr>
              <p:spPr>
                <a:xfrm>
                  <a:off x="2432225" y="3561125"/>
                  <a:ext cx="202450" cy="1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" h="4009" extrusionOk="0">
                      <a:moveTo>
                        <a:pt x="2980" y="251"/>
                      </a:moveTo>
                      <a:cubicBezTo>
                        <a:pt x="3686" y="251"/>
                        <a:pt x="4407" y="459"/>
                        <a:pt x="5048" y="734"/>
                      </a:cubicBezTo>
                      <a:cubicBezTo>
                        <a:pt x="5547" y="948"/>
                        <a:pt x="6029" y="1222"/>
                        <a:pt x="6480" y="1538"/>
                      </a:cubicBezTo>
                      <a:cubicBezTo>
                        <a:pt x="6584" y="1618"/>
                        <a:pt x="6687" y="1699"/>
                        <a:pt x="6788" y="1786"/>
                      </a:cubicBezTo>
                      <a:cubicBezTo>
                        <a:pt x="6991" y="1964"/>
                        <a:pt x="7190" y="2146"/>
                        <a:pt x="7377" y="2341"/>
                      </a:cubicBezTo>
                      <a:cubicBezTo>
                        <a:pt x="7474" y="2442"/>
                        <a:pt x="7567" y="2546"/>
                        <a:pt x="7657" y="2652"/>
                      </a:cubicBezTo>
                      <a:cubicBezTo>
                        <a:pt x="7688" y="2689"/>
                        <a:pt x="7718" y="2734"/>
                        <a:pt x="7752" y="2777"/>
                      </a:cubicBezTo>
                      <a:cubicBezTo>
                        <a:pt x="7558" y="2748"/>
                        <a:pt x="7364" y="2735"/>
                        <a:pt x="7170" y="2735"/>
                      </a:cubicBezTo>
                      <a:cubicBezTo>
                        <a:pt x="6170" y="2735"/>
                        <a:pt x="5161" y="3080"/>
                        <a:pt x="4211" y="3327"/>
                      </a:cubicBezTo>
                      <a:cubicBezTo>
                        <a:pt x="3622" y="3482"/>
                        <a:pt x="2847" y="3755"/>
                        <a:pt x="2142" y="3755"/>
                      </a:cubicBezTo>
                      <a:cubicBezTo>
                        <a:pt x="1684" y="3755"/>
                        <a:pt x="1256" y="3640"/>
                        <a:pt x="927" y="3302"/>
                      </a:cubicBezTo>
                      <a:cubicBezTo>
                        <a:pt x="565" y="2933"/>
                        <a:pt x="453" y="2363"/>
                        <a:pt x="560" y="1869"/>
                      </a:cubicBezTo>
                      <a:cubicBezTo>
                        <a:pt x="671" y="1353"/>
                        <a:pt x="1027" y="932"/>
                        <a:pt x="1467" y="657"/>
                      </a:cubicBezTo>
                      <a:cubicBezTo>
                        <a:pt x="1937" y="367"/>
                        <a:pt x="2454" y="251"/>
                        <a:pt x="2980" y="251"/>
                      </a:cubicBezTo>
                      <a:close/>
                      <a:moveTo>
                        <a:pt x="2938" y="0"/>
                      </a:moveTo>
                      <a:cubicBezTo>
                        <a:pt x="2517" y="0"/>
                        <a:pt x="2098" y="72"/>
                        <a:pt x="1699" y="241"/>
                      </a:cubicBezTo>
                      <a:cubicBezTo>
                        <a:pt x="700" y="665"/>
                        <a:pt x="0" y="1706"/>
                        <a:pt x="331" y="2799"/>
                      </a:cubicBezTo>
                      <a:cubicBezTo>
                        <a:pt x="485" y="3308"/>
                        <a:pt x="855" y="3702"/>
                        <a:pt x="1352" y="3882"/>
                      </a:cubicBezTo>
                      <a:cubicBezTo>
                        <a:pt x="1598" y="3974"/>
                        <a:pt x="1859" y="4009"/>
                        <a:pt x="2121" y="4009"/>
                      </a:cubicBezTo>
                      <a:cubicBezTo>
                        <a:pt x="2438" y="4009"/>
                        <a:pt x="2758" y="3958"/>
                        <a:pt x="3062" y="3894"/>
                      </a:cubicBezTo>
                      <a:cubicBezTo>
                        <a:pt x="3848" y="3728"/>
                        <a:pt x="4625" y="3486"/>
                        <a:pt x="5401" y="3274"/>
                      </a:cubicBezTo>
                      <a:cubicBezTo>
                        <a:pt x="6014" y="3107"/>
                        <a:pt x="6646" y="2946"/>
                        <a:pt x="7281" y="2946"/>
                      </a:cubicBezTo>
                      <a:cubicBezTo>
                        <a:pt x="7501" y="2946"/>
                        <a:pt x="7720" y="2965"/>
                        <a:pt x="7940" y="3010"/>
                      </a:cubicBezTo>
                      <a:cubicBezTo>
                        <a:pt x="7947" y="3012"/>
                        <a:pt x="7955" y="3013"/>
                        <a:pt x="7962" y="3013"/>
                      </a:cubicBezTo>
                      <a:cubicBezTo>
                        <a:pt x="7999" y="3013"/>
                        <a:pt x="8028" y="2992"/>
                        <a:pt x="8046" y="2966"/>
                      </a:cubicBezTo>
                      <a:cubicBezTo>
                        <a:pt x="8051" y="2974"/>
                        <a:pt x="8059" y="2981"/>
                        <a:pt x="8066" y="2988"/>
                      </a:cubicBezTo>
                      <a:cubicBezTo>
                        <a:pt x="8068" y="2991"/>
                        <a:pt x="8071" y="2992"/>
                        <a:pt x="8075" y="2992"/>
                      </a:cubicBezTo>
                      <a:cubicBezTo>
                        <a:pt x="8086" y="2992"/>
                        <a:pt x="8098" y="2979"/>
                        <a:pt x="8090" y="2967"/>
                      </a:cubicBezTo>
                      <a:cubicBezTo>
                        <a:pt x="8081" y="2955"/>
                        <a:pt x="8069" y="2942"/>
                        <a:pt x="8060" y="2930"/>
                      </a:cubicBezTo>
                      <a:cubicBezTo>
                        <a:pt x="8069" y="2891"/>
                        <a:pt x="8057" y="2849"/>
                        <a:pt x="8016" y="2829"/>
                      </a:cubicBezTo>
                      <a:cubicBezTo>
                        <a:pt x="8003" y="2709"/>
                        <a:pt x="7889" y="2612"/>
                        <a:pt x="7813" y="2524"/>
                      </a:cubicBezTo>
                      <a:cubicBezTo>
                        <a:pt x="7716" y="2414"/>
                        <a:pt x="7618" y="2308"/>
                        <a:pt x="7516" y="2205"/>
                      </a:cubicBezTo>
                      <a:cubicBezTo>
                        <a:pt x="7319" y="2007"/>
                        <a:pt x="7112" y="1819"/>
                        <a:pt x="6891" y="1651"/>
                      </a:cubicBezTo>
                      <a:cubicBezTo>
                        <a:pt x="6842" y="1613"/>
                        <a:pt x="6791" y="1574"/>
                        <a:pt x="6738" y="1536"/>
                      </a:cubicBezTo>
                      <a:cubicBezTo>
                        <a:pt x="6318" y="1190"/>
                        <a:pt x="5858" y="893"/>
                        <a:pt x="5355" y="645"/>
                      </a:cubicBezTo>
                      <a:cubicBezTo>
                        <a:pt x="4619" y="281"/>
                        <a:pt x="3772" y="0"/>
                        <a:pt x="29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68" name="Google Shape;1068;p23"/>
                <p:cNvSpPr/>
                <p:nvPr/>
              </p:nvSpPr>
              <p:spPr>
                <a:xfrm>
                  <a:off x="2443550" y="3567375"/>
                  <a:ext cx="182475" cy="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3505" extrusionOk="0">
                      <a:moveTo>
                        <a:pt x="2527" y="0"/>
                      </a:moveTo>
                      <a:cubicBezTo>
                        <a:pt x="2001" y="0"/>
                        <a:pt x="1483" y="116"/>
                        <a:pt x="1013" y="407"/>
                      </a:cubicBezTo>
                      <a:cubicBezTo>
                        <a:pt x="574" y="682"/>
                        <a:pt x="217" y="1103"/>
                        <a:pt x="106" y="1619"/>
                      </a:cubicBezTo>
                      <a:cubicBezTo>
                        <a:pt x="0" y="2113"/>
                        <a:pt x="112" y="2683"/>
                        <a:pt x="473" y="3052"/>
                      </a:cubicBezTo>
                      <a:cubicBezTo>
                        <a:pt x="802" y="3389"/>
                        <a:pt x="1230" y="3504"/>
                        <a:pt x="1688" y="3504"/>
                      </a:cubicBezTo>
                      <a:cubicBezTo>
                        <a:pt x="2393" y="3504"/>
                        <a:pt x="3168" y="3231"/>
                        <a:pt x="3758" y="3077"/>
                      </a:cubicBezTo>
                      <a:cubicBezTo>
                        <a:pt x="4708" y="2830"/>
                        <a:pt x="5717" y="2485"/>
                        <a:pt x="6717" y="2485"/>
                      </a:cubicBezTo>
                      <a:cubicBezTo>
                        <a:pt x="6911" y="2485"/>
                        <a:pt x="7105" y="2498"/>
                        <a:pt x="7299" y="2527"/>
                      </a:cubicBezTo>
                      <a:cubicBezTo>
                        <a:pt x="7265" y="2484"/>
                        <a:pt x="7234" y="2439"/>
                        <a:pt x="7204" y="2402"/>
                      </a:cubicBezTo>
                      <a:cubicBezTo>
                        <a:pt x="7114" y="2296"/>
                        <a:pt x="7021" y="2192"/>
                        <a:pt x="6924" y="2091"/>
                      </a:cubicBezTo>
                      <a:cubicBezTo>
                        <a:pt x="6737" y="1896"/>
                        <a:pt x="6538" y="1714"/>
                        <a:pt x="6334" y="1536"/>
                      </a:cubicBezTo>
                      <a:cubicBezTo>
                        <a:pt x="6234" y="1449"/>
                        <a:pt x="6131" y="1368"/>
                        <a:pt x="6027" y="1288"/>
                      </a:cubicBezTo>
                      <a:cubicBezTo>
                        <a:pt x="5576" y="972"/>
                        <a:pt x="5094" y="697"/>
                        <a:pt x="4595" y="484"/>
                      </a:cubicBezTo>
                      <a:cubicBezTo>
                        <a:pt x="3954" y="209"/>
                        <a:pt x="3233" y="0"/>
                        <a:pt x="25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69" name="Google Shape;1069;p23"/>
                <p:cNvSpPr/>
                <p:nvPr/>
              </p:nvSpPr>
              <p:spPr>
                <a:xfrm>
                  <a:off x="2451700" y="3584075"/>
                  <a:ext cx="1743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2837" extrusionOk="0">
                      <a:moveTo>
                        <a:pt x="4664" y="0"/>
                      </a:moveTo>
                      <a:cubicBezTo>
                        <a:pt x="4971" y="787"/>
                        <a:pt x="4518" y="1768"/>
                        <a:pt x="3490" y="2134"/>
                      </a:cubicBezTo>
                      <a:cubicBezTo>
                        <a:pt x="2976" y="2317"/>
                        <a:pt x="2328" y="2413"/>
                        <a:pt x="1662" y="2413"/>
                      </a:cubicBezTo>
                      <a:cubicBezTo>
                        <a:pt x="1098" y="2413"/>
                        <a:pt x="521" y="2344"/>
                        <a:pt x="1" y="2200"/>
                      </a:cubicBezTo>
                      <a:lnTo>
                        <a:pt x="1" y="2200"/>
                      </a:lnTo>
                      <a:cubicBezTo>
                        <a:pt x="45" y="2264"/>
                        <a:pt x="92" y="2327"/>
                        <a:pt x="147" y="2384"/>
                      </a:cubicBezTo>
                      <a:cubicBezTo>
                        <a:pt x="476" y="2721"/>
                        <a:pt x="904" y="2836"/>
                        <a:pt x="1362" y="2836"/>
                      </a:cubicBezTo>
                      <a:cubicBezTo>
                        <a:pt x="2067" y="2836"/>
                        <a:pt x="2842" y="2563"/>
                        <a:pt x="3432" y="2409"/>
                      </a:cubicBezTo>
                      <a:cubicBezTo>
                        <a:pt x="4382" y="2162"/>
                        <a:pt x="5391" y="1817"/>
                        <a:pt x="6391" y="1817"/>
                      </a:cubicBezTo>
                      <a:cubicBezTo>
                        <a:pt x="6585" y="1817"/>
                        <a:pt x="6779" y="1830"/>
                        <a:pt x="6973" y="1859"/>
                      </a:cubicBezTo>
                      <a:cubicBezTo>
                        <a:pt x="6939" y="1816"/>
                        <a:pt x="6908" y="1771"/>
                        <a:pt x="6878" y="1734"/>
                      </a:cubicBezTo>
                      <a:cubicBezTo>
                        <a:pt x="6788" y="1628"/>
                        <a:pt x="6695" y="1524"/>
                        <a:pt x="6598" y="1423"/>
                      </a:cubicBezTo>
                      <a:cubicBezTo>
                        <a:pt x="6411" y="1228"/>
                        <a:pt x="6212" y="1046"/>
                        <a:pt x="6008" y="868"/>
                      </a:cubicBezTo>
                      <a:cubicBezTo>
                        <a:pt x="5908" y="781"/>
                        <a:pt x="5805" y="700"/>
                        <a:pt x="5701" y="620"/>
                      </a:cubicBezTo>
                      <a:cubicBezTo>
                        <a:pt x="5370" y="388"/>
                        <a:pt x="5023" y="180"/>
                        <a:pt x="46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0" name="Google Shape;1070;p23"/>
                <p:cNvSpPr/>
                <p:nvPr/>
              </p:nvSpPr>
              <p:spPr>
                <a:xfrm>
                  <a:off x="2522575" y="3481000"/>
                  <a:ext cx="100475" cy="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3360" extrusionOk="0">
                      <a:moveTo>
                        <a:pt x="1412" y="239"/>
                      </a:moveTo>
                      <a:cubicBezTo>
                        <a:pt x="2024" y="239"/>
                        <a:pt x="2591" y="624"/>
                        <a:pt x="2978" y="1080"/>
                      </a:cubicBezTo>
                      <a:cubicBezTo>
                        <a:pt x="3454" y="1638"/>
                        <a:pt x="3692" y="2343"/>
                        <a:pt x="3873" y="3046"/>
                      </a:cubicBezTo>
                      <a:cubicBezTo>
                        <a:pt x="3484" y="2696"/>
                        <a:pt x="2917" y="2664"/>
                        <a:pt x="2422" y="2566"/>
                      </a:cubicBezTo>
                      <a:cubicBezTo>
                        <a:pt x="2055" y="2491"/>
                        <a:pt x="1695" y="2387"/>
                        <a:pt x="1351" y="2248"/>
                      </a:cubicBezTo>
                      <a:cubicBezTo>
                        <a:pt x="1033" y="2122"/>
                        <a:pt x="704" y="1954"/>
                        <a:pt x="499" y="1673"/>
                      </a:cubicBezTo>
                      <a:cubicBezTo>
                        <a:pt x="63" y="1072"/>
                        <a:pt x="509" y="365"/>
                        <a:pt x="1184" y="257"/>
                      </a:cubicBezTo>
                      <a:cubicBezTo>
                        <a:pt x="1260" y="245"/>
                        <a:pt x="1336" y="239"/>
                        <a:pt x="1412" y="239"/>
                      </a:cubicBezTo>
                      <a:close/>
                      <a:moveTo>
                        <a:pt x="1362" y="1"/>
                      </a:moveTo>
                      <a:cubicBezTo>
                        <a:pt x="735" y="1"/>
                        <a:pt x="103" y="426"/>
                        <a:pt x="56" y="1092"/>
                      </a:cubicBezTo>
                      <a:cubicBezTo>
                        <a:pt x="1" y="1861"/>
                        <a:pt x="757" y="2302"/>
                        <a:pt x="1376" y="2535"/>
                      </a:cubicBezTo>
                      <a:cubicBezTo>
                        <a:pt x="1819" y="2703"/>
                        <a:pt x="2276" y="2805"/>
                        <a:pt x="2742" y="2884"/>
                      </a:cubicBezTo>
                      <a:cubicBezTo>
                        <a:pt x="3128" y="2947"/>
                        <a:pt x="3537" y="3017"/>
                        <a:pt x="3810" y="3322"/>
                      </a:cubicBezTo>
                      <a:cubicBezTo>
                        <a:pt x="3834" y="3348"/>
                        <a:pt x="3861" y="3360"/>
                        <a:pt x="3888" y="3360"/>
                      </a:cubicBezTo>
                      <a:cubicBezTo>
                        <a:pt x="3910" y="3360"/>
                        <a:pt x="3931" y="3352"/>
                        <a:pt x="3949" y="3338"/>
                      </a:cubicBezTo>
                      <a:cubicBezTo>
                        <a:pt x="3955" y="3346"/>
                        <a:pt x="3965" y="3350"/>
                        <a:pt x="3974" y="3350"/>
                      </a:cubicBezTo>
                      <a:cubicBezTo>
                        <a:pt x="3989" y="3350"/>
                        <a:pt x="4003" y="3341"/>
                        <a:pt x="4000" y="3324"/>
                      </a:cubicBezTo>
                      <a:lnTo>
                        <a:pt x="3995" y="3290"/>
                      </a:lnTo>
                      <a:cubicBezTo>
                        <a:pt x="4017" y="3249"/>
                        <a:pt x="4019" y="3196"/>
                        <a:pt x="3980" y="3151"/>
                      </a:cubicBezTo>
                      <a:cubicBezTo>
                        <a:pt x="3978" y="3149"/>
                        <a:pt x="3975" y="3147"/>
                        <a:pt x="3973" y="3142"/>
                      </a:cubicBezTo>
                      <a:cubicBezTo>
                        <a:pt x="3861" y="2414"/>
                        <a:pt x="3641" y="1696"/>
                        <a:pt x="3203" y="1094"/>
                      </a:cubicBezTo>
                      <a:cubicBezTo>
                        <a:pt x="2793" y="531"/>
                        <a:pt x="2167" y="49"/>
                        <a:pt x="1451" y="4"/>
                      </a:cubicBezTo>
                      <a:cubicBezTo>
                        <a:pt x="1421" y="2"/>
                        <a:pt x="1392" y="1"/>
                        <a:pt x="1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1" name="Google Shape;1071;p23"/>
                <p:cNvSpPr/>
                <p:nvPr/>
              </p:nvSpPr>
              <p:spPr>
                <a:xfrm>
                  <a:off x="2524150" y="3486975"/>
                  <a:ext cx="95250" cy="7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" h="2808" extrusionOk="0">
                      <a:moveTo>
                        <a:pt x="1349" y="0"/>
                      </a:moveTo>
                      <a:cubicBezTo>
                        <a:pt x="1274" y="0"/>
                        <a:pt x="1198" y="6"/>
                        <a:pt x="1121" y="18"/>
                      </a:cubicBezTo>
                      <a:cubicBezTo>
                        <a:pt x="446" y="126"/>
                        <a:pt x="0" y="832"/>
                        <a:pt x="436" y="1433"/>
                      </a:cubicBezTo>
                      <a:cubicBezTo>
                        <a:pt x="641" y="1715"/>
                        <a:pt x="970" y="1883"/>
                        <a:pt x="1288" y="2009"/>
                      </a:cubicBezTo>
                      <a:cubicBezTo>
                        <a:pt x="1633" y="2148"/>
                        <a:pt x="1992" y="2252"/>
                        <a:pt x="2359" y="2326"/>
                      </a:cubicBezTo>
                      <a:cubicBezTo>
                        <a:pt x="2854" y="2425"/>
                        <a:pt x="3421" y="2457"/>
                        <a:pt x="3810" y="2807"/>
                      </a:cubicBezTo>
                      <a:cubicBezTo>
                        <a:pt x="3629" y="2104"/>
                        <a:pt x="3391" y="1399"/>
                        <a:pt x="2915" y="841"/>
                      </a:cubicBezTo>
                      <a:cubicBezTo>
                        <a:pt x="2528" y="384"/>
                        <a:pt x="1961" y="0"/>
                        <a:pt x="1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2" name="Google Shape;1072;p23"/>
                <p:cNvSpPr/>
                <p:nvPr/>
              </p:nvSpPr>
              <p:spPr>
                <a:xfrm>
                  <a:off x="2530375" y="3508475"/>
                  <a:ext cx="89025" cy="4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1948" extrusionOk="0">
                      <a:moveTo>
                        <a:pt x="16" y="0"/>
                      </a:moveTo>
                      <a:cubicBezTo>
                        <a:pt x="1" y="187"/>
                        <a:pt x="51" y="385"/>
                        <a:pt x="187" y="573"/>
                      </a:cubicBezTo>
                      <a:cubicBezTo>
                        <a:pt x="392" y="855"/>
                        <a:pt x="721" y="1023"/>
                        <a:pt x="1039" y="1149"/>
                      </a:cubicBezTo>
                      <a:cubicBezTo>
                        <a:pt x="1383" y="1288"/>
                        <a:pt x="1743" y="1391"/>
                        <a:pt x="2110" y="1466"/>
                      </a:cubicBezTo>
                      <a:cubicBezTo>
                        <a:pt x="2605" y="1565"/>
                        <a:pt x="3172" y="1597"/>
                        <a:pt x="3561" y="1947"/>
                      </a:cubicBezTo>
                      <a:cubicBezTo>
                        <a:pt x="3464" y="1571"/>
                        <a:pt x="3349" y="1194"/>
                        <a:pt x="3191" y="839"/>
                      </a:cubicBezTo>
                      <a:cubicBezTo>
                        <a:pt x="3110" y="901"/>
                        <a:pt x="3015" y="946"/>
                        <a:pt x="2907" y="965"/>
                      </a:cubicBezTo>
                      <a:cubicBezTo>
                        <a:pt x="2747" y="993"/>
                        <a:pt x="2580" y="1007"/>
                        <a:pt x="2409" y="1007"/>
                      </a:cubicBezTo>
                      <a:cubicBezTo>
                        <a:pt x="1604" y="1007"/>
                        <a:pt x="717" y="701"/>
                        <a:pt x="206" y="102"/>
                      </a:cubicBezTo>
                      <a:cubicBezTo>
                        <a:pt x="139" y="77"/>
                        <a:pt x="76" y="42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73" name="Google Shape;1073;p23"/>
              <p:cNvGrpSpPr/>
              <p:nvPr/>
            </p:nvGrpSpPr>
            <p:grpSpPr>
              <a:xfrm flipH="1">
                <a:off x="8486600" y="32908"/>
                <a:ext cx="506267" cy="451001"/>
                <a:chOff x="2432225" y="3481000"/>
                <a:chExt cx="202450" cy="180350"/>
              </a:xfrm>
            </p:grpSpPr>
            <p:sp>
              <p:nvSpPr>
                <p:cNvPr id="1074" name="Google Shape;1074;p23"/>
                <p:cNvSpPr/>
                <p:nvPr/>
              </p:nvSpPr>
              <p:spPr>
                <a:xfrm>
                  <a:off x="2432225" y="3561125"/>
                  <a:ext cx="202450" cy="1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" h="4009" extrusionOk="0">
                      <a:moveTo>
                        <a:pt x="2980" y="251"/>
                      </a:moveTo>
                      <a:cubicBezTo>
                        <a:pt x="3686" y="251"/>
                        <a:pt x="4407" y="459"/>
                        <a:pt x="5048" y="734"/>
                      </a:cubicBezTo>
                      <a:cubicBezTo>
                        <a:pt x="5547" y="948"/>
                        <a:pt x="6029" y="1222"/>
                        <a:pt x="6480" y="1538"/>
                      </a:cubicBezTo>
                      <a:cubicBezTo>
                        <a:pt x="6584" y="1618"/>
                        <a:pt x="6687" y="1699"/>
                        <a:pt x="6788" y="1786"/>
                      </a:cubicBezTo>
                      <a:cubicBezTo>
                        <a:pt x="6991" y="1964"/>
                        <a:pt x="7190" y="2146"/>
                        <a:pt x="7377" y="2341"/>
                      </a:cubicBezTo>
                      <a:cubicBezTo>
                        <a:pt x="7474" y="2442"/>
                        <a:pt x="7567" y="2546"/>
                        <a:pt x="7657" y="2652"/>
                      </a:cubicBezTo>
                      <a:cubicBezTo>
                        <a:pt x="7688" y="2689"/>
                        <a:pt x="7718" y="2734"/>
                        <a:pt x="7752" y="2777"/>
                      </a:cubicBezTo>
                      <a:cubicBezTo>
                        <a:pt x="7558" y="2748"/>
                        <a:pt x="7364" y="2735"/>
                        <a:pt x="7170" y="2735"/>
                      </a:cubicBezTo>
                      <a:cubicBezTo>
                        <a:pt x="6170" y="2735"/>
                        <a:pt x="5161" y="3080"/>
                        <a:pt x="4211" y="3327"/>
                      </a:cubicBezTo>
                      <a:cubicBezTo>
                        <a:pt x="3622" y="3482"/>
                        <a:pt x="2847" y="3755"/>
                        <a:pt x="2142" y="3755"/>
                      </a:cubicBezTo>
                      <a:cubicBezTo>
                        <a:pt x="1684" y="3755"/>
                        <a:pt x="1256" y="3640"/>
                        <a:pt x="927" y="3302"/>
                      </a:cubicBezTo>
                      <a:cubicBezTo>
                        <a:pt x="565" y="2933"/>
                        <a:pt x="453" y="2363"/>
                        <a:pt x="560" y="1869"/>
                      </a:cubicBezTo>
                      <a:cubicBezTo>
                        <a:pt x="671" y="1353"/>
                        <a:pt x="1027" y="932"/>
                        <a:pt x="1467" y="657"/>
                      </a:cubicBezTo>
                      <a:cubicBezTo>
                        <a:pt x="1937" y="367"/>
                        <a:pt x="2454" y="251"/>
                        <a:pt x="2980" y="251"/>
                      </a:cubicBezTo>
                      <a:close/>
                      <a:moveTo>
                        <a:pt x="2938" y="0"/>
                      </a:moveTo>
                      <a:cubicBezTo>
                        <a:pt x="2517" y="0"/>
                        <a:pt x="2098" y="72"/>
                        <a:pt x="1699" y="241"/>
                      </a:cubicBezTo>
                      <a:cubicBezTo>
                        <a:pt x="700" y="665"/>
                        <a:pt x="0" y="1706"/>
                        <a:pt x="331" y="2799"/>
                      </a:cubicBezTo>
                      <a:cubicBezTo>
                        <a:pt x="485" y="3308"/>
                        <a:pt x="855" y="3702"/>
                        <a:pt x="1352" y="3882"/>
                      </a:cubicBezTo>
                      <a:cubicBezTo>
                        <a:pt x="1598" y="3974"/>
                        <a:pt x="1859" y="4009"/>
                        <a:pt x="2121" y="4009"/>
                      </a:cubicBezTo>
                      <a:cubicBezTo>
                        <a:pt x="2438" y="4009"/>
                        <a:pt x="2758" y="3958"/>
                        <a:pt x="3062" y="3894"/>
                      </a:cubicBezTo>
                      <a:cubicBezTo>
                        <a:pt x="3848" y="3728"/>
                        <a:pt x="4625" y="3486"/>
                        <a:pt x="5401" y="3274"/>
                      </a:cubicBezTo>
                      <a:cubicBezTo>
                        <a:pt x="6014" y="3107"/>
                        <a:pt x="6646" y="2946"/>
                        <a:pt x="7281" y="2946"/>
                      </a:cubicBezTo>
                      <a:cubicBezTo>
                        <a:pt x="7501" y="2946"/>
                        <a:pt x="7720" y="2965"/>
                        <a:pt x="7940" y="3010"/>
                      </a:cubicBezTo>
                      <a:cubicBezTo>
                        <a:pt x="7947" y="3012"/>
                        <a:pt x="7955" y="3013"/>
                        <a:pt x="7962" y="3013"/>
                      </a:cubicBezTo>
                      <a:cubicBezTo>
                        <a:pt x="7999" y="3013"/>
                        <a:pt x="8028" y="2992"/>
                        <a:pt x="8046" y="2966"/>
                      </a:cubicBezTo>
                      <a:cubicBezTo>
                        <a:pt x="8051" y="2974"/>
                        <a:pt x="8059" y="2981"/>
                        <a:pt x="8066" y="2988"/>
                      </a:cubicBezTo>
                      <a:cubicBezTo>
                        <a:pt x="8068" y="2991"/>
                        <a:pt x="8071" y="2992"/>
                        <a:pt x="8075" y="2992"/>
                      </a:cubicBezTo>
                      <a:cubicBezTo>
                        <a:pt x="8086" y="2992"/>
                        <a:pt x="8098" y="2979"/>
                        <a:pt x="8090" y="2967"/>
                      </a:cubicBezTo>
                      <a:cubicBezTo>
                        <a:pt x="8081" y="2955"/>
                        <a:pt x="8069" y="2942"/>
                        <a:pt x="8060" y="2930"/>
                      </a:cubicBezTo>
                      <a:cubicBezTo>
                        <a:pt x="8069" y="2891"/>
                        <a:pt x="8057" y="2849"/>
                        <a:pt x="8016" y="2829"/>
                      </a:cubicBezTo>
                      <a:cubicBezTo>
                        <a:pt x="8003" y="2709"/>
                        <a:pt x="7889" y="2612"/>
                        <a:pt x="7813" y="2524"/>
                      </a:cubicBezTo>
                      <a:cubicBezTo>
                        <a:pt x="7716" y="2414"/>
                        <a:pt x="7618" y="2308"/>
                        <a:pt x="7516" y="2205"/>
                      </a:cubicBezTo>
                      <a:cubicBezTo>
                        <a:pt x="7319" y="2007"/>
                        <a:pt x="7112" y="1819"/>
                        <a:pt x="6891" y="1651"/>
                      </a:cubicBezTo>
                      <a:cubicBezTo>
                        <a:pt x="6842" y="1613"/>
                        <a:pt x="6791" y="1574"/>
                        <a:pt x="6738" y="1536"/>
                      </a:cubicBezTo>
                      <a:cubicBezTo>
                        <a:pt x="6318" y="1190"/>
                        <a:pt x="5858" y="893"/>
                        <a:pt x="5355" y="645"/>
                      </a:cubicBezTo>
                      <a:cubicBezTo>
                        <a:pt x="4619" y="281"/>
                        <a:pt x="3772" y="0"/>
                        <a:pt x="29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5" name="Google Shape;1075;p23"/>
                <p:cNvSpPr/>
                <p:nvPr/>
              </p:nvSpPr>
              <p:spPr>
                <a:xfrm>
                  <a:off x="2443550" y="3567375"/>
                  <a:ext cx="182475" cy="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3505" extrusionOk="0">
                      <a:moveTo>
                        <a:pt x="2527" y="0"/>
                      </a:moveTo>
                      <a:cubicBezTo>
                        <a:pt x="2001" y="0"/>
                        <a:pt x="1483" y="116"/>
                        <a:pt x="1013" y="407"/>
                      </a:cubicBezTo>
                      <a:cubicBezTo>
                        <a:pt x="574" y="682"/>
                        <a:pt x="217" y="1103"/>
                        <a:pt x="106" y="1619"/>
                      </a:cubicBezTo>
                      <a:cubicBezTo>
                        <a:pt x="0" y="2113"/>
                        <a:pt x="112" y="2683"/>
                        <a:pt x="473" y="3052"/>
                      </a:cubicBezTo>
                      <a:cubicBezTo>
                        <a:pt x="802" y="3389"/>
                        <a:pt x="1230" y="3504"/>
                        <a:pt x="1688" y="3504"/>
                      </a:cubicBezTo>
                      <a:cubicBezTo>
                        <a:pt x="2393" y="3504"/>
                        <a:pt x="3168" y="3231"/>
                        <a:pt x="3758" y="3077"/>
                      </a:cubicBezTo>
                      <a:cubicBezTo>
                        <a:pt x="4708" y="2830"/>
                        <a:pt x="5717" y="2485"/>
                        <a:pt x="6717" y="2485"/>
                      </a:cubicBezTo>
                      <a:cubicBezTo>
                        <a:pt x="6911" y="2485"/>
                        <a:pt x="7105" y="2498"/>
                        <a:pt x="7299" y="2527"/>
                      </a:cubicBezTo>
                      <a:cubicBezTo>
                        <a:pt x="7265" y="2484"/>
                        <a:pt x="7234" y="2439"/>
                        <a:pt x="7204" y="2402"/>
                      </a:cubicBezTo>
                      <a:cubicBezTo>
                        <a:pt x="7114" y="2296"/>
                        <a:pt x="7021" y="2192"/>
                        <a:pt x="6924" y="2091"/>
                      </a:cubicBezTo>
                      <a:cubicBezTo>
                        <a:pt x="6737" y="1896"/>
                        <a:pt x="6538" y="1714"/>
                        <a:pt x="6334" y="1536"/>
                      </a:cubicBezTo>
                      <a:cubicBezTo>
                        <a:pt x="6234" y="1449"/>
                        <a:pt x="6131" y="1368"/>
                        <a:pt x="6027" y="1288"/>
                      </a:cubicBezTo>
                      <a:cubicBezTo>
                        <a:pt x="5576" y="972"/>
                        <a:pt x="5094" y="697"/>
                        <a:pt x="4595" y="484"/>
                      </a:cubicBezTo>
                      <a:cubicBezTo>
                        <a:pt x="3954" y="209"/>
                        <a:pt x="3233" y="0"/>
                        <a:pt x="25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6" name="Google Shape;1076;p23"/>
                <p:cNvSpPr/>
                <p:nvPr/>
              </p:nvSpPr>
              <p:spPr>
                <a:xfrm>
                  <a:off x="2451700" y="3584075"/>
                  <a:ext cx="1743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2837" extrusionOk="0">
                      <a:moveTo>
                        <a:pt x="4664" y="0"/>
                      </a:moveTo>
                      <a:cubicBezTo>
                        <a:pt x="4971" y="787"/>
                        <a:pt x="4518" y="1768"/>
                        <a:pt x="3490" y="2134"/>
                      </a:cubicBezTo>
                      <a:cubicBezTo>
                        <a:pt x="2976" y="2317"/>
                        <a:pt x="2328" y="2413"/>
                        <a:pt x="1662" y="2413"/>
                      </a:cubicBezTo>
                      <a:cubicBezTo>
                        <a:pt x="1098" y="2413"/>
                        <a:pt x="521" y="2344"/>
                        <a:pt x="1" y="2200"/>
                      </a:cubicBezTo>
                      <a:lnTo>
                        <a:pt x="1" y="2200"/>
                      </a:lnTo>
                      <a:cubicBezTo>
                        <a:pt x="45" y="2264"/>
                        <a:pt x="92" y="2327"/>
                        <a:pt x="147" y="2384"/>
                      </a:cubicBezTo>
                      <a:cubicBezTo>
                        <a:pt x="476" y="2721"/>
                        <a:pt x="904" y="2836"/>
                        <a:pt x="1362" y="2836"/>
                      </a:cubicBezTo>
                      <a:cubicBezTo>
                        <a:pt x="2067" y="2836"/>
                        <a:pt x="2842" y="2563"/>
                        <a:pt x="3432" y="2409"/>
                      </a:cubicBezTo>
                      <a:cubicBezTo>
                        <a:pt x="4382" y="2162"/>
                        <a:pt x="5391" y="1817"/>
                        <a:pt x="6391" y="1817"/>
                      </a:cubicBezTo>
                      <a:cubicBezTo>
                        <a:pt x="6585" y="1817"/>
                        <a:pt x="6779" y="1830"/>
                        <a:pt x="6973" y="1859"/>
                      </a:cubicBezTo>
                      <a:cubicBezTo>
                        <a:pt x="6939" y="1816"/>
                        <a:pt x="6908" y="1771"/>
                        <a:pt x="6878" y="1734"/>
                      </a:cubicBezTo>
                      <a:cubicBezTo>
                        <a:pt x="6788" y="1628"/>
                        <a:pt x="6695" y="1524"/>
                        <a:pt x="6598" y="1423"/>
                      </a:cubicBezTo>
                      <a:cubicBezTo>
                        <a:pt x="6411" y="1228"/>
                        <a:pt x="6212" y="1046"/>
                        <a:pt x="6008" y="868"/>
                      </a:cubicBezTo>
                      <a:cubicBezTo>
                        <a:pt x="5908" y="781"/>
                        <a:pt x="5805" y="700"/>
                        <a:pt x="5701" y="620"/>
                      </a:cubicBezTo>
                      <a:cubicBezTo>
                        <a:pt x="5370" y="388"/>
                        <a:pt x="5023" y="180"/>
                        <a:pt x="46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7" name="Google Shape;1077;p23"/>
                <p:cNvSpPr/>
                <p:nvPr/>
              </p:nvSpPr>
              <p:spPr>
                <a:xfrm>
                  <a:off x="2522575" y="3481000"/>
                  <a:ext cx="100475" cy="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3360" extrusionOk="0">
                      <a:moveTo>
                        <a:pt x="1412" y="239"/>
                      </a:moveTo>
                      <a:cubicBezTo>
                        <a:pt x="2024" y="239"/>
                        <a:pt x="2591" y="624"/>
                        <a:pt x="2978" y="1080"/>
                      </a:cubicBezTo>
                      <a:cubicBezTo>
                        <a:pt x="3454" y="1638"/>
                        <a:pt x="3692" y="2343"/>
                        <a:pt x="3873" y="3046"/>
                      </a:cubicBezTo>
                      <a:cubicBezTo>
                        <a:pt x="3484" y="2696"/>
                        <a:pt x="2917" y="2664"/>
                        <a:pt x="2422" y="2566"/>
                      </a:cubicBezTo>
                      <a:cubicBezTo>
                        <a:pt x="2055" y="2491"/>
                        <a:pt x="1695" y="2387"/>
                        <a:pt x="1351" y="2248"/>
                      </a:cubicBezTo>
                      <a:cubicBezTo>
                        <a:pt x="1033" y="2122"/>
                        <a:pt x="704" y="1954"/>
                        <a:pt x="499" y="1673"/>
                      </a:cubicBezTo>
                      <a:cubicBezTo>
                        <a:pt x="63" y="1072"/>
                        <a:pt x="509" y="365"/>
                        <a:pt x="1184" y="257"/>
                      </a:cubicBezTo>
                      <a:cubicBezTo>
                        <a:pt x="1260" y="245"/>
                        <a:pt x="1336" y="239"/>
                        <a:pt x="1412" y="239"/>
                      </a:cubicBezTo>
                      <a:close/>
                      <a:moveTo>
                        <a:pt x="1362" y="1"/>
                      </a:moveTo>
                      <a:cubicBezTo>
                        <a:pt x="735" y="1"/>
                        <a:pt x="103" y="426"/>
                        <a:pt x="56" y="1092"/>
                      </a:cubicBezTo>
                      <a:cubicBezTo>
                        <a:pt x="1" y="1861"/>
                        <a:pt x="757" y="2302"/>
                        <a:pt x="1376" y="2535"/>
                      </a:cubicBezTo>
                      <a:cubicBezTo>
                        <a:pt x="1819" y="2703"/>
                        <a:pt x="2276" y="2805"/>
                        <a:pt x="2742" y="2884"/>
                      </a:cubicBezTo>
                      <a:cubicBezTo>
                        <a:pt x="3128" y="2947"/>
                        <a:pt x="3537" y="3017"/>
                        <a:pt x="3810" y="3322"/>
                      </a:cubicBezTo>
                      <a:cubicBezTo>
                        <a:pt x="3834" y="3348"/>
                        <a:pt x="3861" y="3360"/>
                        <a:pt x="3888" y="3360"/>
                      </a:cubicBezTo>
                      <a:cubicBezTo>
                        <a:pt x="3910" y="3360"/>
                        <a:pt x="3931" y="3352"/>
                        <a:pt x="3949" y="3338"/>
                      </a:cubicBezTo>
                      <a:cubicBezTo>
                        <a:pt x="3955" y="3346"/>
                        <a:pt x="3965" y="3350"/>
                        <a:pt x="3974" y="3350"/>
                      </a:cubicBezTo>
                      <a:cubicBezTo>
                        <a:pt x="3989" y="3350"/>
                        <a:pt x="4003" y="3341"/>
                        <a:pt x="4000" y="3324"/>
                      </a:cubicBezTo>
                      <a:lnTo>
                        <a:pt x="3995" y="3290"/>
                      </a:lnTo>
                      <a:cubicBezTo>
                        <a:pt x="4017" y="3249"/>
                        <a:pt x="4019" y="3196"/>
                        <a:pt x="3980" y="3151"/>
                      </a:cubicBezTo>
                      <a:cubicBezTo>
                        <a:pt x="3978" y="3149"/>
                        <a:pt x="3975" y="3147"/>
                        <a:pt x="3973" y="3142"/>
                      </a:cubicBezTo>
                      <a:cubicBezTo>
                        <a:pt x="3861" y="2414"/>
                        <a:pt x="3641" y="1696"/>
                        <a:pt x="3203" y="1094"/>
                      </a:cubicBezTo>
                      <a:cubicBezTo>
                        <a:pt x="2793" y="531"/>
                        <a:pt x="2167" y="49"/>
                        <a:pt x="1451" y="4"/>
                      </a:cubicBezTo>
                      <a:cubicBezTo>
                        <a:pt x="1421" y="2"/>
                        <a:pt x="1392" y="1"/>
                        <a:pt x="1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8" name="Google Shape;1078;p23"/>
                <p:cNvSpPr/>
                <p:nvPr/>
              </p:nvSpPr>
              <p:spPr>
                <a:xfrm>
                  <a:off x="2524150" y="3486975"/>
                  <a:ext cx="95250" cy="7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" h="2808" extrusionOk="0">
                      <a:moveTo>
                        <a:pt x="1349" y="0"/>
                      </a:moveTo>
                      <a:cubicBezTo>
                        <a:pt x="1274" y="0"/>
                        <a:pt x="1198" y="6"/>
                        <a:pt x="1121" y="18"/>
                      </a:cubicBezTo>
                      <a:cubicBezTo>
                        <a:pt x="446" y="126"/>
                        <a:pt x="0" y="832"/>
                        <a:pt x="436" y="1433"/>
                      </a:cubicBezTo>
                      <a:cubicBezTo>
                        <a:pt x="641" y="1715"/>
                        <a:pt x="970" y="1883"/>
                        <a:pt x="1288" y="2009"/>
                      </a:cubicBezTo>
                      <a:cubicBezTo>
                        <a:pt x="1633" y="2148"/>
                        <a:pt x="1992" y="2252"/>
                        <a:pt x="2359" y="2326"/>
                      </a:cubicBezTo>
                      <a:cubicBezTo>
                        <a:pt x="2854" y="2425"/>
                        <a:pt x="3421" y="2457"/>
                        <a:pt x="3810" y="2807"/>
                      </a:cubicBezTo>
                      <a:cubicBezTo>
                        <a:pt x="3629" y="2104"/>
                        <a:pt x="3391" y="1399"/>
                        <a:pt x="2915" y="841"/>
                      </a:cubicBezTo>
                      <a:cubicBezTo>
                        <a:pt x="2528" y="384"/>
                        <a:pt x="1961" y="0"/>
                        <a:pt x="1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9" name="Google Shape;1079;p23"/>
                <p:cNvSpPr/>
                <p:nvPr/>
              </p:nvSpPr>
              <p:spPr>
                <a:xfrm>
                  <a:off x="2530375" y="3508475"/>
                  <a:ext cx="89025" cy="4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1948" extrusionOk="0">
                      <a:moveTo>
                        <a:pt x="16" y="0"/>
                      </a:moveTo>
                      <a:cubicBezTo>
                        <a:pt x="1" y="187"/>
                        <a:pt x="51" y="385"/>
                        <a:pt x="187" y="573"/>
                      </a:cubicBezTo>
                      <a:cubicBezTo>
                        <a:pt x="392" y="855"/>
                        <a:pt x="721" y="1023"/>
                        <a:pt x="1039" y="1149"/>
                      </a:cubicBezTo>
                      <a:cubicBezTo>
                        <a:pt x="1383" y="1288"/>
                        <a:pt x="1743" y="1391"/>
                        <a:pt x="2110" y="1466"/>
                      </a:cubicBezTo>
                      <a:cubicBezTo>
                        <a:pt x="2605" y="1565"/>
                        <a:pt x="3172" y="1597"/>
                        <a:pt x="3561" y="1947"/>
                      </a:cubicBezTo>
                      <a:cubicBezTo>
                        <a:pt x="3464" y="1571"/>
                        <a:pt x="3349" y="1194"/>
                        <a:pt x="3191" y="839"/>
                      </a:cubicBezTo>
                      <a:cubicBezTo>
                        <a:pt x="3110" y="901"/>
                        <a:pt x="3015" y="946"/>
                        <a:pt x="2907" y="965"/>
                      </a:cubicBezTo>
                      <a:cubicBezTo>
                        <a:pt x="2747" y="993"/>
                        <a:pt x="2580" y="1007"/>
                        <a:pt x="2409" y="1007"/>
                      </a:cubicBezTo>
                      <a:cubicBezTo>
                        <a:pt x="1604" y="1007"/>
                        <a:pt x="717" y="701"/>
                        <a:pt x="206" y="102"/>
                      </a:cubicBezTo>
                      <a:cubicBezTo>
                        <a:pt x="139" y="77"/>
                        <a:pt x="76" y="42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80" name="Google Shape;1080;p23"/>
            <p:cNvGrpSpPr/>
            <p:nvPr/>
          </p:nvGrpSpPr>
          <p:grpSpPr>
            <a:xfrm>
              <a:off x="151138" y="4692495"/>
              <a:ext cx="8841729" cy="451001"/>
              <a:chOff x="151138" y="32908"/>
              <a:chExt cx="8841729" cy="451001"/>
            </a:xfrm>
          </p:grpSpPr>
          <p:grpSp>
            <p:nvGrpSpPr>
              <p:cNvPr id="1081" name="Google Shape;1081;p23"/>
              <p:cNvGrpSpPr/>
              <p:nvPr/>
            </p:nvGrpSpPr>
            <p:grpSpPr>
              <a:xfrm>
                <a:off x="151138" y="32908"/>
                <a:ext cx="506267" cy="451001"/>
                <a:chOff x="2432225" y="3481000"/>
                <a:chExt cx="202450" cy="180350"/>
              </a:xfrm>
            </p:grpSpPr>
            <p:sp>
              <p:nvSpPr>
                <p:cNvPr id="1082" name="Google Shape;1082;p23"/>
                <p:cNvSpPr/>
                <p:nvPr/>
              </p:nvSpPr>
              <p:spPr>
                <a:xfrm>
                  <a:off x="2432225" y="3561125"/>
                  <a:ext cx="202450" cy="1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" h="4009" extrusionOk="0">
                      <a:moveTo>
                        <a:pt x="2980" y="251"/>
                      </a:moveTo>
                      <a:cubicBezTo>
                        <a:pt x="3686" y="251"/>
                        <a:pt x="4407" y="459"/>
                        <a:pt x="5048" y="734"/>
                      </a:cubicBezTo>
                      <a:cubicBezTo>
                        <a:pt x="5547" y="948"/>
                        <a:pt x="6029" y="1222"/>
                        <a:pt x="6480" y="1538"/>
                      </a:cubicBezTo>
                      <a:cubicBezTo>
                        <a:pt x="6584" y="1618"/>
                        <a:pt x="6687" y="1699"/>
                        <a:pt x="6788" y="1786"/>
                      </a:cubicBezTo>
                      <a:cubicBezTo>
                        <a:pt x="6991" y="1964"/>
                        <a:pt x="7190" y="2146"/>
                        <a:pt x="7377" y="2341"/>
                      </a:cubicBezTo>
                      <a:cubicBezTo>
                        <a:pt x="7474" y="2442"/>
                        <a:pt x="7567" y="2546"/>
                        <a:pt x="7657" y="2652"/>
                      </a:cubicBezTo>
                      <a:cubicBezTo>
                        <a:pt x="7688" y="2689"/>
                        <a:pt x="7718" y="2734"/>
                        <a:pt x="7752" y="2777"/>
                      </a:cubicBezTo>
                      <a:cubicBezTo>
                        <a:pt x="7558" y="2748"/>
                        <a:pt x="7364" y="2735"/>
                        <a:pt x="7170" y="2735"/>
                      </a:cubicBezTo>
                      <a:cubicBezTo>
                        <a:pt x="6170" y="2735"/>
                        <a:pt x="5161" y="3080"/>
                        <a:pt x="4211" y="3327"/>
                      </a:cubicBezTo>
                      <a:cubicBezTo>
                        <a:pt x="3622" y="3482"/>
                        <a:pt x="2847" y="3755"/>
                        <a:pt x="2142" y="3755"/>
                      </a:cubicBezTo>
                      <a:cubicBezTo>
                        <a:pt x="1684" y="3755"/>
                        <a:pt x="1256" y="3640"/>
                        <a:pt x="927" y="3302"/>
                      </a:cubicBezTo>
                      <a:cubicBezTo>
                        <a:pt x="565" y="2933"/>
                        <a:pt x="453" y="2363"/>
                        <a:pt x="560" y="1869"/>
                      </a:cubicBezTo>
                      <a:cubicBezTo>
                        <a:pt x="671" y="1353"/>
                        <a:pt x="1027" y="932"/>
                        <a:pt x="1467" y="657"/>
                      </a:cubicBezTo>
                      <a:cubicBezTo>
                        <a:pt x="1937" y="367"/>
                        <a:pt x="2454" y="251"/>
                        <a:pt x="2980" y="251"/>
                      </a:cubicBezTo>
                      <a:close/>
                      <a:moveTo>
                        <a:pt x="2938" y="0"/>
                      </a:moveTo>
                      <a:cubicBezTo>
                        <a:pt x="2517" y="0"/>
                        <a:pt x="2098" y="72"/>
                        <a:pt x="1699" y="241"/>
                      </a:cubicBezTo>
                      <a:cubicBezTo>
                        <a:pt x="700" y="665"/>
                        <a:pt x="0" y="1706"/>
                        <a:pt x="331" y="2799"/>
                      </a:cubicBezTo>
                      <a:cubicBezTo>
                        <a:pt x="485" y="3308"/>
                        <a:pt x="855" y="3702"/>
                        <a:pt x="1352" y="3882"/>
                      </a:cubicBezTo>
                      <a:cubicBezTo>
                        <a:pt x="1598" y="3974"/>
                        <a:pt x="1859" y="4009"/>
                        <a:pt x="2121" y="4009"/>
                      </a:cubicBezTo>
                      <a:cubicBezTo>
                        <a:pt x="2438" y="4009"/>
                        <a:pt x="2758" y="3958"/>
                        <a:pt x="3062" y="3894"/>
                      </a:cubicBezTo>
                      <a:cubicBezTo>
                        <a:pt x="3848" y="3728"/>
                        <a:pt x="4625" y="3486"/>
                        <a:pt x="5401" y="3274"/>
                      </a:cubicBezTo>
                      <a:cubicBezTo>
                        <a:pt x="6014" y="3107"/>
                        <a:pt x="6646" y="2946"/>
                        <a:pt x="7281" y="2946"/>
                      </a:cubicBezTo>
                      <a:cubicBezTo>
                        <a:pt x="7501" y="2946"/>
                        <a:pt x="7720" y="2965"/>
                        <a:pt x="7940" y="3010"/>
                      </a:cubicBezTo>
                      <a:cubicBezTo>
                        <a:pt x="7947" y="3012"/>
                        <a:pt x="7955" y="3013"/>
                        <a:pt x="7962" y="3013"/>
                      </a:cubicBezTo>
                      <a:cubicBezTo>
                        <a:pt x="7999" y="3013"/>
                        <a:pt x="8028" y="2992"/>
                        <a:pt x="8046" y="2966"/>
                      </a:cubicBezTo>
                      <a:cubicBezTo>
                        <a:pt x="8051" y="2974"/>
                        <a:pt x="8059" y="2981"/>
                        <a:pt x="8066" y="2988"/>
                      </a:cubicBezTo>
                      <a:cubicBezTo>
                        <a:pt x="8068" y="2991"/>
                        <a:pt x="8071" y="2992"/>
                        <a:pt x="8075" y="2992"/>
                      </a:cubicBezTo>
                      <a:cubicBezTo>
                        <a:pt x="8086" y="2992"/>
                        <a:pt x="8098" y="2979"/>
                        <a:pt x="8090" y="2967"/>
                      </a:cubicBezTo>
                      <a:cubicBezTo>
                        <a:pt x="8081" y="2955"/>
                        <a:pt x="8069" y="2942"/>
                        <a:pt x="8060" y="2930"/>
                      </a:cubicBezTo>
                      <a:cubicBezTo>
                        <a:pt x="8069" y="2891"/>
                        <a:pt x="8057" y="2849"/>
                        <a:pt x="8016" y="2829"/>
                      </a:cubicBezTo>
                      <a:cubicBezTo>
                        <a:pt x="8003" y="2709"/>
                        <a:pt x="7889" y="2612"/>
                        <a:pt x="7813" y="2524"/>
                      </a:cubicBezTo>
                      <a:cubicBezTo>
                        <a:pt x="7716" y="2414"/>
                        <a:pt x="7618" y="2308"/>
                        <a:pt x="7516" y="2205"/>
                      </a:cubicBezTo>
                      <a:cubicBezTo>
                        <a:pt x="7319" y="2007"/>
                        <a:pt x="7112" y="1819"/>
                        <a:pt x="6891" y="1651"/>
                      </a:cubicBezTo>
                      <a:cubicBezTo>
                        <a:pt x="6842" y="1613"/>
                        <a:pt x="6791" y="1574"/>
                        <a:pt x="6738" y="1536"/>
                      </a:cubicBezTo>
                      <a:cubicBezTo>
                        <a:pt x="6318" y="1190"/>
                        <a:pt x="5858" y="893"/>
                        <a:pt x="5355" y="645"/>
                      </a:cubicBezTo>
                      <a:cubicBezTo>
                        <a:pt x="4619" y="281"/>
                        <a:pt x="3772" y="0"/>
                        <a:pt x="29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3" name="Google Shape;1083;p23"/>
                <p:cNvSpPr/>
                <p:nvPr/>
              </p:nvSpPr>
              <p:spPr>
                <a:xfrm>
                  <a:off x="2443550" y="3567375"/>
                  <a:ext cx="182475" cy="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3505" extrusionOk="0">
                      <a:moveTo>
                        <a:pt x="2527" y="0"/>
                      </a:moveTo>
                      <a:cubicBezTo>
                        <a:pt x="2001" y="0"/>
                        <a:pt x="1483" y="116"/>
                        <a:pt x="1013" y="407"/>
                      </a:cubicBezTo>
                      <a:cubicBezTo>
                        <a:pt x="574" y="682"/>
                        <a:pt x="217" y="1103"/>
                        <a:pt x="106" y="1619"/>
                      </a:cubicBezTo>
                      <a:cubicBezTo>
                        <a:pt x="0" y="2113"/>
                        <a:pt x="112" y="2683"/>
                        <a:pt x="473" y="3052"/>
                      </a:cubicBezTo>
                      <a:cubicBezTo>
                        <a:pt x="802" y="3389"/>
                        <a:pt x="1230" y="3504"/>
                        <a:pt x="1688" y="3504"/>
                      </a:cubicBezTo>
                      <a:cubicBezTo>
                        <a:pt x="2393" y="3504"/>
                        <a:pt x="3168" y="3231"/>
                        <a:pt x="3758" y="3077"/>
                      </a:cubicBezTo>
                      <a:cubicBezTo>
                        <a:pt x="4708" y="2830"/>
                        <a:pt x="5717" y="2485"/>
                        <a:pt x="6717" y="2485"/>
                      </a:cubicBezTo>
                      <a:cubicBezTo>
                        <a:pt x="6911" y="2485"/>
                        <a:pt x="7105" y="2498"/>
                        <a:pt x="7299" y="2527"/>
                      </a:cubicBezTo>
                      <a:cubicBezTo>
                        <a:pt x="7265" y="2484"/>
                        <a:pt x="7234" y="2439"/>
                        <a:pt x="7204" y="2402"/>
                      </a:cubicBezTo>
                      <a:cubicBezTo>
                        <a:pt x="7114" y="2296"/>
                        <a:pt x="7021" y="2192"/>
                        <a:pt x="6924" y="2091"/>
                      </a:cubicBezTo>
                      <a:cubicBezTo>
                        <a:pt x="6737" y="1896"/>
                        <a:pt x="6538" y="1714"/>
                        <a:pt x="6334" y="1536"/>
                      </a:cubicBezTo>
                      <a:cubicBezTo>
                        <a:pt x="6234" y="1449"/>
                        <a:pt x="6131" y="1368"/>
                        <a:pt x="6027" y="1288"/>
                      </a:cubicBezTo>
                      <a:cubicBezTo>
                        <a:pt x="5576" y="972"/>
                        <a:pt x="5094" y="697"/>
                        <a:pt x="4595" y="484"/>
                      </a:cubicBezTo>
                      <a:cubicBezTo>
                        <a:pt x="3954" y="209"/>
                        <a:pt x="3233" y="0"/>
                        <a:pt x="25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4" name="Google Shape;1084;p23"/>
                <p:cNvSpPr/>
                <p:nvPr/>
              </p:nvSpPr>
              <p:spPr>
                <a:xfrm>
                  <a:off x="2451700" y="3584075"/>
                  <a:ext cx="1743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2837" extrusionOk="0">
                      <a:moveTo>
                        <a:pt x="4664" y="0"/>
                      </a:moveTo>
                      <a:cubicBezTo>
                        <a:pt x="4971" y="787"/>
                        <a:pt x="4518" y="1768"/>
                        <a:pt x="3490" y="2134"/>
                      </a:cubicBezTo>
                      <a:cubicBezTo>
                        <a:pt x="2976" y="2317"/>
                        <a:pt x="2328" y="2413"/>
                        <a:pt x="1662" y="2413"/>
                      </a:cubicBezTo>
                      <a:cubicBezTo>
                        <a:pt x="1098" y="2413"/>
                        <a:pt x="521" y="2344"/>
                        <a:pt x="1" y="2200"/>
                      </a:cubicBezTo>
                      <a:lnTo>
                        <a:pt x="1" y="2200"/>
                      </a:lnTo>
                      <a:cubicBezTo>
                        <a:pt x="45" y="2264"/>
                        <a:pt x="92" y="2327"/>
                        <a:pt x="147" y="2384"/>
                      </a:cubicBezTo>
                      <a:cubicBezTo>
                        <a:pt x="476" y="2721"/>
                        <a:pt x="904" y="2836"/>
                        <a:pt x="1362" y="2836"/>
                      </a:cubicBezTo>
                      <a:cubicBezTo>
                        <a:pt x="2067" y="2836"/>
                        <a:pt x="2842" y="2563"/>
                        <a:pt x="3432" y="2409"/>
                      </a:cubicBezTo>
                      <a:cubicBezTo>
                        <a:pt x="4382" y="2162"/>
                        <a:pt x="5391" y="1817"/>
                        <a:pt x="6391" y="1817"/>
                      </a:cubicBezTo>
                      <a:cubicBezTo>
                        <a:pt x="6585" y="1817"/>
                        <a:pt x="6779" y="1830"/>
                        <a:pt x="6973" y="1859"/>
                      </a:cubicBezTo>
                      <a:cubicBezTo>
                        <a:pt x="6939" y="1816"/>
                        <a:pt x="6908" y="1771"/>
                        <a:pt x="6878" y="1734"/>
                      </a:cubicBezTo>
                      <a:cubicBezTo>
                        <a:pt x="6788" y="1628"/>
                        <a:pt x="6695" y="1524"/>
                        <a:pt x="6598" y="1423"/>
                      </a:cubicBezTo>
                      <a:cubicBezTo>
                        <a:pt x="6411" y="1228"/>
                        <a:pt x="6212" y="1046"/>
                        <a:pt x="6008" y="868"/>
                      </a:cubicBezTo>
                      <a:cubicBezTo>
                        <a:pt x="5908" y="781"/>
                        <a:pt x="5805" y="700"/>
                        <a:pt x="5701" y="620"/>
                      </a:cubicBezTo>
                      <a:cubicBezTo>
                        <a:pt x="5370" y="388"/>
                        <a:pt x="5023" y="180"/>
                        <a:pt x="46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5" name="Google Shape;1085;p23"/>
                <p:cNvSpPr/>
                <p:nvPr/>
              </p:nvSpPr>
              <p:spPr>
                <a:xfrm>
                  <a:off x="2522575" y="3481000"/>
                  <a:ext cx="100475" cy="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3360" extrusionOk="0">
                      <a:moveTo>
                        <a:pt x="1412" y="239"/>
                      </a:moveTo>
                      <a:cubicBezTo>
                        <a:pt x="2024" y="239"/>
                        <a:pt x="2591" y="624"/>
                        <a:pt x="2978" y="1080"/>
                      </a:cubicBezTo>
                      <a:cubicBezTo>
                        <a:pt x="3454" y="1638"/>
                        <a:pt x="3692" y="2343"/>
                        <a:pt x="3873" y="3046"/>
                      </a:cubicBezTo>
                      <a:cubicBezTo>
                        <a:pt x="3484" y="2696"/>
                        <a:pt x="2917" y="2664"/>
                        <a:pt x="2422" y="2566"/>
                      </a:cubicBezTo>
                      <a:cubicBezTo>
                        <a:pt x="2055" y="2491"/>
                        <a:pt x="1695" y="2387"/>
                        <a:pt x="1351" y="2248"/>
                      </a:cubicBezTo>
                      <a:cubicBezTo>
                        <a:pt x="1033" y="2122"/>
                        <a:pt x="704" y="1954"/>
                        <a:pt x="499" y="1673"/>
                      </a:cubicBezTo>
                      <a:cubicBezTo>
                        <a:pt x="63" y="1072"/>
                        <a:pt x="509" y="365"/>
                        <a:pt x="1184" y="257"/>
                      </a:cubicBezTo>
                      <a:cubicBezTo>
                        <a:pt x="1260" y="245"/>
                        <a:pt x="1336" y="239"/>
                        <a:pt x="1412" y="239"/>
                      </a:cubicBezTo>
                      <a:close/>
                      <a:moveTo>
                        <a:pt x="1362" y="1"/>
                      </a:moveTo>
                      <a:cubicBezTo>
                        <a:pt x="735" y="1"/>
                        <a:pt x="103" y="426"/>
                        <a:pt x="56" y="1092"/>
                      </a:cubicBezTo>
                      <a:cubicBezTo>
                        <a:pt x="1" y="1861"/>
                        <a:pt x="757" y="2302"/>
                        <a:pt x="1376" y="2535"/>
                      </a:cubicBezTo>
                      <a:cubicBezTo>
                        <a:pt x="1819" y="2703"/>
                        <a:pt x="2276" y="2805"/>
                        <a:pt x="2742" y="2884"/>
                      </a:cubicBezTo>
                      <a:cubicBezTo>
                        <a:pt x="3128" y="2947"/>
                        <a:pt x="3537" y="3017"/>
                        <a:pt x="3810" y="3322"/>
                      </a:cubicBezTo>
                      <a:cubicBezTo>
                        <a:pt x="3834" y="3348"/>
                        <a:pt x="3861" y="3360"/>
                        <a:pt x="3888" y="3360"/>
                      </a:cubicBezTo>
                      <a:cubicBezTo>
                        <a:pt x="3910" y="3360"/>
                        <a:pt x="3931" y="3352"/>
                        <a:pt x="3949" y="3338"/>
                      </a:cubicBezTo>
                      <a:cubicBezTo>
                        <a:pt x="3955" y="3346"/>
                        <a:pt x="3965" y="3350"/>
                        <a:pt x="3974" y="3350"/>
                      </a:cubicBezTo>
                      <a:cubicBezTo>
                        <a:pt x="3989" y="3350"/>
                        <a:pt x="4003" y="3341"/>
                        <a:pt x="4000" y="3324"/>
                      </a:cubicBezTo>
                      <a:lnTo>
                        <a:pt x="3995" y="3290"/>
                      </a:lnTo>
                      <a:cubicBezTo>
                        <a:pt x="4017" y="3249"/>
                        <a:pt x="4019" y="3196"/>
                        <a:pt x="3980" y="3151"/>
                      </a:cubicBezTo>
                      <a:cubicBezTo>
                        <a:pt x="3978" y="3149"/>
                        <a:pt x="3975" y="3147"/>
                        <a:pt x="3973" y="3142"/>
                      </a:cubicBezTo>
                      <a:cubicBezTo>
                        <a:pt x="3861" y="2414"/>
                        <a:pt x="3641" y="1696"/>
                        <a:pt x="3203" y="1094"/>
                      </a:cubicBezTo>
                      <a:cubicBezTo>
                        <a:pt x="2793" y="531"/>
                        <a:pt x="2167" y="49"/>
                        <a:pt x="1451" y="4"/>
                      </a:cubicBezTo>
                      <a:cubicBezTo>
                        <a:pt x="1421" y="2"/>
                        <a:pt x="1392" y="1"/>
                        <a:pt x="1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6" name="Google Shape;1086;p23"/>
                <p:cNvSpPr/>
                <p:nvPr/>
              </p:nvSpPr>
              <p:spPr>
                <a:xfrm>
                  <a:off x="2524150" y="3486975"/>
                  <a:ext cx="95250" cy="7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" h="2808" extrusionOk="0">
                      <a:moveTo>
                        <a:pt x="1349" y="0"/>
                      </a:moveTo>
                      <a:cubicBezTo>
                        <a:pt x="1274" y="0"/>
                        <a:pt x="1198" y="6"/>
                        <a:pt x="1121" y="18"/>
                      </a:cubicBezTo>
                      <a:cubicBezTo>
                        <a:pt x="446" y="126"/>
                        <a:pt x="0" y="832"/>
                        <a:pt x="436" y="1433"/>
                      </a:cubicBezTo>
                      <a:cubicBezTo>
                        <a:pt x="641" y="1715"/>
                        <a:pt x="970" y="1883"/>
                        <a:pt x="1288" y="2009"/>
                      </a:cubicBezTo>
                      <a:cubicBezTo>
                        <a:pt x="1633" y="2148"/>
                        <a:pt x="1992" y="2252"/>
                        <a:pt x="2359" y="2326"/>
                      </a:cubicBezTo>
                      <a:cubicBezTo>
                        <a:pt x="2854" y="2425"/>
                        <a:pt x="3421" y="2457"/>
                        <a:pt x="3810" y="2807"/>
                      </a:cubicBezTo>
                      <a:cubicBezTo>
                        <a:pt x="3629" y="2104"/>
                        <a:pt x="3391" y="1399"/>
                        <a:pt x="2915" y="841"/>
                      </a:cubicBezTo>
                      <a:cubicBezTo>
                        <a:pt x="2528" y="384"/>
                        <a:pt x="1961" y="0"/>
                        <a:pt x="1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7" name="Google Shape;1087;p23"/>
                <p:cNvSpPr/>
                <p:nvPr/>
              </p:nvSpPr>
              <p:spPr>
                <a:xfrm>
                  <a:off x="2530375" y="3508475"/>
                  <a:ext cx="89025" cy="4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1948" extrusionOk="0">
                      <a:moveTo>
                        <a:pt x="16" y="0"/>
                      </a:moveTo>
                      <a:cubicBezTo>
                        <a:pt x="1" y="187"/>
                        <a:pt x="51" y="385"/>
                        <a:pt x="187" y="573"/>
                      </a:cubicBezTo>
                      <a:cubicBezTo>
                        <a:pt x="392" y="855"/>
                        <a:pt x="721" y="1023"/>
                        <a:pt x="1039" y="1149"/>
                      </a:cubicBezTo>
                      <a:cubicBezTo>
                        <a:pt x="1383" y="1288"/>
                        <a:pt x="1743" y="1391"/>
                        <a:pt x="2110" y="1466"/>
                      </a:cubicBezTo>
                      <a:cubicBezTo>
                        <a:pt x="2605" y="1565"/>
                        <a:pt x="3172" y="1597"/>
                        <a:pt x="3561" y="1947"/>
                      </a:cubicBezTo>
                      <a:cubicBezTo>
                        <a:pt x="3464" y="1571"/>
                        <a:pt x="3349" y="1194"/>
                        <a:pt x="3191" y="839"/>
                      </a:cubicBezTo>
                      <a:cubicBezTo>
                        <a:pt x="3110" y="901"/>
                        <a:pt x="3015" y="946"/>
                        <a:pt x="2907" y="965"/>
                      </a:cubicBezTo>
                      <a:cubicBezTo>
                        <a:pt x="2747" y="993"/>
                        <a:pt x="2580" y="1007"/>
                        <a:pt x="2409" y="1007"/>
                      </a:cubicBezTo>
                      <a:cubicBezTo>
                        <a:pt x="1604" y="1007"/>
                        <a:pt x="717" y="701"/>
                        <a:pt x="206" y="102"/>
                      </a:cubicBezTo>
                      <a:cubicBezTo>
                        <a:pt x="139" y="77"/>
                        <a:pt x="76" y="42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88" name="Google Shape;1088;p23"/>
              <p:cNvGrpSpPr/>
              <p:nvPr/>
            </p:nvGrpSpPr>
            <p:grpSpPr>
              <a:xfrm flipH="1">
                <a:off x="8486600" y="32908"/>
                <a:ext cx="506267" cy="451001"/>
                <a:chOff x="2432225" y="3481000"/>
                <a:chExt cx="202450" cy="180350"/>
              </a:xfrm>
            </p:grpSpPr>
            <p:sp>
              <p:nvSpPr>
                <p:cNvPr id="1089" name="Google Shape;1089;p23"/>
                <p:cNvSpPr/>
                <p:nvPr/>
              </p:nvSpPr>
              <p:spPr>
                <a:xfrm>
                  <a:off x="2432225" y="3561125"/>
                  <a:ext cx="202450" cy="1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" h="4009" extrusionOk="0">
                      <a:moveTo>
                        <a:pt x="2980" y="251"/>
                      </a:moveTo>
                      <a:cubicBezTo>
                        <a:pt x="3686" y="251"/>
                        <a:pt x="4407" y="459"/>
                        <a:pt x="5048" y="734"/>
                      </a:cubicBezTo>
                      <a:cubicBezTo>
                        <a:pt x="5547" y="948"/>
                        <a:pt x="6029" y="1222"/>
                        <a:pt x="6480" y="1538"/>
                      </a:cubicBezTo>
                      <a:cubicBezTo>
                        <a:pt x="6584" y="1618"/>
                        <a:pt x="6687" y="1699"/>
                        <a:pt x="6788" y="1786"/>
                      </a:cubicBezTo>
                      <a:cubicBezTo>
                        <a:pt x="6991" y="1964"/>
                        <a:pt x="7190" y="2146"/>
                        <a:pt x="7377" y="2341"/>
                      </a:cubicBezTo>
                      <a:cubicBezTo>
                        <a:pt x="7474" y="2442"/>
                        <a:pt x="7567" y="2546"/>
                        <a:pt x="7657" y="2652"/>
                      </a:cubicBezTo>
                      <a:cubicBezTo>
                        <a:pt x="7688" y="2689"/>
                        <a:pt x="7718" y="2734"/>
                        <a:pt x="7752" y="2777"/>
                      </a:cubicBezTo>
                      <a:cubicBezTo>
                        <a:pt x="7558" y="2748"/>
                        <a:pt x="7364" y="2735"/>
                        <a:pt x="7170" y="2735"/>
                      </a:cubicBezTo>
                      <a:cubicBezTo>
                        <a:pt x="6170" y="2735"/>
                        <a:pt x="5161" y="3080"/>
                        <a:pt x="4211" y="3327"/>
                      </a:cubicBezTo>
                      <a:cubicBezTo>
                        <a:pt x="3622" y="3482"/>
                        <a:pt x="2847" y="3755"/>
                        <a:pt x="2142" y="3755"/>
                      </a:cubicBezTo>
                      <a:cubicBezTo>
                        <a:pt x="1684" y="3755"/>
                        <a:pt x="1256" y="3640"/>
                        <a:pt x="927" y="3302"/>
                      </a:cubicBezTo>
                      <a:cubicBezTo>
                        <a:pt x="565" y="2933"/>
                        <a:pt x="453" y="2363"/>
                        <a:pt x="560" y="1869"/>
                      </a:cubicBezTo>
                      <a:cubicBezTo>
                        <a:pt x="671" y="1353"/>
                        <a:pt x="1027" y="932"/>
                        <a:pt x="1467" y="657"/>
                      </a:cubicBezTo>
                      <a:cubicBezTo>
                        <a:pt x="1937" y="367"/>
                        <a:pt x="2454" y="251"/>
                        <a:pt x="2980" y="251"/>
                      </a:cubicBezTo>
                      <a:close/>
                      <a:moveTo>
                        <a:pt x="2938" y="0"/>
                      </a:moveTo>
                      <a:cubicBezTo>
                        <a:pt x="2517" y="0"/>
                        <a:pt x="2098" y="72"/>
                        <a:pt x="1699" y="241"/>
                      </a:cubicBezTo>
                      <a:cubicBezTo>
                        <a:pt x="700" y="665"/>
                        <a:pt x="0" y="1706"/>
                        <a:pt x="331" y="2799"/>
                      </a:cubicBezTo>
                      <a:cubicBezTo>
                        <a:pt x="485" y="3308"/>
                        <a:pt x="855" y="3702"/>
                        <a:pt x="1352" y="3882"/>
                      </a:cubicBezTo>
                      <a:cubicBezTo>
                        <a:pt x="1598" y="3974"/>
                        <a:pt x="1859" y="4009"/>
                        <a:pt x="2121" y="4009"/>
                      </a:cubicBezTo>
                      <a:cubicBezTo>
                        <a:pt x="2438" y="4009"/>
                        <a:pt x="2758" y="3958"/>
                        <a:pt x="3062" y="3894"/>
                      </a:cubicBezTo>
                      <a:cubicBezTo>
                        <a:pt x="3848" y="3728"/>
                        <a:pt x="4625" y="3486"/>
                        <a:pt x="5401" y="3274"/>
                      </a:cubicBezTo>
                      <a:cubicBezTo>
                        <a:pt x="6014" y="3107"/>
                        <a:pt x="6646" y="2946"/>
                        <a:pt x="7281" y="2946"/>
                      </a:cubicBezTo>
                      <a:cubicBezTo>
                        <a:pt x="7501" y="2946"/>
                        <a:pt x="7720" y="2965"/>
                        <a:pt x="7940" y="3010"/>
                      </a:cubicBezTo>
                      <a:cubicBezTo>
                        <a:pt x="7947" y="3012"/>
                        <a:pt x="7955" y="3013"/>
                        <a:pt x="7962" y="3013"/>
                      </a:cubicBezTo>
                      <a:cubicBezTo>
                        <a:pt x="7999" y="3013"/>
                        <a:pt x="8028" y="2992"/>
                        <a:pt x="8046" y="2966"/>
                      </a:cubicBezTo>
                      <a:cubicBezTo>
                        <a:pt x="8051" y="2974"/>
                        <a:pt x="8059" y="2981"/>
                        <a:pt x="8066" y="2988"/>
                      </a:cubicBezTo>
                      <a:cubicBezTo>
                        <a:pt x="8068" y="2991"/>
                        <a:pt x="8071" y="2992"/>
                        <a:pt x="8075" y="2992"/>
                      </a:cubicBezTo>
                      <a:cubicBezTo>
                        <a:pt x="8086" y="2992"/>
                        <a:pt x="8098" y="2979"/>
                        <a:pt x="8090" y="2967"/>
                      </a:cubicBezTo>
                      <a:cubicBezTo>
                        <a:pt x="8081" y="2955"/>
                        <a:pt x="8069" y="2942"/>
                        <a:pt x="8060" y="2930"/>
                      </a:cubicBezTo>
                      <a:cubicBezTo>
                        <a:pt x="8069" y="2891"/>
                        <a:pt x="8057" y="2849"/>
                        <a:pt x="8016" y="2829"/>
                      </a:cubicBezTo>
                      <a:cubicBezTo>
                        <a:pt x="8003" y="2709"/>
                        <a:pt x="7889" y="2612"/>
                        <a:pt x="7813" y="2524"/>
                      </a:cubicBezTo>
                      <a:cubicBezTo>
                        <a:pt x="7716" y="2414"/>
                        <a:pt x="7618" y="2308"/>
                        <a:pt x="7516" y="2205"/>
                      </a:cubicBezTo>
                      <a:cubicBezTo>
                        <a:pt x="7319" y="2007"/>
                        <a:pt x="7112" y="1819"/>
                        <a:pt x="6891" y="1651"/>
                      </a:cubicBezTo>
                      <a:cubicBezTo>
                        <a:pt x="6842" y="1613"/>
                        <a:pt x="6791" y="1574"/>
                        <a:pt x="6738" y="1536"/>
                      </a:cubicBezTo>
                      <a:cubicBezTo>
                        <a:pt x="6318" y="1190"/>
                        <a:pt x="5858" y="893"/>
                        <a:pt x="5355" y="645"/>
                      </a:cubicBezTo>
                      <a:cubicBezTo>
                        <a:pt x="4619" y="281"/>
                        <a:pt x="3772" y="0"/>
                        <a:pt x="29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90" name="Google Shape;1090;p23"/>
                <p:cNvSpPr/>
                <p:nvPr/>
              </p:nvSpPr>
              <p:spPr>
                <a:xfrm>
                  <a:off x="2443550" y="3567375"/>
                  <a:ext cx="182475" cy="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3505" extrusionOk="0">
                      <a:moveTo>
                        <a:pt x="2527" y="0"/>
                      </a:moveTo>
                      <a:cubicBezTo>
                        <a:pt x="2001" y="0"/>
                        <a:pt x="1483" y="116"/>
                        <a:pt x="1013" y="407"/>
                      </a:cubicBezTo>
                      <a:cubicBezTo>
                        <a:pt x="574" y="682"/>
                        <a:pt x="217" y="1103"/>
                        <a:pt x="106" y="1619"/>
                      </a:cubicBezTo>
                      <a:cubicBezTo>
                        <a:pt x="0" y="2113"/>
                        <a:pt x="112" y="2683"/>
                        <a:pt x="473" y="3052"/>
                      </a:cubicBezTo>
                      <a:cubicBezTo>
                        <a:pt x="802" y="3389"/>
                        <a:pt x="1230" y="3504"/>
                        <a:pt x="1688" y="3504"/>
                      </a:cubicBezTo>
                      <a:cubicBezTo>
                        <a:pt x="2393" y="3504"/>
                        <a:pt x="3168" y="3231"/>
                        <a:pt x="3758" y="3077"/>
                      </a:cubicBezTo>
                      <a:cubicBezTo>
                        <a:pt x="4708" y="2830"/>
                        <a:pt x="5717" y="2485"/>
                        <a:pt x="6717" y="2485"/>
                      </a:cubicBezTo>
                      <a:cubicBezTo>
                        <a:pt x="6911" y="2485"/>
                        <a:pt x="7105" y="2498"/>
                        <a:pt x="7299" y="2527"/>
                      </a:cubicBezTo>
                      <a:cubicBezTo>
                        <a:pt x="7265" y="2484"/>
                        <a:pt x="7234" y="2439"/>
                        <a:pt x="7204" y="2402"/>
                      </a:cubicBezTo>
                      <a:cubicBezTo>
                        <a:pt x="7114" y="2296"/>
                        <a:pt x="7021" y="2192"/>
                        <a:pt x="6924" y="2091"/>
                      </a:cubicBezTo>
                      <a:cubicBezTo>
                        <a:pt x="6737" y="1896"/>
                        <a:pt x="6538" y="1714"/>
                        <a:pt x="6334" y="1536"/>
                      </a:cubicBezTo>
                      <a:cubicBezTo>
                        <a:pt x="6234" y="1449"/>
                        <a:pt x="6131" y="1368"/>
                        <a:pt x="6027" y="1288"/>
                      </a:cubicBezTo>
                      <a:cubicBezTo>
                        <a:pt x="5576" y="972"/>
                        <a:pt x="5094" y="697"/>
                        <a:pt x="4595" y="484"/>
                      </a:cubicBezTo>
                      <a:cubicBezTo>
                        <a:pt x="3954" y="209"/>
                        <a:pt x="3233" y="0"/>
                        <a:pt x="25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91" name="Google Shape;1091;p23"/>
                <p:cNvSpPr/>
                <p:nvPr/>
              </p:nvSpPr>
              <p:spPr>
                <a:xfrm>
                  <a:off x="2451700" y="3584075"/>
                  <a:ext cx="1743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2837" extrusionOk="0">
                      <a:moveTo>
                        <a:pt x="4664" y="0"/>
                      </a:moveTo>
                      <a:cubicBezTo>
                        <a:pt x="4971" y="787"/>
                        <a:pt x="4518" y="1768"/>
                        <a:pt x="3490" y="2134"/>
                      </a:cubicBezTo>
                      <a:cubicBezTo>
                        <a:pt x="2976" y="2317"/>
                        <a:pt x="2328" y="2413"/>
                        <a:pt x="1662" y="2413"/>
                      </a:cubicBezTo>
                      <a:cubicBezTo>
                        <a:pt x="1098" y="2413"/>
                        <a:pt x="521" y="2344"/>
                        <a:pt x="1" y="2200"/>
                      </a:cubicBezTo>
                      <a:lnTo>
                        <a:pt x="1" y="2200"/>
                      </a:lnTo>
                      <a:cubicBezTo>
                        <a:pt x="45" y="2264"/>
                        <a:pt x="92" y="2327"/>
                        <a:pt x="147" y="2384"/>
                      </a:cubicBezTo>
                      <a:cubicBezTo>
                        <a:pt x="476" y="2721"/>
                        <a:pt x="904" y="2836"/>
                        <a:pt x="1362" y="2836"/>
                      </a:cubicBezTo>
                      <a:cubicBezTo>
                        <a:pt x="2067" y="2836"/>
                        <a:pt x="2842" y="2563"/>
                        <a:pt x="3432" y="2409"/>
                      </a:cubicBezTo>
                      <a:cubicBezTo>
                        <a:pt x="4382" y="2162"/>
                        <a:pt x="5391" y="1817"/>
                        <a:pt x="6391" y="1817"/>
                      </a:cubicBezTo>
                      <a:cubicBezTo>
                        <a:pt x="6585" y="1817"/>
                        <a:pt x="6779" y="1830"/>
                        <a:pt x="6973" y="1859"/>
                      </a:cubicBezTo>
                      <a:cubicBezTo>
                        <a:pt x="6939" y="1816"/>
                        <a:pt x="6908" y="1771"/>
                        <a:pt x="6878" y="1734"/>
                      </a:cubicBezTo>
                      <a:cubicBezTo>
                        <a:pt x="6788" y="1628"/>
                        <a:pt x="6695" y="1524"/>
                        <a:pt x="6598" y="1423"/>
                      </a:cubicBezTo>
                      <a:cubicBezTo>
                        <a:pt x="6411" y="1228"/>
                        <a:pt x="6212" y="1046"/>
                        <a:pt x="6008" y="868"/>
                      </a:cubicBezTo>
                      <a:cubicBezTo>
                        <a:pt x="5908" y="781"/>
                        <a:pt x="5805" y="700"/>
                        <a:pt x="5701" y="620"/>
                      </a:cubicBezTo>
                      <a:cubicBezTo>
                        <a:pt x="5370" y="388"/>
                        <a:pt x="5023" y="180"/>
                        <a:pt x="46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92" name="Google Shape;1092;p23"/>
                <p:cNvSpPr/>
                <p:nvPr/>
              </p:nvSpPr>
              <p:spPr>
                <a:xfrm>
                  <a:off x="2522575" y="3481000"/>
                  <a:ext cx="100475" cy="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3360" extrusionOk="0">
                      <a:moveTo>
                        <a:pt x="1412" y="239"/>
                      </a:moveTo>
                      <a:cubicBezTo>
                        <a:pt x="2024" y="239"/>
                        <a:pt x="2591" y="624"/>
                        <a:pt x="2978" y="1080"/>
                      </a:cubicBezTo>
                      <a:cubicBezTo>
                        <a:pt x="3454" y="1638"/>
                        <a:pt x="3692" y="2343"/>
                        <a:pt x="3873" y="3046"/>
                      </a:cubicBezTo>
                      <a:cubicBezTo>
                        <a:pt x="3484" y="2696"/>
                        <a:pt x="2917" y="2664"/>
                        <a:pt x="2422" y="2566"/>
                      </a:cubicBezTo>
                      <a:cubicBezTo>
                        <a:pt x="2055" y="2491"/>
                        <a:pt x="1695" y="2387"/>
                        <a:pt x="1351" y="2248"/>
                      </a:cubicBezTo>
                      <a:cubicBezTo>
                        <a:pt x="1033" y="2122"/>
                        <a:pt x="704" y="1954"/>
                        <a:pt x="499" y="1673"/>
                      </a:cubicBezTo>
                      <a:cubicBezTo>
                        <a:pt x="63" y="1072"/>
                        <a:pt x="509" y="365"/>
                        <a:pt x="1184" y="257"/>
                      </a:cubicBezTo>
                      <a:cubicBezTo>
                        <a:pt x="1260" y="245"/>
                        <a:pt x="1336" y="239"/>
                        <a:pt x="1412" y="239"/>
                      </a:cubicBezTo>
                      <a:close/>
                      <a:moveTo>
                        <a:pt x="1362" y="1"/>
                      </a:moveTo>
                      <a:cubicBezTo>
                        <a:pt x="735" y="1"/>
                        <a:pt x="103" y="426"/>
                        <a:pt x="56" y="1092"/>
                      </a:cubicBezTo>
                      <a:cubicBezTo>
                        <a:pt x="1" y="1861"/>
                        <a:pt x="757" y="2302"/>
                        <a:pt x="1376" y="2535"/>
                      </a:cubicBezTo>
                      <a:cubicBezTo>
                        <a:pt x="1819" y="2703"/>
                        <a:pt x="2276" y="2805"/>
                        <a:pt x="2742" y="2884"/>
                      </a:cubicBezTo>
                      <a:cubicBezTo>
                        <a:pt x="3128" y="2947"/>
                        <a:pt x="3537" y="3017"/>
                        <a:pt x="3810" y="3322"/>
                      </a:cubicBezTo>
                      <a:cubicBezTo>
                        <a:pt x="3834" y="3348"/>
                        <a:pt x="3861" y="3360"/>
                        <a:pt x="3888" y="3360"/>
                      </a:cubicBezTo>
                      <a:cubicBezTo>
                        <a:pt x="3910" y="3360"/>
                        <a:pt x="3931" y="3352"/>
                        <a:pt x="3949" y="3338"/>
                      </a:cubicBezTo>
                      <a:cubicBezTo>
                        <a:pt x="3955" y="3346"/>
                        <a:pt x="3965" y="3350"/>
                        <a:pt x="3974" y="3350"/>
                      </a:cubicBezTo>
                      <a:cubicBezTo>
                        <a:pt x="3989" y="3350"/>
                        <a:pt x="4003" y="3341"/>
                        <a:pt x="4000" y="3324"/>
                      </a:cubicBezTo>
                      <a:lnTo>
                        <a:pt x="3995" y="3290"/>
                      </a:lnTo>
                      <a:cubicBezTo>
                        <a:pt x="4017" y="3249"/>
                        <a:pt x="4019" y="3196"/>
                        <a:pt x="3980" y="3151"/>
                      </a:cubicBezTo>
                      <a:cubicBezTo>
                        <a:pt x="3978" y="3149"/>
                        <a:pt x="3975" y="3147"/>
                        <a:pt x="3973" y="3142"/>
                      </a:cubicBezTo>
                      <a:cubicBezTo>
                        <a:pt x="3861" y="2414"/>
                        <a:pt x="3641" y="1696"/>
                        <a:pt x="3203" y="1094"/>
                      </a:cubicBezTo>
                      <a:cubicBezTo>
                        <a:pt x="2793" y="531"/>
                        <a:pt x="2167" y="49"/>
                        <a:pt x="1451" y="4"/>
                      </a:cubicBezTo>
                      <a:cubicBezTo>
                        <a:pt x="1421" y="2"/>
                        <a:pt x="1392" y="1"/>
                        <a:pt x="1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93" name="Google Shape;1093;p23"/>
                <p:cNvSpPr/>
                <p:nvPr/>
              </p:nvSpPr>
              <p:spPr>
                <a:xfrm>
                  <a:off x="2524150" y="3486975"/>
                  <a:ext cx="95250" cy="7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" h="2808" extrusionOk="0">
                      <a:moveTo>
                        <a:pt x="1349" y="0"/>
                      </a:moveTo>
                      <a:cubicBezTo>
                        <a:pt x="1274" y="0"/>
                        <a:pt x="1198" y="6"/>
                        <a:pt x="1121" y="18"/>
                      </a:cubicBezTo>
                      <a:cubicBezTo>
                        <a:pt x="446" y="126"/>
                        <a:pt x="0" y="832"/>
                        <a:pt x="436" y="1433"/>
                      </a:cubicBezTo>
                      <a:cubicBezTo>
                        <a:pt x="641" y="1715"/>
                        <a:pt x="970" y="1883"/>
                        <a:pt x="1288" y="2009"/>
                      </a:cubicBezTo>
                      <a:cubicBezTo>
                        <a:pt x="1633" y="2148"/>
                        <a:pt x="1992" y="2252"/>
                        <a:pt x="2359" y="2326"/>
                      </a:cubicBezTo>
                      <a:cubicBezTo>
                        <a:pt x="2854" y="2425"/>
                        <a:pt x="3421" y="2457"/>
                        <a:pt x="3810" y="2807"/>
                      </a:cubicBezTo>
                      <a:cubicBezTo>
                        <a:pt x="3629" y="2104"/>
                        <a:pt x="3391" y="1399"/>
                        <a:pt x="2915" y="841"/>
                      </a:cubicBezTo>
                      <a:cubicBezTo>
                        <a:pt x="2528" y="384"/>
                        <a:pt x="1961" y="0"/>
                        <a:pt x="1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94" name="Google Shape;1094;p23"/>
                <p:cNvSpPr/>
                <p:nvPr/>
              </p:nvSpPr>
              <p:spPr>
                <a:xfrm>
                  <a:off x="2530375" y="3508475"/>
                  <a:ext cx="89025" cy="4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1948" extrusionOk="0">
                      <a:moveTo>
                        <a:pt x="16" y="0"/>
                      </a:moveTo>
                      <a:cubicBezTo>
                        <a:pt x="1" y="187"/>
                        <a:pt x="51" y="385"/>
                        <a:pt x="187" y="573"/>
                      </a:cubicBezTo>
                      <a:cubicBezTo>
                        <a:pt x="392" y="855"/>
                        <a:pt x="721" y="1023"/>
                        <a:pt x="1039" y="1149"/>
                      </a:cubicBezTo>
                      <a:cubicBezTo>
                        <a:pt x="1383" y="1288"/>
                        <a:pt x="1743" y="1391"/>
                        <a:pt x="2110" y="1466"/>
                      </a:cubicBezTo>
                      <a:cubicBezTo>
                        <a:pt x="2605" y="1565"/>
                        <a:pt x="3172" y="1597"/>
                        <a:pt x="3561" y="1947"/>
                      </a:cubicBezTo>
                      <a:cubicBezTo>
                        <a:pt x="3464" y="1571"/>
                        <a:pt x="3349" y="1194"/>
                        <a:pt x="3191" y="839"/>
                      </a:cubicBezTo>
                      <a:cubicBezTo>
                        <a:pt x="3110" y="901"/>
                        <a:pt x="3015" y="946"/>
                        <a:pt x="2907" y="965"/>
                      </a:cubicBezTo>
                      <a:cubicBezTo>
                        <a:pt x="2747" y="993"/>
                        <a:pt x="2580" y="1007"/>
                        <a:pt x="2409" y="1007"/>
                      </a:cubicBezTo>
                      <a:cubicBezTo>
                        <a:pt x="1604" y="1007"/>
                        <a:pt x="717" y="701"/>
                        <a:pt x="206" y="102"/>
                      </a:cubicBezTo>
                      <a:cubicBezTo>
                        <a:pt x="139" y="77"/>
                        <a:pt x="76" y="42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4"/>
          <p:cNvGrpSpPr/>
          <p:nvPr/>
        </p:nvGrpSpPr>
        <p:grpSpPr>
          <a:xfrm>
            <a:off x="-64037" y="-62664"/>
            <a:ext cx="9336099" cy="5206851"/>
            <a:chOff x="-64037" y="-62664"/>
            <a:chExt cx="9336099" cy="5206851"/>
          </a:xfrm>
        </p:grpSpPr>
        <p:sp>
          <p:nvSpPr>
            <p:cNvPr id="92" name="Google Shape;92;p4"/>
            <p:cNvSpPr/>
            <p:nvPr/>
          </p:nvSpPr>
          <p:spPr>
            <a:xfrm rot="5400000">
              <a:off x="4095837" y="-4158513"/>
              <a:ext cx="1080376" cy="927207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4"/>
            <p:cNvSpPr/>
            <p:nvPr/>
          </p:nvSpPr>
          <p:spPr>
            <a:xfrm rot="-5400000">
              <a:off x="4031812" y="-32038"/>
              <a:ext cx="1080376" cy="927207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3533047" y="4390120"/>
            <a:ext cx="506276" cy="451543"/>
            <a:chOff x="3658825" y="458650"/>
            <a:chExt cx="115625" cy="103125"/>
          </a:xfrm>
        </p:grpSpPr>
        <p:sp>
          <p:nvSpPr>
            <p:cNvPr id="95" name="Google Shape;95;p4"/>
            <p:cNvSpPr/>
            <p:nvPr/>
          </p:nvSpPr>
          <p:spPr>
            <a:xfrm>
              <a:off x="3658850" y="458650"/>
              <a:ext cx="115600" cy="103125"/>
            </a:xfrm>
            <a:custGeom>
              <a:avLst/>
              <a:gdLst/>
              <a:ahLst/>
              <a:cxnLst/>
              <a:rect l="l" t="t" r="r" b="b"/>
              <a:pathLst>
                <a:path w="4624" h="4125" extrusionOk="0">
                  <a:moveTo>
                    <a:pt x="3083" y="140"/>
                  </a:moveTo>
                  <a:cubicBezTo>
                    <a:pt x="3356" y="140"/>
                    <a:pt x="3646" y="258"/>
                    <a:pt x="3849" y="401"/>
                  </a:cubicBezTo>
                  <a:cubicBezTo>
                    <a:pt x="4218" y="660"/>
                    <a:pt x="4398" y="1224"/>
                    <a:pt x="3984" y="1535"/>
                  </a:cubicBezTo>
                  <a:cubicBezTo>
                    <a:pt x="3815" y="1661"/>
                    <a:pt x="3603" y="1727"/>
                    <a:pt x="3403" y="1784"/>
                  </a:cubicBezTo>
                  <a:cubicBezTo>
                    <a:pt x="3172" y="1852"/>
                    <a:pt x="2937" y="1899"/>
                    <a:pt x="2698" y="1928"/>
                  </a:cubicBezTo>
                  <a:lnTo>
                    <a:pt x="2696" y="1928"/>
                  </a:lnTo>
                  <a:cubicBezTo>
                    <a:pt x="2696" y="1876"/>
                    <a:pt x="2685" y="1826"/>
                    <a:pt x="2663" y="1778"/>
                  </a:cubicBezTo>
                  <a:cubicBezTo>
                    <a:pt x="2627" y="1692"/>
                    <a:pt x="2555" y="1621"/>
                    <a:pt x="2470" y="1581"/>
                  </a:cubicBezTo>
                  <a:cubicBezTo>
                    <a:pt x="2434" y="1563"/>
                    <a:pt x="2395" y="1552"/>
                    <a:pt x="2356" y="1544"/>
                  </a:cubicBezTo>
                  <a:cubicBezTo>
                    <a:pt x="2313" y="1123"/>
                    <a:pt x="2269" y="595"/>
                    <a:pt x="2631" y="291"/>
                  </a:cubicBezTo>
                  <a:cubicBezTo>
                    <a:pt x="2759" y="183"/>
                    <a:pt x="2918" y="140"/>
                    <a:pt x="3083" y="140"/>
                  </a:cubicBezTo>
                  <a:close/>
                  <a:moveTo>
                    <a:pt x="1010" y="351"/>
                  </a:moveTo>
                  <a:cubicBezTo>
                    <a:pt x="1150" y="351"/>
                    <a:pt x="1290" y="395"/>
                    <a:pt x="1412" y="462"/>
                  </a:cubicBezTo>
                  <a:cubicBezTo>
                    <a:pt x="1813" y="683"/>
                    <a:pt x="1981" y="1160"/>
                    <a:pt x="2129" y="1564"/>
                  </a:cubicBezTo>
                  <a:cubicBezTo>
                    <a:pt x="2137" y="1588"/>
                    <a:pt x="2156" y="1597"/>
                    <a:pt x="2175" y="1597"/>
                  </a:cubicBezTo>
                  <a:cubicBezTo>
                    <a:pt x="2180" y="1597"/>
                    <a:pt x="2185" y="1596"/>
                    <a:pt x="2190" y="1595"/>
                  </a:cubicBezTo>
                  <a:lnTo>
                    <a:pt x="2190" y="1595"/>
                  </a:lnTo>
                  <a:cubicBezTo>
                    <a:pt x="2189" y="1597"/>
                    <a:pt x="2189" y="1600"/>
                    <a:pt x="2189" y="1601"/>
                  </a:cubicBezTo>
                  <a:cubicBezTo>
                    <a:pt x="2083" y="1638"/>
                    <a:pt x="2005" y="1745"/>
                    <a:pt x="1979" y="1851"/>
                  </a:cubicBezTo>
                  <a:cubicBezTo>
                    <a:pt x="1972" y="1878"/>
                    <a:pt x="1969" y="1906"/>
                    <a:pt x="1968" y="1933"/>
                  </a:cubicBezTo>
                  <a:cubicBezTo>
                    <a:pt x="1721" y="1958"/>
                    <a:pt x="1473" y="1986"/>
                    <a:pt x="1225" y="2012"/>
                  </a:cubicBezTo>
                  <a:cubicBezTo>
                    <a:pt x="1089" y="2026"/>
                    <a:pt x="944" y="2050"/>
                    <a:pt x="802" y="2050"/>
                  </a:cubicBezTo>
                  <a:cubicBezTo>
                    <a:pt x="720" y="2050"/>
                    <a:pt x="639" y="2042"/>
                    <a:pt x="561" y="2020"/>
                  </a:cubicBezTo>
                  <a:cubicBezTo>
                    <a:pt x="1" y="1861"/>
                    <a:pt x="207" y="1178"/>
                    <a:pt x="395" y="813"/>
                  </a:cubicBezTo>
                  <a:cubicBezTo>
                    <a:pt x="493" y="623"/>
                    <a:pt x="622" y="438"/>
                    <a:pt x="838" y="375"/>
                  </a:cubicBezTo>
                  <a:cubicBezTo>
                    <a:pt x="895" y="358"/>
                    <a:pt x="952" y="351"/>
                    <a:pt x="1010" y="351"/>
                  </a:cubicBezTo>
                  <a:close/>
                  <a:moveTo>
                    <a:pt x="2323" y="1654"/>
                  </a:moveTo>
                  <a:cubicBezTo>
                    <a:pt x="2346" y="1659"/>
                    <a:pt x="2372" y="1666"/>
                    <a:pt x="2390" y="1676"/>
                  </a:cubicBezTo>
                  <a:cubicBezTo>
                    <a:pt x="2446" y="1704"/>
                    <a:pt x="2491" y="1746"/>
                    <a:pt x="2523" y="1796"/>
                  </a:cubicBezTo>
                  <a:cubicBezTo>
                    <a:pt x="2531" y="1809"/>
                    <a:pt x="2540" y="1824"/>
                    <a:pt x="2546" y="1840"/>
                  </a:cubicBezTo>
                  <a:cubicBezTo>
                    <a:pt x="2546" y="1841"/>
                    <a:pt x="2547" y="1841"/>
                    <a:pt x="2547" y="1842"/>
                  </a:cubicBezTo>
                  <a:cubicBezTo>
                    <a:pt x="2549" y="1845"/>
                    <a:pt x="2550" y="1850"/>
                    <a:pt x="2552" y="1853"/>
                  </a:cubicBezTo>
                  <a:cubicBezTo>
                    <a:pt x="2554" y="1860"/>
                    <a:pt x="2558" y="1870"/>
                    <a:pt x="2559" y="1879"/>
                  </a:cubicBezTo>
                  <a:cubicBezTo>
                    <a:pt x="2561" y="1885"/>
                    <a:pt x="2562" y="1893"/>
                    <a:pt x="2563" y="1900"/>
                  </a:cubicBezTo>
                  <a:cubicBezTo>
                    <a:pt x="2564" y="1905"/>
                    <a:pt x="2564" y="1913"/>
                    <a:pt x="2564" y="1914"/>
                  </a:cubicBezTo>
                  <a:lnTo>
                    <a:pt x="2564" y="1938"/>
                  </a:lnTo>
                  <a:cubicBezTo>
                    <a:pt x="2563" y="1941"/>
                    <a:pt x="2563" y="1945"/>
                    <a:pt x="2563" y="1949"/>
                  </a:cubicBezTo>
                  <a:lnTo>
                    <a:pt x="2563" y="1951"/>
                  </a:lnTo>
                  <a:cubicBezTo>
                    <a:pt x="2563" y="1952"/>
                    <a:pt x="2562" y="1954"/>
                    <a:pt x="2562" y="1955"/>
                  </a:cubicBezTo>
                  <a:cubicBezTo>
                    <a:pt x="2560" y="1969"/>
                    <a:pt x="2557" y="1981"/>
                    <a:pt x="2552" y="1994"/>
                  </a:cubicBezTo>
                  <a:cubicBezTo>
                    <a:pt x="2551" y="1997"/>
                    <a:pt x="2550" y="1999"/>
                    <a:pt x="2550" y="2000"/>
                  </a:cubicBezTo>
                  <a:lnTo>
                    <a:pt x="2549" y="2003"/>
                  </a:lnTo>
                  <a:cubicBezTo>
                    <a:pt x="2545" y="2010"/>
                    <a:pt x="2541" y="2018"/>
                    <a:pt x="2537" y="2024"/>
                  </a:cubicBezTo>
                  <a:cubicBezTo>
                    <a:pt x="2534" y="2029"/>
                    <a:pt x="2530" y="2036"/>
                    <a:pt x="2526" y="2041"/>
                  </a:cubicBezTo>
                  <a:cubicBezTo>
                    <a:pt x="2525" y="2043"/>
                    <a:pt x="2523" y="2045"/>
                    <a:pt x="2521" y="2047"/>
                  </a:cubicBezTo>
                  <a:lnTo>
                    <a:pt x="2520" y="2048"/>
                  </a:lnTo>
                  <a:cubicBezTo>
                    <a:pt x="2511" y="2060"/>
                    <a:pt x="2503" y="2069"/>
                    <a:pt x="2492" y="2078"/>
                  </a:cubicBezTo>
                  <a:cubicBezTo>
                    <a:pt x="2489" y="2081"/>
                    <a:pt x="2485" y="2083"/>
                    <a:pt x="2483" y="2087"/>
                  </a:cubicBezTo>
                  <a:cubicBezTo>
                    <a:pt x="2482" y="2087"/>
                    <a:pt x="2481" y="2088"/>
                    <a:pt x="2480" y="2089"/>
                  </a:cubicBezTo>
                  <a:cubicBezTo>
                    <a:pt x="2479" y="2090"/>
                    <a:pt x="2478" y="2090"/>
                    <a:pt x="2478" y="2090"/>
                  </a:cubicBezTo>
                  <a:cubicBezTo>
                    <a:pt x="2474" y="2093"/>
                    <a:pt x="2470" y="2095"/>
                    <a:pt x="2467" y="2098"/>
                  </a:cubicBezTo>
                  <a:cubicBezTo>
                    <a:pt x="2456" y="2106"/>
                    <a:pt x="2443" y="2113"/>
                    <a:pt x="2432" y="2118"/>
                  </a:cubicBezTo>
                  <a:cubicBezTo>
                    <a:pt x="2430" y="2119"/>
                    <a:pt x="2421" y="2123"/>
                    <a:pt x="2418" y="2125"/>
                  </a:cubicBezTo>
                  <a:cubicBezTo>
                    <a:pt x="2415" y="2126"/>
                    <a:pt x="2406" y="2131"/>
                    <a:pt x="2402" y="2131"/>
                  </a:cubicBezTo>
                  <a:cubicBezTo>
                    <a:pt x="2388" y="2136"/>
                    <a:pt x="2374" y="2141"/>
                    <a:pt x="2360" y="2144"/>
                  </a:cubicBezTo>
                  <a:cubicBezTo>
                    <a:pt x="2352" y="2145"/>
                    <a:pt x="2345" y="2146"/>
                    <a:pt x="2339" y="2147"/>
                  </a:cubicBezTo>
                  <a:cubicBezTo>
                    <a:pt x="2337" y="2147"/>
                    <a:pt x="2337" y="2147"/>
                    <a:pt x="2337" y="2148"/>
                  </a:cubicBezTo>
                  <a:lnTo>
                    <a:pt x="2333" y="2148"/>
                  </a:lnTo>
                  <a:cubicBezTo>
                    <a:pt x="2318" y="2148"/>
                    <a:pt x="2302" y="2149"/>
                    <a:pt x="2288" y="2149"/>
                  </a:cubicBezTo>
                  <a:cubicBezTo>
                    <a:pt x="2281" y="2149"/>
                    <a:pt x="2274" y="2148"/>
                    <a:pt x="2268" y="2148"/>
                  </a:cubicBezTo>
                  <a:lnTo>
                    <a:pt x="2265" y="2147"/>
                  </a:lnTo>
                  <a:cubicBezTo>
                    <a:pt x="2264" y="2147"/>
                    <a:pt x="2263" y="2147"/>
                    <a:pt x="2258" y="2146"/>
                  </a:cubicBezTo>
                  <a:cubicBezTo>
                    <a:pt x="2245" y="2144"/>
                    <a:pt x="2232" y="2141"/>
                    <a:pt x="2219" y="2136"/>
                  </a:cubicBezTo>
                  <a:cubicBezTo>
                    <a:pt x="2217" y="2135"/>
                    <a:pt x="2207" y="2131"/>
                    <a:pt x="2206" y="2131"/>
                  </a:cubicBezTo>
                  <a:cubicBezTo>
                    <a:pt x="2202" y="2129"/>
                    <a:pt x="2197" y="2126"/>
                    <a:pt x="2192" y="2123"/>
                  </a:cubicBezTo>
                  <a:cubicBezTo>
                    <a:pt x="2186" y="2120"/>
                    <a:pt x="2180" y="2117"/>
                    <a:pt x="2175" y="2113"/>
                  </a:cubicBezTo>
                  <a:cubicBezTo>
                    <a:pt x="2173" y="2111"/>
                    <a:pt x="2170" y="2109"/>
                    <a:pt x="2167" y="2108"/>
                  </a:cubicBezTo>
                  <a:lnTo>
                    <a:pt x="2167" y="2107"/>
                  </a:lnTo>
                  <a:cubicBezTo>
                    <a:pt x="2166" y="2107"/>
                    <a:pt x="2166" y="2107"/>
                    <a:pt x="2165" y="2105"/>
                  </a:cubicBezTo>
                  <a:cubicBezTo>
                    <a:pt x="2154" y="2095"/>
                    <a:pt x="2146" y="2088"/>
                    <a:pt x="2137" y="2077"/>
                  </a:cubicBezTo>
                  <a:lnTo>
                    <a:pt x="2136" y="2077"/>
                  </a:lnTo>
                  <a:cubicBezTo>
                    <a:pt x="2135" y="2074"/>
                    <a:pt x="2133" y="2071"/>
                    <a:pt x="2131" y="2069"/>
                  </a:cubicBezTo>
                  <a:cubicBezTo>
                    <a:pt x="2127" y="2063"/>
                    <a:pt x="2123" y="2056"/>
                    <a:pt x="2120" y="2049"/>
                  </a:cubicBezTo>
                  <a:cubicBezTo>
                    <a:pt x="2119" y="2048"/>
                    <a:pt x="2114" y="2039"/>
                    <a:pt x="2113" y="2037"/>
                  </a:cubicBezTo>
                  <a:cubicBezTo>
                    <a:pt x="2112" y="2035"/>
                    <a:pt x="2109" y="2027"/>
                    <a:pt x="2109" y="2025"/>
                  </a:cubicBezTo>
                  <a:cubicBezTo>
                    <a:pt x="2104" y="2012"/>
                    <a:pt x="2101" y="1998"/>
                    <a:pt x="2099" y="1984"/>
                  </a:cubicBezTo>
                  <a:cubicBezTo>
                    <a:pt x="2099" y="1984"/>
                    <a:pt x="2098" y="1982"/>
                    <a:pt x="2098" y="1981"/>
                  </a:cubicBezTo>
                  <a:lnTo>
                    <a:pt x="2098" y="1976"/>
                  </a:lnTo>
                  <a:cubicBezTo>
                    <a:pt x="2097" y="1969"/>
                    <a:pt x="2097" y="1963"/>
                    <a:pt x="2097" y="1955"/>
                  </a:cubicBezTo>
                  <a:cubicBezTo>
                    <a:pt x="2097" y="1942"/>
                    <a:pt x="2098" y="1928"/>
                    <a:pt x="2099" y="1914"/>
                  </a:cubicBezTo>
                  <a:cubicBezTo>
                    <a:pt x="2099" y="1910"/>
                    <a:pt x="2100" y="1905"/>
                    <a:pt x="2100" y="1902"/>
                  </a:cubicBezTo>
                  <a:cubicBezTo>
                    <a:pt x="2102" y="1895"/>
                    <a:pt x="2103" y="1886"/>
                    <a:pt x="2105" y="1878"/>
                  </a:cubicBezTo>
                  <a:cubicBezTo>
                    <a:pt x="2109" y="1865"/>
                    <a:pt x="2114" y="1850"/>
                    <a:pt x="2121" y="1836"/>
                  </a:cubicBezTo>
                  <a:cubicBezTo>
                    <a:pt x="2122" y="1834"/>
                    <a:pt x="2125" y="1826"/>
                    <a:pt x="2126" y="1823"/>
                  </a:cubicBezTo>
                  <a:cubicBezTo>
                    <a:pt x="2130" y="1817"/>
                    <a:pt x="2134" y="1808"/>
                    <a:pt x="2137" y="1802"/>
                  </a:cubicBezTo>
                  <a:cubicBezTo>
                    <a:pt x="2142" y="1797"/>
                    <a:pt x="2145" y="1789"/>
                    <a:pt x="2150" y="1783"/>
                  </a:cubicBezTo>
                  <a:cubicBezTo>
                    <a:pt x="2152" y="1780"/>
                    <a:pt x="2157" y="1773"/>
                    <a:pt x="2158" y="1771"/>
                  </a:cubicBezTo>
                  <a:cubicBezTo>
                    <a:pt x="2168" y="1759"/>
                    <a:pt x="2178" y="1749"/>
                    <a:pt x="2188" y="1738"/>
                  </a:cubicBezTo>
                  <a:cubicBezTo>
                    <a:pt x="2202" y="1725"/>
                    <a:pt x="2201" y="1727"/>
                    <a:pt x="2214" y="1718"/>
                  </a:cubicBezTo>
                  <a:cubicBezTo>
                    <a:pt x="2224" y="1710"/>
                    <a:pt x="2243" y="1701"/>
                    <a:pt x="2250" y="1698"/>
                  </a:cubicBezTo>
                  <a:cubicBezTo>
                    <a:pt x="2262" y="1692"/>
                    <a:pt x="2275" y="1687"/>
                    <a:pt x="2293" y="1682"/>
                  </a:cubicBezTo>
                  <a:cubicBezTo>
                    <a:pt x="2309" y="1678"/>
                    <a:pt x="2319" y="1666"/>
                    <a:pt x="2323" y="1654"/>
                  </a:cubicBezTo>
                  <a:close/>
                  <a:moveTo>
                    <a:pt x="2669" y="2057"/>
                  </a:moveTo>
                  <a:cubicBezTo>
                    <a:pt x="2677" y="2061"/>
                    <a:pt x="2686" y="2062"/>
                    <a:pt x="2698" y="2062"/>
                  </a:cubicBezTo>
                  <a:cubicBezTo>
                    <a:pt x="2754" y="2060"/>
                    <a:pt x="2811" y="2059"/>
                    <a:pt x="2868" y="2059"/>
                  </a:cubicBezTo>
                  <a:cubicBezTo>
                    <a:pt x="3306" y="2059"/>
                    <a:pt x="3757" y="2111"/>
                    <a:pt x="4170" y="2253"/>
                  </a:cubicBezTo>
                  <a:cubicBezTo>
                    <a:pt x="4269" y="2287"/>
                    <a:pt x="4380" y="2336"/>
                    <a:pt x="4432" y="2434"/>
                  </a:cubicBezTo>
                  <a:cubicBezTo>
                    <a:pt x="4499" y="2561"/>
                    <a:pt x="4453" y="2716"/>
                    <a:pt x="4418" y="2846"/>
                  </a:cubicBezTo>
                  <a:cubicBezTo>
                    <a:pt x="4357" y="3080"/>
                    <a:pt x="4274" y="3316"/>
                    <a:pt x="4122" y="3507"/>
                  </a:cubicBezTo>
                  <a:cubicBezTo>
                    <a:pt x="3980" y="3684"/>
                    <a:pt x="3769" y="3821"/>
                    <a:pt x="3537" y="3825"/>
                  </a:cubicBezTo>
                  <a:cubicBezTo>
                    <a:pt x="3533" y="3825"/>
                    <a:pt x="3530" y="3825"/>
                    <a:pt x="3527" y="3825"/>
                  </a:cubicBezTo>
                  <a:cubicBezTo>
                    <a:pt x="3304" y="3825"/>
                    <a:pt x="3123" y="3689"/>
                    <a:pt x="2990" y="3520"/>
                  </a:cubicBezTo>
                  <a:cubicBezTo>
                    <a:pt x="2710" y="3162"/>
                    <a:pt x="2571" y="2678"/>
                    <a:pt x="2502" y="2232"/>
                  </a:cubicBezTo>
                  <a:cubicBezTo>
                    <a:pt x="2516" y="2226"/>
                    <a:pt x="2530" y="2217"/>
                    <a:pt x="2543" y="2207"/>
                  </a:cubicBezTo>
                  <a:cubicBezTo>
                    <a:pt x="2599" y="2169"/>
                    <a:pt x="2641" y="2118"/>
                    <a:pt x="2669" y="2057"/>
                  </a:cubicBezTo>
                  <a:close/>
                  <a:moveTo>
                    <a:pt x="1987" y="2071"/>
                  </a:moveTo>
                  <a:cubicBezTo>
                    <a:pt x="2012" y="2139"/>
                    <a:pt x="2056" y="2197"/>
                    <a:pt x="2123" y="2237"/>
                  </a:cubicBezTo>
                  <a:cubicBezTo>
                    <a:pt x="2177" y="2268"/>
                    <a:pt x="2240" y="2283"/>
                    <a:pt x="2303" y="2283"/>
                  </a:cubicBezTo>
                  <a:cubicBezTo>
                    <a:pt x="2325" y="2283"/>
                    <a:pt x="2346" y="2281"/>
                    <a:pt x="2367" y="2278"/>
                  </a:cubicBezTo>
                  <a:lnTo>
                    <a:pt x="2367" y="2278"/>
                  </a:lnTo>
                  <a:cubicBezTo>
                    <a:pt x="2385" y="2710"/>
                    <a:pt x="2378" y="3186"/>
                    <a:pt x="2236" y="3596"/>
                  </a:cubicBezTo>
                  <a:cubicBezTo>
                    <a:pt x="2164" y="3806"/>
                    <a:pt x="2015" y="3989"/>
                    <a:pt x="1775" y="3994"/>
                  </a:cubicBezTo>
                  <a:cubicBezTo>
                    <a:pt x="1772" y="3994"/>
                    <a:pt x="1768" y="3994"/>
                    <a:pt x="1765" y="3994"/>
                  </a:cubicBezTo>
                  <a:cubicBezTo>
                    <a:pt x="1549" y="3994"/>
                    <a:pt x="1343" y="3869"/>
                    <a:pt x="1174" y="3745"/>
                  </a:cubicBezTo>
                  <a:cubicBezTo>
                    <a:pt x="1011" y="3628"/>
                    <a:pt x="836" y="3486"/>
                    <a:pt x="751" y="3298"/>
                  </a:cubicBezTo>
                  <a:cubicBezTo>
                    <a:pt x="644" y="3069"/>
                    <a:pt x="725" y="2823"/>
                    <a:pt x="883" y="2641"/>
                  </a:cubicBezTo>
                  <a:cubicBezTo>
                    <a:pt x="1164" y="2319"/>
                    <a:pt x="1609" y="2233"/>
                    <a:pt x="1987" y="2071"/>
                  </a:cubicBezTo>
                  <a:close/>
                  <a:moveTo>
                    <a:pt x="3104" y="0"/>
                  </a:moveTo>
                  <a:cubicBezTo>
                    <a:pt x="2880" y="0"/>
                    <a:pt x="2667" y="67"/>
                    <a:pt x="2505" y="223"/>
                  </a:cubicBezTo>
                  <a:cubicBezTo>
                    <a:pt x="2146" y="567"/>
                    <a:pt x="2183" y="1101"/>
                    <a:pt x="2233" y="1550"/>
                  </a:cubicBezTo>
                  <a:cubicBezTo>
                    <a:pt x="2230" y="1554"/>
                    <a:pt x="2226" y="1556"/>
                    <a:pt x="2223" y="1558"/>
                  </a:cubicBezTo>
                  <a:cubicBezTo>
                    <a:pt x="2224" y="1553"/>
                    <a:pt x="2223" y="1545"/>
                    <a:pt x="2221" y="1539"/>
                  </a:cubicBezTo>
                  <a:cubicBezTo>
                    <a:pt x="2101" y="1157"/>
                    <a:pt x="1972" y="743"/>
                    <a:pt x="1657" y="472"/>
                  </a:cubicBezTo>
                  <a:cubicBezTo>
                    <a:pt x="1481" y="319"/>
                    <a:pt x="1243" y="215"/>
                    <a:pt x="1007" y="215"/>
                  </a:cubicBezTo>
                  <a:cubicBezTo>
                    <a:pt x="913" y="215"/>
                    <a:pt x="820" y="232"/>
                    <a:pt x="731" y="268"/>
                  </a:cubicBezTo>
                  <a:cubicBezTo>
                    <a:pt x="376" y="413"/>
                    <a:pt x="172" y="876"/>
                    <a:pt x="88" y="1226"/>
                  </a:cubicBezTo>
                  <a:cubicBezTo>
                    <a:pt x="7" y="1564"/>
                    <a:pt x="93" y="1976"/>
                    <a:pt x="447" y="2119"/>
                  </a:cubicBezTo>
                  <a:cubicBezTo>
                    <a:pt x="555" y="2163"/>
                    <a:pt x="669" y="2177"/>
                    <a:pt x="784" y="2177"/>
                  </a:cubicBezTo>
                  <a:cubicBezTo>
                    <a:pt x="895" y="2177"/>
                    <a:pt x="1007" y="2164"/>
                    <a:pt x="1115" y="2153"/>
                  </a:cubicBezTo>
                  <a:cubicBezTo>
                    <a:pt x="1252" y="2138"/>
                    <a:pt x="1387" y="2124"/>
                    <a:pt x="1524" y="2110"/>
                  </a:cubicBezTo>
                  <a:lnTo>
                    <a:pt x="1524" y="2110"/>
                  </a:lnTo>
                  <a:cubicBezTo>
                    <a:pt x="1273" y="2204"/>
                    <a:pt x="1026" y="2308"/>
                    <a:pt x="834" y="2501"/>
                  </a:cubicBezTo>
                  <a:cubicBezTo>
                    <a:pt x="589" y="2749"/>
                    <a:pt x="480" y="3105"/>
                    <a:pt x="666" y="3421"/>
                  </a:cubicBezTo>
                  <a:cubicBezTo>
                    <a:pt x="845" y="3725"/>
                    <a:pt x="1229" y="4005"/>
                    <a:pt x="1566" y="4097"/>
                  </a:cubicBezTo>
                  <a:cubicBezTo>
                    <a:pt x="1630" y="4115"/>
                    <a:pt x="1694" y="4124"/>
                    <a:pt x="1754" y="4124"/>
                  </a:cubicBezTo>
                  <a:cubicBezTo>
                    <a:pt x="2014" y="4124"/>
                    <a:pt x="2228" y="3966"/>
                    <a:pt x="2336" y="3706"/>
                  </a:cubicBezTo>
                  <a:cubicBezTo>
                    <a:pt x="2420" y="3506"/>
                    <a:pt x="2448" y="3287"/>
                    <a:pt x="2472" y="3075"/>
                  </a:cubicBezTo>
                  <a:cubicBezTo>
                    <a:pt x="2483" y="2984"/>
                    <a:pt x="2491" y="2892"/>
                    <a:pt x="2496" y="2803"/>
                  </a:cubicBezTo>
                  <a:cubicBezTo>
                    <a:pt x="2663" y="3354"/>
                    <a:pt x="2978" y="3960"/>
                    <a:pt x="3519" y="3960"/>
                  </a:cubicBezTo>
                  <a:cubicBezTo>
                    <a:pt x="3576" y="3960"/>
                    <a:pt x="3637" y="3953"/>
                    <a:pt x="3699" y="3939"/>
                  </a:cubicBezTo>
                  <a:cubicBezTo>
                    <a:pt x="4104" y="3845"/>
                    <a:pt x="4352" y="3480"/>
                    <a:pt x="4482" y="3110"/>
                  </a:cubicBezTo>
                  <a:cubicBezTo>
                    <a:pt x="4546" y="2929"/>
                    <a:pt x="4624" y="2710"/>
                    <a:pt x="4598" y="2515"/>
                  </a:cubicBezTo>
                  <a:cubicBezTo>
                    <a:pt x="4575" y="2334"/>
                    <a:pt x="4449" y="2218"/>
                    <a:pt x="4287" y="2150"/>
                  </a:cubicBezTo>
                  <a:cubicBezTo>
                    <a:pt x="4053" y="2051"/>
                    <a:pt x="3786" y="2009"/>
                    <a:pt x="3536" y="1972"/>
                  </a:cubicBezTo>
                  <a:cubicBezTo>
                    <a:pt x="3468" y="1962"/>
                    <a:pt x="3400" y="1954"/>
                    <a:pt x="3332" y="1948"/>
                  </a:cubicBezTo>
                  <a:cubicBezTo>
                    <a:pt x="3923" y="1800"/>
                    <a:pt x="4521" y="1491"/>
                    <a:pt x="4325" y="820"/>
                  </a:cubicBezTo>
                  <a:cubicBezTo>
                    <a:pt x="4191" y="359"/>
                    <a:pt x="3619" y="0"/>
                    <a:pt x="3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721375" y="510075"/>
              <a:ext cx="49950" cy="44225"/>
            </a:xfrm>
            <a:custGeom>
              <a:avLst/>
              <a:gdLst/>
              <a:ahLst/>
              <a:cxnLst/>
              <a:rect l="l" t="t" r="r" b="b"/>
              <a:pathLst>
                <a:path w="1998" h="1769" extrusionOk="0">
                  <a:moveTo>
                    <a:pt x="168" y="1"/>
                  </a:moveTo>
                  <a:cubicBezTo>
                    <a:pt x="140" y="61"/>
                    <a:pt x="97" y="112"/>
                    <a:pt x="42" y="151"/>
                  </a:cubicBezTo>
                  <a:cubicBezTo>
                    <a:pt x="29" y="160"/>
                    <a:pt x="15" y="169"/>
                    <a:pt x="1" y="175"/>
                  </a:cubicBezTo>
                  <a:cubicBezTo>
                    <a:pt x="70" y="621"/>
                    <a:pt x="209" y="1105"/>
                    <a:pt x="489" y="1463"/>
                  </a:cubicBezTo>
                  <a:cubicBezTo>
                    <a:pt x="621" y="1632"/>
                    <a:pt x="801" y="1768"/>
                    <a:pt x="1023" y="1768"/>
                  </a:cubicBezTo>
                  <a:cubicBezTo>
                    <a:pt x="1027" y="1768"/>
                    <a:pt x="1031" y="1768"/>
                    <a:pt x="1036" y="1768"/>
                  </a:cubicBezTo>
                  <a:cubicBezTo>
                    <a:pt x="1268" y="1764"/>
                    <a:pt x="1479" y="1627"/>
                    <a:pt x="1621" y="1450"/>
                  </a:cubicBezTo>
                  <a:cubicBezTo>
                    <a:pt x="1773" y="1259"/>
                    <a:pt x="1856" y="1023"/>
                    <a:pt x="1917" y="789"/>
                  </a:cubicBezTo>
                  <a:cubicBezTo>
                    <a:pt x="1952" y="660"/>
                    <a:pt x="1998" y="504"/>
                    <a:pt x="1931" y="377"/>
                  </a:cubicBezTo>
                  <a:cubicBezTo>
                    <a:pt x="1879" y="279"/>
                    <a:pt x="1768" y="230"/>
                    <a:pt x="1669" y="196"/>
                  </a:cubicBezTo>
                  <a:cubicBezTo>
                    <a:pt x="1256" y="54"/>
                    <a:pt x="804" y="2"/>
                    <a:pt x="366" y="2"/>
                  </a:cubicBezTo>
                  <a:cubicBezTo>
                    <a:pt x="310" y="2"/>
                    <a:pt x="253" y="3"/>
                    <a:pt x="197" y="5"/>
                  </a:cubicBezTo>
                  <a:cubicBezTo>
                    <a:pt x="185" y="5"/>
                    <a:pt x="176" y="4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715550" y="462125"/>
              <a:ext cx="53275" cy="44750"/>
            </a:xfrm>
            <a:custGeom>
              <a:avLst/>
              <a:gdLst/>
              <a:ahLst/>
              <a:cxnLst/>
              <a:rect l="l" t="t" r="r" b="b"/>
              <a:pathLst>
                <a:path w="2131" h="1790" extrusionOk="0">
                  <a:moveTo>
                    <a:pt x="815" y="1"/>
                  </a:moveTo>
                  <a:cubicBezTo>
                    <a:pt x="650" y="1"/>
                    <a:pt x="491" y="44"/>
                    <a:pt x="363" y="152"/>
                  </a:cubicBezTo>
                  <a:cubicBezTo>
                    <a:pt x="1" y="456"/>
                    <a:pt x="45" y="984"/>
                    <a:pt x="88" y="1405"/>
                  </a:cubicBezTo>
                  <a:cubicBezTo>
                    <a:pt x="127" y="1413"/>
                    <a:pt x="166" y="1424"/>
                    <a:pt x="203" y="1442"/>
                  </a:cubicBezTo>
                  <a:cubicBezTo>
                    <a:pt x="287" y="1482"/>
                    <a:pt x="359" y="1553"/>
                    <a:pt x="396" y="1639"/>
                  </a:cubicBezTo>
                  <a:cubicBezTo>
                    <a:pt x="417" y="1687"/>
                    <a:pt x="428" y="1737"/>
                    <a:pt x="428" y="1789"/>
                  </a:cubicBezTo>
                  <a:lnTo>
                    <a:pt x="430" y="1789"/>
                  </a:lnTo>
                  <a:cubicBezTo>
                    <a:pt x="669" y="1760"/>
                    <a:pt x="906" y="1713"/>
                    <a:pt x="1135" y="1645"/>
                  </a:cubicBezTo>
                  <a:cubicBezTo>
                    <a:pt x="1335" y="1588"/>
                    <a:pt x="1547" y="1522"/>
                    <a:pt x="1716" y="1395"/>
                  </a:cubicBezTo>
                  <a:cubicBezTo>
                    <a:pt x="2130" y="1085"/>
                    <a:pt x="1950" y="521"/>
                    <a:pt x="1581" y="262"/>
                  </a:cubicBezTo>
                  <a:cubicBezTo>
                    <a:pt x="1378" y="119"/>
                    <a:pt x="1088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711250" y="499975"/>
              <a:ext cx="11725" cy="12425"/>
            </a:xfrm>
            <a:custGeom>
              <a:avLst/>
              <a:gdLst/>
              <a:ahLst/>
              <a:cxnLst/>
              <a:rect l="l" t="t" r="r" b="b"/>
              <a:pathLst>
                <a:path w="469" h="497" extrusionOk="0">
                  <a:moveTo>
                    <a:pt x="227" y="1"/>
                  </a:moveTo>
                  <a:cubicBezTo>
                    <a:pt x="223" y="13"/>
                    <a:pt x="213" y="25"/>
                    <a:pt x="197" y="29"/>
                  </a:cubicBezTo>
                  <a:cubicBezTo>
                    <a:pt x="178" y="34"/>
                    <a:pt x="166" y="39"/>
                    <a:pt x="154" y="45"/>
                  </a:cubicBezTo>
                  <a:cubicBezTo>
                    <a:pt x="147" y="48"/>
                    <a:pt x="128" y="57"/>
                    <a:pt x="118" y="65"/>
                  </a:cubicBezTo>
                  <a:cubicBezTo>
                    <a:pt x="105" y="74"/>
                    <a:pt x="106" y="72"/>
                    <a:pt x="92" y="85"/>
                  </a:cubicBezTo>
                  <a:cubicBezTo>
                    <a:pt x="81" y="96"/>
                    <a:pt x="72" y="106"/>
                    <a:pt x="62" y="118"/>
                  </a:cubicBezTo>
                  <a:cubicBezTo>
                    <a:pt x="61" y="120"/>
                    <a:pt x="56" y="127"/>
                    <a:pt x="53" y="130"/>
                  </a:cubicBezTo>
                  <a:cubicBezTo>
                    <a:pt x="49" y="136"/>
                    <a:pt x="46" y="144"/>
                    <a:pt x="41" y="149"/>
                  </a:cubicBezTo>
                  <a:cubicBezTo>
                    <a:pt x="37" y="155"/>
                    <a:pt x="34" y="164"/>
                    <a:pt x="30" y="170"/>
                  </a:cubicBezTo>
                  <a:cubicBezTo>
                    <a:pt x="29" y="173"/>
                    <a:pt x="25" y="181"/>
                    <a:pt x="24" y="183"/>
                  </a:cubicBezTo>
                  <a:cubicBezTo>
                    <a:pt x="18" y="197"/>
                    <a:pt x="12" y="212"/>
                    <a:pt x="9" y="225"/>
                  </a:cubicBezTo>
                  <a:cubicBezTo>
                    <a:pt x="7" y="233"/>
                    <a:pt x="6" y="242"/>
                    <a:pt x="4" y="249"/>
                  </a:cubicBezTo>
                  <a:cubicBezTo>
                    <a:pt x="4" y="252"/>
                    <a:pt x="3" y="257"/>
                    <a:pt x="3" y="261"/>
                  </a:cubicBezTo>
                  <a:cubicBezTo>
                    <a:pt x="2" y="275"/>
                    <a:pt x="1" y="289"/>
                    <a:pt x="1" y="302"/>
                  </a:cubicBezTo>
                  <a:cubicBezTo>
                    <a:pt x="1" y="310"/>
                    <a:pt x="1" y="316"/>
                    <a:pt x="2" y="323"/>
                  </a:cubicBezTo>
                  <a:lnTo>
                    <a:pt x="2" y="328"/>
                  </a:lnTo>
                  <a:cubicBezTo>
                    <a:pt x="2" y="329"/>
                    <a:pt x="3" y="331"/>
                    <a:pt x="3" y="331"/>
                  </a:cubicBezTo>
                  <a:cubicBezTo>
                    <a:pt x="5" y="345"/>
                    <a:pt x="8" y="359"/>
                    <a:pt x="13" y="372"/>
                  </a:cubicBezTo>
                  <a:cubicBezTo>
                    <a:pt x="13" y="374"/>
                    <a:pt x="16" y="382"/>
                    <a:pt x="17" y="384"/>
                  </a:cubicBezTo>
                  <a:cubicBezTo>
                    <a:pt x="18" y="386"/>
                    <a:pt x="22" y="395"/>
                    <a:pt x="23" y="396"/>
                  </a:cubicBezTo>
                  <a:cubicBezTo>
                    <a:pt x="27" y="403"/>
                    <a:pt x="31" y="410"/>
                    <a:pt x="35" y="416"/>
                  </a:cubicBezTo>
                  <a:cubicBezTo>
                    <a:pt x="36" y="419"/>
                    <a:pt x="38" y="421"/>
                    <a:pt x="40" y="424"/>
                  </a:cubicBezTo>
                  <a:lnTo>
                    <a:pt x="41" y="424"/>
                  </a:lnTo>
                  <a:cubicBezTo>
                    <a:pt x="49" y="435"/>
                    <a:pt x="58" y="442"/>
                    <a:pt x="69" y="452"/>
                  </a:cubicBezTo>
                  <a:cubicBezTo>
                    <a:pt x="70" y="454"/>
                    <a:pt x="70" y="454"/>
                    <a:pt x="71" y="454"/>
                  </a:cubicBezTo>
                  <a:lnTo>
                    <a:pt x="71" y="455"/>
                  </a:lnTo>
                  <a:cubicBezTo>
                    <a:pt x="74" y="456"/>
                    <a:pt x="76" y="458"/>
                    <a:pt x="78" y="460"/>
                  </a:cubicBezTo>
                  <a:cubicBezTo>
                    <a:pt x="84" y="464"/>
                    <a:pt x="89" y="467"/>
                    <a:pt x="96" y="470"/>
                  </a:cubicBezTo>
                  <a:cubicBezTo>
                    <a:pt x="101" y="473"/>
                    <a:pt x="105" y="476"/>
                    <a:pt x="110" y="478"/>
                  </a:cubicBezTo>
                  <a:cubicBezTo>
                    <a:pt x="111" y="478"/>
                    <a:pt x="121" y="482"/>
                    <a:pt x="123" y="483"/>
                  </a:cubicBezTo>
                  <a:cubicBezTo>
                    <a:pt x="136" y="488"/>
                    <a:pt x="149" y="491"/>
                    <a:pt x="162" y="493"/>
                  </a:cubicBezTo>
                  <a:cubicBezTo>
                    <a:pt x="167" y="494"/>
                    <a:pt x="168" y="494"/>
                    <a:pt x="169" y="494"/>
                  </a:cubicBezTo>
                  <a:lnTo>
                    <a:pt x="171" y="495"/>
                  </a:lnTo>
                  <a:cubicBezTo>
                    <a:pt x="178" y="495"/>
                    <a:pt x="184" y="496"/>
                    <a:pt x="192" y="496"/>
                  </a:cubicBezTo>
                  <a:cubicBezTo>
                    <a:pt x="206" y="496"/>
                    <a:pt x="222" y="495"/>
                    <a:pt x="237" y="495"/>
                  </a:cubicBezTo>
                  <a:lnTo>
                    <a:pt x="240" y="495"/>
                  </a:lnTo>
                  <a:cubicBezTo>
                    <a:pt x="240" y="494"/>
                    <a:pt x="240" y="494"/>
                    <a:pt x="242" y="494"/>
                  </a:cubicBezTo>
                  <a:cubicBezTo>
                    <a:pt x="249" y="493"/>
                    <a:pt x="255" y="492"/>
                    <a:pt x="264" y="491"/>
                  </a:cubicBezTo>
                  <a:cubicBezTo>
                    <a:pt x="278" y="488"/>
                    <a:pt x="292" y="483"/>
                    <a:pt x="306" y="478"/>
                  </a:cubicBezTo>
                  <a:cubicBezTo>
                    <a:pt x="309" y="478"/>
                    <a:pt x="319" y="473"/>
                    <a:pt x="321" y="472"/>
                  </a:cubicBezTo>
                  <a:cubicBezTo>
                    <a:pt x="325" y="470"/>
                    <a:pt x="334" y="466"/>
                    <a:pt x="335" y="465"/>
                  </a:cubicBezTo>
                  <a:cubicBezTo>
                    <a:pt x="347" y="460"/>
                    <a:pt x="360" y="453"/>
                    <a:pt x="371" y="445"/>
                  </a:cubicBezTo>
                  <a:cubicBezTo>
                    <a:pt x="374" y="442"/>
                    <a:pt x="377" y="440"/>
                    <a:pt x="382" y="437"/>
                  </a:cubicBezTo>
                  <a:cubicBezTo>
                    <a:pt x="382" y="437"/>
                    <a:pt x="383" y="437"/>
                    <a:pt x="384" y="436"/>
                  </a:cubicBezTo>
                  <a:cubicBezTo>
                    <a:pt x="385" y="435"/>
                    <a:pt x="386" y="434"/>
                    <a:pt x="387" y="434"/>
                  </a:cubicBezTo>
                  <a:cubicBezTo>
                    <a:pt x="389" y="431"/>
                    <a:pt x="392" y="428"/>
                    <a:pt x="396" y="425"/>
                  </a:cubicBezTo>
                  <a:cubicBezTo>
                    <a:pt x="406" y="416"/>
                    <a:pt x="415" y="407"/>
                    <a:pt x="424" y="395"/>
                  </a:cubicBezTo>
                  <a:lnTo>
                    <a:pt x="425" y="394"/>
                  </a:lnTo>
                  <a:cubicBezTo>
                    <a:pt x="427" y="392"/>
                    <a:pt x="429" y="390"/>
                    <a:pt x="430" y="388"/>
                  </a:cubicBezTo>
                  <a:cubicBezTo>
                    <a:pt x="433" y="383"/>
                    <a:pt x="438" y="376"/>
                    <a:pt x="441" y="371"/>
                  </a:cubicBezTo>
                  <a:cubicBezTo>
                    <a:pt x="444" y="365"/>
                    <a:pt x="449" y="357"/>
                    <a:pt x="453" y="350"/>
                  </a:cubicBezTo>
                  <a:lnTo>
                    <a:pt x="454" y="348"/>
                  </a:lnTo>
                  <a:cubicBezTo>
                    <a:pt x="454" y="346"/>
                    <a:pt x="455" y="344"/>
                    <a:pt x="456" y="341"/>
                  </a:cubicBezTo>
                  <a:cubicBezTo>
                    <a:pt x="461" y="328"/>
                    <a:pt x="464" y="316"/>
                    <a:pt x="466" y="302"/>
                  </a:cubicBezTo>
                  <a:cubicBezTo>
                    <a:pt x="466" y="301"/>
                    <a:pt x="467" y="299"/>
                    <a:pt x="467" y="298"/>
                  </a:cubicBezTo>
                  <a:lnTo>
                    <a:pt x="467" y="296"/>
                  </a:lnTo>
                  <a:cubicBezTo>
                    <a:pt x="467" y="293"/>
                    <a:pt x="467" y="288"/>
                    <a:pt x="468" y="285"/>
                  </a:cubicBezTo>
                  <a:lnTo>
                    <a:pt x="468" y="261"/>
                  </a:lnTo>
                  <a:cubicBezTo>
                    <a:pt x="468" y="260"/>
                    <a:pt x="468" y="252"/>
                    <a:pt x="467" y="247"/>
                  </a:cubicBezTo>
                  <a:cubicBezTo>
                    <a:pt x="466" y="240"/>
                    <a:pt x="464" y="232"/>
                    <a:pt x="462" y="226"/>
                  </a:cubicBezTo>
                  <a:cubicBezTo>
                    <a:pt x="461" y="217"/>
                    <a:pt x="458" y="207"/>
                    <a:pt x="456" y="200"/>
                  </a:cubicBezTo>
                  <a:cubicBezTo>
                    <a:pt x="454" y="197"/>
                    <a:pt x="453" y="192"/>
                    <a:pt x="450" y="189"/>
                  </a:cubicBezTo>
                  <a:cubicBezTo>
                    <a:pt x="450" y="188"/>
                    <a:pt x="449" y="188"/>
                    <a:pt x="449" y="187"/>
                  </a:cubicBezTo>
                  <a:cubicBezTo>
                    <a:pt x="444" y="171"/>
                    <a:pt x="435" y="156"/>
                    <a:pt x="427" y="143"/>
                  </a:cubicBezTo>
                  <a:cubicBezTo>
                    <a:pt x="394" y="93"/>
                    <a:pt x="350" y="51"/>
                    <a:pt x="294" y="23"/>
                  </a:cubicBezTo>
                  <a:cubicBezTo>
                    <a:pt x="276" y="13"/>
                    <a:pt x="250" y="6"/>
                    <a:pt x="227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3674950" y="510425"/>
              <a:ext cx="43525" cy="48075"/>
            </a:xfrm>
            <a:custGeom>
              <a:avLst/>
              <a:gdLst/>
              <a:ahLst/>
              <a:cxnLst/>
              <a:rect l="l" t="t" r="r" b="b"/>
              <a:pathLst>
                <a:path w="1741" h="1923" extrusionOk="0">
                  <a:moveTo>
                    <a:pt x="1343" y="0"/>
                  </a:moveTo>
                  <a:cubicBezTo>
                    <a:pt x="965" y="162"/>
                    <a:pt x="520" y="248"/>
                    <a:pt x="239" y="570"/>
                  </a:cubicBezTo>
                  <a:cubicBezTo>
                    <a:pt x="81" y="752"/>
                    <a:pt x="0" y="998"/>
                    <a:pt x="107" y="1227"/>
                  </a:cubicBezTo>
                  <a:cubicBezTo>
                    <a:pt x="192" y="1415"/>
                    <a:pt x="367" y="1557"/>
                    <a:pt x="530" y="1674"/>
                  </a:cubicBezTo>
                  <a:cubicBezTo>
                    <a:pt x="699" y="1797"/>
                    <a:pt x="903" y="1922"/>
                    <a:pt x="1118" y="1922"/>
                  </a:cubicBezTo>
                  <a:cubicBezTo>
                    <a:pt x="1123" y="1922"/>
                    <a:pt x="1127" y="1922"/>
                    <a:pt x="1131" y="1922"/>
                  </a:cubicBezTo>
                  <a:cubicBezTo>
                    <a:pt x="1371" y="1918"/>
                    <a:pt x="1520" y="1735"/>
                    <a:pt x="1592" y="1524"/>
                  </a:cubicBezTo>
                  <a:cubicBezTo>
                    <a:pt x="1734" y="1115"/>
                    <a:pt x="1741" y="639"/>
                    <a:pt x="1723" y="207"/>
                  </a:cubicBezTo>
                  <a:lnTo>
                    <a:pt x="1723" y="207"/>
                  </a:lnTo>
                  <a:cubicBezTo>
                    <a:pt x="1702" y="210"/>
                    <a:pt x="1681" y="212"/>
                    <a:pt x="1659" y="212"/>
                  </a:cubicBezTo>
                  <a:cubicBezTo>
                    <a:pt x="1596" y="212"/>
                    <a:pt x="1533" y="197"/>
                    <a:pt x="1479" y="166"/>
                  </a:cubicBezTo>
                  <a:cubicBezTo>
                    <a:pt x="1412" y="126"/>
                    <a:pt x="1368" y="67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658825" y="467400"/>
              <a:ext cx="54775" cy="42500"/>
            </a:xfrm>
            <a:custGeom>
              <a:avLst/>
              <a:gdLst/>
              <a:ahLst/>
              <a:cxnLst/>
              <a:rect l="l" t="t" r="r" b="b"/>
              <a:pathLst>
                <a:path w="2191" h="1700" extrusionOk="0">
                  <a:moveTo>
                    <a:pt x="1010" y="1"/>
                  </a:moveTo>
                  <a:cubicBezTo>
                    <a:pt x="952" y="1"/>
                    <a:pt x="895" y="8"/>
                    <a:pt x="838" y="25"/>
                  </a:cubicBezTo>
                  <a:cubicBezTo>
                    <a:pt x="623" y="88"/>
                    <a:pt x="494" y="273"/>
                    <a:pt x="396" y="463"/>
                  </a:cubicBezTo>
                  <a:cubicBezTo>
                    <a:pt x="207" y="827"/>
                    <a:pt x="0" y="1511"/>
                    <a:pt x="562" y="1670"/>
                  </a:cubicBezTo>
                  <a:cubicBezTo>
                    <a:pt x="640" y="1692"/>
                    <a:pt x="721" y="1700"/>
                    <a:pt x="803" y="1700"/>
                  </a:cubicBezTo>
                  <a:cubicBezTo>
                    <a:pt x="945" y="1700"/>
                    <a:pt x="1090" y="1676"/>
                    <a:pt x="1226" y="1662"/>
                  </a:cubicBezTo>
                  <a:cubicBezTo>
                    <a:pt x="1474" y="1636"/>
                    <a:pt x="1722" y="1608"/>
                    <a:pt x="1969" y="1583"/>
                  </a:cubicBezTo>
                  <a:cubicBezTo>
                    <a:pt x="1970" y="1556"/>
                    <a:pt x="1973" y="1528"/>
                    <a:pt x="1980" y="1501"/>
                  </a:cubicBezTo>
                  <a:cubicBezTo>
                    <a:pt x="2006" y="1395"/>
                    <a:pt x="2084" y="1288"/>
                    <a:pt x="2190" y="1251"/>
                  </a:cubicBezTo>
                  <a:cubicBezTo>
                    <a:pt x="2190" y="1250"/>
                    <a:pt x="2190" y="1247"/>
                    <a:pt x="2191" y="1245"/>
                  </a:cubicBezTo>
                  <a:lnTo>
                    <a:pt x="2191" y="1245"/>
                  </a:lnTo>
                  <a:cubicBezTo>
                    <a:pt x="2186" y="1246"/>
                    <a:pt x="2181" y="1247"/>
                    <a:pt x="2176" y="1247"/>
                  </a:cubicBezTo>
                  <a:cubicBezTo>
                    <a:pt x="2157" y="1247"/>
                    <a:pt x="2137" y="1238"/>
                    <a:pt x="2129" y="1214"/>
                  </a:cubicBezTo>
                  <a:cubicBezTo>
                    <a:pt x="1982" y="810"/>
                    <a:pt x="1813" y="333"/>
                    <a:pt x="1413" y="111"/>
                  </a:cubicBezTo>
                  <a:cubicBezTo>
                    <a:pt x="1291" y="45"/>
                    <a:pt x="1151" y="1"/>
                    <a:pt x="1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3721375" y="510075"/>
              <a:ext cx="49950" cy="44175"/>
            </a:xfrm>
            <a:custGeom>
              <a:avLst/>
              <a:gdLst/>
              <a:ahLst/>
              <a:cxnLst/>
              <a:rect l="l" t="t" r="r" b="b"/>
              <a:pathLst>
                <a:path w="1998" h="1767" extrusionOk="0">
                  <a:moveTo>
                    <a:pt x="168" y="1"/>
                  </a:moveTo>
                  <a:cubicBezTo>
                    <a:pt x="140" y="61"/>
                    <a:pt x="98" y="112"/>
                    <a:pt x="42" y="150"/>
                  </a:cubicBezTo>
                  <a:cubicBezTo>
                    <a:pt x="29" y="160"/>
                    <a:pt x="15" y="169"/>
                    <a:pt x="1" y="175"/>
                  </a:cubicBezTo>
                  <a:cubicBezTo>
                    <a:pt x="19" y="296"/>
                    <a:pt x="44" y="420"/>
                    <a:pt x="75" y="544"/>
                  </a:cubicBezTo>
                  <a:cubicBezTo>
                    <a:pt x="130" y="437"/>
                    <a:pt x="204" y="340"/>
                    <a:pt x="297" y="256"/>
                  </a:cubicBezTo>
                  <a:cubicBezTo>
                    <a:pt x="446" y="121"/>
                    <a:pt x="616" y="60"/>
                    <a:pt x="783" y="60"/>
                  </a:cubicBezTo>
                  <a:cubicBezTo>
                    <a:pt x="1073" y="60"/>
                    <a:pt x="1352" y="246"/>
                    <a:pt x="1492" y="549"/>
                  </a:cubicBezTo>
                  <a:cubicBezTo>
                    <a:pt x="1710" y="1021"/>
                    <a:pt x="1583" y="1592"/>
                    <a:pt x="1055" y="1766"/>
                  </a:cubicBezTo>
                  <a:cubicBezTo>
                    <a:pt x="1280" y="1755"/>
                    <a:pt x="1483" y="1622"/>
                    <a:pt x="1621" y="1450"/>
                  </a:cubicBezTo>
                  <a:cubicBezTo>
                    <a:pt x="1773" y="1259"/>
                    <a:pt x="1856" y="1023"/>
                    <a:pt x="1917" y="789"/>
                  </a:cubicBezTo>
                  <a:cubicBezTo>
                    <a:pt x="1952" y="660"/>
                    <a:pt x="1998" y="504"/>
                    <a:pt x="1931" y="377"/>
                  </a:cubicBezTo>
                  <a:cubicBezTo>
                    <a:pt x="1879" y="279"/>
                    <a:pt x="1768" y="230"/>
                    <a:pt x="1669" y="196"/>
                  </a:cubicBezTo>
                  <a:cubicBezTo>
                    <a:pt x="1256" y="54"/>
                    <a:pt x="805" y="2"/>
                    <a:pt x="367" y="2"/>
                  </a:cubicBezTo>
                  <a:cubicBezTo>
                    <a:pt x="310" y="2"/>
                    <a:pt x="253" y="3"/>
                    <a:pt x="197" y="5"/>
                  </a:cubicBezTo>
                  <a:cubicBezTo>
                    <a:pt x="185" y="5"/>
                    <a:pt x="176" y="4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717125" y="465275"/>
              <a:ext cx="51700" cy="41600"/>
            </a:xfrm>
            <a:custGeom>
              <a:avLst/>
              <a:gdLst/>
              <a:ahLst/>
              <a:cxnLst/>
              <a:rect l="l" t="t" r="r" b="b"/>
              <a:pathLst>
                <a:path w="2068" h="1664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1492" y="341"/>
                    <a:pt x="1493" y="889"/>
                    <a:pt x="1197" y="1171"/>
                  </a:cubicBezTo>
                  <a:cubicBezTo>
                    <a:pt x="1060" y="1302"/>
                    <a:pt x="889" y="1360"/>
                    <a:pt x="716" y="1360"/>
                  </a:cubicBezTo>
                  <a:cubicBezTo>
                    <a:pt x="522" y="1360"/>
                    <a:pt x="324" y="1287"/>
                    <a:pt x="165" y="1162"/>
                  </a:cubicBezTo>
                  <a:cubicBezTo>
                    <a:pt x="102" y="1111"/>
                    <a:pt x="48" y="1053"/>
                    <a:pt x="1" y="991"/>
                  </a:cubicBezTo>
                  <a:lnTo>
                    <a:pt x="1" y="991"/>
                  </a:lnTo>
                  <a:cubicBezTo>
                    <a:pt x="6" y="1090"/>
                    <a:pt x="15" y="1187"/>
                    <a:pt x="25" y="1279"/>
                  </a:cubicBezTo>
                  <a:cubicBezTo>
                    <a:pt x="64" y="1287"/>
                    <a:pt x="102" y="1298"/>
                    <a:pt x="139" y="1316"/>
                  </a:cubicBezTo>
                  <a:cubicBezTo>
                    <a:pt x="223" y="1356"/>
                    <a:pt x="296" y="1427"/>
                    <a:pt x="332" y="1513"/>
                  </a:cubicBezTo>
                  <a:cubicBezTo>
                    <a:pt x="354" y="1561"/>
                    <a:pt x="364" y="1612"/>
                    <a:pt x="364" y="1663"/>
                  </a:cubicBezTo>
                  <a:lnTo>
                    <a:pt x="367" y="1663"/>
                  </a:lnTo>
                  <a:cubicBezTo>
                    <a:pt x="606" y="1634"/>
                    <a:pt x="841" y="1587"/>
                    <a:pt x="1072" y="1519"/>
                  </a:cubicBezTo>
                  <a:cubicBezTo>
                    <a:pt x="1271" y="1462"/>
                    <a:pt x="1484" y="1396"/>
                    <a:pt x="1652" y="1270"/>
                  </a:cubicBezTo>
                  <a:cubicBezTo>
                    <a:pt x="2067" y="959"/>
                    <a:pt x="1887" y="395"/>
                    <a:pt x="1518" y="136"/>
                  </a:cubicBezTo>
                  <a:cubicBezTo>
                    <a:pt x="1447" y="86"/>
                    <a:pt x="1365" y="4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711250" y="499975"/>
              <a:ext cx="11725" cy="12425"/>
            </a:xfrm>
            <a:custGeom>
              <a:avLst/>
              <a:gdLst/>
              <a:ahLst/>
              <a:cxnLst/>
              <a:rect l="l" t="t" r="r" b="b"/>
              <a:pathLst>
                <a:path w="469" h="497" extrusionOk="0">
                  <a:moveTo>
                    <a:pt x="227" y="1"/>
                  </a:moveTo>
                  <a:cubicBezTo>
                    <a:pt x="223" y="13"/>
                    <a:pt x="213" y="25"/>
                    <a:pt x="197" y="29"/>
                  </a:cubicBezTo>
                  <a:cubicBezTo>
                    <a:pt x="178" y="34"/>
                    <a:pt x="166" y="39"/>
                    <a:pt x="154" y="45"/>
                  </a:cubicBezTo>
                  <a:cubicBezTo>
                    <a:pt x="147" y="48"/>
                    <a:pt x="128" y="57"/>
                    <a:pt x="118" y="65"/>
                  </a:cubicBezTo>
                  <a:cubicBezTo>
                    <a:pt x="105" y="74"/>
                    <a:pt x="106" y="72"/>
                    <a:pt x="92" y="85"/>
                  </a:cubicBezTo>
                  <a:cubicBezTo>
                    <a:pt x="81" y="96"/>
                    <a:pt x="72" y="106"/>
                    <a:pt x="62" y="118"/>
                  </a:cubicBezTo>
                  <a:cubicBezTo>
                    <a:pt x="61" y="120"/>
                    <a:pt x="56" y="127"/>
                    <a:pt x="53" y="130"/>
                  </a:cubicBezTo>
                  <a:cubicBezTo>
                    <a:pt x="49" y="136"/>
                    <a:pt x="46" y="144"/>
                    <a:pt x="41" y="149"/>
                  </a:cubicBezTo>
                  <a:cubicBezTo>
                    <a:pt x="37" y="155"/>
                    <a:pt x="34" y="164"/>
                    <a:pt x="30" y="170"/>
                  </a:cubicBezTo>
                  <a:cubicBezTo>
                    <a:pt x="29" y="173"/>
                    <a:pt x="25" y="181"/>
                    <a:pt x="24" y="183"/>
                  </a:cubicBezTo>
                  <a:cubicBezTo>
                    <a:pt x="18" y="197"/>
                    <a:pt x="12" y="212"/>
                    <a:pt x="9" y="225"/>
                  </a:cubicBezTo>
                  <a:cubicBezTo>
                    <a:pt x="7" y="233"/>
                    <a:pt x="6" y="242"/>
                    <a:pt x="4" y="249"/>
                  </a:cubicBezTo>
                  <a:cubicBezTo>
                    <a:pt x="4" y="252"/>
                    <a:pt x="3" y="257"/>
                    <a:pt x="3" y="261"/>
                  </a:cubicBezTo>
                  <a:cubicBezTo>
                    <a:pt x="2" y="275"/>
                    <a:pt x="1" y="289"/>
                    <a:pt x="1" y="302"/>
                  </a:cubicBezTo>
                  <a:cubicBezTo>
                    <a:pt x="1" y="310"/>
                    <a:pt x="1" y="316"/>
                    <a:pt x="2" y="323"/>
                  </a:cubicBezTo>
                  <a:lnTo>
                    <a:pt x="2" y="328"/>
                  </a:lnTo>
                  <a:cubicBezTo>
                    <a:pt x="2" y="329"/>
                    <a:pt x="3" y="331"/>
                    <a:pt x="3" y="331"/>
                  </a:cubicBezTo>
                  <a:cubicBezTo>
                    <a:pt x="5" y="345"/>
                    <a:pt x="8" y="359"/>
                    <a:pt x="13" y="372"/>
                  </a:cubicBezTo>
                  <a:cubicBezTo>
                    <a:pt x="13" y="374"/>
                    <a:pt x="16" y="382"/>
                    <a:pt x="17" y="384"/>
                  </a:cubicBezTo>
                  <a:cubicBezTo>
                    <a:pt x="18" y="386"/>
                    <a:pt x="22" y="395"/>
                    <a:pt x="23" y="396"/>
                  </a:cubicBezTo>
                  <a:cubicBezTo>
                    <a:pt x="27" y="403"/>
                    <a:pt x="31" y="410"/>
                    <a:pt x="35" y="416"/>
                  </a:cubicBezTo>
                  <a:cubicBezTo>
                    <a:pt x="36" y="419"/>
                    <a:pt x="38" y="421"/>
                    <a:pt x="40" y="424"/>
                  </a:cubicBezTo>
                  <a:lnTo>
                    <a:pt x="41" y="424"/>
                  </a:lnTo>
                  <a:cubicBezTo>
                    <a:pt x="49" y="435"/>
                    <a:pt x="58" y="442"/>
                    <a:pt x="69" y="452"/>
                  </a:cubicBezTo>
                  <a:cubicBezTo>
                    <a:pt x="70" y="454"/>
                    <a:pt x="70" y="454"/>
                    <a:pt x="71" y="454"/>
                  </a:cubicBezTo>
                  <a:lnTo>
                    <a:pt x="71" y="455"/>
                  </a:lnTo>
                  <a:cubicBezTo>
                    <a:pt x="74" y="456"/>
                    <a:pt x="76" y="458"/>
                    <a:pt x="78" y="460"/>
                  </a:cubicBezTo>
                  <a:cubicBezTo>
                    <a:pt x="84" y="464"/>
                    <a:pt x="89" y="467"/>
                    <a:pt x="96" y="470"/>
                  </a:cubicBezTo>
                  <a:cubicBezTo>
                    <a:pt x="101" y="473"/>
                    <a:pt x="105" y="476"/>
                    <a:pt x="110" y="478"/>
                  </a:cubicBezTo>
                  <a:cubicBezTo>
                    <a:pt x="111" y="478"/>
                    <a:pt x="121" y="482"/>
                    <a:pt x="123" y="483"/>
                  </a:cubicBezTo>
                  <a:cubicBezTo>
                    <a:pt x="136" y="488"/>
                    <a:pt x="149" y="491"/>
                    <a:pt x="162" y="493"/>
                  </a:cubicBezTo>
                  <a:cubicBezTo>
                    <a:pt x="167" y="494"/>
                    <a:pt x="168" y="494"/>
                    <a:pt x="169" y="494"/>
                  </a:cubicBezTo>
                  <a:lnTo>
                    <a:pt x="171" y="495"/>
                  </a:lnTo>
                  <a:cubicBezTo>
                    <a:pt x="178" y="495"/>
                    <a:pt x="184" y="496"/>
                    <a:pt x="192" y="496"/>
                  </a:cubicBezTo>
                  <a:cubicBezTo>
                    <a:pt x="206" y="496"/>
                    <a:pt x="222" y="495"/>
                    <a:pt x="237" y="495"/>
                  </a:cubicBezTo>
                  <a:lnTo>
                    <a:pt x="240" y="495"/>
                  </a:lnTo>
                  <a:cubicBezTo>
                    <a:pt x="240" y="494"/>
                    <a:pt x="240" y="494"/>
                    <a:pt x="242" y="494"/>
                  </a:cubicBezTo>
                  <a:cubicBezTo>
                    <a:pt x="249" y="493"/>
                    <a:pt x="255" y="492"/>
                    <a:pt x="264" y="491"/>
                  </a:cubicBezTo>
                  <a:cubicBezTo>
                    <a:pt x="278" y="488"/>
                    <a:pt x="292" y="483"/>
                    <a:pt x="306" y="478"/>
                  </a:cubicBezTo>
                  <a:cubicBezTo>
                    <a:pt x="309" y="478"/>
                    <a:pt x="319" y="473"/>
                    <a:pt x="321" y="472"/>
                  </a:cubicBezTo>
                  <a:cubicBezTo>
                    <a:pt x="325" y="470"/>
                    <a:pt x="334" y="466"/>
                    <a:pt x="335" y="465"/>
                  </a:cubicBezTo>
                  <a:cubicBezTo>
                    <a:pt x="347" y="460"/>
                    <a:pt x="360" y="453"/>
                    <a:pt x="371" y="445"/>
                  </a:cubicBezTo>
                  <a:cubicBezTo>
                    <a:pt x="374" y="442"/>
                    <a:pt x="377" y="440"/>
                    <a:pt x="382" y="437"/>
                  </a:cubicBezTo>
                  <a:cubicBezTo>
                    <a:pt x="382" y="437"/>
                    <a:pt x="383" y="437"/>
                    <a:pt x="384" y="436"/>
                  </a:cubicBezTo>
                  <a:cubicBezTo>
                    <a:pt x="385" y="435"/>
                    <a:pt x="386" y="434"/>
                    <a:pt x="387" y="434"/>
                  </a:cubicBezTo>
                  <a:cubicBezTo>
                    <a:pt x="389" y="431"/>
                    <a:pt x="392" y="428"/>
                    <a:pt x="396" y="425"/>
                  </a:cubicBezTo>
                  <a:cubicBezTo>
                    <a:pt x="406" y="416"/>
                    <a:pt x="415" y="407"/>
                    <a:pt x="424" y="395"/>
                  </a:cubicBezTo>
                  <a:lnTo>
                    <a:pt x="425" y="394"/>
                  </a:lnTo>
                  <a:cubicBezTo>
                    <a:pt x="427" y="392"/>
                    <a:pt x="429" y="390"/>
                    <a:pt x="430" y="388"/>
                  </a:cubicBezTo>
                  <a:cubicBezTo>
                    <a:pt x="433" y="383"/>
                    <a:pt x="438" y="376"/>
                    <a:pt x="441" y="371"/>
                  </a:cubicBezTo>
                  <a:cubicBezTo>
                    <a:pt x="444" y="365"/>
                    <a:pt x="449" y="357"/>
                    <a:pt x="453" y="350"/>
                  </a:cubicBezTo>
                  <a:lnTo>
                    <a:pt x="454" y="348"/>
                  </a:lnTo>
                  <a:cubicBezTo>
                    <a:pt x="454" y="346"/>
                    <a:pt x="455" y="344"/>
                    <a:pt x="456" y="341"/>
                  </a:cubicBezTo>
                  <a:cubicBezTo>
                    <a:pt x="461" y="328"/>
                    <a:pt x="464" y="316"/>
                    <a:pt x="466" y="302"/>
                  </a:cubicBezTo>
                  <a:cubicBezTo>
                    <a:pt x="466" y="301"/>
                    <a:pt x="467" y="299"/>
                    <a:pt x="467" y="298"/>
                  </a:cubicBezTo>
                  <a:lnTo>
                    <a:pt x="467" y="296"/>
                  </a:lnTo>
                  <a:cubicBezTo>
                    <a:pt x="467" y="293"/>
                    <a:pt x="467" y="288"/>
                    <a:pt x="468" y="285"/>
                  </a:cubicBezTo>
                  <a:lnTo>
                    <a:pt x="468" y="261"/>
                  </a:lnTo>
                  <a:cubicBezTo>
                    <a:pt x="468" y="260"/>
                    <a:pt x="468" y="252"/>
                    <a:pt x="467" y="247"/>
                  </a:cubicBezTo>
                  <a:cubicBezTo>
                    <a:pt x="466" y="240"/>
                    <a:pt x="464" y="232"/>
                    <a:pt x="462" y="226"/>
                  </a:cubicBezTo>
                  <a:cubicBezTo>
                    <a:pt x="461" y="217"/>
                    <a:pt x="458" y="207"/>
                    <a:pt x="456" y="200"/>
                  </a:cubicBezTo>
                  <a:cubicBezTo>
                    <a:pt x="454" y="197"/>
                    <a:pt x="453" y="192"/>
                    <a:pt x="450" y="189"/>
                  </a:cubicBezTo>
                  <a:cubicBezTo>
                    <a:pt x="450" y="188"/>
                    <a:pt x="449" y="188"/>
                    <a:pt x="449" y="187"/>
                  </a:cubicBezTo>
                  <a:cubicBezTo>
                    <a:pt x="444" y="171"/>
                    <a:pt x="435" y="156"/>
                    <a:pt x="427" y="143"/>
                  </a:cubicBezTo>
                  <a:cubicBezTo>
                    <a:pt x="394" y="93"/>
                    <a:pt x="350" y="51"/>
                    <a:pt x="294" y="23"/>
                  </a:cubicBezTo>
                  <a:cubicBezTo>
                    <a:pt x="276" y="13"/>
                    <a:pt x="250" y="6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692400" y="510425"/>
              <a:ext cx="26075" cy="48100"/>
            </a:xfrm>
            <a:custGeom>
              <a:avLst/>
              <a:gdLst/>
              <a:ahLst/>
              <a:cxnLst/>
              <a:rect l="l" t="t" r="r" b="b"/>
              <a:pathLst>
                <a:path w="1043" h="1924" extrusionOk="0">
                  <a:moveTo>
                    <a:pt x="645" y="0"/>
                  </a:moveTo>
                  <a:cubicBezTo>
                    <a:pt x="468" y="76"/>
                    <a:pt x="276" y="136"/>
                    <a:pt x="93" y="211"/>
                  </a:cubicBezTo>
                  <a:cubicBezTo>
                    <a:pt x="111" y="209"/>
                    <a:pt x="128" y="209"/>
                    <a:pt x="146" y="209"/>
                  </a:cubicBezTo>
                  <a:cubicBezTo>
                    <a:pt x="188" y="209"/>
                    <a:pt x="230" y="213"/>
                    <a:pt x="272" y="223"/>
                  </a:cubicBezTo>
                  <a:cubicBezTo>
                    <a:pt x="716" y="334"/>
                    <a:pt x="718" y="870"/>
                    <a:pt x="586" y="1218"/>
                  </a:cubicBezTo>
                  <a:cubicBezTo>
                    <a:pt x="494" y="1459"/>
                    <a:pt x="337" y="1685"/>
                    <a:pt x="80" y="1767"/>
                  </a:cubicBezTo>
                  <a:cubicBezTo>
                    <a:pt x="54" y="1775"/>
                    <a:pt x="26" y="1781"/>
                    <a:pt x="0" y="1785"/>
                  </a:cubicBezTo>
                  <a:cubicBezTo>
                    <a:pt x="130" y="1863"/>
                    <a:pt x="273" y="1923"/>
                    <a:pt x="422" y="1923"/>
                  </a:cubicBezTo>
                  <a:cubicBezTo>
                    <a:pt x="426" y="1923"/>
                    <a:pt x="430" y="1923"/>
                    <a:pt x="433" y="1923"/>
                  </a:cubicBezTo>
                  <a:cubicBezTo>
                    <a:pt x="673" y="1918"/>
                    <a:pt x="822" y="1735"/>
                    <a:pt x="894" y="1525"/>
                  </a:cubicBezTo>
                  <a:cubicBezTo>
                    <a:pt x="1036" y="1115"/>
                    <a:pt x="1043" y="639"/>
                    <a:pt x="1025" y="207"/>
                  </a:cubicBezTo>
                  <a:lnTo>
                    <a:pt x="1025" y="207"/>
                  </a:lnTo>
                  <a:cubicBezTo>
                    <a:pt x="1004" y="210"/>
                    <a:pt x="983" y="212"/>
                    <a:pt x="961" y="212"/>
                  </a:cubicBezTo>
                  <a:cubicBezTo>
                    <a:pt x="898" y="212"/>
                    <a:pt x="835" y="197"/>
                    <a:pt x="781" y="166"/>
                  </a:cubicBezTo>
                  <a:cubicBezTo>
                    <a:pt x="714" y="126"/>
                    <a:pt x="670" y="68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678850" y="467400"/>
              <a:ext cx="34750" cy="42200"/>
            </a:xfrm>
            <a:custGeom>
              <a:avLst/>
              <a:gdLst/>
              <a:ahLst/>
              <a:cxnLst/>
              <a:rect l="l" t="t" r="r" b="b"/>
              <a:pathLst>
                <a:path w="1390" h="1688" extrusionOk="0">
                  <a:moveTo>
                    <a:pt x="210" y="1"/>
                  </a:moveTo>
                  <a:cubicBezTo>
                    <a:pt x="152" y="1"/>
                    <a:pt x="94" y="8"/>
                    <a:pt x="37" y="25"/>
                  </a:cubicBezTo>
                  <a:cubicBezTo>
                    <a:pt x="25" y="29"/>
                    <a:pt x="13" y="34"/>
                    <a:pt x="1" y="38"/>
                  </a:cubicBezTo>
                  <a:cubicBezTo>
                    <a:pt x="95" y="92"/>
                    <a:pt x="177" y="166"/>
                    <a:pt x="240" y="253"/>
                  </a:cubicBezTo>
                  <a:cubicBezTo>
                    <a:pt x="397" y="410"/>
                    <a:pt x="514" y="609"/>
                    <a:pt x="564" y="810"/>
                  </a:cubicBezTo>
                  <a:cubicBezTo>
                    <a:pt x="629" y="1072"/>
                    <a:pt x="577" y="1363"/>
                    <a:pt x="379" y="1555"/>
                  </a:cubicBezTo>
                  <a:cubicBezTo>
                    <a:pt x="323" y="1610"/>
                    <a:pt x="261" y="1652"/>
                    <a:pt x="195" y="1688"/>
                  </a:cubicBezTo>
                  <a:cubicBezTo>
                    <a:pt x="273" y="1680"/>
                    <a:pt x="350" y="1670"/>
                    <a:pt x="425" y="1662"/>
                  </a:cubicBezTo>
                  <a:cubicBezTo>
                    <a:pt x="673" y="1636"/>
                    <a:pt x="921" y="1608"/>
                    <a:pt x="1168" y="1582"/>
                  </a:cubicBezTo>
                  <a:cubicBezTo>
                    <a:pt x="1169" y="1555"/>
                    <a:pt x="1172" y="1527"/>
                    <a:pt x="1179" y="1500"/>
                  </a:cubicBezTo>
                  <a:cubicBezTo>
                    <a:pt x="1206" y="1395"/>
                    <a:pt x="1283" y="1288"/>
                    <a:pt x="1389" y="1251"/>
                  </a:cubicBezTo>
                  <a:cubicBezTo>
                    <a:pt x="1389" y="1250"/>
                    <a:pt x="1389" y="1247"/>
                    <a:pt x="1390" y="1245"/>
                  </a:cubicBezTo>
                  <a:lnTo>
                    <a:pt x="1390" y="1245"/>
                  </a:lnTo>
                  <a:cubicBezTo>
                    <a:pt x="1385" y="1246"/>
                    <a:pt x="1380" y="1247"/>
                    <a:pt x="1375" y="1247"/>
                  </a:cubicBezTo>
                  <a:cubicBezTo>
                    <a:pt x="1356" y="1247"/>
                    <a:pt x="1336" y="1238"/>
                    <a:pt x="1328" y="1214"/>
                  </a:cubicBezTo>
                  <a:cubicBezTo>
                    <a:pt x="1181" y="810"/>
                    <a:pt x="1012" y="333"/>
                    <a:pt x="612" y="111"/>
                  </a:cubicBezTo>
                  <a:cubicBezTo>
                    <a:pt x="490" y="45"/>
                    <a:pt x="350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206820" y="4270817"/>
            <a:ext cx="8682017" cy="690164"/>
            <a:chOff x="206820" y="4270817"/>
            <a:chExt cx="8682017" cy="690164"/>
          </a:xfrm>
        </p:grpSpPr>
        <p:grpSp>
          <p:nvGrpSpPr>
            <p:cNvPr id="107" name="Google Shape;107;p4"/>
            <p:cNvGrpSpPr/>
            <p:nvPr/>
          </p:nvGrpSpPr>
          <p:grpSpPr>
            <a:xfrm>
              <a:off x="206820" y="4535076"/>
              <a:ext cx="435071" cy="425905"/>
              <a:chOff x="3696600" y="705975"/>
              <a:chExt cx="110100" cy="107775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8" name="Google Shape;118;p4"/>
            <p:cNvGrpSpPr/>
            <p:nvPr/>
          </p:nvGrpSpPr>
          <p:grpSpPr>
            <a:xfrm>
              <a:off x="8344789" y="4270817"/>
              <a:ext cx="544048" cy="532570"/>
              <a:chOff x="3696600" y="705975"/>
              <a:chExt cx="110100" cy="107775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9" name="Google Shape;129;p4"/>
          <p:cNvGrpSpPr/>
          <p:nvPr/>
        </p:nvGrpSpPr>
        <p:grpSpPr>
          <a:xfrm>
            <a:off x="-107174" y="235376"/>
            <a:ext cx="8730219" cy="1012401"/>
            <a:chOff x="-107174" y="235376"/>
            <a:chExt cx="8730219" cy="1012401"/>
          </a:xfrm>
        </p:grpSpPr>
        <p:grpSp>
          <p:nvGrpSpPr>
            <p:cNvPr id="130" name="Google Shape;130;p4"/>
            <p:cNvGrpSpPr/>
            <p:nvPr/>
          </p:nvGrpSpPr>
          <p:grpSpPr>
            <a:xfrm>
              <a:off x="-107174" y="943651"/>
              <a:ext cx="820394" cy="304126"/>
              <a:chOff x="3324575" y="797075"/>
              <a:chExt cx="285275" cy="10575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" name="Google Shape;136;p4"/>
            <p:cNvGrpSpPr/>
            <p:nvPr/>
          </p:nvGrpSpPr>
          <p:grpSpPr>
            <a:xfrm>
              <a:off x="7802651" y="235376"/>
              <a:ext cx="820394" cy="304126"/>
              <a:chOff x="3324575" y="797075"/>
              <a:chExt cx="285275" cy="1057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42" name="Google Shape;14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4"/>
          <p:cNvSpPr txBox="1"/>
          <p:nvPr>
            <p:ph type="body" idx="1"/>
          </p:nvPr>
        </p:nvSpPr>
        <p:spPr>
          <a:xfrm>
            <a:off x="720000" y="1055600"/>
            <a:ext cx="77040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Google Shape;146;p5"/>
          <p:cNvSpPr txBox="1"/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type="subTitle" idx="3"/>
          </p:nvPr>
        </p:nvSpPr>
        <p:spPr>
          <a:xfrm>
            <a:off x="1290750" y="3037924"/>
            <a:ext cx="2907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5"/>
          <p:cNvSpPr txBox="1"/>
          <p:nvPr>
            <p:ph type="subTitle" idx="4"/>
          </p:nvPr>
        </p:nvSpPr>
        <p:spPr>
          <a:xfrm>
            <a:off x="4945625" y="3037924"/>
            <a:ext cx="2907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0" name="Google Shape;150;p5"/>
          <p:cNvGrpSpPr/>
          <p:nvPr/>
        </p:nvGrpSpPr>
        <p:grpSpPr>
          <a:xfrm>
            <a:off x="3055649" y="4669269"/>
            <a:ext cx="3032676" cy="474302"/>
            <a:chOff x="3055649" y="4669269"/>
            <a:chExt cx="3032676" cy="474302"/>
          </a:xfrm>
        </p:grpSpPr>
        <p:grpSp>
          <p:nvGrpSpPr>
            <p:cNvPr id="151" name="Google Shape;151;p5"/>
            <p:cNvGrpSpPr/>
            <p:nvPr/>
          </p:nvGrpSpPr>
          <p:grpSpPr>
            <a:xfrm>
              <a:off x="3055649" y="4669269"/>
              <a:ext cx="1333863" cy="474302"/>
              <a:chOff x="24" y="4669269"/>
              <a:chExt cx="1333863" cy="474302"/>
            </a:xfrm>
          </p:grpSpPr>
          <p:grpSp>
            <p:nvGrpSpPr>
              <p:cNvPr id="152" name="Google Shape;152;p5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153" name="Google Shape;153;p5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" name="Google Shape;155;p5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56" name="Google Shape;156;p5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8" name="Google Shape;158;p5"/>
            <p:cNvGrpSpPr/>
            <p:nvPr/>
          </p:nvGrpSpPr>
          <p:grpSpPr>
            <a:xfrm>
              <a:off x="3905062" y="4669269"/>
              <a:ext cx="1333863" cy="474302"/>
              <a:chOff x="24" y="4669269"/>
              <a:chExt cx="1333863" cy="474302"/>
            </a:xfrm>
          </p:grpSpPr>
          <p:grpSp>
            <p:nvGrpSpPr>
              <p:cNvPr id="159" name="Google Shape;159;p5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160" name="Google Shape;160;p5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63" name="Google Shape;163;p5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>
              <a:off x="4754462" y="4669269"/>
              <a:ext cx="1333863" cy="474302"/>
              <a:chOff x="24" y="4669269"/>
              <a:chExt cx="1333863" cy="474302"/>
            </a:xfrm>
          </p:grpSpPr>
          <p:grpSp>
            <p:nvGrpSpPr>
              <p:cNvPr id="166" name="Google Shape;166;p5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167" name="Google Shape;167;p5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70" name="Google Shape;170;p5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2" name="Google Shape;172;p5"/>
          <p:cNvGrpSpPr/>
          <p:nvPr/>
        </p:nvGrpSpPr>
        <p:grpSpPr>
          <a:xfrm>
            <a:off x="-415575" y="-104475"/>
            <a:ext cx="9794796" cy="5352454"/>
            <a:chOff x="-415575" y="-104475"/>
            <a:chExt cx="9794796" cy="5352454"/>
          </a:xfrm>
        </p:grpSpPr>
        <p:sp>
          <p:nvSpPr>
            <p:cNvPr id="173" name="Google Shape;173;p5"/>
            <p:cNvSpPr/>
            <p:nvPr/>
          </p:nvSpPr>
          <p:spPr>
            <a:xfrm rot="10800000">
              <a:off x="6834000" y="-104475"/>
              <a:ext cx="2545221" cy="535245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5"/>
            <p:cNvSpPr/>
            <p:nvPr/>
          </p:nvSpPr>
          <p:spPr>
            <a:xfrm rot="10800000" flipH="1">
              <a:off x="-415575" y="-104475"/>
              <a:ext cx="2545221" cy="535245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6"/>
          <p:cNvSpPr/>
          <p:nvPr/>
        </p:nvSpPr>
        <p:spPr>
          <a:xfrm flipH="1">
            <a:off x="-145693" y="-100202"/>
            <a:ext cx="3053723" cy="2149342"/>
          </a:xfrm>
          <a:custGeom>
            <a:avLst/>
            <a:gdLst/>
            <a:ahLst/>
            <a:cxnLst/>
            <a:rect l="l" t="t" r="r" b="b"/>
            <a:pathLst>
              <a:path w="14394" h="10131" extrusionOk="0">
                <a:moveTo>
                  <a:pt x="1" y="0"/>
                </a:moveTo>
                <a:cubicBezTo>
                  <a:pt x="59" y="211"/>
                  <a:pt x="126" y="420"/>
                  <a:pt x="206" y="624"/>
                </a:cubicBezTo>
                <a:cubicBezTo>
                  <a:pt x="522" y="1432"/>
                  <a:pt x="1052" y="2171"/>
                  <a:pt x="1740" y="2702"/>
                </a:cubicBezTo>
                <a:cubicBezTo>
                  <a:pt x="2304" y="3138"/>
                  <a:pt x="2964" y="3427"/>
                  <a:pt x="3636" y="3650"/>
                </a:cubicBezTo>
                <a:cubicBezTo>
                  <a:pt x="4327" y="3879"/>
                  <a:pt x="5036" y="4047"/>
                  <a:pt x="5732" y="4260"/>
                </a:cubicBezTo>
                <a:cubicBezTo>
                  <a:pt x="6434" y="4474"/>
                  <a:pt x="7131" y="4737"/>
                  <a:pt x="7751" y="5137"/>
                </a:cubicBezTo>
                <a:cubicBezTo>
                  <a:pt x="8071" y="5343"/>
                  <a:pt x="8371" y="5585"/>
                  <a:pt x="8637" y="5860"/>
                </a:cubicBezTo>
                <a:cubicBezTo>
                  <a:pt x="8923" y="6156"/>
                  <a:pt x="9153" y="6490"/>
                  <a:pt x="9379" y="6834"/>
                </a:cubicBezTo>
                <a:cubicBezTo>
                  <a:pt x="9798" y="7474"/>
                  <a:pt x="10227" y="8113"/>
                  <a:pt x="10737" y="8685"/>
                </a:cubicBezTo>
                <a:cubicBezTo>
                  <a:pt x="11205" y="9209"/>
                  <a:pt x="11759" y="9706"/>
                  <a:pt x="12419" y="9957"/>
                </a:cubicBezTo>
                <a:cubicBezTo>
                  <a:pt x="12730" y="10075"/>
                  <a:pt x="13048" y="10130"/>
                  <a:pt x="13366" y="10130"/>
                </a:cubicBezTo>
                <a:cubicBezTo>
                  <a:pt x="13712" y="10130"/>
                  <a:pt x="14057" y="10065"/>
                  <a:pt x="14393" y="9947"/>
                </a:cubicBezTo>
                <a:lnTo>
                  <a:pt x="143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12" y="4639644"/>
            <a:ext cx="9143976" cy="528152"/>
            <a:chOff x="12" y="4639644"/>
            <a:chExt cx="9143976" cy="528152"/>
          </a:xfrm>
        </p:grpSpPr>
        <p:grpSp>
          <p:nvGrpSpPr>
            <p:cNvPr id="179" name="Google Shape;179;p6"/>
            <p:cNvGrpSpPr/>
            <p:nvPr/>
          </p:nvGrpSpPr>
          <p:grpSpPr>
            <a:xfrm>
              <a:off x="7810124" y="4693494"/>
              <a:ext cx="1333863" cy="474302"/>
              <a:chOff x="24" y="4669269"/>
              <a:chExt cx="1333863" cy="474302"/>
            </a:xfrm>
          </p:grpSpPr>
          <p:grpSp>
            <p:nvGrpSpPr>
              <p:cNvPr id="180" name="Google Shape;180;p6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181" name="Google Shape;181;p6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2" name="Google Shape;182;p6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3" name="Google Shape;183;p6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84" name="Google Shape;184;p6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6" name="Google Shape;186;p6"/>
            <p:cNvGrpSpPr/>
            <p:nvPr/>
          </p:nvGrpSpPr>
          <p:grpSpPr>
            <a:xfrm>
              <a:off x="12" y="4639644"/>
              <a:ext cx="1333863" cy="474302"/>
              <a:chOff x="24" y="4669269"/>
              <a:chExt cx="1333863" cy="474302"/>
            </a:xfrm>
          </p:grpSpPr>
          <p:grpSp>
            <p:nvGrpSpPr>
              <p:cNvPr id="187" name="Google Shape;187;p6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188" name="Google Shape;188;p6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9" name="Google Shape;189;p6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90" name="Google Shape;190;p6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91" name="Google Shape;191;p6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93" name="Google Shape;193;p6"/>
          <p:cNvGrpSpPr/>
          <p:nvPr/>
        </p:nvGrpSpPr>
        <p:grpSpPr>
          <a:xfrm>
            <a:off x="112938" y="314008"/>
            <a:ext cx="8918129" cy="451001"/>
            <a:chOff x="112938" y="314008"/>
            <a:chExt cx="8918129" cy="451001"/>
          </a:xfrm>
        </p:grpSpPr>
        <p:grpSp>
          <p:nvGrpSpPr>
            <p:cNvPr id="194" name="Google Shape;194;p6"/>
            <p:cNvGrpSpPr/>
            <p:nvPr/>
          </p:nvGrpSpPr>
          <p:grpSpPr>
            <a:xfrm flipH="1">
              <a:off x="8524800" y="314008"/>
              <a:ext cx="506267" cy="451001"/>
              <a:chOff x="2432225" y="3481000"/>
              <a:chExt cx="202450" cy="18035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1" name="Google Shape;201;p6"/>
            <p:cNvGrpSpPr/>
            <p:nvPr/>
          </p:nvGrpSpPr>
          <p:grpSpPr>
            <a:xfrm>
              <a:off x="112938" y="314008"/>
              <a:ext cx="506267" cy="451001"/>
              <a:chOff x="2432225" y="3481000"/>
              <a:chExt cx="202450" cy="180350"/>
            </a:xfrm>
          </p:grpSpPr>
          <p:sp>
            <p:nvSpPr>
              <p:cNvPr id="202" name="Google Shape;202;p6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08" name="Google Shape;208;p6"/>
          <p:cNvGrpSpPr/>
          <p:nvPr/>
        </p:nvGrpSpPr>
        <p:grpSpPr>
          <a:xfrm>
            <a:off x="88528" y="2153357"/>
            <a:ext cx="8942548" cy="578003"/>
            <a:chOff x="88528" y="2153357"/>
            <a:chExt cx="8942548" cy="578003"/>
          </a:xfrm>
        </p:grpSpPr>
        <p:grpSp>
          <p:nvGrpSpPr>
            <p:cNvPr id="209" name="Google Shape;209;p6"/>
            <p:cNvGrpSpPr/>
            <p:nvPr/>
          </p:nvGrpSpPr>
          <p:grpSpPr>
            <a:xfrm>
              <a:off x="88528" y="2235757"/>
              <a:ext cx="506273" cy="495603"/>
              <a:chOff x="3696600" y="705975"/>
              <a:chExt cx="110100" cy="107775"/>
            </a:xfrm>
          </p:grpSpPr>
          <p:sp>
            <p:nvSpPr>
              <p:cNvPr id="210" name="Google Shape;210;p6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0" name="Google Shape;220;p6"/>
            <p:cNvGrpSpPr/>
            <p:nvPr/>
          </p:nvGrpSpPr>
          <p:grpSpPr>
            <a:xfrm>
              <a:off x="8524803" y="2153357"/>
              <a:ext cx="506273" cy="495603"/>
              <a:chOff x="3696600" y="705975"/>
              <a:chExt cx="110100" cy="107775"/>
            </a:xfrm>
          </p:grpSpPr>
          <p:sp>
            <p:nvSpPr>
              <p:cNvPr id="221" name="Google Shape;221;p6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7"/>
          <p:cNvSpPr txBox="1"/>
          <p:nvPr>
            <p:ph type="body" idx="1"/>
          </p:nvPr>
        </p:nvSpPr>
        <p:spPr>
          <a:xfrm>
            <a:off x="902825" y="1754975"/>
            <a:ext cx="3824100" cy="23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7"/>
          <p:cNvSpPr/>
          <p:nvPr>
            <p:ph type="pic" idx="2"/>
          </p:nvPr>
        </p:nvSpPr>
        <p:spPr>
          <a:xfrm>
            <a:off x="4945100" y="1374425"/>
            <a:ext cx="2872200" cy="29130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7"/>
          <p:cNvSpPr/>
          <p:nvPr/>
        </p:nvSpPr>
        <p:spPr>
          <a:xfrm>
            <a:off x="5291650" y="-135401"/>
            <a:ext cx="4008441" cy="2821306"/>
          </a:xfrm>
          <a:custGeom>
            <a:avLst/>
            <a:gdLst/>
            <a:ahLst/>
            <a:cxnLst/>
            <a:rect l="l" t="t" r="r" b="b"/>
            <a:pathLst>
              <a:path w="14394" h="10131" extrusionOk="0">
                <a:moveTo>
                  <a:pt x="1" y="0"/>
                </a:moveTo>
                <a:cubicBezTo>
                  <a:pt x="59" y="211"/>
                  <a:pt x="126" y="420"/>
                  <a:pt x="206" y="624"/>
                </a:cubicBezTo>
                <a:cubicBezTo>
                  <a:pt x="522" y="1432"/>
                  <a:pt x="1052" y="2171"/>
                  <a:pt x="1740" y="2702"/>
                </a:cubicBezTo>
                <a:cubicBezTo>
                  <a:pt x="2304" y="3138"/>
                  <a:pt x="2964" y="3427"/>
                  <a:pt x="3636" y="3650"/>
                </a:cubicBezTo>
                <a:cubicBezTo>
                  <a:pt x="4327" y="3879"/>
                  <a:pt x="5036" y="4047"/>
                  <a:pt x="5732" y="4260"/>
                </a:cubicBezTo>
                <a:cubicBezTo>
                  <a:pt x="6434" y="4474"/>
                  <a:pt x="7131" y="4737"/>
                  <a:pt x="7751" y="5137"/>
                </a:cubicBezTo>
                <a:cubicBezTo>
                  <a:pt x="8071" y="5343"/>
                  <a:pt x="8371" y="5585"/>
                  <a:pt x="8637" y="5860"/>
                </a:cubicBezTo>
                <a:cubicBezTo>
                  <a:pt x="8923" y="6156"/>
                  <a:pt x="9153" y="6490"/>
                  <a:pt x="9379" y="6834"/>
                </a:cubicBezTo>
                <a:cubicBezTo>
                  <a:pt x="9798" y="7474"/>
                  <a:pt x="10227" y="8113"/>
                  <a:pt x="10737" y="8685"/>
                </a:cubicBezTo>
                <a:cubicBezTo>
                  <a:pt x="11205" y="9209"/>
                  <a:pt x="11759" y="9706"/>
                  <a:pt x="12419" y="9957"/>
                </a:cubicBezTo>
                <a:cubicBezTo>
                  <a:pt x="12730" y="10075"/>
                  <a:pt x="13048" y="10130"/>
                  <a:pt x="13366" y="10130"/>
                </a:cubicBezTo>
                <a:cubicBezTo>
                  <a:pt x="13712" y="10130"/>
                  <a:pt x="14057" y="10065"/>
                  <a:pt x="14393" y="9947"/>
                </a:cubicBezTo>
                <a:lnTo>
                  <a:pt x="143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6" name="Google Shape;236;p7"/>
          <p:cNvGrpSpPr/>
          <p:nvPr/>
        </p:nvGrpSpPr>
        <p:grpSpPr>
          <a:xfrm>
            <a:off x="260702" y="4402646"/>
            <a:ext cx="642135" cy="572705"/>
            <a:chOff x="3658825" y="458650"/>
            <a:chExt cx="115625" cy="103125"/>
          </a:xfrm>
        </p:grpSpPr>
        <p:sp>
          <p:nvSpPr>
            <p:cNvPr id="237" name="Google Shape;237;p7"/>
            <p:cNvSpPr/>
            <p:nvPr/>
          </p:nvSpPr>
          <p:spPr>
            <a:xfrm>
              <a:off x="3658850" y="458650"/>
              <a:ext cx="115600" cy="103125"/>
            </a:xfrm>
            <a:custGeom>
              <a:avLst/>
              <a:gdLst/>
              <a:ahLst/>
              <a:cxnLst/>
              <a:rect l="l" t="t" r="r" b="b"/>
              <a:pathLst>
                <a:path w="4624" h="4125" extrusionOk="0">
                  <a:moveTo>
                    <a:pt x="3083" y="140"/>
                  </a:moveTo>
                  <a:cubicBezTo>
                    <a:pt x="3356" y="140"/>
                    <a:pt x="3646" y="258"/>
                    <a:pt x="3849" y="401"/>
                  </a:cubicBezTo>
                  <a:cubicBezTo>
                    <a:pt x="4218" y="660"/>
                    <a:pt x="4398" y="1224"/>
                    <a:pt x="3984" y="1535"/>
                  </a:cubicBezTo>
                  <a:cubicBezTo>
                    <a:pt x="3815" y="1661"/>
                    <a:pt x="3603" y="1727"/>
                    <a:pt x="3403" y="1784"/>
                  </a:cubicBezTo>
                  <a:cubicBezTo>
                    <a:pt x="3172" y="1852"/>
                    <a:pt x="2937" y="1899"/>
                    <a:pt x="2698" y="1928"/>
                  </a:cubicBezTo>
                  <a:lnTo>
                    <a:pt x="2696" y="1928"/>
                  </a:lnTo>
                  <a:cubicBezTo>
                    <a:pt x="2696" y="1876"/>
                    <a:pt x="2685" y="1826"/>
                    <a:pt x="2663" y="1778"/>
                  </a:cubicBezTo>
                  <a:cubicBezTo>
                    <a:pt x="2627" y="1692"/>
                    <a:pt x="2555" y="1621"/>
                    <a:pt x="2470" y="1581"/>
                  </a:cubicBezTo>
                  <a:cubicBezTo>
                    <a:pt x="2434" y="1563"/>
                    <a:pt x="2395" y="1552"/>
                    <a:pt x="2356" y="1544"/>
                  </a:cubicBezTo>
                  <a:cubicBezTo>
                    <a:pt x="2313" y="1123"/>
                    <a:pt x="2269" y="595"/>
                    <a:pt x="2631" y="291"/>
                  </a:cubicBezTo>
                  <a:cubicBezTo>
                    <a:pt x="2759" y="183"/>
                    <a:pt x="2918" y="140"/>
                    <a:pt x="3083" y="140"/>
                  </a:cubicBezTo>
                  <a:close/>
                  <a:moveTo>
                    <a:pt x="1010" y="351"/>
                  </a:moveTo>
                  <a:cubicBezTo>
                    <a:pt x="1150" y="351"/>
                    <a:pt x="1290" y="395"/>
                    <a:pt x="1412" y="462"/>
                  </a:cubicBezTo>
                  <a:cubicBezTo>
                    <a:pt x="1813" y="683"/>
                    <a:pt x="1981" y="1160"/>
                    <a:pt x="2129" y="1564"/>
                  </a:cubicBezTo>
                  <a:cubicBezTo>
                    <a:pt x="2137" y="1588"/>
                    <a:pt x="2156" y="1597"/>
                    <a:pt x="2175" y="1597"/>
                  </a:cubicBezTo>
                  <a:cubicBezTo>
                    <a:pt x="2180" y="1597"/>
                    <a:pt x="2185" y="1596"/>
                    <a:pt x="2190" y="1595"/>
                  </a:cubicBezTo>
                  <a:lnTo>
                    <a:pt x="2190" y="1595"/>
                  </a:lnTo>
                  <a:cubicBezTo>
                    <a:pt x="2189" y="1597"/>
                    <a:pt x="2189" y="1600"/>
                    <a:pt x="2189" y="1601"/>
                  </a:cubicBezTo>
                  <a:cubicBezTo>
                    <a:pt x="2083" y="1638"/>
                    <a:pt x="2005" y="1745"/>
                    <a:pt x="1979" y="1851"/>
                  </a:cubicBezTo>
                  <a:cubicBezTo>
                    <a:pt x="1972" y="1878"/>
                    <a:pt x="1969" y="1906"/>
                    <a:pt x="1968" y="1933"/>
                  </a:cubicBezTo>
                  <a:cubicBezTo>
                    <a:pt x="1721" y="1958"/>
                    <a:pt x="1473" y="1986"/>
                    <a:pt x="1225" y="2012"/>
                  </a:cubicBezTo>
                  <a:cubicBezTo>
                    <a:pt x="1089" y="2026"/>
                    <a:pt x="944" y="2050"/>
                    <a:pt x="802" y="2050"/>
                  </a:cubicBezTo>
                  <a:cubicBezTo>
                    <a:pt x="720" y="2050"/>
                    <a:pt x="639" y="2042"/>
                    <a:pt x="561" y="2020"/>
                  </a:cubicBezTo>
                  <a:cubicBezTo>
                    <a:pt x="1" y="1861"/>
                    <a:pt x="207" y="1178"/>
                    <a:pt x="395" y="813"/>
                  </a:cubicBezTo>
                  <a:cubicBezTo>
                    <a:pt x="493" y="623"/>
                    <a:pt x="622" y="438"/>
                    <a:pt x="838" y="375"/>
                  </a:cubicBezTo>
                  <a:cubicBezTo>
                    <a:pt x="895" y="358"/>
                    <a:pt x="952" y="351"/>
                    <a:pt x="1010" y="351"/>
                  </a:cubicBezTo>
                  <a:close/>
                  <a:moveTo>
                    <a:pt x="2323" y="1654"/>
                  </a:moveTo>
                  <a:cubicBezTo>
                    <a:pt x="2346" y="1659"/>
                    <a:pt x="2372" y="1666"/>
                    <a:pt x="2390" y="1676"/>
                  </a:cubicBezTo>
                  <a:cubicBezTo>
                    <a:pt x="2446" y="1704"/>
                    <a:pt x="2491" y="1746"/>
                    <a:pt x="2523" y="1796"/>
                  </a:cubicBezTo>
                  <a:cubicBezTo>
                    <a:pt x="2531" y="1809"/>
                    <a:pt x="2540" y="1824"/>
                    <a:pt x="2546" y="1840"/>
                  </a:cubicBezTo>
                  <a:cubicBezTo>
                    <a:pt x="2546" y="1841"/>
                    <a:pt x="2547" y="1841"/>
                    <a:pt x="2547" y="1842"/>
                  </a:cubicBezTo>
                  <a:cubicBezTo>
                    <a:pt x="2549" y="1845"/>
                    <a:pt x="2550" y="1850"/>
                    <a:pt x="2552" y="1853"/>
                  </a:cubicBezTo>
                  <a:cubicBezTo>
                    <a:pt x="2554" y="1860"/>
                    <a:pt x="2558" y="1870"/>
                    <a:pt x="2559" y="1879"/>
                  </a:cubicBezTo>
                  <a:cubicBezTo>
                    <a:pt x="2561" y="1885"/>
                    <a:pt x="2562" y="1893"/>
                    <a:pt x="2563" y="1900"/>
                  </a:cubicBezTo>
                  <a:cubicBezTo>
                    <a:pt x="2564" y="1905"/>
                    <a:pt x="2564" y="1913"/>
                    <a:pt x="2564" y="1914"/>
                  </a:cubicBezTo>
                  <a:lnTo>
                    <a:pt x="2564" y="1938"/>
                  </a:lnTo>
                  <a:cubicBezTo>
                    <a:pt x="2563" y="1941"/>
                    <a:pt x="2563" y="1945"/>
                    <a:pt x="2563" y="1949"/>
                  </a:cubicBezTo>
                  <a:lnTo>
                    <a:pt x="2563" y="1951"/>
                  </a:lnTo>
                  <a:cubicBezTo>
                    <a:pt x="2563" y="1952"/>
                    <a:pt x="2562" y="1954"/>
                    <a:pt x="2562" y="1955"/>
                  </a:cubicBezTo>
                  <a:cubicBezTo>
                    <a:pt x="2560" y="1969"/>
                    <a:pt x="2557" y="1981"/>
                    <a:pt x="2552" y="1994"/>
                  </a:cubicBezTo>
                  <a:cubicBezTo>
                    <a:pt x="2551" y="1997"/>
                    <a:pt x="2550" y="1999"/>
                    <a:pt x="2550" y="2000"/>
                  </a:cubicBezTo>
                  <a:lnTo>
                    <a:pt x="2549" y="2003"/>
                  </a:lnTo>
                  <a:cubicBezTo>
                    <a:pt x="2545" y="2010"/>
                    <a:pt x="2541" y="2018"/>
                    <a:pt x="2537" y="2024"/>
                  </a:cubicBezTo>
                  <a:cubicBezTo>
                    <a:pt x="2534" y="2029"/>
                    <a:pt x="2530" y="2036"/>
                    <a:pt x="2526" y="2041"/>
                  </a:cubicBezTo>
                  <a:cubicBezTo>
                    <a:pt x="2525" y="2043"/>
                    <a:pt x="2523" y="2045"/>
                    <a:pt x="2521" y="2047"/>
                  </a:cubicBezTo>
                  <a:lnTo>
                    <a:pt x="2520" y="2048"/>
                  </a:lnTo>
                  <a:cubicBezTo>
                    <a:pt x="2511" y="2060"/>
                    <a:pt x="2503" y="2069"/>
                    <a:pt x="2492" y="2078"/>
                  </a:cubicBezTo>
                  <a:cubicBezTo>
                    <a:pt x="2489" y="2081"/>
                    <a:pt x="2485" y="2083"/>
                    <a:pt x="2483" y="2087"/>
                  </a:cubicBezTo>
                  <a:cubicBezTo>
                    <a:pt x="2482" y="2087"/>
                    <a:pt x="2481" y="2088"/>
                    <a:pt x="2480" y="2089"/>
                  </a:cubicBezTo>
                  <a:cubicBezTo>
                    <a:pt x="2479" y="2090"/>
                    <a:pt x="2478" y="2090"/>
                    <a:pt x="2478" y="2090"/>
                  </a:cubicBezTo>
                  <a:cubicBezTo>
                    <a:pt x="2474" y="2093"/>
                    <a:pt x="2470" y="2095"/>
                    <a:pt x="2467" y="2098"/>
                  </a:cubicBezTo>
                  <a:cubicBezTo>
                    <a:pt x="2456" y="2106"/>
                    <a:pt x="2443" y="2113"/>
                    <a:pt x="2432" y="2118"/>
                  </a:cubicBezTo>
                  <a:cubicBezTo>
                    <a:pt x="2430" y="2119"/>
                    <a:pt x="2421" y="2123"/>
                    <a:pt x="2418" y="2125"/>
                  </a:cubicBezTo>
                  <a:cubicBezTo>
                    <a:pt x="2415" y="2126"/>
                    <a:pt x="2406" y="2131"/>
                    <a:pt x="2402" y="2131"/>
                  </a:cubicBezTo>
                  <a:cubicBezTo>
                    <a:pt x="2388" y="2136"/>
                    <a:pt x="2374" y="2141"/>
                    <a:pt x="2360" y="2144"/>
                  </a:cubicBezTo>
                  <a:cubicBezTo>
                    <a:pt x="2352" y="2145"/>
                    <a:pt x="2345" y="2146"/>
                    <a:pt x="2339" y="2147"/>
                  </a:cubicBezTo>
                  <a:cubicBezTo>
                    <a:pt x="2337" y="2147"/>
                    <a:pt x="2337" y="2147"/>
                    <a:pt x="2337" y="2148"/>
                  </a:cubicBezTo>
                  <a:lnTo>
                    <a:pt x="2333" y="2148"/>
                  </a:lnTo>
                  <a:cubicBezTo>
                    <a:pt x="2318" y="2148"/>
                    <a:pt x="2302" y="2149"/>
                    <a:pt x="2288" y="2149"/>
                  </a:cubicBezTo>
                  <a:cubicBezTo>
                    <a:pt x="2281" y="2149"/>
                    <a:pt x="2274" y="2148"/>
                    <a:pt x="2268" y="2148"/>
                  </a:cubicBezTo>
                  <a:lnTo>
                    <a:pt x="2265" y="2147"/>
                  </a:lnTo>
                  <a:cubicBezTo>
                    <a:pt x="2264" y="2147"/>
                    <a:pt x="2263" y="2147"/>
                    <a:pt x="2258" y="2146"/>
                  </a:cubicBezTo>
                  <a:cubicBezTo>
                    <a:pt x="2245" y="2144"/>
                    <a:pt x="2232" y="2141"/>
                    <a:pt x="2219" y="2136"/>
                  </a:cubicBezTo>
                  <a:cubicBezTo>
                    <a:pt x="2217" y="2135"/>
                    <a:pt x="2207" y="2131"/>
                    <a:pt x="2206" y="2131"/>
                  </a:cubicBezTo>
                  <a:cubicBezTo>
                    <a:pt x="2202" y="2129"/>
                    <a:pt x="2197" y="2126"/>
                    <a:pt x="2192" y="2123"/>
                  </a:cubicBezTo>
                  <a:cubicBezTo>
                    <a:pt x="2186" y="2120"/>
                    <a:pt x="2180" y="2117"/>
                    <a:pt x="2175" y="2113"/>
                  </a:cubicBezTo>
                  <a:cubicBezTo>
                    <a:pt x="2173" y="2111"/>
                    <a:pt x="2170" y="2109"/>
                    <a:pt x="2167" y="2108"/>
                  </a:cubicBezTo>
                  <a:lnTo>
                    <a:pt x="2167" y="2107"/>
                  </a:lnTo>
                  <a:cubicBezTo>
                    <a:pt x="2166" y="2107"/>
                    <a:pt x="2166" y="2107"/>
                    <a:pt x="2165" y="2105"/>
                  </a:cubicBezTo>
                  <a:cubicBezTo>
                    <a:pt x="2154" y="2095"/>
                    <a:pt x="2146" y="2088"/>
                    <a:pt x="2137" y="2077"/>
                  </a:cubicBezTo>
                  <a:lnTo>
                    <a:pt x="2136" y="2077"/>
                  </a:lnTo>
                  <a:cubicBezTo>
                    <a:pt x="2135" y="2074"/>
                    <a:pt x="2133" y="2071"/>
                    <a:pt x="2131" y="2069"/>
                  </a:cubicBezTo>
                  <a:cubicBezTo>
                    <a:pt x="2127" y="2063"/>
                    <a:pt x="2123" y="2056"/>
                    <a:pt x="2120" y="2049"/>
                  </a:cubicBezTo>
                  <a:cubicBezTo>
                    <a:pt x="2119" y="2048"/>
                    <a:pt x="2114" y="2039"/>
                    <a:pt x="2113" y="2037"/>
                  </a:cubicBezTo>
                  <a:cubicBezTo>
                    <a:pt x="2112" y="2035"/>
                    <a:pt x="2109" y="2027"/>
                    <a:pt x="2109" y="2025"/>
                  </a:cubicBezTo>
                  <a:cubicBezTo>
                    <a:pt x="2104" y="2012"/>
                    <a:pt x="2101" y="1998"/>
                    <a:pt x="2099" y="1984"/>
                  </a:cubicBezTo>
                  <a:cubicBezTo>
                    <a:pt x="2099" y="1984"/>
                    <a:pt x="2098" y="1982"/>
                    <a:pt x="2098" y="1981"/>
                  </a:cubicBezTo>
                  <a:lnTo>
                    <a:pt x="2098" y="1976"/>
                  </a:lnTo>
                  <a:cubicBezTo>
                    <a:pt x="2097" y="1969"/>
                    <a:pt x="2097" y="1963"/>
                    <a:pt x="2097" y="1955"/>
                  </a:cubicBezTo>
                  <a:cubicBezTo>
                    <a:pt x="2097" y="1942"/>
                    <a:pt x="2098" y="1928"/>
                    <a:pt x="2099" y="1914"/>
                  </a:cubicBezTo>
                  <a:cubicBezTo>
                    <a:pt x="2099" y="1910"/>
                    <a:pt x="2100" y="1905"/>
                    <a:pt x="2100" y="1902"/>
                  </a:cubicBezTo>
                  <a:cubicBezTo>
                    <a:pt x="2102" y="1895"/>
                    <a:pt x="2103" y="1886"/>
                    <a:pt x="2105" y="1878"/>
                  </a:cubicBezTo>
                  <a:cubicBezTo>
                    <a:pt x="2109" y="1865"/>
                    <a:pt x="2114" y="1850"/>
                    <a:pt x="2121" y="1836"/>
                  </a:cubicBezTo>
                  <a:cubicBezTo>
                    <a:pt x="2122" y="1834"/>
                    <a:pt x="2125" y="1826"/>
                    <a:pt x="2126" y="1823"/>
                  </a:cubicBezTo>
                  <a:cubicBezTo>
                    <a:pt x="2130" y="1817"/>
                    <a:pt x="2134" y="1808"/>
                    <a:pt x="2137" y="1802"/>
                  </a:cubicBezTo>
                  <a:cubicBezTo>
                    <a:pt x="2142" y="1797"/>
                    <a:pt x="2145" y="1789"/>
                    <a:pt x="2150" y="1783"/>
                  </a:cubicBezTo>
                  <a:cubicBezTo>
                    <a:pt x="2152" y="1780"/>
                    <a:pt x="2157" y="1773"/>
                    <a:pt x="2158" y="1771"/>
                  </a:cubicBezTo>
                  <a:cubicBezTo>
                    <a:pt x="2168" y="1759"/>
                    <a:pt x="2178" y="1749"/>
                    <a:pt x="2188" y="1738"/>
                  </a:cubicBezTo>
                  <a:cubicBezTo>
                    <a:pt x="2202" y="1725"/>
                    <a:pt x="2201" y="1727"/>
                    <a:pt x="2214" y="1718"/>
                  </a:cubicBezTo>
                  <a:cubicBezTo>
                    <a:pt x="2224" y="1710"/>
                    <a:pt x="2243" y="1701"/>
                    <a:pt x="2250" y="1698"/>
                  </a:cubicBezTo>
                  <a:cubicBezTo>
                    <a:pt x="2262" y="1692"/>
                    <a:pt x="2275" y="1687"/>
                    <a:pt x="2293" y="1682"/>
                  </a:cubicBezTo>
                  <a:cubicBezTo>
                    <a:pt x="2309" y="1678"/>
                    <a:pt x="2319" y="1666"/>
                    <a:pt x="2323" y="1654"/>
                  </a:cubicBezTo>
                  <a:close/>
                  <a:moveTo>
                    <a:pt x="2669" y="2057"/>
                  </a:moveTo>
                  <a:cubicBezTo>
                    <a:pt x="2677" y="2061"/>
                    <a:pt x="2686" y="2062"/>
                    <a:pt x="2698" y="2062"/>
                  </a:cubicBezTo>
                  <a:cubicBezTo>
                    <a:pt x="2754" y="2060"/>
                    <a:pt x="2811" y="2059"/>
                    <a:pt x="2868" y="2059"/>
                  </a:cubicBezTo>
                  <a:cubicBezTo>
                    <a:pt x="3306" y="2059"/>
                    <a:pt x="3757" y="2111"/>
                    <a:pt x="4170" y="2253"/>
                  </a:cubicBezTo>
                  <a:cubicBezTo>
                    <a:pt x="4269" y="2287"/>
                    <a:pt x="4380" y="2336"/>
                    <a:pt x="4432" y="2434"/>
                  </a:cubicBezTo>
                  <a:cubicBezTo>
                    <a:pt x="4499" y="2561"/>
                    <a:pt x="4453" y="2716"/>
                    <a:pt x="4418" y="2846"/>
                  </a:cubicBezTo>
                  <a:cubicBezTo>
                    <a:pt x="4357" y="3080"/>
                    <a:pt x="4274" y="3316"/>
                    <a:pt x="4122" y="3507"/>
                  </a:cubicBezTo>
                  <a:cubicBezTo>
                    <a:pt x="3980" y="3684"/>
                    <a:pt x="3769" y="3821"/>
                    <a:pt x="3537" y="3825"/>
                  </a:cubicBezTo>
                  <a:cubicBezTo>
                    <a:pt x="3533" y="3825"/>
                    <a:pt x="3530" y="3825"/>
                    <a:pt x="3527" y="3825"/>
                  </a:cubicBezTo>
                  <a:cubicBezTo>
                    <a:pt x="3304" y="3825"/>
                    <a:pt x="3123" y="3689"/>
                    <a:pt x="2990" y="3520"/>
                  </a:cubicBezTo>
                  <a:cubicBezTo>
                    <a:pt x="2710" y="3162"/>
                    <a:pt x="2571" y="2678"/>
                    <a:pt x="2502" y="2232"/>
                  </a:cubicBezTo>
                  <a:cubicBezTo>
                    <a:pt x="2516" y="2226"/>
                    <a:pt x="2530" y="2217"/>
                    <a:pt x="2543" y="2207"/>
                  </a:cubicBezTo>
                  <a:cubicBezTo>
                    <a:pt x="2599" y="2169"/>
                    <a:pt x="2641" y="2118"/>
                    <a:pt x="2669" y="2057"/>
                  </a:cubicBezTo>
                  <a:close/>
                  <a:moveTo>
                    <a:pt x="1987" y="2071"/>
                  </a:moveTo>
                  <a:cubicBezTo>
                    <a:pt x="2012" y="2139"/>
                    <a:pt x="2056" y="2197"/>
                    <a:pt x="2123" y="2237"/>
                  </a:cubicBezTo>
                  <a:cubicBezTo>
                    <a:pt x="2177" y="2268"/>
                    <a:pt x="2240" y="2283"/>
                    <a:pt x="2303" y="2283"/>
                  </a:cubicBezTo>
                  <a:cubicBezTo>
                    <a:pt x="2325" y="2283"/>
                    <a:pt x="2346" y="2281"/>
                    <a:pt x="2367" y="2278"/>
                  </a:cubicBezTo>
                  <a:lnTo>
                    <a:pt x="2367" y="2278"/>
                  </a:lnTo>
                  <a:cubicBezTo>
                    <a:pt x="2385" y="2710"/>
                    <a:pt x="2378" y="3186"/>
                    <a:pt x="2236" y="3596"/>
                  </a:cubicBezTo>
                  <a:cubicBezTo>
                    <a:pt x="2164" y="3806"/>
                    <a:pt x="2015" y="3989"/>
                    <a:pt x="1775" y="3994"/>
                  </a:cubicBezTo>
                  <a:cubicBezTo>
                    <a:pt x="1772" y="3994"/>
                    <a:pt x="1768" y="3994"/>
                    <a:pt x="1765" y="3994"/>
                  </a:cubicBezTo>
                  <a:cubicBezTo>
                    <a:pt x="1549" y="3994"/>
                    <a:pt x="1343" y="3869"/>
                    <a:pt x="1174" y="3745"/>
                  </a:cubicBezTo>
                  <a:cubicBezTo>
                    <a:pt x="1011" y="3628"/>
                    <a:pt x="836" y="3486"/>
                    <a:pt x="751" y="3298"/>
                  </a:cubicBezTo>
                  <a:cubicBezTo>
                    <a:pt x="644" y="3069"/>
                    <a:pt x="725" y="2823"/>
                    <a:pt x="883" y="2641"/>
                  </a:cubicBezTo>
                  <a:cubicBezTo>
                    <a:pt x="1164" y="2319"/>
                    <a:pt x="1609" y="2233"/>
                    <a:pt x="1987" y="2071"/>
                  </a:cubicBezTo>
                  <a:close/>
                  <a:moveTo>
                    <a:pt x="3104" y="0"/>
                  </a:moveTo>
                  <a:cubicBezTo>
                    <a:pt x="2880" y="0"/>
                    <a:pt x="2667" y="67"/>
                    <a:pt x="2505" y="223"/>
                  </a:cubicBezTo>
                  <a:cubicBezTo>
                    <a:pt x="2146" y="567"/>
                    <a:pt x="2183" y="1101"/>
                    <a:pt x="2233" y="1550"/>
                  </a:cubicBezTo>
                  <a:cubicBezTo>
                    <a:pt x="2230" y="1554"/>
                    <a:pt x="2226" y="1556"/>
                    <a:pt x="2223" y="1558"/>
                  </a:cubicBezTo>
                  <a:cubicBezTo>
                    <a:pt x="2224" y="1553"/>
                    <a:pt x="2223" y="1545"/>
                    <a:pt x="2221" y="1539"/>
                  </a:cubicBezTo>
                  <a:cubicBezTo>
                    <a:pt x="2101" y="1157"/>
                    <a:pt x="1972" y="743"/>
                    <a:pt x="1657" y="472"/>
                  </a:cubicBezTo>
                  <a:cubicBezTo>
                    <a:pt x="1481" y="319"/>
                    <a:pt x="1243" y="215"/>
                    <a:pt x="1007" y="215"/>
                  </a:cubicBezTo>
                  <a:cubicBezTo>
                    <a:pt x="913" y="215"/>
                    <a:pt x="820" y="232"/>
                    <a:pt x="731" y="268"/>
                  </a:cubicBezTo>
                  <a:cubicBezTo>
                    <a:pt x="376" y="413"/>
                    <a:pt x="172" y="876"/>
                    <a:pt x="88" y="1226"/>
                  </a:cubicBezTo>
                  <a:cubicBezTo>
                    <a:pt x="7" y="1564"/>
                    <a:pt x="93" y="1976"/>
                    <a:pt x="447" y="2119"/>
                  </a:cubicBezTo>
                  <a:cubicBezTo>
                    <a:pt x="555" y="2163"/>
                    <a:pt x="669" y="2177"/>
                    <a:pt x="784" y="2177"/>
                  </a:cubicBezTo>
                  <a:cubicBezTo>
                    <a:pt x="895" y="2177"/>
                    <a:pt x="1007" y="2164"/>
                    <a:pt x="1115" y="2153"/>
                  </a:cubicBezTo>
                  <a:cubicBezTo>
                    <a:pt x="1252" y="2138"/>
                    <a:pt x="1387" y="2124"/>
                    <a:pt x="1524" y="2110"/>
                  </a:cubicBezTo>
                  <a:lnTo>
                    <a:pt x="1524" y="2110"/>
                  </a:lnTo>
                  <a:cubicBezTo>
                    <a:pt x="1273" y="2204"/>
                    <a:pt x="1026" y="2308"/>
                    <a:pt x="834" y="2501"/>
                  </a:cubicBezTo>
                  <a:cubicBezTo>
                    <a:pt x="589" y="2749"/>
                    <a:pt x="480" y="3105"/>
                    <a:pt x="666" y="3421"/>
                  </a:cubicBezTo>
                  <a:cubicBezTo>
                    <a:pt x="845" y="3725"/>
                    <a:pt x="1229" y="4005"/>
                    <a:pt x="1566" y="4097"/>
                  </a:cubicBezTo>
                  <a:cubicBezTo>
                    <a:pt x="1630" y="4115"/>
                    <a:pt x="1694" y="4124"/>
                    <a:pt x="1754" y="4124"/>
                  </a:cubicBezTo>
                  <a:cubicBezTo>
                    <a:pt x="2014" y="4124"/>
                    <a:pt x="2228" y="3966"/>
                    <a:pt x="2336" y="3706"/>
                  </a:cubicBezTo>
                  <a:cubicBezTo>
                    <a:pt x="2420" y="3506"/>
                    <a:pt x="2448" y="3287"/>
                    <a:pt x="2472" y="3075"/>
                  </a:cubicBezTo>
                  <a:cubicBezTo>
                    <a:pt x="2483" y="2984"/>
                    <a:pt x="2491" y="2892"/>
                    <a:pt x="2496" y="2803"/>
                  </a:cubicBezTo>
                  <a:cubicBezTo>
                    <a:pt x="2663" y="3354"/>
                    <a:pt x="2978" y="3960"/>
                    <a:pt x="3519" y="3960"/>
                  </a:cubicBezTo>
                  <a:cubicBezTo>
                    <a:pt x="3576" y="3960"/>
                    <a:pt x="3637" y="3953"/>
                    <a:pt x="3699" y="3939"/>
                  </a:cubicBezTo>
                  <a:cubicBezTo>
                    <a:pt x="4104" y="3845"/>
                    <a:pt x="4352" y="3480"/>
                    <a:pt x="4482" y="3110"/>
                  </a:cubicBezTo>
                  <a:cubicBezTo>
                    <a:pt x="4546" y="2929"/>
                    <a:pt x="4624" y="2710"/>
                    <a:pt x="4598" y="2515"/>
                  </a:cubicBezTo>
                  <a:cubicBezTo>
                    <a:pt x="4575" y="2334"/>
                    <a:pt x="4449" y="2218"/>
                    <a:pt x="4287" y="2150"/>
                  </a:cubicBezTo>
                  <a:cubicBezTo>
                    <a:pt x="4053" y="2051"/>
                    <a:pt x="3786" y="2009"/>
                    <a:pt x="3536" y="1972"/>
                  </a:cubicBezTo>
                  <a:cubicBezTo>
                    <a:pt x="3468" y="1962"/>
                    <a:pt x="3400" y="1954"/>
                    <a:pt x="3332" y="1948"/>
                  </a:cubicBezTo>
                  <a:cubicBezTo>
                    <a:pt x="3923" y="1800"/>
                    <a:pt x="4521" y="1491"/>
                    <a:pt x="4325" y="820"/>
                  </a:cubicBezTo>
                  <a:cubicBezTo>
                    <a:pt x="4191" y="359"/>
                    <a:pt x="3619" y="0"/>
                    <a:pt x="3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3721375" y="510075"/>
              <a:ext cx="49950" cy="44225"/>
            </a:xfrm>
            <a:custGeom>
              <a:avLst/>
              <a:gdLst/>
              <a:ahLst/>
              <a:cxnLst/>
              <a:rect l="l" t="t" r="r" b="b"/>
              <a:pathLst>
                <a:path w="1998" h="1769" extrusionOk="0">
                  <a:moveTo>
                    <a:pt x="168" y="1"/>
                  </a:moveTo>
                  <a:cubicBezTo>
                    <a:pt x="140" y="61"/>
                    <a:pt x="97" y="112"/>
                    <a:pt x="42" y="151"/>
                  </a:cubicBezTo>
                  <a:cubicBezTo>
                    <a:pt x="29" y="160"/>
                    <a:pt x="15" y="169"/>
                    <a:pt x="1" y="175"/>
                  </a:cubicBezTo>
                  <a:cubicBezTo>
                    <a:pt x="70" y="621"/>
                    <a:pt x="209" y="1105"/>
                    <a:pt x="489" y="1463"/>
                  </a:cubicBezTo>
                  <a:cubicBezTo>
                    <a:pt x="621" y="1632"/>
                    <a:pt x="801" y="1768"/>
                    <a:pt x="1023" y="1768"/>
                  </a:cubicBezTo>
                  <a:cubicBezTo>
                    <a:pt x="1027" y="1768"/>
                    <a:pt x="1031" y="1768"/>
                    <a:pt x="1036" y="1768"/>
                  </a:cubicBezTo>
                  <a:cubicBezTo>
                    <a:pt x="1268" y="1764"/>
                    <a:pt x="1479" y="1627"/>
                    <a:pt x="1621" y="1450"/>
                  </a:cubicBezTo>
                  <a:cubicBezTo>
                    <a:pt x="1773" y="1259"/>
                    <a:pt x="1856" y="1023"/>
                    <a:pt x="1917" y="789"/>
                  </a:cubicBezTo>
                  <a:cubicBezTo>
                    <a:pt x="1952" y="660"/>
                    <a:pt x="1998" y="504"/>
                    <a:pt x="1931" y="377"/>
                  </a:cubicBezTo>
                  <a:cubicBezTo>
                    <a:pt x="1879" y="279"/>
                    <a:pt x="1768" y="230"/>
                    <a:pt x="1669" y="196"/>
                  </a:cubicBezTo>
                  <a:cubicBezTo>
                    <a:pt x="1256" y="54"/>
                    <a:pt x="804" y="2"/>
                    <a:pt x="366" y="2"/>
                  </a:cubicBezTo>
                  <a:cubicBezTo>
                    <a:pt x="310" y="2"/>
                    <a:pt x="253" y="3"/>
                    <a:pt x="197" y="5"/>
                  </a:cubicBezTo>
                  <a:cubicBezTo>
                    <a:pt x="185" y="5"/>
                    <a:pt x="176" y="4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3715550" y="462125"/>
              <a:ext cx="53275" cy="44750"/>
            </a:xfrm>
            <a:custGeom>
              <a:avLst/>
              <a:gdLst/>
              <a:ahLst/>
              <a:cxnLst/>
              <a:rect l="l" t="t" r="r" b="b"/>
              <a:pathLst>
                <a:path w="2131" h="1790" extrusionOk="0">
                  <a:moveTo>
                    <a:pt x="815" y="1"/>
                  </a:moveTo>
                  <a:cubicBezTo>
                    <a:pt x="650" y="1"/>
                    <a:pt x="491" y="44"/>
                    <a:pt x="363" y="152"/>
                  </a:cubicBezTo>
                  <a:cubicBezTo>
                    <a:pt x="1" y="456"/>
                    <a:pt x="45" y="984"/>
                    <a:pt x="88" y="1405"/>
                  </a:cubicBezTo>
                  <a:cubicBezTo>
                    <a:pt x="127" y="1413"/>
                    <a:pt x="166" y="1424"/>
                    <a:pt x="203" y="1442"/>
                  </a:cubicBezTo>
                  <a:cubicBezTo>
                    <a:pt x="287" y="1482"/>
                    <a:pt x="359" y="1553"/>
                    <a:pt x="396" y="1639"/>
                  </a:cubicBezTo>
                  <a:cubicBezTo>
                    <a:pt x="417" y="1687"/>
                    <a:pt x="428" y="1737"/>
                    <a:pt x="428" y="1789"/>
                  </a:cubicBezTo>
                  <a:lnTo>
                    <a:pt x="430" y="1789"/>
                  </a:lnTo>
                  <a:cubicBezTo>
                    <a:pt x="669" y="1760"/>
                    <a:pt x="906" y="1713"/>
                    <a:pt x="1135" y="1645"/>
                  </a:cubicBezTo>
                  <a:cubicBezTo>
                    <a:pt x="1335" y="1588"/>
                    <a:pt x="1547" y="1522"/>
                    <a:pt x="1716" y="1395"/>
                  </a:cubicBezTo>
                  <a:cubicBezTo>
                    <a:pt x="2130" y="1085"/>
                    <a:pt x="1950" y="521"/>
                    <a:pt x="1581" y="262"/>
                  </a:cubicBezTo>
                  <a:cubicBezTo>
                    <a:pt x="1378" y="119"/>
                    <a:pt x="1088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3711250" y="499975"/>
              <a:ext cx="11725" cy="12425"/>
            </a:xfrm>
            <a:custGeom>
              <a:avLst/>
              <a:gdLst/>
              <a:ahLst/>
              <a:cxnLst/>
              <a:rect l="l" t="t" r="r" b="b"/>
              <a:pathLst>
                <a:path w="469" h="497" extrusionOk="0">
                  <a:moveTo>
                    <a:pt x="227" y="1"/>
                  </a:moveTo>
                  <a:cubicBezTo>
                    <a:pt x="223" y="13"/>
                    <a:pt x="213" y="25"/>
                    <a:pt x="197" y="29"/>
                  </a:cubicBezTo>
                  <a:cubicBezTo>
                    <a:pt x="178" y="34"/>
                    <a:pt x="166" y="39"/>
                    <a:pt x="154" y="45"/>
                  </a:cubicBezTo>
                  <a:cubicBezTo>
                    <a:pt x="147" y="48"/>
                    <a:pt x="128" y="57"/>
                    <a:pt x="118" y="65"/>
                  </a:cubicBezTo>
                  <a:cubicBezTo>
                    <a:pt x="105" y="74"/>
                    <a:pt x="106" y="72"/>
                    <a:pt x="92" y="85"/>
                  </a:cubicBezTo>
                  <a:cubicBezTo>
                    <a:pt x="81" y="96"/>
                    <a:pt x="72" y="106"/>
                    <a:pt x="62" y="118"/>
                  </a:cubicBezTo>
                  <a:cubicBezTo>
                    <a:pt x="61" y="120"/>
                    <a:pt x="56" y="127"/>
                    <a:pt x="53" y="130"/>
                  </a:cubicBezTo>
                  <a:cubicBezTo>
                    <a:pt x="49" y="136"/>
                    <a:pt x="46" y="144"/>
                    <a:pt x="41" y="149"/>
                  </a:cubicBezTo>
                  <a:cubicBezTo>
                    <a:pt x="37" y="155"/>
                    <a:pt x="34" y="164"/>
                    <a:pt x="30" y="170"/>
                  </a:cubicBezTo>
                  <a:cubicBezTo>
                    <a:pt x="29" y="173"/>
                    <a:pt x="25" y="181"/>
                    <a:pt x="24" y="183"/>
                  </a:cubicBezTo>
                  <a:cubicBezTo>
                    <a:pt x="18" y="197"/>
                    <a:pt x="12" y="212"/>
                    <a:pt x="9" y="225"/>
                  </a:cubicBezTo>
                  <a:cubicBezTo>
                    <a:pt x="7" y="233"/>
                    <a:pt x="6" y="242"/>
                    <a:pt x="4" y="249"/>
                  </a:cubicBezTo>
                  <a:cubicBezTo>
                    <a:pt x="4" y="252"/>
                    <a:pt x="3" y="257"/>
                    <a:pt x="3" y="261"/>
                  </a:cubicBezTo>
                  <a:cubicBezTo>
                    <a:pt x="2" y="275"/>
                    <a:pt x="1" y="289"/>
                    <a:pt x="1" y="302"/>
                  </a:cubicBezTo>
                  <a:cubicBezTo>
                    <a:pt x="1" y="310"/>
                    <a:pt x="1" y="316"/>
                    <a:pt x="2" y="323"/>
                  </a:cubicBezTo>
                  <a:lnTo>
                    <a:pt x="2" y="328"/>
                  </a:lnTo>
                  <a:cubicBezTo>
                    <a:pt x="2" y="329"/>
                    <a:pt x="3" y="331"/>
                    <a:pt x="3" y="331"/>
                  </a:cubicBezTo>
                  <a:cubicBezTo>
                    <a:pt x="5" y="345"/>
                    <a:pt x="8" y="359"/>
                    <a:pt x="13" y="372"/>
                  </a:cubicBezTo>
                  <a:cubicBezTo>
                    <a:pt x="13" y="374"/>
                    <a:pt x="16" y="382"/>
                    <a:pt x="17" y="384"/>
                  </a:cubicBezTo>
                  <a:cubicBezTo>
                    <a:pt x="18" y="386"/>
                    <a:pt x="22" y="395"/>
                    <a:pt x="23" y="396"/>
                  </a:cubicBezTo>
                  <a:cubicBezTo>
                    <a:pt x="27" y="403"/>
                    <a:pt x="31" y="410"/>
                    <a:pt x="35" y="416"/>
                  </a:cubicBezTo>
                  <a:cubicBezTo>
                    <a:pt x="36" y="419"/>
                    <a:pt x="38" y="421"/>
                    <a:pt x="40" y="424"/>
                  </a:cubicBezTo>
                  <a:lnTo>
                    <a:pt x="41" y="424"/>
                  </a:lnTo>
                  <a:cubicBezTo>
                    <a:pt x="49" y="435"/>
                    <a:pt x="58" y="442"/>
                    <a:pt x="69" y="452"/>
                  </a:cubicBezTo>
                  <a:cubicBezTo>
                    <a:pt x="70" y="454"/>
                    <a:pt x="70" y="454"/>
                    <a:pt x="71" y="454"/>
                  </a:cubicBezTo>
                  <a:lnTo>
                    <a:pt x="71" y="455"/>
                  </a:lnTo>
                  <a:cubicBezTo>
                    <a:pt x="74" y="456"/>
                    <a:pt x="76" y="458"/>
                    <a:pt x="78" y="460"/>
                  </a:cubicBezTo>
                  <a:cubicBezTo>
                    <a:pt x="84" y="464"/>
                    <a:pt x="89" y="467"/>
                    <a:pt x="96" y="470"/>
                  </a:cubicBezTo>
                  <a:cubicBezTo>
                    <a:pt x="101" y="473"/>
                    <a:pt x="105" y="476"/>
                    <a:pt x="110" y="478"/>
                  </a:cubicBezTo>
                  <a:cubicBezTo>
                    <a:pt x="111" y="478"/>
                    <a:pt x="121" y="482"/>
                    <a:pt x="123" y="483"/>
                  </a:cubicBezTo>
                  <a:cubicBezTo>
                    <a:pt x="136" y="488"/>
                    <a:pt x="149" y="491"/>
                    <a:pt x="162" y="493"/>
                  </a:cubicBezTo>
                  <a:cubicBezTo>
                    <a:pt x="167" y="494"/>
                    <a:pt x="168" y="494"/>
                    <a:pt x="169" y="494"/>
                  </a:cubicBezTo>
                  <a:lnTo>
                    <a:pt x="171" y="495"/>
                  </a:lnTo>
                  <a:cubicBezTo>
                    <a:pt x="178" y="495"/>
                    <a:pt x="184" y="496"/>
                    <a:pt x="192" y="496"/>
                  </a:cubicBezTo>
                  <a:cubicBezTo>
                    <a:pt x="206" y="496"/>
                    <a:pt x="222" y="495"/>
                    <a:pt x="237" y="495"/>
                  </a:cubicBezTo>
                  <a:lnTo>
                    <a:pt x="240" y="495"/>
                  </a:lnTo>
                  <a:cubicBezTo>
                    <a:pt x="240" y="494"/>
                    <a:pt x="240" y="494"/>
                    <a:pt x="242" y="494"/>
                  </a:cubicBezTo>
                  <a:cubicBezTo>
                    <a:pt x="249" y="493"/>
                    <a:pt x="255" y="492"/>
                    <a:pt x="264" y="491"/>
                  </a:cubicBezTo>
                  <a:cubicBezTo>
                    <a:pt x="278" y="488"/>
                    <a:pt x="292" y="483"/>
                    <a:pt x="306" y="478"/>
                  </a:cubicBezTo>
                  <a:cubicBezTo>
                    <a:pt x="309" y="478"/>
                    <a:pt x="319" y="473"/>
                    <a:pt x="321" y="472"/>
                  </a:cubicBezTo>
                  <a:cubicBezTo>
                    <a:pt x="325" y="470"/>
                    <a:pt x="334" y="466"/>
                    <a:pt x="335" y="465"/>
                  </a:cubicBezTo>
                  <a:cubicBezTo>
                    <a:pt x="347" y="460"/>
                    <a:pt x="360" y="453"/>
                    <a:pt x="371" y="445"/>
                  </a:cubicBezTo>
                  <a:cubicBezTo>
                    <a:pt x="374" y="442"/>
                    <a:pt x="377" y="440"/>
                    <a:pt x="382" y="437"/>
                  </a:cubicBezTo>
                  <a:cubicBezTo>
                    <a:pt x="382" y="437"/>
                    <a:pt x="383" y="437"/>
                    <a:pt x="384" y="436"/>
                  </a:cubicBezTo>
                  <a:cubicBezTo>
                    <a:pt x="385" y="435"/>
                    <a:pt x="386" y="434"/>
                    <a:pt x="387" y="434"/>
                  </a:cubicBezTo>
                  <a:cubicBezTo>
                    <a:pt x="389" y="431"/>
                    <a:pt x="392" y="428"/>
                    <a:pt x="396" y="425"/>
                  </a:cubicBezTo>
                  <a:cubicBezTo>
                    <a:pt x="406" y="416"/>
                    <a:pt x="415" y="407"/>
                    <a:pt x="424" y="395"/>
                  </a:cubicBezTo>
                  <a:lnTo>
                    <a:pt x="425" y="394"/>
                  </a:lnTo>
                  <a:cubicBezTo>
                    <a:pt x="427" y="392"/>
                    <a:pt x="429" y="390"/>
                    <a:pt x="430" y="388"/>
                  </a:cubicBezTo>
                  <a:cubicBezTo>
                    <a:pt x="433" y="383"/>
                    <a:pt x="438" y="376"/>
                    <a:pt x="441" y="371"/>
                  </a:cubicBezTo>
                  <a:cubicBezTo>
                    <a:pt x="444" y="365"/>
                    <a:pt x="449" y="357"/>
                    <a:pt x="453" y="350"/>
                  </a:cubicBezTo>
                  <a:lnTo>
                    <a:pt x="454" y="348"/>
                  </a:lnTo>
                  <a:cubicBezTo>
                    <a:pt x="454" y="346"/>
                    <a:pt x="455" y="344"/>
                    <a:pt x="456" y="341"/>
                  </a:cubicBezTo>
                  <a:cubicBezTo>
                    <a:pt x="461" y="328"/>
                    <a:pt x="464" y="316"/>
                    <a:pt x="466" y="302"/>
                  </a:cubicBezTo>
                  <a:cubicBezTo>
                    <a:pt x="466" y="301"/>
                    <a:pt x="467" y="299"/>
                    <a:pt x="467" y="298"/>
                  </a:cubicBezTo>
                  <a:lnTo>
                    <a:pt x="467" y="296"/>
                  </a:lnTo>
                  <a:cubicBezTo>
                    <a:pt x="467" y="293"/>
                    <a:pt x="467" y="288"/>
                    <a:pt x="468" y="285"/>
                  </a:cubicBezTo>
                  <a:lnTo>
                    <a:pt x="468" y="261"/>
                  </a:lnTo>
                  <a:cubicBezTo>
                    <a:pt x="468" y="260"/>
                    <a:pt x="468" y="252"/>
                    <a:pt x="467" y="247"/>
                  </a:cubicBezTo>
                  <a:cubicBezTo>
                    <a:pt x="466" y="240"/>
                    <a:pt x="464" y="232"/>
                    <a:pt x="462" y="226"/>
                  </a:cubicBezTo>
                  <a:cubicBezTo>
                    <a:pt x="461" y="217"/>
                    <a:pt x="458" y="207"/>
                    <a:pt x="456" y="200"/>
                  </a:cubicBezTo>
                  <a:cubicBezTo>
                    <a:pt x="454" y="197"/>
                    <a:pt x="453" y="192"/>
                    <a:pt x="450" y="189"/>
                  </a:cubicBezTo>
                  <a:cubicBezTo>
                    <a:pt x="450" y="188"/>
                    <a:pt x="449" y="188"/>
                    <a:pt x="449" y="187"/>
                  </a:cubicBezTo>
                  <a:cubicBezTo>
                    <a:pt x="444" y="171"/>
                    <a:pt x="435" y="156"/>
                    <a:pt x="427" y="143"/>
                  </a:cubicBezTo>
                  <a:cubicBezTo>
                    <a:pt x="394" y="93"/>
                    <a:pt x="350" y="51"/>
                    <a:pt x="294" y="23"/>
                  </a:cubicBezTo>
                  <a:cubicBezTo>
                    <a:pt x="276" y="13"/>
                    <a:pt x="250" y="6"/>
                    <a:pt x="227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3674950" y="510425"/>
              <a:ext cx="43525" cy="48075"/>
            </a:xfrm>
            <a:custGeom>
              <a:avLst/>
              <a:gdLst/>
              <a:ahLst/>
              <a:cxnLst/>
              <a:rect l="l" t="t" r="r" b="b"/>
              <a:pathLst>
                <a:path w="1741" h="1923" extrusionOk="0">
                  <a:moveTo>
                    <a:pt x="1343" y="0"/>
                  </a:moveTo>
                  <a:cubicBezTo>
                    <a:pt x="965" y="162"/>
                    <a:pt x="520" y="248"/>
                    <a:pt x="239" y="570"/>
                  </a:cubicBezTo>
                  <a:cubicBezTo>
                    <a:pt x="81" y="752"/>
                    <a:pt x="0" y="998"/>
                    <a:pt x="107" y="1227"/>
                  </a:cubicBezTo>
                  <a:cubicBezTo>
                    <a:pt x="192" y="1415"/>
                    <a:pt x="367" y="1557"/>
                    <a:pt x="530" y="1674"/>
                  </a:cubicBezTo>
                  <a:cubicBezTo>
                    <a:pt x="699" y="1797"/>
                    <a:pt x="903" y="1922"/>
                    <a:pt x="1118" y="1922"/>
                  </a:cubicBezTo>
                  <a:cubicBezTo>
                    <a:pt x="1123" y="1922"/>
                    <a:pt x="1127" y="1922"/>
                    <a:pt x="1131" y="1922"/>
                  </a:cubicBezTo>
                  <a:cubicBezTo>
                    <a:pt x="1371" y="1918"/>
                    <a:pt x="1520" y="1735"/>
                    <a:pt x="1592" y="1524"/>
                  </a:cubicBezTo>
                  <a:cubicBezTo>
                    <a:pt x="1734" y="1115"/>
                    <a:pt x="1741" y="639"/>
                    <a:pt x="1723" y="207"/>
                  </a:cubicBezTo>
                  <a:lnTo>
                    <a:pt x="1723" y="207"/>
                  </a:lnTo>
                  <a:cubicBezTo>
                    <a:pt x="1702" y="210"/>
                    <a:pt x="1681" y="212"/>
                    <a:pt x="1659" y="212"/>
                  </a:cubicBezTo>
                  <a:cubicBezTo>
                    <a:pt x="1596" y="212"/>
                    <a:pt x="1533" y="197"/>
                    <a:pt x="1479" y="166"/>
                  </a:cubicBezTo>
                  <a:cubicBezTo>
                    <a:pt x="1412" y="126"/>
                    <a:pt x="1368" y="67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3658825" y="467400"/>
              <a:ext cx="54775" cy="42500"/>
            </a:xfrm>
            <a:custGeom>
              <a:avLst/>
              <a:gdLst/>
              <a:ahLst/>
              <a:cxnLst/>
              <a:rect l="l" t="t" r="r" b="b"/>
              <a:pathLst>
                <a:path w="2191" h="1700" extrusionOk="0">
                  <a:moveTo>
                    <a:pt x="1010" y="1"/>
                  </a:moveTo>
                  <a:cubicBezTo>
                    <a:pt x="952" y="1"/>
                    <a:pt x="895" y="8"/>
                    <a:pt x="838" y="25"/>
                  </a:cubicBezTo>
                  <a:cubicBezTo>
                    <a:pt x="623" y="88"/>
                    <a:pt x="494" y="273"/>
                    <a:pt x="396" y="463"/>
                  </a:cubicBezTo>
                  <a:cubicBezTo>
                    <a:pt x="207" y="827"/>
                    <a:pt x="0" y="1511"/>
                    <a:pt x="562" y="1670"/>
                  </a:cubicBezTo>
                  <a:cubicBezTo>
                    <a:pt x="640" y="1692"/>
                    <a:pt x="721" y="1700"/>
                    <a:pt x="803" y="1700"/>
                  </a:cubicBezTo>
                  <a:cubicBezTo>
                    <a:pt x="945" y="1700"/>
                    <a:pt x="1090" y="1676"/>
                    <a:pt x="1226" y="1662"/>
                  </a:cubicBezTo>
                  <a:cubicBezTo>
                    <a:pt x="1474" y="1636"/>
                    <a:pt x="1722" y="1608"/>
                    <a:pt x="1969" y="1583"/>
                  </a:cubicBezTo>
                  <a:cubicBezTo>
                    <a:pt x="1970" y="1556"/>
                    <a:pt x="1973" y="1528"/>
                    <a:pt x="1980" y="1501"/>
                  </a:cubicBezTo>
                  <a:cubicBezTo>
                    <a:pt x="2006" y="1395"/>
                    <a:pt x="2084" y="1288"/>
                    <a:pt x="2190" y="1251"/>
                  </a:cubicBezTo>
                  <a:cubicBezTo>
                    <a:pt x="2190" y="1250"/>
                    <a:pt x="2190" y="1247"/>
                    <a:pt x="2191" y="1245"/>
                  </a:cubicBezTo>
                  <a:lnTo>
                    <a:pt x="2191" y="1245"/>
                  </a:lnTo>
                  <a:cubicBezTo>
                    <a:pt x="2186" y="1246"/>
                    <a:pt x="2181" y="1247"/>
                    <a:pt x="2176" y="1247"/>
                  </a:cubicBezTo>
                  <a:cubicBezTo>
                    <a:pt x="2157" y="1247"/>
                    <a:pt x="2137" y="1238"/>
                    <a:pt x="2129" y="1214"/>
                  </a:cubicBezTo>
                  <a:cubicBezTo>
                    <a:pt x="1982" y="810"/>
                    <a:pt x="1813" y="333"/>
                    <a:pt x="1413" y="111"/>
                  </a:cubicBezTo>
                  <a:cubicBezTo>
                    <a:pt x="1291" y="45"/>
                    <a:pt x="1151" y="1"/>
                    <a:pt x="1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3721375" y="510075"/>
              <a:ext cx="49950" cy="44175"/>
            </a:xfrm>
            <a:custGeom>
              <a:avLst/>
              <a:gdLst/>
              <a:ahLst/>
              <a:cxnLst/>
              <a:rect l="l" t="t" r="r" b="b"/>
              <a:pathLst>
                <a:path w="1998" h="1767" extrusionOk="0">
                  <a:moveTo>
                    <a:pt x="168" y="1"/>
                  </a:moveTo>
                  <a:cubicBezTo>
                    <a:pt x="140" y="61"/>
                    <a:pt x="98" y="112"/>
                    <a:pt x="42" y="150"/>
                  </a:cubicBezTo>
                  <a:cubicBezTo>
                    <a:pt x="29" y="160"/>
                    <a:pt x="15" y="169"/>
                    <a:pt x="1" y="175"/>
                  </a:cubicBezTo>
                  <a:cubicBezTo>
                    <a:pt x="19" y="296"/>
                    <a:pt x="44" y="420"/>
                    <a:pt x="75" y="544"/>
                  </a:cubicBezTo>
                  <a:cubicBezTo>
                    <a:pt x="130" y="437"/>
                    <a:pt x="204" y="340"/>
                    <a:pt x="297" y="256"/>
                  </a:cubicBezTo>
                  <a:cubicBezTo>
                    <a:pt x="446" y="121"/>
                    <a:pt x="616" y="60"/>
                    <a:pt x="783" y="60"/>
                  </a:cubicBezTo>
                  <a:cubicBezTo>
                    <a:pt x="1073" y="60"/>
                    <a:pt x="1352" y="246"/>
                    <a:pt x="1492" y="549"/>
                  </a:cubicBezTo>
                  <a:cubicBezTo>
                    <a:pt x="1710" y="1021"/>
                    <a:pt x="1583" y="1592"/>
                    <a:pt x="1055" y="1766"/>
                  </a:cubicBezTo>
                  <a:cubicBezTo>
                    <a:pt x="1280" y="1755"/>
                    <a:pt x="1483" y="1622"/>
                    <a:pt x="1621" y="1450"/>
                  </a:cubicBezTo>
                  <a:cubicBezTo>
                    <a:pt x="1773" y="1259"/>
                    <a:pt x="1856" y="1023"/>
                    <a:pt x="1917" y="789"/>
                  </a:cubicBezTo>
                  <a:cubicBezTo>
                    <a:pt x="1952" y="660"/>
                    <a:pt x="1998" y="504"/>
                    <a:pt x="1931" y="377"/>
                  </a:cubicBezTo>
                  <a:cubicBezTo>
                    <a:pt x="1879" y="279"/>
                    <a:pt x="1768" y="230"/>
                    <a:pt x="1669" y="196"/>
                  </a:cubicBezTo>
                  <a:cubicBezTo>
                    <a:pt x="1256" y="54"/>
                    <a:pt x="805" y="2"/>
                    <a:pt x="367" y="2"/>
                  </a:cubicBezTo>
                  <a:cubicBezTo>
                    <a:pt x="310" y="2"/>
                    <a:pt x="253" y="3"/>
                    <a:pt x="197" y="5"/>
                  </a:cubicBezTo>
                  <a:cubicBezTo>
                    <a:pt x="185" y="5"/>
                    <a:pt x="176" y="4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3717125" y="465275"/>
              <a:ext cx="51700" cy="41600"/>
            </a:xfrm>
            <a:custGeom>
              <a:avLst/>
              <a:gdLst/>
              <a:ahLst/>
              <a:cxnLst/>
              <a:rect l="l" t="t" r="r" b="b"/>
              <a:pathLst>
                <a:path w="2068" h="1664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1492" y="341"/>
                    <a:pt x="1493" y="889"/>
                    <a:pt x="1197" y="1171"/>
                  </a:cubicBezTo>
                  <a:cubicBezTo>
                    <a:pt x="1060" y="1302"/>
                    <a:pt x="889" y="1360"/>
                    <a:pt x="716" y="1360"/>
                  </a:cubicBezTo>
                  <a:cubicBezTo>
                    <a:pt x="522" y="1360"/>
                    <a:pt x="324" y="1287"/>
                    <a:pt x="165" y="1162"/>
                  </a:cubicBezTo>
                  <a:cubicBezTo>
                    <a:pt x="102" y="1111"/>
                    <a:pt x="48" y="1053"/>
                    <a:pt x="1" y="991"/>
                  </a:cubicBezTo>
                  <a:lnTo>
                    <a:pt x="1" y="991"/>
                  </a:lnTo>
                  <a:cubicBezTo>
                    <a:pt x="6" y="1090"/>
                    <a:pt x="15" y="1187"/>
                    <a:pt x="25" y="1279"/>
                  </a:cubicBezTo>
                  <a:cubicBezTo>
                    <a:pt x="64" y="1287"/>
                    <a:pt x="102" y="1298"/>
                    <a:pt x="139" y="1316"/>
                  </a:cubicBezTo>
                  <a:cubicBezTo>
                    <a:pt x="223" y="1356"/>
                    <a:pt x="296" y="1427"/>
                    <a:pt x="332" y="1513"/>
                  </a:cubicBezTo>
                  <a:cubicBezTo>
                    <a:pt x="354" y="1561"/>
                    <a:pt x="364" y="1612"/>
                    <a:pt x="364" y="1663"/>
                  </a:cubicBezTo>
                  <a:lnTo>
                    <a:pt x="367" y="1663"/>
                  </a:lnTo>
                  <a:cubicBezTo>
                    <a:pt x="606" y="1634"/>
                    <a:pt x="841" y="1587"/>
                    <a:pt x="1072" y="1519"/>
                  </a:cubicBezTo>
                  <a:cubicBezTo>
                    <a:pt x="1271" y="1462"/>
                    <a:pt x="1484" y="1396"/>
                    <a:pt x="1652" y="1270"/>
                  </a:cubicBezTo>
                  <a:cubicBezTo>
                    <a:pt x="2067" y="959"/>
                    <a:pt x="1887" y="395"/>
                    <a:pt x="1518" y="136"/>
                  </a:cubicBezTo>
                  <a:cubicBezTo>
                    <a:pt x="1447" y="86"/>
                    <a:pt x="1365" y="4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3711250" y="499975"/>
              <a:ext cx="11725" cy="12425"/>
            </a:xfrm>
            <a:custGeom>
              <a:avLst/>
              <a:gdLst/>
              <a:ahLst/>
              <a:cxnLst/>
              <a:rect l="l" t="t" r="r" b="b"/>
              <a:pathLst>
                <a:path w="469" h="497" extrusionOk="0">
                  <a:moveTo>
                    <a:pt x="227" y="1"/>
                  </a:moveTo>
                  <a:cubicBezTo>
                    <a:pt x="223" y="13"/>
                    <a:pt x="213" y="25"/>
                    <a:pt x="197" y="29"/>
                  </a:cubicBezTo>
                  <a:cubicBezTo>
                    <a:pt x="178" y="34"/>
                    <a:pt x="166" y="39"/>
                    <a:pt x="154" y="45"/>
                  </a:cubicBezTo>
                  <a:cubicBezTo>
                    <a:pt x="147" y="48"/>
                    <a:pt x="128" y="57"/>
                    <a:pt x="118" y="65"/>
                  </a:cubicBezTo>
                  <a:cubicBezTo>
                    <a:pt x="105" y="74"/>
                    <a:pt x="106" y="72"/>
                    <a:pt x="92" y="85"/>
                  </a:cubicBezTo>
                  <a:cubicBezTo>
                    <a:pt x="81" y="96"/>
                    <a:pt x="72" y="106"/>
                    <a:pt x="62" y="118"/>
                  </a:cubicBezTo>
                  <a:cubicBezTo>
                    <a:pt x="61" y="120"/>
                    <a:pt x="56" y="127"/>
                    <a:pt x="53" y="130"/>
                  </a:cubicBezTo>
                  <a:cubicBezTo>
                    <a:pt x="49" y="136"/>
                    <a:pt x="46" y="144"/>
                    <a:pt x="41" y="149"/>
                  </a:cubicBezTo>
                  <a:cubicBezTo>
                    <a:pt x="37" y="155"/>
                    <a:pt x="34" y="164"/>
                    <a:pt x="30" y="170"/>
                  </a:cubicBezTo>
                  <a:cubicBezTo>
                    <a:pt x="29" y="173"/>
                    <a:pt x="25" y="181"/>
                    <a:pt x="24" y="183"/>
                  </a:cubicBezTo>
                  <a:cubicBezTo>
                    <a:pt x="18" y="197"/>
                    <a:pt x="12" y="212"/>
                    <a:pt x="9" y="225"/>
                  </a:cubicBezTo>
                  <a:cubicBezTo>
                    <a:pt x="7" y="233"/>
                    <a:pt x="6" y="242"/>
                    <a:pt x="4" y="249"/>
                  </a:cubicBezTo>
                  <a:cubicBezTo>
                    <a:pt x="4" y="252"/>
                    <a:pt x="3" y="257"/>
                    <a:pt x="3" y="261"/>
                  </a:cubicBezTo>
                  <a:cubicBezTo>
                    <a:pt x="2" y="275"/>
                    <a:pt x="1" y="289"/>
                    <a:pt x="1" y="302"/>
                  </a:cubicBezTo>
                  <a:cubicBezTo>
                    <a:pt x="1" y="310"/>
                    <a:pt x="1" y="316"/>
                    <a:pt x="2" y="323"/>
                  </a:cubicBezTo>
                  <a:lnTo>
                    <a:pt x="2" y="328"/>
                  </a:lnTo>
                  <a:cubicBezTo>
                    <a:pt x="2" y="329"/>
                    <a:pt x="3" y="331"/>
                    <a:pt x="3" y="331"/>
                  </a:cubicBezTo>
                  <a:cubicBezTo>
                    <a:pt x="5" y="345"/>
                    <a:pt x="8" y="359"/>
                    <a:pt x="13" y="372"/>
                  </a:cubicBezTo>
                  <a:cubicBezTo>
                    <a:pt x="13" y="374"/>
                    <a:pt x="16" y="382"/>
                    <a:pt x="17" y="384"/>
                  </a:cubicBezTo>
                  <a:cubicBezTo>
                    <a:pt x="18" y="386"/>
                    <a:pt x="22" y="395"/>
                    <a:pt x="23" y="396"/>
                  </a:cubicBezTo>
                  <a:cubicBezTo>
                    <a:pt x="27" y="403"/>
                    <a:pt x="31" y="410"/>
                    <a:pt x="35" y="416"/>
                  </a:cubicBezTo>
                  <a:cubicBezTo>
                    <a:pt x="36" y="419"/>
                    <a:pt x="38" y="421"/>
                    <a:pt x="40" y="424"/>
                  </a:cubicBezTo>
                  <a:lnTo>
                    <a:pt x="41" y="424"/>
                  </a:lnTo>
                  <a:cubicBezTo>
                    <a:pt x="49" y="435"/>
                    <a:pt x="58" y="442"/>
                    <a:pt x="69" y="452"/>
                  </a:cubicBezTo>
                  <a:cubicBezTo>
                    <a:pt x="70" y="454"/>
                    <a:pt x="70" y="454"/>
                    <a:pt x="71" y="454"/>
                  </a:cubicBezTo>
                  <a:lnTo>
                    <a:pt x="71" y="455"/>
                  </a:lnTo>
                  <a:cubicBezTo>
                    <a:pt x="74" y="456"/>
                    <a:pt x="76" y="458"/>
                    <a:pt x="78" y="460"/>
                  </a:cubicBezTo>
                  <a:cubicBezTo>
                    <a:pt x="84" y="464"/>
                    <a:pt x="89" y="467"/>
                    <a:pt x="96" y="470"/>
                  </a:cubicBezTo>
                  <a:cubicBezTo>
                    <a:pt x="101" y="473"/>
                    <a:pt x="105" y="476"/>
                    <a:pt x="110" y="478"/>
                  </a:cubicBezTo>
                  <a:cubicBezTo>
                    <a:pt x="111" y="478"/>
                    <a:pt x="121" y="482"/>
                    <a:pt x="123" y="483"/>
                  </a:cubicBezTo>
                  <a:cubicBezTo>
                    <a:pt x="136" y="488"/>
                    <a:pt x="149" y="491"/>
                    <a:pt x="162" y="493"/>
                  </a:cubicBezTo>
                  <a:cubicBezTo>
                    <a:pt x="167" y="494"/>
                    <a:pt x="168" y="494"/>
                    <a:pt x="169" y="494"/>
                  </a:cubicBezTo>
                  <a:lnTo>
                    <a:pt x="171" y="495"/>
                  </a:lnTo>
                  <a:cubicBezTo>
                    <a:pt x="178" y="495"/>
                    <a:pt x="184" y="496"/>
                    <a:pt x="192" y="496"/>
                  </a:cubicBezTo>
                  <a:cubicBezTo>
                    <a:pt x="206" y="496"/>
                    <a:pt x="222" y="495"/>
                    <a:pt x="237" y="495"/>
                  </a:cubicBezTo>
                  <a:lnTo>
                    <a:pt x="240" y="495"/>
                  </a:lnTo>
                  <a:cubicBezTo>
                    <a:pt x="240" y="494"/>
                    <a:pt x="240" y="494"/>
                    <a:pt x="242" y="494"/>
                  </a:cubicBezTo>
                  <a:cubicBezTo>
                    <a:pt x="249" y="493"/>
                    <a:pt x="255" y="492"/>
                    <a:pt x="264" y="491"/>
                  </a:cubicBezTo>
                  <a:cubicBezTo>
                    <a:pt x="278" y="488"/>
                    <a:pt x="292" y="483"/>
                    <a:pt x="306" y="478"/>
                  </a:cubicBezTo>
                  <a:cubicBezTo>
                    <a:pt x="309" y="478"/>
                    <a:pt x="319" y="473"/>
                    <a:pt x="321" y="472"/>
                  </a:cubicBezTo>
                  <a:cubicBezTo>
                    <a:pt x="325" y="470"/>
                    <a:pt x="334" y="466"/>
                    <a:pt x="335" y="465"/>
                  </a:cubicBezTo>
                  <a:cubicBezTo>
                    <a:pt x="347" y="460"/>
                    <a:pt x="360" y="453"/>
                    <a:pt x="371" y="445"/>
                  </a:cubicBezTo>
                  <a:cubicBezTo>
                    <a:pt x="374" y="442"/>
                    <a:pt x="377" y="440"/>
                    <a:pt x="382" y="437"/>
                  </a:cubicBezTo>
                  <a:cubicBezTo>
                    <a:pt x="382" y="437"/>
                    <a:pt x="383" y="437"/>
                    <a:pt x="384" y="436"/>
                  </a:cubicBezTo>
                  <a:cubicBezTo>
                    <a:pt x="385" y="435"/>
                    <a:pt x="386" y="434"/>
                    <a:pt x="387" y="434"/>
                  </a:cubicBezTo>
                  <a:cubicBezTo>
                    <a:pt x="389" y="431"/>
                    <a:pt x="392" y="428"/>
                    <a:pt x="396" y="425"/>
                  </a:cubicBezTo>
                  <a:cubicBezTo>
                    <a:pt x="406" y="416"/>
                    <a:pt x="415" y="407"/>
                    <a:pt x="424" y="395"/>
                  </a:cubicBezTo>
                  <a:lnTo>
                    <a:pt x="425" y="394"/>
                  </a:lnTo>
                  <a:cubicBezTo>
                    <a:pt x="427" y="392"/>
                    <a:pt x="429" y="390"/>
                    <a:pt x="430" y="388"/>
                  </a:cubicBezTo>
                  <a:cubicBezTo>
                    <a:pt x="433" y="383"/>
                    <a:pt x="438" y="376"/>
                    <a:pt x="441" y="371"/>
                  </a:cubicBezTo>
                  <a:cubicBezTo>
                    <a:pt x="444" y="365"/>
                    <a:pt x="449" y="357"/>
                    <a:pt x="453" y="350"/>
                  </a:cubicBezTo>
                  <a:lnTo>
                    <a:pt x="454" y="348"/>
                  </a:lnTo>
                  <a:cubicBezTo>
                    <a:pt x="454" y="346"/>
                    <a:pt x="455" y="344"/>
                    <a:pt x="456" y="341"/>
                  </a:cubicBezTo>
                  <a:cubicBezTo>
                    <a:pt x="461" y="328"/>
                    <a:pt x="464" y="316"/>
                    <a:pt x="466" y="302"/>
                  </a:cubicBezTo>
                  <a:cubicBezTo>
                    <a:pt x="466" y="301"/>
                    <a:pt x="467" y="299"/>
                    <a:pt x="467" y="298"/>
                  </a:cubicBezTo>
                  <a:lnTo>
                    <a:pt x="467" y="296"/>
                  </a:lnTo>
                  <a:cubicBezTo>
                    <a:pt x="467" y="293"/>
                    <a:pt x="467" y="288"/>
                    <a:pt x="468" y="285"/>
                  </a:cubicBezTo>
                  <a:lnTo>
                    <a:pt x="468" y="261"/>
                  </a:lnTo>
                  <a:cubicBezTo>
                    <a:pt x="468" y="260"/>
                    <a:pt x="468" y="252"/>
                    <a:pt x="467" y="247"/>
                  </a:cubicBezTo>
                  <a:cubicBezTo>
                    <a:pt x="466" y="240"/>
                    <a:pt x="464" y="232"/>
                    <a:pt x="462" y="226"/>
                  </a:cubicBezTo>
                  <a:cubicBezTo>
                    <a:pt x="461" y="217"/>
                    <a:pt x="458" y="207"/>
                    <a:pt x="456" y="200"/>
                  </a:cubicBezTo>
                  <a:cubicBezTo>
                    <a:pt x="454" y="197"/>
                    <a:pt x="453" y="192"/>
                    <a:pt x="450" y="189"/>
                  </a:cubicBezTo>
                  <a:cubicBezTo>
                    <a:pt x="450" y="188"/>
                    <a:pt x="449" y="188"/>
                    <a:pt x="449" y="187"/>
                  </a:cubicBezTo>
                  <a:cubicBezTo>
                    <a:pt x="444" y="171"/>
                    <a:pt x="435" y="156"/>
                    <a:pt x="427" y="143"/>
                  </a:cubicBezTo>
                  <a:cubicBezTo>
                    <a:pt x="394" y="93"/>
                    <a:pt x="350" y="51"/>
                    <a:pt x="294" y="23"/>
                  </a:cubicBezTo>
                  <a:cubicBezTo>
                    <a:pt x="276" y="13"/>
                    <a:pt x="250" y="6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3692400" y="510425"/>
              <a:ext cx="26075" cy="48100"/>
            </a:xfrm>
            <a:custGeom>
              <a:avLst/>
              <a:gdLst/>
              <a:ahLst/>
              <a:cxnLst/>
              <a:rect l="l" t="t" r="r" b="b"/>
              <a:pathLst>
                <a:path w="1043" h="1924" extrusionOk="0">
                  <a:moveTo>
                    <a:pt x="645" y="0"/>
                  </a:moveTo>
                  <a:cubicBezTo>
                    <a:pt x="468" y="76"/>
                    <a:pt x="276" y="136"/>
                    <a:pt x="93" y="211"/>
                  </a:cubicBezTo>
                  <a:cubicBezTo>
                    <a:pt x="111" y="209"/>
                    <a:pt x="128" y="209"/>
                    <a:pt x="146" y="209"/>
                  </a:cubicBezTo>
                  <a:cubicBezTo>
                    <a:pt x="188" y="209"/>
                    <a:pt x="230" y="213"/>
                    <a:pt x="272" y="223"/>
                  </a:cubicBezTo>
                  <a:cubicBezTo>
                    <a:pt x="716" y="334"/>
                    <a:pt x="718" y="870"/>
                    <a:pt x="586" y="1218"/>
                  </a:cubicBezTo>
                  <a:cubicBezTo>
                    <a:pt x="494" y="1459"/>
                    <a:pt x="337" y="1685"/>
                    <a:pt x="80" y="1767"/>
                  </a:cubicBezTo>
                  <a:cubicBezTo>
                    <a:pt x="54" y="1775"/>
                    <a:pt x="26" y="1781"/>
                    <a:pt x="0" y="1785"/>
                  </a:cubicBezTo>
                  <a:cubicBezTo>
                    <a:pt x="130" y="1863"/>
                    <a:pt x="273" y="1923"/>
                    <a:pt x="422" y="1923"/>
                  </a:cubicBezTo>
                  <a:cubicBezTo>
                    <a:pt x="426" y="1923"/>
                    <a:pt x="430" y="1923"/>
                    <a:pt x="433" y="1923"/>
                  </a:cubicBezTo>
                  <a:cubicBezTo>
                    <a:pt x="673" y="1918"/>
                    <a:pt x="822" y="1735"/>
                    <a:pt x="894" y="1525"/>
                  </a:cubicBezTo>
                  <a:cubicBezTo>
                    <a:pt x="1036" y="1115"/>
                    <a:pt x="1043" y="639"/>
                    <a:pt x="1025" y="207"/>
                  </a:cubicBezTo>
                  <a:lnTo>
                    <a:pt x="1025" y="207"/>
                  </a:lnTo>
                  <a:cubicBezTo>
                    <a:pt x="1004" y="210"/>
                    <a:pt x="983" y="212"/>
                    <a:pt x="961" y="212"/>
                  </a:cubicBezTo>
                  <a:cubicBezTo>
                    <a:pt x="898" y="212"/>
                    <a:pt x="835" y="197"/>
                    <a:pt x="781" y="166"/>
                  </a:cubicBezTo>
                  <a:cubicBezTo>
                    <a:pt x="714" y="126"/>
                    <a:pt x="670" y="68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3678850" y="467400"/>
              <a:ext cx="34750" cy="42200"/>
            </a:xfrm>
            <a:custGeom>
              <a:avLst/>
              <a:gdLst/>
              <a:ahLst/>
              <a:cxnLst/>
              <a:rect l="l" t="t" r="r" b="b"/>
              <a:pathLst>
                <a:path w="1390" h="1688" extrusionOk="0">
                  <a:moveTo>
                    <a:pt x="210" y="1"/>
                  </a:moveTo>
                  <a:cubicBezTo>
                    <a:pt x="152" y="1"/>
                    <a:pt x="94" y="8"/>
                    <a:pt x="37" y="25"/>
                  </a:cubicBezTo>
                  <a:cubicBezTo>
                    <a:pt x="25" y="29"/>
                    <a:pt x="13" y="34"/>
                    <a:pt x="1" y="38"/>
                  </a:cubicBezTo>
                  <a:cubicBezTo>
                    <a:pt x="95" y="92"/>
                    <a:pt x="177" y="166"/>
                    <a:pt x="240" y="253"/>
                  </a:cubicBezTo>
                  <a:cubicBezTo>
                    <a:pt x="397" y="410"/>
                    <a:pt x="514" y="609"/>
                    <a:pt x="564" y="810"/>
                  </a:cubicBezTo>
                  <a:cubicBezTo>
                    <a:pt x="629" y="1072"/>
                    <a:pt x="577" y="1363"/>
                    <a:pt x="379" y="1555"/>
                  </a:cubicBezTo>
                  <a:cubicBezTo>
                    <a:pt x="323" y="1610"/>
                    <a:pt x="261" y="1652"/>
                    <a:pt x="195" y="1688"/>
                  </a:cubicBezTo>
                  <a:cubicBezTo>
                    <a:pt x="273" y="1680"/>
                    <a:pt x="350" y="1670"/>
                    <a:pt x="425" y="1662"/>
                  </a:cubicBezTo>
                  <a:cubicBezTo>
                    <a:pt x="673" y="1636"/>
                    <a:pt x="921" y="1608"/>
                    <a:pt x="1168" y="1582"/>
                  </a:cubicBezTo>
                  <a:cubicBezTo>
                    <a:pt x="1169" y="1555"/>
                    <a:pt x="1172" y="1527"/>
                    <a:pt x="1179" y="1500"/>
                  </a:cubicBezTo>
                  <a:cubicBezTo>
                    <a:pt x="1206" y="1395"/>
                    <a:pt x="1283" y="1288"/>
                    <a:pt x="1389" y="1251"/>
                  </a:cubicBezTo>
                  <a:cubicBezTo>
                    <a:pt x="1389" y="1250"/>
                    <a:pt x="1389" y="1247"/>
                    <a:pt x="1390" y="1245"/>
                  </a:cubicBezTo>
                  <a:lnTo>
                    <a:pt x="1390" y="1245"/>
                  </a:lnTo>
                  <a:cubicBezTo>
                    <a:pt x="1385" y="1246"/>
                    <a:pt x="1380" y="1247"/>
                    <a:pt x="1375" y="1247"/>
                  </a:cubicBezTo>
                  <a:cubicBezTo>
                    <a:pt x="1356" y="1247"/>
                    <a:pt x="1336" y="1238"/>
                    <a:pt x="1328" y="1214"/>
                  </a:cubicBezTo>
                  <a:cubicBezTo>
                    <a:pt x="1181" y="810"/>
                    <a:pt x="1012" y="333"/>
                    <a:pt x="612" y="111"/>
                  </a:cubicBezTo>
                  <a:cubicBezTo>
                    <a:pt x="490" y="45"/>
                    <a:pt x="350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8" name="Google Shape;248;p7"/>
          <p:cNvGrpSpPr/>
          <p:nvPr/>
        </p:nvGrpSpPr>
        <p:grpSpPr>
          <a:xfrm>
            <a:off x="323753" y="163757"/>
            <a:ext cx="8606523" cy="495603"/>
            <a:chOff x="323753" y="163757"/>
            <a:chExt cx="8606523" cy="495603"/>
          </a:xfrm>
        </p:grpSpPr>
        <p:grpSp>
          <p:nvGrpSpPr>
            <p:cNvPr id="249" name="Google Shape;249;p7"/>
            <p:cNvGrpSpPr/>
            <p:nvPr/>
          </p:nvGrpSpPr>
          <p:grpSpPr>
            <a:xfrm>
              <a:off x="323753" y="163757"/>
              <a:ext cx="506273" cy="495603"/>
              <a:chOff x="3696600" y="705975"/>
              <a:chExt cx="110100" cy="107775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0" name="Google Shape;260;p7"/>
            <p:cNvGrpSpPr/>
            <p:nvPr/>
          </p:nvGrpSpPr>
          <p:grpSpPr>
            <a:xfrm>
              <a:off x="8424003" y="163757"/>
              <a:ext cx="506273" cy="495603"/>
              <a:chOff x="3696600" y="705975"/>
              <a:chExt cx="110100" cy="107775"/>
            </a:xfrm>
          </p:grpSpPr>
          <p:sp>
            <p:nvSpPr>
              <p:cNvPr id="261" name="Google Shape;261;p7"/>
              <p:cNvSpPr/>
              <p:nvPr/>
            </p:nvSpPr>
            <p:spPr>
              <a:xfrm>
                <a:off x="3696600" y="705975"/>
                <a:ext cx="1101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311" extrusionOk="0">
                    <a:moveTo>
                      <a:pt x="2612" y="172"/>
                    </a:moveTo>
                    <a:cubicBezTo>
                      <a:pt x="2759" y="795"/>
                      <a:pt x="2659" y="1449"/>
                      <a:pt x="2331" y="2000"/>
                    </a:cubicBezTo>
                    <a:cubicBezTo>
                      <a:pt x="2330" y="2001"/>
                      <a:pt x="2330" y="2003"/>
                      <a:pt x="2330" y="2003"/>
                    </a:cubicBezTo>
                    <a:cubicBezTo>
                      <a:pt x="2328" y="2004"/>
                      <a:pt x="2325" y="2004"/>
                      <a:pt x="2324" y="2005"/>
                    </a:cubicBezTo>
                    <a:cubicBezTo>
                      <a:pt x="2320" y="2007"/>
                      <a:pt x="2317" y="2011"/>
                      <a:pt x="2313" y="2014"/>
                    </a:cubicBezTo>
                    <a:lnTo>
                      <a:pt x="2313" y="2013"/>
                    </a:lnTo>
                    <a:lnTo>
                      <a:pt x="2310" y="2013"/>
                    </a:lnTo>
                    <a:lnTo>
                      <a:pt x="2310" y="2012"/>
                    </a:lnTo>
                    <a:lnTo>
                      <a:pt x="2309" y="2011"/>
                    </a:lnTo>
                    <a:lnTo>
                      <a:pt x="2300" y="2001"/>
                    </a:lnTo>
                    <a:cubicBezTo>
                      <a:pt x="2279" y="1985"/>
                      <a:pt x="2258" y="1974"/>
                      <a:pt x="2234" y="1965"/>
                    </a:cubicBezTo>
                    <a:cubicBezTo>
                      <a:pt x="2210" y="1957"/>
                      <a:pt x="2183" y="1953"/>
                      <a:pt x="2156" y="1953"/>
                    </a:cubicBezTo>
                    <a:cubicBezTo>
                      <a:pt x="2138" y="1953"/>
                      <a:pt x="2120" y="1955"/>
                      <a:pt x="2102" y="1958"/>
                    </a:cubicBezTo>
                    <a:cubicBezTo>
                      <a:pt x="1992" y="1315"/>
                      <a:pt x="2176" y="654"/>
                      <a:pt x="2612" y="172"/>
                    </a:cubicBezTo>
                    <a:close/>
                    <a:moveTo>
                      <a:pt x="766" y="1640"/>
                    </a:moveTo>
                    <a:cubicBezTo>
                      <a:pt x="1194" y="1640"/>
                      <a:pt x="1617" y="1771"/>
                      <a:pt x="1972" y="2026"/>
                    </a:cubicBezTo>
                    <a:cubicBezTo>
                      <a:pt x="1934" y="2063"/>
                      <a:pt x="1909" y="2111"/>
                      <a:pt x="1904" y="2170"/>
                    </a:cubicBezTo>
                    <a:cubicBezTo>
                      <a:pt x="1900" y="2192"/>
                      <a:pt x="1904" y="2214"/>
                      <a:pt x="1908" y="2235"/>
                    </a:cubicBezTo>
                    <a:cubicBezTo>
                      <a:pt x="1769" y="2269"/>
                      <a:pt x="1628" y="2285"/>
                      <a:pt x="1487" y="2285"/>
                    </a:cubicBezTo>
                    <a:cubicBezTo>
                      <a:pt x="999" y="2285"/>
                      <a:pt x="518" y="2085"/>
                      <a:pt x="176" y="1725"/>
                    </a:cubicBezTo>
                    <a:cubicBezTo>
                      <a:pt x="369" y="1668"/>
                      <a:pt x="568" y="1640"/>
                      <a:pt x="766" y="1640"/>
                    </a:cubicBezTo>
                    <a:close/>
                    <a:moveTo>
                      <a:pt x="2174" y="2055"/>
                    </a:moveTo>
                    <a:cubicBezTo>
                      <a:pt x="2183" y="2055"/>
                      <a:pt x="2191" y="2057"/>
                      <a:pt x="2200" y="2057"/>
                    </a:cubicBezTo>
                    <a:cubicBezTo>
                      <a:pt x="2202" y="2057"/>
                      <a:pt x="2205" y="2058"/>
                      <a:pt x="2206" y="2058"/>
                    </a:cubicBezTo>
                    <a:cubicBezTo>
                      <a:pt x="2212" y="2059"/>
                      <a:pt x="2217" y="2060"/>
                      <a:pt x="2223" y="2061"/>
                    </a:cubicBezTo>
                    <a:cubicBezTo>
                      <a:pt x="2227" y="2062"/>
                      <a:pt x="2230" y="2063"/>
                      <a:pt x="2233" y="2065"/>
                    </a:cubicBezTo>
                    <a:lnTo>
                      <a:pt x="2237" y="2065"/>
                    </a:lnTo>
                    <a:cubicBezTo>
                      <a:pt x="2238" y="2067"/>
                      <a:pt x="2241" y="2068"/>
                      <a:pt x="2243" y="2070"/>
                    </a:cubicBezTo>
                    <a:cubicBezTo>
                      <a:pt x="2246" y="2071"/>
                      <a:pt x="2250" y="2073"/>
                      <a:pt x="2253" y="2075"/>
                    </a:cubicBezTo>
                    <a:cubicBezTo>
                      <a:pt x="2256" y="2076"/>
                      <a:pt x="2258" y="2077"/>
                      <a:pt x="2260" y="2078"/>
                    </a:cubicBezTo>
                    <a:cubicBezTo>
                      <a:pt x="2265" y="2080"/>
                      <a:pt x="2268" y="2081"/>
                      <a:pt x="2272" y="2083"/>
                    </a:cubicBezTo>
                    <a:lnTo>
                      <a:pt x="2274" y="2085"/>
                    </a:lnTo>
                    <a:cubicBezTo>
                      <a:pt x="2279" y="2088"/>
                      <a:pt x="2283" y="2092"/>
                      <a:pt x="2286" y="2097"/>
                    </a:cubicBezTo>
                    <a:cubicBezTo>
                      <a:pt x="2293" y="2102"/>
                      <a:pt x="2299" y="2104"/>
                      <a:pt x="2306" y="2104"/>
                    </a:cubicBezTo>
                    <a:cubicBezTo>
                      <a:pt x="2309" y="2104"/>
                      <a:pt x="2312" y="2104"/>
                      <a:pt x="2315" y="2103"/>
                    </a:cubicBezTo>
                    <a:cubicBezTo>
                      <a:pt x="2316" y="2105"/>
                      <a:pt x="2317" y="2108"/>
                      <a:pt x="2317" y="2110"/>
                    </a:cubicBezTo>
                    <a:cubicBezTo>
                      <a:pt x="2320" y="2115"/>
                      <a:pt x="2321" y="2119"/>
                      <a:pt x="2322" y="2124"/>
                    </a:cubicBezTo>
                    <a:cubicBezTo>
                      <a:pt x="2323" y="2128"/>
                      <a:pt x="2324" y="2132"/>
                      <a:pt x="2325" y="2135"/>
                    </a:cubicBezTo>
                    <a:cubicBezTo>
                      <a:pt x="2325" y="2137"/>
                      <a:pt x="2326" y="2141"/>
                      <a:pt x="2326" y="2144"/>
                    </a:cubicBezTo>
                    <a:cubicBezTo>
                      <a:pt x="2327" y="2153"/>
                      <a:pt x="2327" y="2161"/>
                      <a:pt x="2327" y="2172"/>
                    </a:cubicBezTo>
                    <a:cubicBezTo>
                      <a:pt x="2326" y="2200"/>
                      <a:pt x="2318" y="2237"/>
                      <a:pt x="2303" y="2264"/>
                    </a:cubicBezTo>
                    <a:cubicBezTo>
                      <a:pt x="2298" y="2271"/>
                      <a:pt x="2293" y="2279"/>
                      <a:pt x="2287" y="2286"/>
                    </a:cubicBezTo>
                    <a:lnTo>
                      <a:pt x="2287" y="2288"/>
                    </a:lnTo>
                    <a:cubicBezTo>
                      <a:pt x="2286" y="2288"/>
                      <a:pt x="2286" y="2288"/>
                      <a:pt x="2284" y="2290"/>
                    </a:cubicBezTo>
                    <a:cubicBezTo>
                      <a:pt x="2282" y="2293"/>
                      <a:pt x="2279" y="2296"/>
                      <a:pt x="2276" y="2299"/>
                    </a:cubicBezTo>
                    <a:cubicBezTo>
                      <a:pt x="2270" y="2305"/>
                      <a:pt x="2265" y="2311"/>
                      <a:pt x="2259" y="2315"/>
                    </a:cubicBezTo>
                    <a:lnTo>
                      <a:pt x="2253" y="2321"/>
                    </a:lnTo>
                    <a:cubicBezTo>
                      <a:pt x="2248" y="2324"/>
                      <a:pt x="2243" y="2326"/>
                      <a:pt x="2237" y="2329"/>
                    </a:cubicBezTo>
                    <a:cubicBezTo>
                      <a:pt x="2234" y="2333"/>
                      <a:pt x="2230" y="2335"/>
                      <a:pt x="2225" y="2336"/>
                    </a:cubicBezTo>
                    <a:cubicBezTo>
                      <a:pt x="2224" y="2337"/>
                      <a:pt x="2225" y="2337"/>
                      <a:pt x="2224" y="2337"/>
                    </a:cubicBezTo>
                    <a:cubicBezTo>
                      <a:pt x="2223" y="2337"/>
                      <a:pt x="2224" y="2337"/>
                      <a:pt x="2222" y="2338"/>
                    </a:cubicBezTo>
                    <a:cubicBezTo>
                      <a:pt x="2214" y="2339"/>
                      <a:pt x="2207" y="2342"/>
                      <a:pt x="2200" y="2343"/>
                    </a:cubicBezTo>
                    <a:cubicBezTo>
                      <a:pt x="2194" y="2345"/>
                      <a:pt x="2185" y="2345"/>
                      <a:pt x="2176" y="2345"/>
                    </a:cubicBezTo>
                    <a:cubicBezTo>
                      <a:pt x="2166" y="2345"/>
                      <a:pt x="2158" y="2345"/>
                      <a:pt x="2153" y="2343"/>
                    </a:cubicBezTo>
                    <a:cubicBezTo>
                      <a:pt x="2142" y="2341"/>
                      <a:pt x="2133" y="2338"/>
                      <a:pt x="2124" y="2335"/>
                    </a:cubicBezTo>
                    <a:lnTo>
                      <a:pt x="2121" y="2335"/>
                    </a:lnTo>
                    <a:lnTo>
                      <a:pt x="2118" y="2333"/>
                    </a:lnTo>
                    <a:cubicBezTo>
                      <a:pt x="2113" y="2331"/>
                      <a:pt x="2109" y="2327"/>
                      <a:pt x="2104" y="2325"/>
                    </a:cubicBezTo>
                    <a:cubicBezTo>
                      <a:pt x="2100" y="2323"/>
                      <a:pt x="2096" y="2320"/>
                      <a:pt x="2091" y="2318"/>
                    </a:cubicBezTo>
                    <a:cubicBezTo>
                      <a:pt x="2090" y="2317"/>
                      <a:pt x="2086" y="2314"/>
                      <a:pt x="2084" y="2312"/>
                    </a:cubicBezTo>
                    <a:cubicBezTo>
                      <a:pt x="2078" y="2308"/>
                      <a:pt x="2074" y="2303"/>
                      <a:pt x="2069" y="2298"/>
                    </a:cubicBezTo>
                    <a:cubicBezTo>
                      <a:pt x="2093" y="2262"/>
                      <a:pt x="2068" y="2208"/>
                      <a:pt x="2025" y="2208"/>
                    </a:cubicBezTo>
                    <a:cubicBezTo>
                      <a:pt x="2023" y="2208"/>
                      <a:pt x="2020" y="2208"/>
                      <a:pt x="2017" y="2208"/>
                    </a:cubicBezTo>
                    <a:cubicBezTo>
                      <a:pt x="2016" y="2204"/>
                      <a:pt x="2015" y="2200"/>
                      <a:pt x="2015" y="2199"/>
                    </a:cubicBezTo>
                    <a:lnTo>
                      <a:pt x="2015" y="2172"/>
                    </a:lnTo>
                    <a:lnTo>
                      <a:pt x="2015" y="2169"/>
                    </a:lnTo>
                    <a:lnTo>
                      <a:pt x="2015" y="2167"/>
                    </a:lnTo>
                    <a:cubicBezTo>
                      <a:pt x="2016" y="2161"/>
                      <a:pt x="2017" y="2156"/>
                      <a:pt x="2019" y="2151"/>
                    </a:cubicBezTo>
                    <a:cubicBezTo>
                      <a:pt x="2020" y="2148"/>
                      <a:pt x="2020" y="2146"/>
                      <a:pt x="2021" y="2144"/>
                    </a:cubicBezTo>
                    <a:cubicBezTo>
                      <a:pt x="2021" y="2143"/>
                      <a:pt x="2021" y="2143"/>
                      <a:pt x="2021" y="2142"/>
                    </a:cubicBezTo>
                    <a:cubicBezTo>
                      <a:pt x="2021" y="2142"/>
                      <a:pt x="2022" y="2141"/>
                      <a:pt x="2022" y="2140"/>
                    </a:cubicBezTo>
                    <a:cubicBezTo>
                      <a:pt x="2022" y="2139"/>
                      <a:pt x="2024" y="2137"/>
                      <a:pt x="2024" y="2137"/>
                    </a:cubicBezTo>
                    <a:cubicBezTo>
                      <a:pt x="2028" y="2129"/>
                      <a:pt x="2032" y="2123"/>
                      <a:pt x="2037" y="2116"/>
                    </a:cubicBezTo>
                    <a:lnTo>
                      <a:pt x="2037" y="2115"/>
                    </a:lnTo>
                    <a:lnTo>
                      <a:pt x="2038" y="2113"/>
                    </a:lnTo>
                    <a:cubicBezTo>
                      <a:pt x="2041" y="2111"/>
                      <a:pt x="2043" y="2107"/>
                      <a:pt x="2048" y="2104"/>
                    </a:cubicBezTo>
                    <a:cubicBezTo>
                      <a:pt x="2050" y="2102"/>
                      <a:pt x="2053" y="2099"/>
                      <a:pt x="2056" y="2097"/>
                    </a:cubicBezTo>
                    <a:cubicBezTo>
                      <a:pt x="2057" y="2095"/>
                      <a:pt x="2059" y="2094"/>
                      <a:pt x="2061" y="2092"/>
                    </a:cubicBezTo>
                    <a:cubicBezTo>
                      <a:pt x="2066" y="2088"/>
                      <a:pt x="2074" y="2084"/>
                      <a:pt x="2079" y="2080"/>
                    </a:cubicBezTo>
                    <a:cubicBezTo>
                      <a:pt x="2082" y="2078"/>
                      <a:pt x="2087" y="2076"/>
                      <a:pt x="2090" y="2075"/>
                    </a:cubicBezTo>
                    <a:cubicBezTo>
                      <a:pt x="2092" y="2074"/>
                      <a:pt x="2093" y="2073"/>
                      <a:pt x="2096" y="2072"/>
                    </a:cubicBezTo>
                    <a:lnTo>
                      <a:pt x="2097" y="2072"/>
                    </a:lnTo>
                    <a:cubicBezTo>
                      <a:pt x="2116" y="2064"/>
                      <a:pt x="2134" y="2061"/>
                      <a:pt x="2155" y="2057"/>
                    </a:cubicBezTo>
                    <a:lnTo>
                      <a:pt x="2157" y="2057"/>
                    </a:lnTo>
                    <a:cubicBezTo>
                      <a:pt x="2162" y="2057"/>
                      <a:pt x="2169" y="2055"/>
                      <a:pt x="2174" y="2055"/>
                    </a:cubicBezTo>
                    <a:close/>
                    <a:moveTo>
                      <a:pt x="3088" y="1962"/>
                    </a:moveTo>
                    <a:cubicBezTo>
                      <a:pt x="3483" y="1962"/>
                      <a:pt x="3875" y="2076"/>
                      <a:pt x="4214" y="2295"/>
                    </a:cubicBezTo>
                    <a:cubicBezTo>
                      <a:pt x="3952" y="2371"/>
                      <a:pt x="3683" y="2410"/>
                      <a:pt x="3415" y="2410"/>
                    </a:cubicBezTo>
                    <a:cubicBezTo>
                      <a:pt x="3082" y="2410"/>
                      <a:pt x="2750" y="2351"/>
                      <a:pt x="2433" y="2232"/>
                    </a:cubicBezTo>
                    <a:cubicBezTo>
                      <a:pt x="2444" y="2179"/>
                      <a:pt x="2442" y="2123"/>
                      <a:pt x="2422" y="2073"/>
                    </a:cubicBezTo>
                    <a:cubicBezTo>
                      <a:pt x="2639" y="1999"/>
                      <a:pt x="2864" y="1962"/>
                      <a:pt x="3088" y="1962"/>
                    </a:cubicBezTo>
                    <a:close/>
                    <a:moveTo>
                      <a:pt x="1977" y="2364"/>
                    </a:moveTo>
                    <a:cubicBezTo>
                      <a:pt x="2007" y="2396"/>
                      <a:pt x="2044" y="2423"/>
                      <a:pt x="2084" y="2439"/>
                    </a:cubicBezTo>
                    <a:cubicBezTo>
                      <a:pt x="2110" y="2449"/>
                      <a:pt x="2136" y="2455"/>
                      <a:pt x="2161" y="2457"/>
                    </a:cubicBezTo>
                    <a:cubicBezTo>
                      <a:pt x="1870" y="3100"/>
                      <a:pt x="1276" y="3571"/>
                      <a:pt x="593" y="3729"/>
                    </a:cubicBezTo>
                    <a:cubicBezTo>
                      <a:pt x="955" y="3182"/>
                      <a:pt x="1425" y="2719"/>
                      <a:pt x="1977" y="2364"/>
                    </a:cubicBezTo>
                    <a:close/>
                    <a:moveTo>
                      <a:pt x="2387" y="2340"/>
                    </a:moveTo>
                    <a:cubicBezTo>
                      <a:pt x="2890" y="2789"/>
                      <a:pt x="3152" y="3469"/>
                      <a:pt x="3072" y="4139"/>
                    </a:cubicBezTo>
                    <a:cubicBezTo>
                      <a:pt x="2614" y="3702"/>
                      <a:pt x="2322" y="3113"/>
                      <a:pt x="2260" y="2481"/>
                    </a:cubicBezTo>
                    <a:cubicBezTo>
                      <a:pt x="2258" y="2467"/>
                      <a:pt x="2252" y="2457"/>
                      <a:pt x="2243" y="2447"/>
                    </a:cubicBezTo>
                    <a:cubicBezTo>
                      <a:pt x="2296" y="2432"/>
                      <a:pt x="2344" y="2397"/>
                      <a:pt x="2379" y="2350"/>
                    </a:cubicBezTo>
                    <a:cubicBezTo>
                      <a:pt x="2381" y="2347"/>
                      <a:pt x="2383" y="2343"/>
                      <a:pt x="2387" y="2340"/>
                    </a:cubicBezTo>
                    <a:close/>
                    <a:moveTo>
                      <a:pt x="2642" y="1"/>
                    </a:moveTo>
                    <a:cubicBezTo>
                      <a:pt x="2628" y="1"/>
                      <a:pt x="2613" y="6"/>
                      <a:pt x="2602" y="17"/>
                    </a:cubicBezTo>
                    <a:cubicBezTo>
                      <a:pt x="2114" y="502"/>
                      <a:pt x="1874" y="1214"/>
                      <a:pt x="1984" y="1893"/>
                    </a:cubicBezTo>
                    <a:cubicBezTo>
                      <a:pt x="1622" y="1650"/>
                      <a:pt x="1192" y="1524"/>
                      <a:pt x="761" y="1524"/>
                    </a:cubicBezTo>
                    <a:cubicBezTo>
                      <a:pt x="522" y="1524"/>
                      <a:pt x="283" y="1562"/>
                      <a:pt x="55" y="1641"/>
                    </a:cubicBezTo>
                    <a:cubicBezTo>
                      <a:pt x="12" y="1656"/>
                      <a:pt x="0" y="1704"/>
                      <a:pt x="30" y="1738"/>
                    </a:cubicBezTo>
                    <a:cubicBezTo>
                      <a:pt x="393" y="2165"/>
                      <a:pt x="937" y="2401"/>
                      <a:pt x="1488" y="2401"/>
                    </a:cubicBezTo>
                    <a:cubicBezTo>
                      <a:pt x="1570" y="2401"/>
                      <a:pt x="1653" y="2396"/>
                      <a:pt x="1736" y="2385"/>
                    </a:cubicBezTo>
                    <a:lnTo>
                      <a:pt x="1736" y="2385"/>
                    </a:lnTo>
                    <a:cubicBezTo>
                      <a:pt x="1208" y="2758"/>
                      <a:pt x="758" y="3232"/>
                      <a:pt x="417" y="3783"/>
                    </a:cubicBezTo>
                    <a:cubicBezTo>
                      <a:pt x="390" y="3827"/>
                      <a:pt x="429" y="3869"/>
                      <a:pt x="471" y="3869"/>
                    </a:cubicBezTo>
                    <a:cubicBezTo>
                      <a:pt x="475" y="3869"/>
                      <a:pt x="479" y="3869"/>
                      <a:pt x="482" y="3869"/>
                    </a:cubicBezTo>
                    <a:cubicBezTo>
                      <a:pt x="1205" y="3749"/>
                      <a:pt x="1829" y="3289"/>
                      <a:pt x="2179" y="2654"/>
                    </a:cubicBezTo>
                    <a:cubicBezTo>
                      <a:pt x="2274" y="3288"/>
                      <a:pt x="2586" y="3872"/>
                      <a:pt x="3073" y="4295"/>
                    </a:cubicBezTo>
                    <a:cubicBezTo>
                      <a:pt x="3084" y="4305"/>
                      <a:pt x="3100" y="4311"/>
                      <a:pt x="3116" y="4311"/>
                    </a:cubicBezTo>
                    <a:cubicBezTo>
                      <a:pt x="3139" y="4311"/>
                      <a:pt x="3162" y="4298"/>
                      <a:pt x="3167" y="4271"/>
                    </a:cubicBezTo>
                    <a:cubicBezTo>
                      <a:pt x="3281" y="3599"/>
                      <a:pt x="3071" y="2902"/>
                      <a:pt x="2611" y="2407"/>
                    </a:cubicBezTo>
                    <a:lnTo>
                      <a:pt x="2611" y="2407"/>
                    </a:lnTo>
                    <a:cubicBezTo>
                      <a:pt x="2875" y="2483"/>
                      <a:pt x="3147" y="2521"/>
                      <a:pt x="3419" y="2521"/>
                    </a:cubicBezTo>
                    <a:cubicBezTo>
                      <a:pt x="3734" y="2521"/>
                      <a:pt x="4049" y="2470"/>
                      <a:pt x="4352" y="2367"/>
                    </a:cubicBezTo>
                    <a:cubicBezTo>
                      <a:pt x="4399" y="2351"/>
                      <a:pt x="4404" y="2296"/>
                      <a:pt x="4366" y="2268"/>
                    </a:cubicBezTo>
                    <a:cubicBezTo>
                      <a:pt x="3993" y="1995"/>
                      <a:pt x="3540" y="1852"/>
                      <a:pt x="3085" y="1852"/>
                    </a:cubicBezTo>
                    <a:cubicBezTo>
                      <a:pt x="2886" y="1852"/>
                      <a:pt x="2688" y="1879"/>
                      <a:pt x="2495" y="1934"/>
                    </a:cubicBezTo>
                    <a:cubicBezTo>
                      <a:pt x="2800" y="1354"/>
                      <a:pt x="2873" y="675"/>
                      <a:pt x="2697" y="42"/>
                    </a:cubicBezTo>
                    <a:cubicBezTo>
                      <a:pt x="2690" y="16"/>
                      <a:pt x="2666" y="1"/>
                      <a:pt x="2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3752650" y="764450"/>
                <a:ext cx="227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800" extrusionOk="0">
                    <a:moveTo>
                      <a:pt x="145" y="1"/>
                    </a:moveTo>
                    <a:cubicBezTo>
                      <a:pt x="141" y="4"/>
                      <a:pt x="139" y="8"/>
                      <a:pt x="137" y="11"/>
                    </a:cubicBezTo>
                    <a:cubicBezTo>
                      <a:pt x="102" y="58"/>
                      <a:pt x="54" y="93"/>
                      <a:pt x="1" y="108"/>
                    </a:cubicBezTo>
                    <a:cubicBezTo>
                      <a:pt x="10" y="118"/>
                      <a:pt x="16" y="128"/>
                      <a:pt x="18" y="142"/>
                    </a:cubicBezTo>
                    <a:cubicBezTo>
                      <a:pt x="80" y="774"/>
                      <a:pt x="372" y="1363"/>
                      <a:pt x="830" y="1800"/>
                    </a:cubicBezTo>
                    <a:cubicBezTo>
                      <a:pt x="910" y="1130"/>
                      <a:pt x="648" y="450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3746400" y="710250"/>
                <a:ext cx="192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4" extrusionOk="0">
                    <a:moveTo>
                      <a:pt x="620" y="1"/>
                    </a:moveTo>
                    <a:lnTo>
                      <a:pt x="620" y="1"/>
                    </a:lnTo>
                    <a:cubicBezTo>
                      <a:pt x="183" y="483"/>
                      <a:pt x="0" y="1143"/>
                      <a:pt x="110" y="1787"/>
                    </a:cubicBezTo>
                    <a:cubicBezTo>
                      <a:pt x="128" y="1783"/>
                      <a:pt x="147" y="1781"/>
                      <a:pt x="165" y="1781"/>
                    </a:cubicBezTo>
                    <a:cubicBezTo>
                      <a:pt x="191" y="1781"/>
                      <a:pt x="217" y="1785"/>
                      <a:pt x="241" y="1794"/>
                    </a:cubicBezTo>
                    <a:cubicBezTo>
                      <a:pt x="265" y="1803"/>
                      <a:pt x="287" y="1814"/>
                      <a:pt x="307" y="1830"/>
                    </a:cubicBezTo>
                    <a:lnTo>
                      <a:pt x="317" y="1840"/>
                    </a:lnTo>
                    <a:lnTo>
                      <a:pt x="318" y="1841"/>
                    </a:lnTo>
                    <a:lnTo>
                      <a:pt x="318" y="1842"/>
                    </a:lnTo>
                    <a:lnTo>
                      <a:pt x="319" y="1842"/>
                    </a:lnTo>
                    <a:lnTo>
                      <a:pt x="319" y="1843"/>
                    </a:lnTo>
                    <a:lnTo>
                      <a:pt x="321" y="1843"/>
                    </a:lnTo>
                    <a:cubicBezTo>
                      <a:pt x="325" y="1840"/>
                      <a:pt x="328" y="1836"/>
                      <a:pt x="332" y="1834"/>
                    </a:cubicBezTo>
                    <a:cubicBezTo>
                      <a:pt x="333" y="1833"/>
                      <a:pt x="335" y="1833"/>
                      <a:pt x="338" y="1831"/>
                    </a:cubicBezTo>
                    <a:cubicBezTo>
                      <a:pt x="338" y="1831"/>
                      <a:pt x="338" y="1830"/>
                      <a:pt x="339" y="1829"/>
                    </a:cubicBezTo>
                    <a:cubicBezTo>
                      <a:pt x="667" y="1278"/>
                      <a:pt x="767" y="623"/>
                      <a:pt x="6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3746975" y="757350"/>
                <a:ext cx="78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90" extrusionOk="0">
                    <a:moveTo>
                      <a:pt x="160" y="0"/>
                    </a:moveTo>
                    <a:cubicBezTo>
                      <a:pt x="155" y="0"/>
                      <a:pt x="148" y="1"/>
                      <a:pt x="143" y="1"/>
                    </a:cubicBezTo>
                    <a:lnTo>
                      <a:pt x="140" y="1"/>
                    </a:lnTo>
                    <a:cubicBezTo>
                      <a:pt x="120" y="6"/>
                      <a:pt x="102" y="9"/>
                      <a:pt x="83" y="16"/>
                    </a:cubicBezTo>
                    <a:lnTo>
                      <a:pt x="82" y="16"/>
                    </a:lnTo>
                    <a:cubicBezTo>
                      <a:pt x="79" y="17"/>
                      <a:pt x="78" y="18"/>
                      <a:pt x="76" y="20"/>
                    </a:cubicBezTo>
                    <a:cubicBezTo>
                      <a:pt x="72" y="21"/>
                      <a:pt x="68" y="23"/>
                      <a:pt x="65" y="25"/>
                    </a:cubicBezTo>
                    <a:cubicBezTo>
                      <a:pt x="59" y="28"/>
                      <a:pt x="52" y="33"/>
                      <a:pt x="46" y="37"/>
                    </a:cubicBezTo>
                    <a:cubicBezTo>
                      <a:pt x="45" y="39"/>
                      <a:pt x="43" y="40"/>
                      <a:pt x="42" y="41"/>
                    </a:cubicBezTo>
                    <a:cubicBezTo>
                      <a:pt x="39" y="43"/>
                      <a:pt x="36" y="47"/>
                      <a:pt x="33" y="49"/>
                    </a:cubicBezTo>
                    <a:cubicBezTo>
                      <a:pt x="29" y="52"/>
                      <a:pt x="27" y="55"/>
                      <a:pt x="24" y="57"/>
                    </a:cubicBezTo>
                    <a:lnTo>
                      <a:pt x="23" y="58"/>
                    </a:lnTo>
                    <a:lnTo>
                      <a:pt x="23" y="61"/>
                    </a:lnTo>
                    <a:cubicBezTo>
                      <a:pt x="18" y="67"/>
                      <a:pt x="14" y="74"/>
                      <a:pt x="10" y="81"/>
                    </a:cubicBezTo>
                    <a:cubicBezTo>
                      <a:pt x="10" y="81"/>
                      <a:pt x="9" y="82"/>
                      <a:pt x="9" y="84"/>
                    </a:cubicBezTo>
                    <a:cubicBezTo>
                      <a:pt x="9" y="85"/>
                      <a:pt x="6" y="86"/>
                      <a:pt x="6" y="86"/>
                    </a:cubicBezTo>
                    <a:lnTo>
                      <a:pt x="6" y="89"/>
                    </a:lnTo>
                    <a:cubicBezTo>
                      <a:pt x="5" y="91"/>
                      <a:pt x="5" y="93"/>
                      <a:pt x="4" y="96"/>
                    </a:cubicBezTo>
                    <a:cubicBezTo>
                      <a:pt x="2" y="101"/>
                      <a:pt x="1" y="106"/>
                      <a:pt x="0" y="111"/>
                    </a:cubicBezTo>
                    <a:lnTo>
                      <a:pt x="0" y="113"/>
                    </a:lnTo>
                    <a:lnTo>
                      <a:pt x="0" y="117"/>
                    </a:lnTo>
                    <a:lnTo>
                      <a:pt x="0" y="144"/>
                    </a:lnTo>
                    <a:cubicBezTo>
                      <a:pt x="0" y="145"/>
                      <a:pt x="1" y="149"/>
                      <a:pt x="2" y="152"/>
                    </a:cubicBezTo>
                    <a:cubicBezTo>
                      <a:pt x="5" y="152"/>
                      <a:pt x="7" y="152"/>
                      <a:pt x="9" y="152"/>
                    </a:cubicBezTo>
                    <a:cubicBezTo>
                      <a:pt x="54" y="152"/>
                      <a:pt x="78" y="207"/>
                      <a:pt x="54" y="243"/>
                    </a:cubicBezTo>
                    <a:cubicBezTo>
                      <a:pt x="59" y="247"/>
                      <a:pt x="64" y="253"/>
                      <a:pt x="69" y="257"/>
                    </a:cubicBezTo>
                    <a:cubicBezTo>
                      <a:pt x="71" y="259"/>
                      <a:pt x="75" y="261"/>
                      <a:pt x="77" y="262"/>
                    </a:cubicBezTo>
                    <a:cubicBezTo>
                      <a:pt x="81" y="265"/>
                      <a:pt x="85" y="268"/>
                      <a:pt x="89" y="270"/>
                    </a:cubicBezTo>
                    <a:cubicBezTo>
                      <a:pt x="94" y="272"/>
                      <a:pt x="98" y="274"/>
                      <a:pt x="104" y="277"/>
                    </a:cubicBezTo>
                    <a:lnTo>
                      <a:pt x="107" y="280"/>
                    </a:lnTo>
                    <a:lnTo>
                      <a:pt x="109" y="280"/>
                    </a:lnTo>
                    <a:cubicBezTo>
                      <a:pt x="119" y="283"/>
                      <a:pt x="127" y="286"/>
                      <a:pt x="138" y="288"/>
                    </a:cubicBezTo>
                    <a:cubicBezTo>
                      <a:pt x="143" y="289"/>
                      <a:pt x="152" y="290"/>
                      <a:pt x="161" y="290"/>
                    </a:cubicBezTo>
                    <a:cubicBezTo>
                      <a:pt x="170" y="290"/>
                      <a:pt x="180" y="289"/>
                      <a:pt x="185" y="288"/>
                    </a:cubicBezTo>
                    <a:cubicBezTo>
                      <a:pt x="192" y="287"/>
                      <a:pt x="200" y="284"/>
                      <a:pt x="207" y="283"/>
                    </a:cubicBezTo>
                    <a:cubicBezTo>
                      <a:pt x="209" y="282"/>
                      <a:pt x="208" y="282"/>
                      <a:pt x="209" y="282"/>
                    </a:cubicBezTo>
                    <a:cubicBezTo>
                      <a:pt x="210" y="282"/>
                      <a:pt x="209" y="282"/>
                      <a:pt x="210" y="281"/>
                    </a:cubicBezTo>
                    <a:cubicBezTo>
                      <a:pt x="215" y="280"/>
                      <a:pt x="219" y="277"/>
                      <a:pt x="222" y="274"/>
                    </a:cubicBezTo>
                    <a:cubicBezTo>
                      <a:pt x="229" y="271"/>
                      <a:pt x="233" y="269"/>
                      <a:pt x="238" y="266"/>
                    </a:cubicBezTo>
                    <a:lnTo>
                      <a:pt x="244" y="260"/>
                    </a:lnTo>
                    <a:cubicBezTo>
                      <a:pt x="250" y="256"/>
                      <a:pt x="256" y="249"/>
                      <a:pt x="261" y="244"/>
                    </a:cubicBezTo>
                    <a:cubicBezTo>
                      <a:pt x="264" y="241"/>
                      <a:pt x="267" y="238"/>
                      <a:pt x="270" y="234"/>
                    </a:cubicBezTo>
                    <a:cubicBezTo>
                      <a:pt x="271" y="233"/>
                      <a:pt x="271" y="233"/>
                      <a:pt x="272" y="233"/>
                    </a:cubicBezTo>
                    <a:lnTo>
                      <a:pt x="272" y="231"/>
                    </a:lnTo>
                    <a:cubicBezTo>
                      <a:pt x="278" y="224"/>
                      <a:pt x="283" y="216"/>
                      <a:pt x="288" y="208"/>
                    </a:cubicBezTo>
                    <a:cubicBezTo>
                      <a:pt x="303" y="181"/>
                      <a:pt x="311" y="145"/>
                      <a:pt x="313" y="117"/>
                    </a:cubicBezTo>
                    <a:cubicBezTo>
                      <a:pt x="313" y="106"/>
                      <a:pt x="313" y="97"/>
                      <a:pt x="311" y="89"/>
                    </a:cubicBezTo>
                    <a:cubicBezTo>
                      <a:pt x="311" y="86"/>
                      <a:pt x="310" y="81"/>
                      <a:pt x="311" y="80"/>
                    </a:cubicBezTo>
                    <a:cubicBezTo>
                      <a:pt x="310" y="77"/>
                      <a:pt x="309" y="72"/>
                      <a:pt x="308" y="68"/>
                    </a:cubicBezTo>
                    <a:cubicBezTo>
                      <a:pt x="307" y="64"/>
                      <a:pt x="305" y="58"/>
                      <a:pt x="303" y="54"/>
                    </a:cubicBezTo>
                    <a:cubicBezTo>
                      <a:pt x="303" y="53"/>
                      <a:pt x="302" y="50"/>
                      <a:pt x="301" y="48"/>
                    </a:cubicBezTo>
                    <a:cubicBezTo>
                      <a:pt x="298" y="49"/>
                      <a:pt x="295" y="49"/>
                      <a:pt x="292" y="49"/>
                    </a:cubicBezTo>
                    <a:cubicBezTo>
                      <a:pt x="286" y="49"/>
                      <a:pt x="279" y="47"/>
                      <a:pt x="272" y="41"/>
                    </a:cubicBezTo>
                    <a:cubicBezTo>
                      <a:pt x="269" y="37"/>
                      <a:pt x="265" y="32"/>
                      <a:pt x="260" y="29"/>
                    </a:cubicBezTo>
                    <a:lnTo>
                      <a:pt x="258" y="27"/>
                    </a:lnTo>
                    <a:cubicBezTo>
                      <a:pt x="254" y="26"/>
                      <a:pt x="251" y="25"/>
                      <a:pt x="246" y="23"/>
                    </a:cubicBezTo>
                    <a:cubicBezTo>
                      <a:pt x="244" y="22"/>
                      <a:pt x="242" y="21"/>
                      <a:pt x="239" y="20"/>
                    </a:cubicBezTo>
                    <a:cubicBezTo>
                      <a:pt x="235" y="17"/>
                      <a:pt x="232" y="15"/>
                      <a:pt x="229" y="14"/>
                    </a:cubicBezTo>
                    <a:cubicBezTo>
                      <a:pt x="227" y="13"/>
                      <a:pt x="224" y="12"/>
                      <a:pt x="223" y="10"/>
                    </a:cubicBezTo>
                    <a:lnTo>
                      <a:pt x="219" y="10"/>
                    </a:lnTo>
                    <a:cubicBezTo>
                      <a:pt x="216" y="8"/>
                      <a:pt x="213" y="7"/>
                      <a:pt x="208" y="6"/>
                    </a:cubicBezTo>
                    <a:cubicBezTo>
                      <a:pt x="203" y="4"/>
                      <a:pt x="198" y="3"/>
                      <a:pt x="192" y="2"/>
                    </a:cubicBezTo>
                    <a:cubicBezTo>
                      <a:pt x="191" y="2"/>
                      <a:pt x="188" y="1"/>
                      <a:pt x="186" y="1"/>
                    </a:cubicBezTo>
                    <a:cubicBezTo>
                      <a:pt x="178" y="1"/>
                      <a:pt x="169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3711400" y="765050"/>
                <a:ext cx="392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366" extrusionOk="0">
                    <a:moveTo>
                      <a:pt x="1385" y="1"/>
                    </a:moveTo>
                    <a:cubicBezTo>
                      <a:pt x="833" y="355"/>
                      <a:pt x="363" y="819"/>
                      <a:pt x="1" y="1366"/>
                    </a:cubicBezTo>
                    <a:cubicBezTo>
                      <a:pt x="684" y="1208"/>
                      <a:pt x="1278" y="737"/>
                      <a:pt x="1569" y="94"/>
                    </a:cubicBezTo>
                    <a:cubicBezTo>
                      <a:pt x="1544" y="92"/>
                      <a:pt x="1518" y="86"/>
                      <a:pt x="1492" y="76"/>
                    </a:cubicBezTo>
                    <a:cubicBezTo>
                      <a:pt x="1452" y="60"/>
                      <a:pt x="1415" y="33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3700975" y="746950"/>
                <a:ext cx="449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647" extrusionOk="0">
                    <a:moveTo>
                      <a:pt x="591" y="1"/>
                    </a:moveTo>
                    <a:cubicBezTo>
                      <a:pt x="393" y="1"/>
                      <a:pt x="194" y="29"/>
                      <a:pt x="1" y="86"/>
                    </a:cubicBezTo>
                    <a:cubicBezTo>
                      <a:pt x="342" y="446"/>
                      <a:pt x="823" y="647"/>
                      <a:pt x="1312" y="647"/>
                    </a:cubicBezTo>
                    <a:cubicBezTo>
                      <a:pt x="1452" y="647"/>
                      <a:pt x="1594" y="630"/>
                      <a:pt x="1733" y="596"/>
                    </a:cubicBezTo>
                    <a:cubicBezTo>
                      <a:pt x="1729" y="575"/>
                      <a:pt x="1726" y="553"/>
                      <a:pt x="1729" y="531"/>
                    </a:cubicBezTo>
                    <a:cubicBezTo>
                      <a:pt x="1734" y="472"/>
                      <a:pt x="1759" y="424"/>
                      <a:pt x="1797" y="387"/>
                    </a:cubicBezTo>
                    <a:cubicBezTo>
                      <a:pt x="1442" y="132"/>
                      <a:pt x="1019" y="1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3757150" y="755025"/>
                <a:ext cx="448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48" extrusionOk="0">
                    <a:moveTo>
                      <a:pt x="666" y="0"/>
                    </a:moveTo>
                    <a:cubicBezTo>
                      <a:pt x="442" y="0"/>
                      <a:pt x="217" y="37"/>
                      <a:pt x="0" y="111"/>
                    </a:cubicBezTo>
                    <a:cubicBezTo>
                      <a:pt x="20" y="161"/>
                      <a:pt x="22" y="217"/>
                      <a:pt x="11" y="270"/>
                    </a:cubicBezTo>
                    <a:cubicBezTo>
                      <a:pt x="328" y="389"/>
                      <a:pt x="660" y="448"/>
                      <a:pt x="993" y="448"/>
                    </a:cubicBezTo>
                    <a:cubicBezTo>
                      <a:pt x="1261" y="448"/>
                      <a:pt x="1530" y="409"/>
                      <a:pt x="1792" y="333"/>
                    </a:cubicBezTo>
                    <a:cubicBezTo>
                      <a:pt x="1453" y="114"/>
                      <a:pt x="1061" y="0"/>
                      <a:pt x="66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3753775" y="737750"/>
                <a:ext cx="82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744" extrusionOk="0">
                    <a:moveTo>
                      <a:pt x="330" y="0"/>
                    </a:moveTo>
                    <a:cubicBezTo>
                      <a:pt x="236" y="243"/>
                      <a:pt x="126" y="486"/>
                      <a:pt x="0" y="723"/>
                    </a:cubicBezTo>
                    <a:cubicBezTo>
                      <a:pt x="5" y="725"/>
                      <a:pt x="9" y="727"/>
                      <a:pt x="12" y="730"/>
                    </a:cubicBezTo>
                    <a:lnTo>
                      <a:pt x="22" y="740"/>
                    </a:lnTo>
                    <a:lnTo>
                      <a:pt x="23" y="741"/>
                    </a:lnTo>
                    <a:lnTo>
                      <a:pt x="23" y="742"/>
                    </a:lnTo>
                    <a:lnTo>
                      <a:pt x="24" y="742"/>
                    </a:lnTo>
                    <a:lnTo>
                      <a:pt x="24" y="743"/>
                    </a:lnTo>
                    <a:lnTo>
                      <a:pt x="26" y="743"/>
                    </a:lnTo>
                    <a:cubicBezTo>
                      <a:pt x="30" y="740"/>
                      <a:pt x="33" y="736"/>
                      <a:pt x="37" y="734"/>
                    </a:cubicBezTo>
                    <a:cubicBezTo>
                      <a:pt x="38" y="732"/>
                      <a:pt x="40" y="732"/>
                      <a:pt x="43" y="731"/>
                    </a:cubicBezTo>
                    <a:cubicBezTo>
                      <a:pt x="43" y="731"/>
                      <a:pt x="43" y="730"/>
                      <a:pt x="44" y="729"/>
                    </a:cubicBezTo>
                    <a:cubicBezTo>
                      <a:pt x="180" y="501"/>
                      <a:pt x="274" y="254"/>
                      <a:pt x="330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3727175" y="766350"/>
                <a:ext cx="23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066" extrusionOk="0">
                    <a:moveTo>
                      <a:pt x="817" y="0"/>
                    </a:moveTo>
                    <a:cubicBezTo>
                      <a:pt x="664" y="240"/>
                      <a:pt x="494" y="467"/>
                      <a:pt x="304" y="673"/>
                    </a:cubicBezTo>
                    <a:cubicBezTo>
                      <a:pt x="210" y="810"/>
                      <a:pt x="109" y="941"/>
                      <a:pt x="0" y="1065"/>
                    </a:cubicBezTo>
                    <a:cubicBezTo>
                      <a:pt x="407" y="831"/>
                      <a:pt x="742" y="476"/>
                      <a:pt x="938" y="42"/>
                    </a:cubicBezTo>
                    <a:cubicBezTo>
                      <a:pt x="913" y="40"/>
                      <a:pt x="887" y="34"/>
                      <a:pt x="861" y="24"/>
                    </a:cubicBezTo>
                    <a:cubicBezTo>
                      <a:pt x="845" y="19"/>
                      <a:pt x="832" y="9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 txBox="1"/>
          <p:nvPr>
            <p:ph type="title"/>
          </p:nvPr>
        </p:nvSpPr>
        <p:spPr>
          <a:xfrm>
            <a:off x="1388100" y="1860600"/>
            <a:ext cx="6367800" cy="142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73" name="Google Shape;273;p8"/>
          <p:cNvGrpSpPr/>
          <p:nvPr/>
        </p:nvGrpSpPr>
        <p:grpSpPr>
          <a:xfrm>
            <a:off x="-415575" y="-104475"/>
            <a:ext cx="9599331" cy="5352454"/>
            <a:chOff x="-415575" y="-104475"/>
            <a:chExt cx="9599331" cy="5352454"/>
          </a:xfrm>
        </p:grpSpPr>
        <p:sp>
          <p:nvSpPr>
            <p:cNvPr id="274" name="Google Shape;274;p8"/>
            <p:cNvSpPr/>
            <p:nvPr/>
          </p:nvSpPr>
          <p:spPr>
            <a:xfrm rot="10800000" flipH="1">
              <a:off x="-415575" y="-104475"/>
              <a:ext cx="2545221" cy="535245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914771" y="-56640"/>
              <a:ext cx="3268985" cy="2300826"/>
            </a:xfrm>
            <a:custGeom>
              <a:avLst/>
              <a:gdLst/>
              <a:ahLst/>
              <a:cxnLst/>
              <a:rect l="l" t="t" r="r" b="b"/>
              <a:pathLst>
                <a:path w="14394" h="10131" extrusionOk="0">
                  <a:moveTo>
                    <a:pt x="1" y="0"/>
                  </a:moveTo>
                  <a:cubicBezTo>
                    <a:pt x="59" y="211"/>
                    <a:pt x="126" y="420"/>
                    <a:pt x="206" y="624"/>
                  </a:cubicBezTo>
                  <a:cubicBezTo>
                    <a:pt x="522" y="1432"/>
                    <a:pt x="1052" y="2171"/>
                    <a:pt x="1740" y="2702"/>
                  </a:cubicBezTo>
                  <a:cubicBezTo>
                    <a:pt x="2304" y="3138"/>
                    <a:pt x="2964" y="3427"/>
                    <a:pt x="3636" y="3650"/>
                  </a:cubicBezTo>
                  <a:cubicBezTo>
                    <a:pt x="4327" y="3879"/>
                    <a:pt x="5036" y="4047"/>
                    <a:pt x="5732" y="4260"/>
                  </a:cubicBezTo>
                  <a:cubicBezTo>
                    <a:pt x="6434" y="4474"/>
                    <a:pt x="7131" y="4737"/>
                    <a:pt x="7751" y="5137"/>
                  </a:cubicBezTo>
                  <a:cubicBezTo>
                    <a:pt x="8071" y="5343"/>
                    <a:pt x="8371" y="5585"/>
                    <a:pt x="8637" y="5860"/>
                  </a:cubicBezTo>
                  <a:cubicBezTo>
                    <a:pt x="8923" y="6156"/>
                    <a:pt x="9153" y="6490"/>
                    <a:pt x="9379" y="6834"/>
                  </a:cubicBezTo>
                  <a:cubicBezTo>
                    <a:pt x="9798" y="7474"/>
                    <a:pt x="10227" y="8113"/>
                    <a:pt x="10737" y="8685"/>
                  </a:cubicBezTo>
                  <a:cubicBezTo>
                    <a:pt x="11205" y="9209"/>
                    <a:pt x="11759" y="9706"/>
                    <a:pt x="12419" y="9957"/>
                  </a:cubicBezTo>
                  <a:cubicBezTo>
                    <a:pt x="12730" y="10075"/>
                    <a:pt x="13048" y="10130"/>
                    <a:pt x="13366" y="10130"/>
                  </a:cubicBezTo>
                  <a:cubicBezTo>
                    <a:pt x="13712" y="10130"/>
                    <a:pt x="14057" y="10065"/>
                    <a:pt x="14393" y="9947"/>
                  </a:cubicBezTo>
                  <a:lnTo>
                    <a:pt x="14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6" name="Google Shape;276;p8"/>
          <p:cNvGrpSpPr/>
          <p:nvPr/>
        </p:nvGrpSpPr>
        <p:grpSpPr>
          <a:xfrm>
            <a:off x="46287" y="4669194"/>
            <a:ext cx="2185826" cy="474302"/>
            <a:chOff x="46287" y="4669194"/>
            <a:chExt cx="2185826" cy="474302"/>
          </a:xfrm>
        </p:grpSpPr>
        <p:grpSp>
          <p:nvGrpSpPr>
            <p:cNvPr id="277" name="Google Shape;277;p8"/>
            <p:cNvGrpSpPr/>
            <p:nvPr/>
          </p:nvGrpSpPr>
          <p:grpSpPr>
            <a:xfrm>
              <a:off x="46287" y="4669194"/>
              <a:ext cx="1333863" cy="474302"/>
              <a:chOff x="24" y="4669269"/>
              <a:chExt cx="1333863" cy="474302"/>
            </a:xfrm>
          </p:grpSpPr>
          <p:grpSp>
            <p:nvGrpSpPr>
              <p:cNvPr id="278" name="Google Shape;278;p8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279" name="Google Shape;279;p8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0" name="Google Shape;280;p8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1" name="Google Shape;281;p8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82" name="Google Shape;282;p8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4" name="Google Shape;284;p8"/>
            <p:cNvGrpSpPr/>
            <p:nvPr/>
          </p:nvGrpSpPr>
          <p:grpSpPr>
            <a:xfrm>
              <a:off x="898249" y="4669194"/>
              <a:ext cx="1333863" cy="474302"/>
              <a:chOff x="24" y="4669269"/>
              <a:chExt cx="1333863" cy="474302"/>
            </a:xfrm>
          </p:grpSpPr>
          <p:grpSp>
            <p:nvGrpSpPr>
              <p:cNvPr id="285" name="Google Shape;285;p8"/>
              <p:cNvGrpSpPr/>
              <p:nvPr/>
            </p:nvGrpSpPr>
            <p:grpSpPr>
              <a:xfrm>
                <a:off x="24" y="4669269"/>
                <a:ext cx="1333863" cy="474302"/>
                <a:chOff x="3742933" y="5008609"/>
                <a:chExt cx="468137" cy="166463"/>
              </a:xfrm>
            </p:grpSpPr>
            <p:sp>
              <p:nvSpPr>
                <p:cNvPr id="286" name="Google Shape;286;p8"/>
                <p:cNvSpPr/>
                <p:nvPr/>
              </p:nvSpPr>
              <p:spPr>
                <a:xfrm>
                  <a:off x="3742933" y="5008609"/>
                  <a:ext cx="468137" cy="16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" h="4655" extrusionOk="0">
                      <a:moveTo>
                        <a:pt x="9412" y="152"/>
                      </a:moveTo>
                      <a:cubicBezTo>
                        <a:pt x="9608" y="152"/>
                        <a:pt x="9803" y="192"/>
                        <a:pt x="9989" y="281"/>
                      </a:cubicBezTo>
                      <a:cubicBezTo>
                        <a:pt x="10408" y="480"/>
                        <a:pt x="10724" y="868"/>
                        <a:pt x="10869" y="1305"/>
                      </a:cubicBezTo>
                      <a:cubicBezTo>
                        <a:pt x="11072" y="1918"/>
                        <a:pt x="10956" y="2591"/>
                        <a:pt x="10697" y="3168"/>
                      </a:cubicBezTo>
                      <a:cubicBezTo>
                        <a:pt x="10673" y="3222"/>
                        <a:pt x="10721" y="3282"/>
                        <a:pt x="10770" y="3282"/>
                      </a:cubicBezTo>
                      <a:cubicBezTo>
                        <a:pt x="10788" y="3282"/>
                        <a:pt x="10806" y="3274"/>
                        <a:pt x="10820" y="3254"/>
                      </a:cubicBezTo>
                      <a:cubicBezTo>
                        <a:pt x="10991" y="3028"/>
                        <a:pt x="11255" y="2928"/>
                        <a:pt x="11526" y="2928"/>
                      </a:cubicBezTo>
                      <a:cubicBezTo>
                        <a:pt x="11743" y="2928"/>
                        <a:pt x="11964" y="2992"/>
                        <a:pt x="12144" y="3107"/>
                      </a:cubicBezTo>
                      <a:cubicBezTo>
                        <a:pt x="12610" y="3406"/>
                        <a:pt x="12816" y="3979"/>
                        <a:pt x="12918" y="4500"/>
                      </a:cubicBezTo>
                      <a:cubicBezTo>
                        <a:pt x="12909" y="4496"/>
                        <a:pt x="12899" y="4494"/>
                        <a:pt x="12888" y="4493"/>
                      </a:cubicBezTo>
                      <a:cubicBezTo>
                        <a:pt x="9565" y="4497"/>
                        <a:pt x="6242" y="4500"/>
                        <a:pt x="2919" y="4512"/>
                      </a:cubicBezTo>
                      <a:cubicBezTo>
                        <a:pt x="2006" y="4515"/>
                        <a:pt x="1093" y="4517"/>
                        <a:pt x="181" y="4547"/>
                      </a:cubicBezTo>
                      <a:cubicBezTo>
                        <a:pt x="181" y="4546"/>
                        <a:pt x="181" y="4545"/>
                        <a:pt x="181" y="4544"/>
                      </a:cubicBezTo>
                      <a:cubicBezTo>
                        <a:pt x="135" y="3884"/>
                        <a:pt x="484" y="3209"/>
                        <a:pt x="1070" y="2888"/>
                      </a:cubicBezTo>
                      <a:cubicBezTo>
                        <a:pt x="1313" y="2755"/>
                        <a:pt x="1586" y="2692"/>
                        <a:pt x="1860" y="2692"/>
                      </a:cubicBezTo>
                      <a:cubicBezTo>
                        <a:pt x="2261" y="2692"/>
                        <a:pt x="2663" y="2829"/>
                        <a:pt x="2973" y="3088"/>
                      </a:cubicBezTo>
                      <a:cubicBezTo>
                        <a:pt x="2987" y="3099"/>
                        <a:pt x="3005" y="3105"/>
                        <a:pt x="3023" y="3105"/>
                      </a:cubicBezTo>
                      <a:cubicBezTo>
                        <a:pt x="3063" y="3105"/>
                        <a:pt x="3103" y="3076"/>
                        <a:pt x="3098" y="3029"/>
                      </a:cubicBezTo>
                      <a:cubicBezTo>
                        <a:pt x="2999" y="2072"/>
                        <a:pt x="3455" y="1048"/>
                        <a:pt x="4413" y="726"/>
                      </a:cubicBezTo>
                      <a:cubicBezTo>
                        <a:pt x="4596" y="665"/>
                        <a:pt x="4786" y="633"/>
                        <a:pt x="4976" y="633"/>
                      </a:cubicBezTo>
                      <a:cubicBezTo>
                        <a:pt x="5248" y="633"/>
                        <a:pt x="5519" y="699"/>
                        <a:pt x="5761" y="838"/>
                      </a:cubicBezTo>
                      <a:cubicBezTo>
                        <a:pt x="6128" y="1048"/>
                        <a:pt x="6387" y="1395"/>
                        <a:pt x="6576" y="1766"/>
                      </a:cubicBezTo>
                      <a:cubicBezTo>
                        <a:pt x="6797" y="2201"/>
                        <a:pt x="6929" y="2680"/>
                        <a:pt x="7046" y="3151"/>
                      </a:cubicBezTo>
                      <a:cubicBezTo>
                        <a:pt x="7055" y="3186"/>
                        <a:pt x="7085" y="3202"/>
                        <a:pt x="7115" y="3202"/>
                      </a:cubicBezTo>
                      <a:cubicBezTo>
                        <a:pt x="7150" y="3202"/>
                        <a:pt x="7185" y="3182"/>
                        <a:pt x="7192" y="3144"/>
                      </a:cubicBezTo>
                      <a:cubicBezTo>
                        <a:pt x="7387" y="2125"/>
                        <a:pt x="7628" y="962"/>
                        <a:pt x="8591" y="387"/>
                      </a:cubicBezTo>
                      <a:cubicBezTo>
                        <a:pt x="8843" y="238"/>
                        <a:pt x="9127" y="152"/>
                        <a:pt x="9412" y="152"/>
                      </a:cubicBezTo>
                      <a:close/>
                      <a:moveTo>
                        <a:pt x="9426" y="1"/>
                      </a:moveTo>
                      <a:cubicBezTo>
                        <a:pt x="8698" y="1"/>
                        <a:pt x="7997" y="530"/>
                        <a:pt x="7632" y="1186"/>
                      </a:cubicBezTo>
                      <a:cubicBezTo>
                        <a:pt x="7355" y="1680"/>
                        <a:pt x="7219" y="2233"/>
                        <a:pt x="7108" y="2784"/>
                      </a:cubicBezTo>
                      <a:cubicBezTo>
                        <a:pt x="6897" y="2001"/>
                        <a:pt x="6587" y="1166"/>
                        <a:pt x="5878" y="729"/>
                      </a:cubicBezTo>
                      <a:cubicBezTo>
                        <a:pt x="5600" y="559"/>
                        <a:pt x="5294" y="481"/>
                        <a:pt x="4988" y="481"/>
                      </a:cubicBezTo>
                      <a:cubicBezTo>
                        <a:pt x="4340" y="481"/>
                        <a:pt x="3696" y="831"/>
                        <a:pt x="3328" y="1385"/>
                      </a:cubicBezTo>
                      <a:cubicBezTo>
                        <a:pt x="3037" y="1821"/>
                        <a:pt x="2912" y="2354"/>
                        <a:pt x="2939" y="2876"/>
                      </a:cubicBezTo>
                      <a:cubicBezTo>
                        <a:pt x="2623" y="2661"/>
                        <a:pt x="2246" y="2549"/>
                        <a:pt x="1869" y="2549"/>
                      </a:cubicBezTo>
                      <a:cubicBezTo>
                        <a:pt x="1579" y="2549"/>
                        <a:pt x="1289" y="2615"/>
                        <a:pt x="1027" y="2753"/>
                      </a:cubicBezTo>
                      <a:cubicBezTo>
                        <a:pt x="383" y="3091"/>
                        <a:pt x="0" y="3830"/>
                        <a:pt x="73" y="4548"/>
                      </a:cubicBezTo>
                      <a:cubicBezTo>
                        <a:pt x="75" y="4556"/>
                        <a:pt x="78" y="4562"/>
                        <a:pt x="80" y="4568"/>
                      </a:cubicBezTo>
                      <a:cubicBezTo>
                        <a:pt x="70" y="4588"/>
                        <a:pt x="82" y="4618"/>
                        <a:pt x="112" y="4618"/>
                      </a:cubicBezTo>
                      <a:cubicBezTo>
                        <a:pt x="1053" y="4648"/>
                        <a:pt x="1996" y="4654"/>
                        <a:pt x="2939" y="4654"/>
                      </a:cubicBezTo>
                      <a:cubicBezTo>
                        <a:pt x="3587" y="4654"/>
                        <a:pt x="4235" y="4651"/>
                        <a:pt x="4882" y="4651"/>
                      </a:cubicBezTo>
                      <a:cubicBezTo>
                        <a:pt x="4963" y="4651"/>
                        <a:pt x="5044" y="4651"/>
                        <a:pt x="5124" y="4652"/>
                      </a:cubicBezTo>
                      <a:cubicBezTo>
                        <a:pt x="5509" y="4652"/>
                        <a:pt x="5893" y="4652"/>
                        <a:pt x="6277" y="4652"/>
                      </a:cubicBezTo>
                      <a:cubicBezTo>
                        <a:pt x="7546" y="4652"/>
                        <a:pt x="8815" y="4650"/>
                        <a:pt x="10083" y="4648"/>
                      </a:cubicBezTo>
                      <a:cubicBezTo>
                        <a:pt x="11021" y="4647"/>
                        <a:pt x="11959" y="4647"/>
                        <a:pt x="12896" y="4646"/>
                      </a:cubicBezTo>
                      <a:cubicBezTo>
                        <a:pt x="12928" y="4645"/>
                        <a:pt x="12948" y="4630"/>
                        <a:pt x="12957" y="4607"/>
                      </a:cubicBezTo>
                      <a:cubicBezTo>
                        <a:pt x="12974" y="4621"/>
                        <a:pt x="12996" y="4628"/>
                        <a:pt x="13016" y="4628"/>
                      </a:cubicBezTo>
                      <a:cubicBezTo>
                        <a:pt x="13056" y="4628"/>
                        <a:pt x="13091" y="4603"/>
                        <a:pt x="13083" y="4554"/>
                      </a:cubicBezTo>
                      <a:cubicBezTo>
                        <a:pt x="12974" y="3951"/>
                        <a:pt x="12742" y="3285"/>
                        <a:pt x="12186" y="2955"/>
                      </a:cubicBezTo>
                      <a:cubicBezTo>
                        <a:pt x="11992" y="2840"/>
                        <a:pt x="11758" y="2776"/>
                        <a:pt x="11527" y="2776"/>
                      </a:cubicBezTo>
                      <a:cubicBezTo>
                        <a:pt x="11323" y="2776"/>
                        <a:pt x="11122" y="2825"/>
                        <a:pt x="10952" y="2931"/>
                      </a:cubicBezTo>
                      <a:cubicBezTo>
                        <a:pt x="11110" y="2473"/>
                        <a:pt x="11173" y="1985"/>
                        <a:pt x="11079" y="1506"/>
                      </a:cubicBezTo>
                      <a:cubicBezTo>
                        <a:pt x="10980" y="1005"/>
                        <a:pt x="10690" y="548"/>
                        <a:pt x="10264" y="262"/>
                      </a:cubicBezTo>
                      <a:cubicBezTo>
                        <a:pt x="9993" y="80"/>
                        <a:pt x="9707" y="1"/>
                        <a:pt x="9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7" name="Google Shape;287;p8"/>
                <p:cNvSpPr/>
                <p:nvPr/>
              </p:nvSpPr>
              <p:spPr>
                <a:xfrm>
                  <a:off x="3747760" y="5013973"/>
                  <a:ext cx="457088" cy="15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3" h="4397" extrusionOk="0">
                      <a:moveTo>
                        <a:pt x="9277" y="1"/>
                      </a:moveTo>
                      <a:cubicBezTo>
                        <a:pt x="8992" y="1"/>
                        <a:pt x="8708" y="87"/>
                        <a:pt x="8456" y="237"/>
                      </a:cubicBezTo>
                      <a:cubicBezTo>
                        <a:pt x="7493" y="812"/>
                        <a:pt x="7253" y="1975"/>
                        <a:pt x="7057" y="2994"/>
                      </a:cubicBezTo>
                      <a:cubicBezTo>
                        <a:pt x="7050" y="3032"/>
                        <a:pt x="7015" y="3052"/>
                        <a:pt x="6981" y="3052"/>
                      </a:cubicBezTo>
                      <a:cubicBezTo>
                        <a:pt x="6950" y="3052"/>
                        <a:pt x="6920" y="3035"/>
                        <a:pt x="6911" y="3000"/>
                      </a:cubicBezTo>
                      <a:cubicBezTo>
                        <a:pt x="6794" y="2529"/>
                        <a:pt x="6662" y="2051"/>
                        <a:pt x="6442" y="1616"/>
                      </a:cubicBezTo>
                      <a:cubicBezTo>
                        <a:pt x="6252" y="1245"/>
                        <a:pt x="5993" y="897"/>
                        <a:pt x="5627" y="688"/>
                      </a:cubicBezTo>
                      <a:cubicBezTo>
                        <a:pt x="5384" y="549"/>
                        <a:pt x="5114" y="483"/>
                        <a:pt x="4842" y="483"/>
                      </a:cubicBezTo>
                      <a:cubicBezTo>
                        <a:pt x="4652" y="483"/>
                        <a:pt x="4462" y="515"/>
                        <a:pt x="4279" y="576"/>
                      </a:cubicBezTo>
                      <a:cubicBezTo>
                        <a:pt x="3321" y="898"/>
                        <a:pt x="2864" y="1921"/>
                        <a:pt x="2963" y="2878"/>
                      </a:cubicBezTo>
                      <a:cubicBezTo>
                        <a:pt x="2968" y="2926"/>
                        <a:pt x="2928" y="2955"/>
                        <a:pt x="2888" y="2955"/>
                      </a:cubicBezTo>
                      <a:cubicBezTo>
                        <a:pt x="2870" y="2955"/>
                        <a:pt x="2852" y="2949"/>
                        <a:pt x="2838" y="2938"/>
                      </a:cubicBezTo>
                      <a:cubicBezTo>
                        <a:pt x="2529" y="2678"/>
                        <a:pt x="2127" y="2541"/>
                        <a:pt x="1727" y="2541"/>
                      </a:cubicBezTo>
                      <a:cubicBezTo>
                        <a:pt x="1453" y="2541"/>
                        <a:pt x="1179" y="2605"/>
                        <a:pt x="936" y="2738"/>
                      </a:cubicBezTo>
                      <a:cubicBezTo>
                        <a:pt x="350" y="3058"/>
                        <a:pt x="1" y="3734"/>
                        <a:pt x="46" y="4393"/>
                      </a:cubicBezTo>
                      <a:cubicBezTo>
                        <a:pt x="46" y="4394"/>
                        <a:pt x="47" y="4395"/>
                        <a:pt x="47" y="4396"/>
                      </a:cubicBezTo>
                      <a:cubicBezTo>
                        <a:pt x="958" y="4367"/>
                        <a:pt x="1871" y="4365"/>
                        <a:pt x="2784" y="4362"/>
                      </a:cubicBezTo>
                      <a:cubicBezTo>
                        <a:pt x="6108" y="4350"/>
                        <a:pt x="9430" y="4347"/>
                        <a:pt x="12754" y="4343"/>
                      </a:cubicBezTo>
                      <a:cubicBezTo>
                        <a:pt x="12764" y="4344"/>
                        <a:pt x="12774" y="4346"/>
                        <a:pt x="12783" y="4350"/>
                      </a:cubicBezTo>
                      <a:cubicBezTo>
                        <a:pt x="12682" y="3829"/>
                        <a:pt x="12475" y="3256"/>
                        <a:pt x="12009" y="2957"/>
                      </a:cubicBezTo>
                      <a:cubicBezTo>
                        <a:pt x="11829" y="2842"/>
                        <a:pt x="11607" y="2777"/>
                        <a:pt x="11390" y="2777"/>
                      </a:cubicBezTo>
                      <a:cubicBezTo>
                        <a:pt x="11120" y="2777"/>
                        <a:pt x="10856" y="2877"/>
                        <a:pt x="10685" y="3104"/>
                      </a:cubicBezTo>
                      <a:cubicBezTo>
                        <a:pt x="10671" y="3124"/>
                        <a:pt x="10653" y="3132"/>
                        <a:pt x="10635" y="3132"/>
                      </a:cubicBezTo>
                      <a:cubicBezTo>
                        <a:pt x="10586" y="3132"/>
                        <a:pt x="10539" y="3072"/>
                        <a:pt x="10563" y="3018"/>
                      </a:cubicBezTo>
                      <a:cubicBezTo>
                        <a:pt x="10822" y="2441"/>
                        <a:pt x="10937" y="1768"/>
                        <a:pt x="10736" y="1154"/>
                      </a:cubicBezTo>
                      <a:cubicBezTo>
                        <a:pt x="10590" y="718"/>
                        <a:pt x="10273" y="329"/>
                        <a:pt x="9855" y="131"/>
                      </a:cubicBezTo>
                      <a:cubicBezTo>
                        <a:pt x="9669" y="42"/>
                        <a:pt x="9473" y="1"/>
                        <a:pt x="92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8" name="Google Shape;288;p8"/>
                <p:cNvSpPr/>
                <p:nvPr/>
              </p:nvSpPr>
              <p:spPr>
                <a:xfrm>
                  <a:off x="3850173" y="5031208"/>
                  <a:ext cx="143316" cy="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2757" extrusionOk="0">
                      <a:moveTo>
                        <a:pt x="1976" y="1"/>
                      </a:moveTo>
                      <a:cubicBezTo>
                        <a:pt x="1787" y="1"/>
                        <a:pt x="1597" y="33"/>
                        <a:pt x="1414" y="94"/>
                      </a:cubicBezTo>
                      <a:cubicBezTo>
                        <a:pt x="456" y="416"/>
                        <a:pt x="0" y="1439"/>
                        <a:pt x="99" y="2396"/>
                      </a:cubicBezTo>
                      <a:cubicBezTo>
                        <a:pt x="99" y="2397"/>
                        <a:pt x="99" y="2397"/>
                        <a:pt x="99" y="2398"/>
                      </a:cubicBezTo>
                      <a:cubicBezTo>
                        <a:pt x="166" y="2222"/>
                        <a:pt x="247" y="2052"/>
                        <a:pt x="340" y="1890"/>
                      </a:cubicBezTo>
                      <a:cubicBezTo>
                        <a:pt x="561" y="1501"/>
                        <a:pt x="865" y="1131"/>
                        <a:pt x="1277" y="938"/>
                      </a:cubicBezTo>
                      <a:cubicBezTo>
                        <a:pt x="1441" y="862"/>
                        <a:pt x="1614" y="826"/>
                        <a:pt x="1787" y="826"/>
                      </a:cubicBezTo>
                      <a:cubicBezTo>
                        <a:pt x="2038" y="826"/>
                        <a:pt x="2288" y="902"/>
                        <a:pt x="2507" y="1042"/>
                      </a:cubicBezTo>
                      <a:cubicBezTo>
                        <a:pt x="3111" y="1427"/>
                        <a:pt x="3464" y="2100"/>
                        <a:pt x="3745" y="2756"/>
                      </a:cubicBezTo>
                      <a:cubicBezTo>
                        <a:pt x="3830" y="2624"/>
                        <a:pt x="3918" y="2493"/>
                        <a:pt x="4008" y="2365"/>
                      </a:cubicBezTo>
                      <a:cubicBezTo>
                        <a:pt x="3899" y="1944"/>
                        <a:pt x="3774" y="1522"/>
                        <a:pt x="3577" y="1134"/>
                      </a:cubicBezTo>
                      <a:cubicBezTo>
                        <a:pt x="3388" y="763"/>
                        <a:pt x="3129" y="416"/>
                        <a:pt x="2762" y="206"/>
                      </a:cubicBezTo>
                      <a:cubicBezTo>
                        <a:pt x="2519" y="67"/>
                        <a:pt x="2249" y="1"/>
                        <a:pt x="19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89" name="Google Shape;289;p8"/>
              <p:cNvSpPr/>
              <p:nvPr/>
            </p:nvSpPr>
            <p:spPr>
              <a:xfrm>
                <a:off x="746899" y="4684474"/>
                <a:ext cx="380073" cy="331924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292" extrusionOk="0">
                    <a:moveTo>
                      <a:pt x="2110" y="1"/>
                    </a:moveTo>
                    <a:cubicBezTo>
                      <a:pt x="1825" y="1"/>
                      <a:pt x="1541" y="87"/>
                      <a:pt x="1289" y="236"/>
                    </a:cubicBezTo>
                    <a:cubicBezTo>
                      <a:pt x="493" y="711"/>
                      <a:pt x="191" y="1588"/>
                      <a:pt x="0" y="2454"/>
                    </a:cubicBezTo>
                    <a:cubicBezTo>
                      <a:pt x="33" y="2412"/>
                      <a:pt x="68" y="2368"/>
                      <a:pt x="103" y="2326"/>
                    </a:cubicBezTo>
                    <a:cubicBezTo>
                      <a:pt x="486" y="1872"/>
                      <a:pt x="1141" y="1279"/>
                      <a:pt x="1781" y="1279"/>
                    </a:cubicBezTo>
                    <a:cubicBezTo>
                      <a:pt x="2008" y="1279"/>
                      <a:pt x="2233" y="1353"/>
                      <a:pt x="2443" y="1534"/>
                    </a:cubicBezTo>
                    <a:cubicBezTo>
                      <a:pt x="2739" y="1790"/>
                      <a:pt x="2835" y="2200"/>
                      <a:pt x="2870" y="2571"/>
                    </a:cubicBezTo>
                    <a:cubicBezTo>
                      <a:pt x="2893" y="2811"/>
                      <a:pt x="2888" y="3051"/>
                      <a:pt x="2886" y="3291"/>
                    </a:cubicBezTo>
                    <a:cubicBezTo>
                      <a:pt x="3057" y="3201"/>
                      <a:pt x="3243" y="3139"/>
                      <a:pt x="3441" y="3124"/>
                    </a:cubicBezTo>
                    <a:cubicBezTo>
                      <a:pt x="3404" y="3108"/>
                      <a:pt x="3375" y="3061"/>
                      <a:pt x="3395" y="3017"/>
                    </a:cubicBezTo>
                    <a:cubicBezTo>
                      <a:pt x="3655" y="2440"/>
                      <a:pt x="3770" y="1767"/>
                      <a:pt x="3567" y="1154"/>
                    </a:cubicBezTo>
                    <a:cubicBezTo>
                      <a:pt x="3422" y="717"/>
                      <a:pt x="3106" y="329"/>
                      <a:pt x="2688" y="130"/>
                    </a:cubicBezTo>
                    <a:cubicBezTo>
                      <a:pt x="2502" y="41"/>
                      <a:pt x="2306" y="1"/>
                      <a:pt x="2110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86900" y="4944300"/>
                <a:ext cx="22890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875" extrusionOk="0">
                    <a:moveTo>
                      <a:pt x="998" y="0"/>
                    </a:moveTo>
                    <a:cubicBezTo>
                      <a:pt x="724" y="0"/>
                      <a:pt x="451" y="64"/>
                      <a:pt x="207" y="197"/>
                    </a:cubicBezTo>
                    <a:cubicBezTo>
                      <a:pt x="135" y="237"/>
                      <a:pt x="66" y="282"/>
                      <a:pt x="0" y="332"/>
                    </a:cubicBezTo>
                    <a:cubicBezTo>
                      <a:pt x="121" y="318"/>
                      <a:pt x="243" y="310"/>
                      <a:pt x="365" y="310"/>
                    </a:cubicBezTo>
                    <a:cubicBezTo>
                      <a:pt x="537" y="310"/>
                      <a:pt x="710" y="326"/>
                      <a:pt x="883" y="361"/>
                    </a:cubicBezTo>
                    <a:cubicBezTo>
                      <a:pt x="1313" y="449"/>
                      <a:pt x="1708" y="644"/>
                      <a:pt x="2080" y="874"/>
                    </a:cubicBezTo>
                    <a:cubicBezTo>
                      <a:pt x="2112" y="711"/>
                      <a:pt x="2159" y="548"/>
                      <a:pt x="2216" y="390"/>
                    </a:cubicBezTo>
                    <a:lnTo>
                      <a:pt x="2216" y="390"/>
                    </a:lnTo>
                    <a:cubicBezTo>
                      <a:pt x="2202" y="405"/>
                      <a:pt x="2180" y="414"/>
                      <a:pt x="2159" y="414"/>
                    </a:cubicBezTo>
                    <a:cubicBezTo>
                      <a:pt x="2141" y="414"/>
                      <a:pt x="2124" y="408"/>
                      <a:pt x="2110" y="397"/>
                    </a:cubicBezTo>
                    <a:cubicBezTo>
                      <a:pt x="1801" y="137"/>
                      <a:pt x="1399" y="0"/>
                      <a:pt x="998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 txBox="1"/>
          <p:nvPr>
            <p:ph type="subTitle" idx="1"/>
          </p:nvPr>
        </p:nvSpPr>
        <p:spPr>
          <a:xfrm>
            <a:off x="765738" y="1355325"/>
            <a:ext cx="3597000" cy="24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9"/>
          <p:cNvSpPr txBox="1"/>
          <p:nvPr>
            <p:ph type="subTitle" idx="2"/>
          </p:nvPr>
        </p:nvSpPr>
        <p:spPr>
          <a:xfrm>
            <a:off x="4781273" y="1355325"/>
            <a:ext cx="3597000" cy="24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5" name="Google Shape;295;p9"/>
          <p:cNvGrpSpPr/>
          <p:nvPr/>
        </p:nvGrpSpPr>
        <p:grpSpPr>
          <a:xfrm>
            <a:off x="-238325" y="-82951"/>
            <a:ext cx="9382329" cy="5352455"/>
            <a:chOff x="-238325" y="-82951"/>
            <a:chExt cx="9382329" cy="5352455"/>
          </a:xfrm>
        </p:grpSpPr>
        <p:sp>
          <p:nvSpPr>
            <p:cNvPr id="296" name="Google Shape;296;p9"/>
            <p:cNvSpPr/>
            <p:nvPr/>
          </p:nvSpPr>
          <p:spPr>
            <a:xfrm flipH="1">
              <a:off x="6837100" y="-82951"/>
              <a:ext cx="2306904" cy="535245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-238325" y="-82950"/>
              <a:ext cx="2545221" cy="5352454"/>
            </a:xfrm>
            <a:custGeom>
              <a:avLst/>
              <a:gdLst/>
              <a:ahLst/>
              <a:cxnLst/>
              <a:rect l="l" t="t" r="r" b="b"/>
              <a:pathLst>
                <a:path w="38085" h="34928" extrusionOk="0">
                  <a:moveTo>
                    <a:pt x="0" y="0"/>
                  </a:moveTo>
                  <a:lnTo>
                    <a:pt x="0" y="34927"/>
                  </a:lnTo>
                  <a:lnTo>
                    <a:pt x="38026" y="34927"/>
                  </a:lnTo>
                  <a:cubicBezTo>
                    <a:pt x="38085" y="34053"/>
                    <a:pt x="37937" y="33169"/>
                    <a:pt x="37678" y="32330"/>
                  </a:cubicBezTo>
                  <a:cubicBezTo>
                    <a:pt x="37326" y="31193"/>
                    <a:pt x="36779" y="30044"/>
                    <a:pt x="36044" y="29102"/>
                  </a:cubicBezTo>
                  <a:cubicBezTo>
                    <a:pt x="35434" y="28321"/>
                    <a:pt x="34650" y="27713"/>
                    <a:pt x="33736" y="27329"/>
                  </a:cubicBezTo>
                  <a:cubicBezTo>
                    <a:pt x="32877" y="26968"/>
                    <a:pt x="31954" y="26791"/>
                    <a:pt x="31044" y="26614"/>
                  </a:cubicBezTo>
                  <a:cubicBezTo>
                    <a:pt x="30051" y="26421"/>
                    <a:pt x="29051" y="26232"/>
                    <a:pt x="28089" y="25920"/>
                  </a:cubicBezTo>
                  <a:cubicBezTo>
                    <a:pt x="27157" y="25619"/>
                    <a:pt x="26271" y="25176"/>
                    <a:pt x="25480" y="24596"/>
                  </a:cubicBezTo>
                  <a:cubicBezTo>
                    <a:pt x="23937" y="23464"/>
                    <a:pt x="22812" y="21878"/>
                    <a:pt x="21999" y="20161"/>
                  </a:cubicBezTo>
                  <a:cubicBezTo>
                    <a:pt x="21023" y="18097"/>
                    <a:pt x="20476" y="15853"/>
                    <a:pt x="19759" y="13692"/>
                  </a:cubicBezTo>
                  <a:cubicBezTo>
                    <a:pt x="18965" y="11299"/>
                    <a:pt x="18043" y="8942"/>
                    <a:pt x="16750" y="6771"/>
                  </a:cubicBezTo>
                  <a:cubicBezTo>
                    <a:pt x="15545" y="4747"/>
                    <a:pt x="14006" y="2945"/>
                    <a:pt x="12216" y="1414"/>
                  </a:cubicBezTo>
                  <a:cubicBezTo>
                    <a:pt x="11638" y="919"/>
                    <a:pt x="11036" y="447"/>
                    <a:pt x="10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8" name="Google Shape;298;p9"/>
          <p:cNvGrpSpPr/>
          <p:nvPr/>
        </p:nvGrpSpPr>
        <p:grpSpPr>
          <a:xfrm>
            <a:off x="-37762" y="4511070"/>
            <a:ext cx="8968029" cy="543939"/>
            <a:chOff x="-37762" y="4511070"/>
            <a:chExt cx="8968029" cy="543939"/>
          </a:xfrm>
        </p:grpSpPr>
        <p:grpSp>
          <p:nvGrpSpPr>
            <p:cNvPr id="299" name="Google Shape;299;p9"/>
            <p:cNvGrpSpPr/>
            <p:nvPr/>
          </p:nvGrpSpPr>
          <p:grpSpPr>
            <a:xfrm>
              <a:off x="-37762" y="4511070"/>
              <a:ext cx="506267" cy="451001"/>
              <a:chOff x="2432225" y="3481000"/>
              <a:chExt cx="202450" cy="180350"/>
            </a:xfrm>
          </p:grpSpPr>
          <p:sp>
            <p:nvSpPr>
              <p:cNvPr id="300" name="Google Shape;300;p9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9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6" name="Google Shape;306;p9"/>
            <p:cNvGrpSpPr/>
            <p:nvPr/>
          </p:nvGrpSpPr>
          <p:grpSpPr>
            <a:xfrm flipH="1">
              <a:off x="8424000" y="4604008"/>
              <a:ext cx="506267" cy="451001"/>
              <a:chOff x="2432225" y="3481000"/>
              <a:chExt cx="202450" cy="180350"/>
            </a:xfrm>
          </p:grpSpPr>
          <p:sp>
            <p:nvSpPr>
              <p:cNvPr id="307" name="Google Shape;307;p9"/>
              <p:cNvSpPr/>
              <p:nvPr/>
            </p:nvSpPr>
            <p:spPr>
              <a:xfrm>
                <a:off x="2432225" y="3561125"/>
                <a:ext cx="2024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8098" h="4009" extrusionOk="0">
                    <a:moveTo>
                      <a:pt x="2980" y="251"/>
                    </a:moveTo>
                    <a:cubicBezTo>
                      <a:pt x="3686" y="251"/>
                      <a:pt x="4407" y="459"/>
                      <a:pt x="5048" y="734"/>
                    </a:cubicBezTo>
                    <a:cubicBezTo>
                      <a:pt x="5547" y="948"/>
                      <a:pt x="6029" y="1222"/>
                      <a:pt x="6480" y="1538"/>
                    </a:cubicBezTo>
                    <a:cubicBezTo>
                      <a:pt x="6584" y="1618"/>
                      <a:pt x="6687" y="1699"/>
                      <a:pt x="6788" y="1786"/>
                    </a:cubicBezTo>
                    <a:cubicBezTo>
                      <a:pt x="6991" y="1964"/>
                      <a:pt x="7190" y="2146"/>
                      <a:pt x="7377" y="2341"/>
                    </a:cubicBezTo>
                    <a:cubicBezTo>
                      <a:pt x="7474" y="2442"/>
                      <a:pt x="7567" y="2546"/>
                      <a:pt x="7657" y="2652"/>
                    </a:cubicBezTo>
                    <a:cubicBezTo>
                      <a:pt x="7688" y="2689"/>
                      <a:pt x="7718" y="2734"/>
                      <a:pt x="7752" y="2777"/>
                    </a:cubicBezTo>
                    <a:cubicBezTo>
                      <a:pt x="7558" y="2748"/>
                      <a:pt x="7364" y="2735"/>
                      <a:pt x="7170" y="2735"/>
                    </a:cubicBezTo>
                    <a:cubicBezTo>
                      <a:pt x="6170" y="2735"/>
                      <a:pt x="5161" y="3080"/>
                      <a:pt x="4211" y="3327"/>
                    </a:cubicBezTo>
                    <a:cubicBezTo>
                      <a:pt x="3622" y="3482"/>
                      <a:pt x="2847" y="3755"/>
                      <a:pt x="2142" y="3755"/>
                    </a:cubicBezTo>
                    <a:cubicBezTo>
                      <a:pt x="1684" y="3755"/>
                      <a:pt x="1256" y="3640"/>
                      <a:pt x="927" y="3302"/>
                    </a:cubicBezTo>
                    <a:cubicBezTo>
                      <a:pt x="565" y="2933"/>
                      <a:pt x="453" y="2363"/>
                      <a:pt x="560" y="1869"/>
                    </a:cubicBezTo>
                    <a:cubicBezTo>
                      <a:pt x="671" y="1353"/>
                      <a:pt x="1027" y="932"/>
                      <a:pt x="1467" y="657"/>
                    </a:cubicBezTo>
                    <a:cubicBezTo>
                      <a:pt x="1937" y="367"/>
                      <a:pt x="2454" y="251"/>
                      <a:pt x="2980" y="251"/>
                    </a:cubicBezTo>
                    <a:close/>
                    <a:moveTo>
                      <a:pt x="2938" y="0"/>
                    </a:moveTo>
                    <a:cubicBezTo>
                      <a:pt x="2517" y="0"/>
                      <a:pt x="2098" y="72"/>
                      <a:pt x="1699" y="241"/>
                    </a:cubicBezTo>
                    <a:cubicBezTo>
                      <a:pt x="700" y="665"/>
                      <a:pt x="0" y="1706"/>
                      <a:pt x="331" y="2799"/>
                    </a:cubicBezTo>
                    <a:cubicBezTo>
                      <a:pt x="485" y="3308"/>
                      <a:pt x="855" y="3702"/>
                      <a:pt x="1352" y="3882"/>
                    </a:cubicBezTo>
                    <a:cubicBezTo>
                      <a:pt x="1598" y="3974"/>
                      <a:pt x="1859" y="4009"/>
                      <a:pt x="2121" y="4009"/>
                    </a:cubicBezTo>
                    <a:cubicBezTo>
                      <a:pt x="2438" y="4009"/>
                      <a:pt x="2758" y="3958"/>
                      <a:pt x="3062" y="3894"/>
                    </a:cubicBezTo>
                    <a:cubicBezTo>
                      <a:pt x="3848" y="3728"/>
                      <a:pt x="4625" y="3486"/>
                      <a:pt x="5401" y="3274"/>
                    </a:cubicBezTo>
                    <a:cubicBezTo>
                      <a:pt x="6014" y="3107"/>
                      <a:pt x="6646" y="2946"/>
                      <a:pt x="7281" y="2946"/>
                    </a:cubicBezTo>
                    <a:cubicBezTo>
                      <a:pt x="7501" y="2946"/>
                      <a:pt x="7720" y="2965"/>
                      <a:pt x="7940" y="3010"/>
                    </a:cubicBezTo>
                    <a:cubicBezTo>
                      <a:pt x="7947" y="3012"/>
                      <a:pt x="7955" y="3013"/>
                      <a:pt x="7962" y="3013"/>
                    </a:cubicBezTo>
                    <a:cubicBezTo>
                      <a:pt x="7999" y="3013"/>
                      <a:pt x="8028" y="2992"/>
                      <a:pt x="8046" y="2966"/>
                    </a:cubicBezTo>
                    <a:cubicBezTo>
                      <a:pt x="8051" y="2974"/>
                      <a:pt x="8059" y="2981"/>
                      <a:pt x="8066" y="2988"/>
                    </a:cubicBezTo>
                    <a:cubicBezTo>
                      <a:pt x="8068" y="2991"/>
                      <a:pt x="8071" y="2992"/>
                      <a:pt x="8075" y="2992"/>
                    </a:cubicBezTo>
                    <a:cubicBezTo>
                      <a:pt x="8086" y="2992"/>
                      <a:pt x="8098" y="2979"/>
                      <a:pt x="8090" y="2967"/>
                    </a:cubicBezTo>
                    <a:cubicBezTo>
                      <a:pt x="8081" y="2955"/>
                      <a:pt x="8069" y="2942"/>
                      <a:pt x="8060" y="2930"/>
                    </a:cubicBezTo>
                    <a:cubicBezTo>
                      <a:pt x="8069" y="2891"/>
                      <a:pt x="8057" y="2849"/>
                      <a:pt x="8016" y="2829"/>
                    </a:cubicBezTo>
                    <a:cubicBezTo>
                      <a:pt x="8003" y="2709"/>
                      <a:pt x="7889" y="2612"/>
                      <a:pt x="7813" y="2524"/>
                    </a:cubicBezTo>
                    <a:cubicBezTo>
                      <a:pt x="7716" y="2414"/>
                      <a:pt x="7618" y="2308"/>
                      <a:pt x="7516" y="2205"/>
                    </a:cubicBezTo>
                    <a:cubicBezTo>
                      <a:pt x="7319" y="2007"/>
                      <a:pt x="7112" y="1819"/>
                      <a:pt x="6891" y="1651"/>
                    </a:cubicBezTo>
                    <a:cubicBezTo>
                      <a:pt x="6842" y="1613"/>
                      <a:pt x="6791" y="1574"/>
                      <a:pt x="6738" y="1536"/>
                    </a:cubicBezTo>
                    <a:cubicBezTo>
                      <a:pt x="6318" y="1190"/>
                      <a:pt x="5858" y="893"/>
                      <a:pt x="5355" y="645"/>
                    </a:cubicBezTo>
                    <a:cubicBezTo>
                      <a:pt x="4619" y="281"/>
                      <a:pt x="3772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9"/>
              <p:cNvSpPr/>
              <p:nvPr/>
            </p:nvSpPr>
            <p:spPr>
              <a:xfrm>
                <a:off x="2443550" y="3567375"/>
                <a:ext cx="182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505" extrusionOk="0">
                    <a:moveTo>
                      <a:pt x="2527" y="0"/>
                    </a:moveTo>
                    <a:cubicBezTo>
                      <a:pt x="2001" y="0"/>
                      <a:pt x="1483" y="116"/>
                      <a:pt x="1013" y="407"/>
                    </a:cubicBezTo>
                    <a:cubicBezTo>
                      <a:pt x="574" y="682"/>
                      <a:pt x="217" y="1103"/>
                      <a:pt x="106" y="1619"/>
                    </a:cubicBezTo>
                    <a:cubicBezTo>
                      <a:pt x="0" y="2113"/>
                      <a:pt x="112" y="2683"/>
                      <a:pt x="473" y="3052"/>
                    </a:cubicBezTo>
                    <a:cubicBezTo>
                      <a:pt x="802" y="3389"/>
                      <a:pt x="1230" y="3504"/>
                      <a:pt x="1688" y="3504"/>
                    </a:cubicBezTo>
                    <a:cubicBezTo>
                      <a:pt x="2393" y="3504"/>
                      <a:pt x="3168" y="3231"/>
                      <a:pt x="3758" y="3077"/>
                    </a:cubicBezTo>
                    <a:cubicBezTo>
                      <a:pt x="4708" y="2830"/>
                      <a:pt x="5717" y="2485"/>
                      <a:pt x="6717" y="2485"/>
                    </a:cubicBezTo>
                    <a:cubicBezTo>
                      <a:pt x="6911" y="2485"/>
                      <a:pt x="7105" y="2498"/>
                      <a:pt x="7299" y="2527"/>
                    </a:cubicBezTo>
                    <a:cubicBezTo>
                      <a:pt x="7265" y="2484"/>
                      <a:pt x="7234" y="2439"/>
                      <a:pt x="7204" y="2402"/>
                    </a:cubicBezTo>
                    <a:cubicBezTo>
                      <a:pt x="7114" y="2296"/>
                      <a:pt x="7021" y="2192"/>
                      <a:pt x="6924" y="2091"/>
                    </a:cubicBezTo>
                    <a:cubicBezTo>
                      <a:pt x="6737" y="1896"/>
                      <a:pt x="6538" y="1714"/>
                      <a:pt x="6334" y="1536"/>
                    </a:cubicBezTo>
                    <a:cubicBezTo>
                      <a:pt x="6234" y="1449"/>
                      <a:pt x="6131" y="1368"/>
                      <a:pt x="6027" y="1288"/>
                    </a:cubicBezTo>
                    <a:cubicBezTo>
                      <a:pt x="5576" y="972"/>
                      <a:pt x="5094" y="697"/>
                      <a:pt x="4595" y="484"/>
                    </a:cubicBezTo>
                    <a:cubicBezTo>
                      <a:pt x="3954" y="209"/>
                      <a:pt x="3233" y="0"/>
                      <a:pt x="2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9"/>
              <p:cNvSpPr/>
              <p:nvPr/>
            </p:nvSpPr>
            <p:spPr>
              <a:xfrm>
                <a:off x="2451700" y="3584075"/>
                <a:ext cx="1743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2837" extrusionOk="0">
                    <a:moveTo>
                      <a:pt x="4664" y="0"/>
                    </a:moveTo>
                    <a:cubicBezTo>
                      <a:pt x="4971" y="787"/>
                      <a:pt x="4518" y="1768"/>
                      <a:pt x="3490" y="2134"/>
                    </a:cubicBezTo>
                    <a:cubicBezTo>
                      <a:pt x="2976" y="2317"/>
                      <a:pt x="2328" y="2413"/>
                      <a:pt x="1662" y="2413"/>
                    </a:cubicBezTo>
                    <a:cubicBezTo>
                      <a:pt x="1098" y="2413"/>
                      <a:pt x="521" y="2344"/>
                      <a:pt x="1" y="2200"/>
                    </a:cubicBezTo>
                    <a:lnTo>
                      <a:pt x="1" y="2200"/>
                    </a:lnTo>
                    <a:cubicBezTo>
                      <a:pt x="45" y="2264"/>
                      <a:pt x="92" y="2327"/>
                      <a:pt x="147" y="2384"/>
                    </a:cubicBezTo>
                    <a:cubicBezTo>
                      <a:pt x="476" y="2721"/>
                      <a:pt x="904" y="2836"/>
                      <a:pt x="1362" y="2836"/>
                    </a:cubicBezTo>
                    <a:cubicBezTo>
                      <a:pt x="2067" y="2836"/>
                      <a:pt x="2842" y="2563"/>
                      <a:pt x="3432" y="2409"/>
                    </a:cubicBezTo>
                    <a:cubicBezTo>
                      <a:pt x="4382" y="2162"/>
                      <a:pt x="5391" y="1817"/>
                      <a:pt x="6391" y="1817"/>
                    </a:cubicBezTo>
                    <a:cubicBezTo>
                      <a:pt x="6585" y="1817"/>
                      <a:pt x="6779" y="1830"/>
                      <a:pt x="6973" y="1859"/>
                    </a:cubicBezTo>
                    <a:cubicBezTo>
                      <a:pt x="6939" y="1816"/>
                      <a:pt x="6908" y="1771"/>
                      <a:pt x="6878" y="1734"/>
                    </a:cubicBezTo>
                    <a:cubicBezTo>
                      <a:pt x="6788" y="1628"/>
                      <a:pt x="6695" y="1524"/>
                      <a:pt x="6598" y="1423"/>
                    </a:cubicBezTo>
                    <a:cubicBezTo>
                      <a:pt x="6411" y="1228"/>
                      <a:pt x="6212" y="1046"/>
                      <a:pt x="6008" y="868"/>
                    </a:cubicBezTo>
                    <a:cubicBezTo>
                      <a:pt x="5908" y="781"/>
                      <a:pt x="5805" y="700"/>
                      <a:pt x="5701" y="620"/>
                    </a:cubicBezTo>
                    <a:cubicBezTo>
                      <a:pt x="5370" y="388"/>
                      <a:pt x="5023" y="180"/>
                      <a:pt x="4664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9"/>
              <p:cNvSpPr/>
              <p:nvPr/>
            </p:nvSpPr>
            <p:spPr>
              <a:xfrm>
                <a:off x="2522575" y="3481000"/>
                <a:ext cx="100475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360" extrusionOk="0">
                    <a:moveTo>
                      <a:pt x="1412" y="239"/>
                    </a:moveTo>
                    <a:cubicBezTo>
                      <a:pt x="2024" y="239"/>
                      <a:pt x="2591" y="624"/>
                      <a:pt x="2978" y="1080"/>
                    </a:cubicBezTo>
                    <a:cubicBezTo>
                      <a:pt x="3454" y="1638"/>
                      <a:pt x="3692" y="2343"/>
                      <a:pt x="3873" y="3046"/>
                    </a:cubicBezTo>
                    <a:cubicBezTo>
                      <a:pt x="3484" y="2696"/>
                      <a:pt x="2917" y="2664"/>
                      <a:pt x="2422" y="2566"/>
                    </a:cubicBezTo>
                    <a:cubicBezTo>
                      <a:pt x="2055" y="2491"/>
                      <a:pt x="1695" y="2387"/>
                      <a:pt x="1351" y="2248"/>
                    </a:cubicBezTo>
                    <a:cubicBezTo>
                      <a:pt x="1033" y="2122"/>
                      <a:pt x="704" y="1954"/>
                      <a:pt x="499" y="1673"/>
                    </a:cubicBezTo>
                    <a:cubicBezTo>
                      <a:pt x="63" y="1072"/>
                      <a:pt x="509" y="365"/>
                      <a:pt x="1184" y="257"/>
                    </a:cubicBezTo>
                    <a:cubicBezTo>
                      <a:pt x="1260" y="245"/>
                      <a:pt x="1336" y="239"/>
                      <a:pt x="1412" y="239"/>
                    </a:cubicBezTo>
                    <a:close/>
                    <a:moveTo>
                      <a:pt x="1362" y="1"/>
                    </a:moveTo>
                    <a:cubicBezTo>
                      <a:pt x="735" y="1"/>
                      <a:pt x="103" y="426"/>
                      <a:pt x="56" y="1092"/>
                    </a:cubicBezTo>
                    <a:cubicBezTo>
                      <a:pt x="1" y="1861"/>
                      <a:pt x="757" y="2302"/>
                      <a:pt x="1376" y="2535"/>
                    </a:cubicBezTo>
                    <a:cubicBezTo>
                      <a:pt x="1819" y="2703"/>
                      <a:pt x="2276" y="2805"/>
                      <a:pt x="2742" y="2884"/>
                    </a:cubicBezTo>
                    <a:cubicBezTo>
                      <a:pt x="3128" y="2947"/>
                      <a:pt x="3537" y="3017"/>
                      <a:pt x="3810" y="3322"/>
                    </a:cubicBezTo>
                    <a:cubicBezTo>
                      <a:pt x="3834" y="3348"/>
                      <a:pt x="3861" y="3360"/>
                      <a:pt x="3888" y="3360"/>
                    </a:cubicBezTo>
                    <a:cubicBezTo>
                      <a:pt x="3910" y="3360"/>
                      <a:pt x="3931" y="3352"/>
                      <a:pt x="3949" y="3338"/>
                    </a:cubicBezTo>
                    <a:cubicBezTo>
                      <a:pt x="3955" y="3346"/>
                      <a:pt x="3965" y="3350"/>
                      <a:pt x="3974" y="3350"/>
                    </a:cubicBezTo>
                    <a:cubicBezTo>
                      <a:pt x="3989" y="3350"/>
                      <a:pt x="4003" y="3341"/>
                      <a:pt x="4000" y="3324"/>
                    </a:cubicBezTo>
                    <a:lnTo>
                      <a:pt x="3995" y="3290"/>
                    </a:lnTo>
                    <a:cubicBezTo>
                      <a:pt x="4017" y="3249"/>
                      <a:pt x="4019" y="3196"/>
                      <a:pt x="3980" y="3151"/>
                    </a:cubicBezTo>
                    <a:cubicBezTo>
                      <a:pt x="3978" y="3149"/>
                      <a:pt x="3975" y="3147"/>
                      <a:pt x="3973" y="3142"/>
                    </a:cubicBezTo>
                    <a:cubicBezTo>
                      <a:pt x="3861" y="2414"/>
                      <a:pt x="3641" y="1696"/>
                      <a:pt x="3203" y="1094"/>
                    </a:cubicBezTo>
                    <a:cubicBezTo>
                      <a:pt x="2793" y="531"/>
                      <a:pt x="2167" y="49"/>
                      <a:pt x="1451" y="4"/>
                    </a:cubicBezTo>
                    <a:cubicBezTo>
                      <a:pt x="1421" y="2"/>
                      <a:pt x="1392" y="1"/>
                      <a:pt x="1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9"/>
              <p:cNvSpPr/>
              <p:nvPr/>
            </p:nvSpPr>
            <p:spPr>
              <a:xfrm>
                <a:off x="2524150" y="3486975"/>
                <a:ext cx="952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808" extrusionOk="0">
                    <a:moveTo>
                      <a:pt x="1349" y="0"/>
                    </a:moveTo>
                    <a:cubicBezTo>
                      <a:pt x="1274" y="0"/>
                      <a:pt x="1198" y="6"/>
                      <a:pt x="1121" y="18"/>
                    </a:cubicBezTo>
                    <a:cubicBezTo>
                      <a:pt x="446" y="126"/>
                      <a:pt x="0" y="832"/>
                      <a:pt x="436" y="1433"/>
                    </a:cubicBezTo>
                    <a:cubicBezTo>
                      <a:pt x="641" y="1715"/>
                      <a:pt x="970" y="1883"/>
                      <a:pt x="1288" y="2009"/>
                    </a:cubicBezTo>
                    <a:cubicBezTo>
                      <a:pt x="1633" y="2148"/>
                      <a:pt x="1992" y="2252"/>
                      <a:pt x="2359" y="2326"/>
                    </a:cubicBezTo>
                    <a:cubicBezTo>
                      <a:pt x="2854" y="2425"/>
                      <a:pt x="3421" y="2457"/>
                      <a:pt x="3810" y="2807"/>
                    </a:cubicBezTo>
                    <a:cubicBezTo>
                      <a:pt x="3629" y="2104"/>
                      <a:pt x="3391" y="1399"/>
                      <a:pt x="2915" y="841"/>
                    </a:cubicBezTo>
                    <a:cubicBezTo>
                      <a:pt x="2528" y="384"/>
                      <a:pt x="1961" y="0"/>
                      <a:pt x="1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>
                <a:off x="2530375" y="3508475"/>
                <a:ext cx="8902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1948" extrusionOk="0">
                    <a:moveTo>
                      <a:pt x="16" y="0"/>
                    </a:moveTo>
                    <a:cubicBezTo>
                      <a:pt x="1" y="187"/>
                      <a:pt x="51" y="385"/>
                      <a:pt x="187" y="573"/>
                    </a:cubicBezTo>
                    <a:cubicBezTo>
                      <a:pt x="392" y="855"/>
                      <a:pt x="721" y="1023"/>
                      <a:pt x="1039" y="1149"/>
                    </a:cubicBezTo>
                    <a:cubicBezTo>
                      <a:pt x="1383" y="1288"/>
                      <a:pt x="1743" y="1391"/>
                      <a:pt x="2110" y="1466"/>
                    </a:cubicBezTo>
                    <a:cubicBezTo>
                      <a:pt x="2605" y="1565"/>
                      <a:pt x="3172" y="1597"/>
                      <a:pt x="3561" y="1947"/>
                    </a:cubicBezTo>
                    <a:cubicBezTo>
                      <a:pt x="3464" y="1571"/>
                      <a:pt x="3349" y="1194"/>
                      <a:pt x="3191" y="839"/>
                    </a:cubicBezTo>
                    <a:cubicBezTo>
                      <a:pt x="3110" y="901"/>
                      <a:pt x="3015" y="946"/>
                      <a:pt x="2907" y="965"/>
                    </a:cubicBezTo>
                    <a:cubicBezTo>
                      <a:pt x="2747" y="993"/>
                      <a:pt x="2580" y="1007"/>
                      <a:pt x="2409" y="1007"/>
                    </a:cubicBezTo>
                    <a:cubicBezTo>
                      <a:pt x="1604" y="1007"/>
                      <a:pt x="717" y="701"/>
                      <a:pt x="206" y="102"/>
                    </a:cubicBezTo>
                    <a:cubicBezTo>
                      <a:pt x="139" y="77"/>
                      <a:pt x="76" y="42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13" name="Google Shape;313;p9"/>
          <p:cNvGrpSpPr/>
          <p:nvPr/>
        </p:nvGrpSpPr>
        <p:grpSpPr>
          <a:xfrm>
            <a:off x="-20826" y="201833"/>
            <a:ext cx="9023973" cy="421328"/>
            <a:chOff x="-20826" y="201833"/>
            <a:chExt cx="9023973" cy="421328"/>
          </a:xfrm>
        </p:grpSpPr>
        <p:grpSp>
          <p:nvGrpSpPr>
            <p:cNvPr id="314" name="Google Shape;314;p9"/>
            <p:cNvGrpSpPr/>
            <p:nvPr/>
          </p:nvGrpSpPr>
          <p:grpSpPr>
            <a:xfrm>
              <a:off x="-20826" y="201833"/>
              <a:ext cx="472398" cy="421328"/>
              <a:chOff x="3658825" y="458650"/>
              <a:chExt cx="115625" cy="103125"/>
            </a:xfrm>
          </p:grpSpPr>
          <p:sp>
            <p:nvSpPr>
              <p:cNvPr id="315" name="Google Shape;315;p9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9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9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6" name="Google Shape;326;p9"/>
            <p:cNvGrpSpPr/>
            <p:nvPr/>
          </p:nvGrpSpPr>
          <p:grpSpPr>
            <a:xfrm>
              <a:off x="8530749" y="201833"/>
              <a:ext cx="472398" cy="421328"/>
              <a:chOff x="3658825" y="458650"/>
              <a:chExt cx="115625" cy="103125"/>
            </a:xfrm>
          </p:grpSpPr>
          <p:sp>
            <p:nvSpPr>
              <p:cNvPr id="327" name="Google Shape;327;p9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7" name="Google Shape;337;p9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10"/>
          <p:cNvSpPr txBox="1"/>
          <p:nvPr>
            <p:ph type="title"/>
          </p:nvPr>
        </p:nvSpPr>
        <p:spPr>
          <a:xfrm>
            <a:off x="1011150" y="3910025"/>
            <a:ext cx="7121700" cy="6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web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3.xml"/><Relationship Id="rId2" Type="http://schemas.openxmlformats.org/officeDocument/2006/relationships/image" Target="../media/image13.png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27"/>
          <p:cNvSpPr txBox="1"/>
          <p:nvPr>
            <p:ph type="ctrTitle"/>
          </p:nvPr>
        </p:nvSpPr>
        <p:spPr>
          <a:xfrm>
            <a:off x="994685" y="1779418"/>
            <a:ext cx="71559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4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台风信息</a:t>
            </a:r>
            <a:r>
              <a:rPr lang="zh-CN" altLang="en-GB" sz="4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监测系统</a:t>
            </a:r>
            <a:br>
              <a:rPr lang="zh-CN" altLang="en-GB" sz="5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数据库课程设计答辩</a:t>
            </a:r>
            <a:endParaRPr lang="zh-CN" altLang="en-US" sz="2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06" name="Google Shape;1106;p27"/>
          <p:cNvSpPr txBox="1"/>
          <p:nvPr>
            <p:ph type="subTitle" idx="1"/>
          </p:nvPr>
        </p:nvSpPr>
        <p:spPr>
          <a:xfrm>
            <a:off x="900070" y="3370167"/>
            <a:ext cx="71559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姓名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 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王逸菲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指导老师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 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李文根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107" name="Google Shape;1107;p27"/>
          <p:cNvGrpSpPr/>
          <p:nvPr/>
        </p:nvGrpSpPr>
        <p:grpSpPr>
          <a:xfrm>
            <a:off x="6350676" y="539501"/>
            <a:ext cx="820394" cy="304126"/>
            <a:chOff x="3324575" y="797075"/>
            <a:chExt cx="285275" cy="105750"/>
          </a:xfrm>
        </p:grpSpPr>
        <p:sp>
          <p:nvSpPr>
            <p:cNvPr id="1108" name="Google Shape;1108;p27"/>
            <p:cNvSpPr/>
            <p:nvPr/>
          </p:nvSpPr>
          <p:spPr>
            <a:xfrm>
              <a:off x="3324575" y="797075"/>
              <a:ext cx="285275" cy="105750"/>
            </a:xfrm>
            <a:custGeom>
              <a:avLst/>
              <a:gdLst/>
              <a:ahLst/>
              <a:cxnLst/>
              <a:rect l="l" t="t" r="r" b="b"/>
              <a:pathLst>
                <a:path w="11411" h="4230" extrusionOk="0">
                  <a:moveTo>
                    <a:pt x="5814" y="1"/>
                  </a:moveTo>
                  <a:cubicBezTo>
                    <a:pt x="4923" y="1"/>
                    <a:pt x="4051" y="584"/>
                    <a:pt x="3570" y="1329"/>
                  </a:cubicBezTo>
                  <a:cubicBezTo>
                    <a:pt x="3189" y="1916"/>
                    <a:pt x="2987" y="2599"/>
                    <a:pt x="2864" y="3284"/>
                  </a:cubicBezTo>
                  <a:cubicBezTo>
                    <a:pt x="2564" y="2863"/>
                    <a:pt x="2060" y="2597"/>
                    <a:pt x="1542" y="2597"/>
                  </a:cubicBezTo>
                  <a:cubicBezTo>
                    <a:pt x="1457" y="2597"/>
                    <a:pt x="1370" y="2604"/>
                    <a:pt x="1285" y="2619"/>
                  </a:cubicBezTo>
                  <a:cubicBezTo>
                    <a:pt x="598" y="2740"/>
                    <a:pt x="66" y="3346"/>
                    <a:pt x="4" y="4033"/>
                  </a:cubicBezTo>
                  <a:cubicBezTo>
                    <a:pt x="1" y="4077"/>
                    <a:pt x="40" y="4101"/>
                    <a:pt x="77" y="4101"/>
                  </a:cubicBezTo>
                  <a:cubicBezTo>
                    <a:pt x="92" y="4101"/>
                    <a:pt x="107" y="4097"/>
                    <a:pt x="118" y="4088"/>
                  </a:cubicBezTo>
                  <a:cubicBezTo>
                    <a:pt x="130" y="4081"/>
                    <a:pt x="138" y="4067"/>
                    <a:pt x="139" y="4051"/>
                  </a:cubicBezTo>
                  <a:cubicBezTo>
                    <a:pt x="224" y="3442"/>
                    <a:pt x="693" y="2903"/>
                    <a:pt x="1307" y="2791"/>
                  </a:cubicBezTo>
                  <a:cubicBezTo>
                    <a:pt x="1384" y="2777"/>
                    <a:pt x="1461" y="2771"/>
                    <a:pt x="1537" y="2771"/>
                  </a:cubicBezTo>
                  <a:cubicBezTo>
                    <a:pt x="2080" y="2771"/>
                    <a:pt x="2597" y="3107"/>
                    <a:pt x="2833" y="3596"/>
                  </a:cubicBezTo>
                  <a:cubicBezTo>
                    <a:pt x="2849" y="3627"/>
                    <a:pt x="2881" y="3641"/>
                    <a:pt x="2912" y="3641"/>
                  </a:cubicBezTo>
                  <a:cubicBezTo>
                    <a:pt x="2954" y="3641"/>
                    <a:pt x="2997" y="3617"/>
                    <a:pt x="3003" y="3574"/>
                  </a:cubicBezTo>
                  <a:cubicBezTo>
                    <a:pt x="3192" y="2386"/>
                    <a:pt x="3622" y="1058"/>
                    <a:pt x="4766" y="469"/>
                  </a:cubicBezTo>
                  <a:cubicBezTo>
                    <a:pt x="5086" y="303"/>
                    <a:pt x="5452" y="204"/>
                    <a:pt x="5816" y="204"/>
                  </a:cubicBezTo>
                  <a:cubicBezTo>
                    <a:pt x="6016" y="204"/>
                    <a:pt x="6216" y="234"/>
                    <a:pt x="6407" y="300"/>
                  </a:cubicBezTo>
                  <a:cubicBezTo>
                    <a:pt x="6942" y="485"/>
                    <a:pt x="7310" y="946"/>
                    <a:pt x="7513" y="1459"/>
                  </a:cubicBezTo>
                  <a:cubicBezTo>
                    <a:pt x="7739" y="2036"/>
                    <a:pt x="7803" y="2665"/>
                    <a:pt x="7846" y="3279"/>
                  </a:cubicBezTo>
                  <a:cubicBezTo>
                    <a:pt x="7851" y="3339"/>
                    <a:pt x="7901" y="3381"/>
                    <a:pt x="7954" y="3381"/>
                  </a:cubicBezTo>
                  <a:cubicBezTo>
                    <a:pt x="7978" y="3381"/>
                    <a:pt x="8002" y="3373"/>
                    <a:pt x="8023" y="3353"/>
                  </a:cubicBezTo>
                  <a:cubicBezTo>
                    <a:pt x="8462" y="2926"/>
                    <a:pt x="9064" y="2557"/>
                    <a:pt x="9692" y="2557"/>
                  </a:cubicBezTo>
                  <a:cubicBezTo>
                    <a:pt x="9795" y="2557"/>
                    <a:pt x="9899" y="2567"/>
                    <a:pt x="10002" y="2588"/>
                  </a:cubicBezTo>
                  <a:cubicBezTo>
                    <a:pt x="10594" y="2708"/>
                    <a:pt x="11146" y="3263"/>
                    <a:pt x="11092" y="3890"/>
                  </a:cubicBezTo>
                  <a:cubicBezTo>
                    <a:pt x="8365" y="3927"/>
                    <a:pt x="5643" y="3960"/>
                    <a:pt x="2919" y="4004"/>
                  </a:cubicBezTo>
                  <a:cubicBezTo>
                    <a:pt x="2808" y="4005"/>
                    <a:pt x="2696" y="4008"/>
                    <a:pt x="2587" y="4009"/>
                  </a:cubicBezTo>
                  <a:cubicBezTo>
                    <a:pt x="1780" y="4021"/>
                    <a:pt x="961" y="3996"/>
                    <a:pt x="159" y="4079"/>
                  </a:cubicBezTo>
                  <a:cubicBezTo>
                    <a:pt x="143" y="4080"/>
                    <a:pt x="133" y="4086"/>
                    <a:pt x="122" y="4095"/>
                  </a:cubicBezTo>
                  <a:cubicBezTo>
                    <a:pt x="84" y="4124"/>
                    <a:pt x="95" y="4196"/>
                    <a:pt x="159" y="4202"/>
                  </a:cubicBezTo>
                  <a:cubicBezTo>
                    <a:pt x="435" y="4223"/>
                    <a:pt x="712" y="4230"/>
                    <a:pt x="990" y="4230"/>
                  </a:cubicBezTo>
                  <a:cubicBezTo>
                    <a:pt x="1430" y="4230"/>
                    <a:pt x="1872" y="4213"/>
                    <a:pt x="2309" y="4208"/>
                  </a:cubicBezTo>
                  <a:cubicBezTo>
                    <a:pt x="3013" y="4202"/>
                    <a:pt x="3719" y="4195"/>
                    <a:pt x="4424" y="4186"/>
                  </a:cubicBezTo>
                  <a:cubicBezTo>
                    <a:pt x="5845" y="4169"/>
                    <a:pt x="7266" y="4150"/>
                    <a:pt x="8688" y="4130"/>
                  </a:cubicBezTo>
                  <a:cubicBezTo>
                    <a:pt x="9496" y="4121"/>
                    <a:pt x="10305" y="4109"/>
                    <a:pt x="11114" y="4099"/>
                  </a:cubicBezTo>
                  <a:cubicBezTo>
                    <a:pt x="11126" y="4099"/>
                    <a:pt x="11134" y="4096"/>
                    <a:pt x="11145" y="4091"/>
                  </a:cubicBezTo>
                  <a:cubicBezTo>
                    <a:pt x="11160" y="4098"/>
                    <a:pt x="11176" y="4101"/>
                    <a:pt x="11191" y="4101"/>
                  </a:cubicBezTo>
                  <a:cubicBezTo>
                    <a:pt x="11228" y="4101"/>
                    <a:pt x="11263" y="4081"/>
                    <a:pt x="11273" y="4032"/>
                  </a:cubicBezTo>
                  <a:cubicBezTo>
                    <a:pt x="11411" y="3290"/>
                    <a:pt x="10846" y="2610"/>
                    <a:pt x="10154" y="2413"/>
                  </a:cubicBezTo>
                  <a:cubicBezTo>
                    <a:pt x="10001" y="2369"/>
                    <a:pt x="9848" y="2350"/>
                    <a:pt x="9696" y="2350"/>
                  </a:cubicBezTo>
                  <a:cubicBezTo>
                    <a:pt x="9088" y="2350"/>
                    <a:pt x="8495" y="2664"/>
                    <a:pt x="8037" y="3059"/>
                  </a:cubicBezTo>
                  <a:cubicBezTo>
                    <a:pt x="7945" y="1995"/>
                    <a:pt x="7729" y="720"/>
                    <a:pt x="6684" y="204"/>
                  </a:cubicBezTo>
                  <a:cubicBezTo>
                    <a:pt x="6401" y="63"/>
                    <a:pt x="610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3397375" y="802175"/>
              <a:ext cx="205850" cy="95000"/>
            </a:xfrm>
            <a:custGeom>
              <a:avLst/>
              <a:gdLst/>
              <a:ahLst/>
              <a:cxnLst/>
              <a:rect l="l" t="t" r="r" b="b"/>
              <a:pathLst>
                <a:path w="8234" h="3800" extrusionOk="0">
                  <a:moveTo>
                    <a:pt x="2904" y="1"/>
                  </a:moveTo>
                  <a:cubicBezTo>
                    <a:pt x="2540" y="1"/>
                    <a:pt x="2175" y="100"/>
                    <a:pt x="1854" y="266"/>
                  </a:cubicBezTo>
                  <a:cubicBezTo>
                    <a:pt x="710" y="855"/>
                    <a:pt x="279" y="2182"/>
                    <a:pt x="91" y="3370"/>
                  </a:cubicBezTo>
                  <a:cubicBezTo>
                    <a:pt x="84" y="3414"/>
                    <a:pt x="42" y="3438"/>
                    <a:pt x="0" y="3438"/>
                  </a:cubicBezTo>
                  <a:lnTo>
                    <a:pt x="7" y="3800"/>
                  </a:lnTo>
                  <a:cubicBezTo>
                    <a:pt x="2731" y="3757"/>
                    <a:pt x="5453" y="3723"/>
                    <a:pt x="8180" y="3687"/>
                  </a:cubicBezTo>
                  <a:cubicBezTo>
                    <a:pt x="8234" y="3059"/>
                    <a:pt x="7682" y="2504"/>
                    <a:pt x="7090" y="2385"/>
                  </a:cubicBezTo>
                  <a:cubicBezTo>
                    <a:pt x="6986" y="2363"/>
                    <a:pt x="6882" y="2353"/>
                    <a:pt x="6778" y="2353"/>
                  </a:cubicBezTo>
                  <a:cubicBezTo>
                    <a:pt x="6150" y="2353"/>
                    <a:pt x="5550" y="2722"/>
                    <a:pt x="5111" y="3149"/>
                  </a:cubicBezTo>
                  <a:cubicBezTo>
                    <a:pt x="5090" y="3169"/>
                    <a:pt x="5065" y="3177"/>
                    <a:pt x="5041" y="3177"/>
                  </a:cubicBezTo>
                  <a:cubicBezTo>
                    <a:pt x="4988" y="3177"/>
                    <a:pt x="4938" y="3135"/>
                    <a:pt x="4934" y="3075"/>
                  </a:cubicBezTo>
                  <a:cubicBezTo>
                    <a:pt x="4890" y="2461"/>
                    <a:pt x="4827" y="1833"/>
                    <a:pt x="4600" y="1255"/>
                  </a:cubicBezTo>
                  <a:cubicBezTo>
                    <a:pt x="4398" y="743"/>
                    <a:pt x="4030" y="282"/>
                    <a:pt x="3495" y="97"/>
                  </a:cubicBezTo>
                  <a:cubicBezTo>
                    <a:pt x="3304" y="31"/>
                    <a:pt x="3104" y="1"/>
                    <a:pt x="2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3407400" y="802175"/>
              <a:ext cx="114875" cy="90700"/>
            </a:xfrm>
            <a:custGeom>
              <a:avLst/>
              <a:gdLst/>
              <a:ahLst/>
              <a:cxnLst/>
              <a:rect l="l" t="t" r="r" b="b"/>
              <a:pathLst>
                <a:path w="4595" h="3628" extrusionOk="0">
                  <a:moveTo>
                    <a:pt x="2502" y="1"/>
                  </a:moveTo>
                  <a:cubicBezTo>
                    <a:pt x="2139" y="1"/>
                    <a:pt x="1773" y="100"/>
                    <a:pt x="1453" y="265"/>
                  </a:cubicBezTo>
                  <a:cubicBezTo>
                    <a:pt x="712" y="648"/>
                    <a:pt x="270" y="1340"/>
                    <a:pt x="0" y="2103"/>
                  </a:cubicBezTo>
                  <a:cubicBezTo>
                    <a:pt x="62" y="2028"/>
                    <a:pt x="123" y="1952"/>
                    <a:pt x="188" y="1880"/>
                  </a:cubicBezTo>
                  <a:cubicBezTo>
                    <a:pt x="599" y="1420"/>
                    <a:pt x="1133" y="971"/>
                    <a:pt x="1753" y="843"/>
                  </a:cubicBezTo>
                  <a:cubicBezTo>
                    <a:pt x="1868" y="819"/>
                    <a:pt x="1986" y="807"/>
                    <a:pt x="2104" y="807"/>
                  </a:cubicBezTo>
                  <a:cubicBezTo>
                    <a:pt x="2565" y="807"/>
                    <a:pt x="3028" y="990"/>
                    <a:pt x="3330" y="1349"/>
                  </a:cubicBezTo>
                  <a:cubicBezTo>
                    <a:pt x="3857" y="1977"/>
                    <a:pt x="3863" y="2820"/>
                    <a:pt x="3858" y="3628"/>
                  </a:cubicBezTo>
                  <a:cubicBezTo>
                    <a:pt x="3921" y="3571"/>
                    <a:pt x="3987" y="3518"/>
                    <a:pt x="4056" y="3468"/>
                  </a:cubicBezTo>
                  <a:cubicBezTo>
                    <a:pt x="4221" y="3347"/>
                    <a:pt x="4403" y="3246"/>
                    <a:pt x="4594" y="3166"/>
                  </a:cubicBezTo>
                  <a:cubicBezTo>
                    <a:pt x="4562" y="3150"/>
                    <a:pt x="4536" y="3116"/>
                    <a:pt x="4533" y="3075"/>
                  </a:cubicBezTo>
                  <a:cubicBezTo>
                    <a:pt x="4489" y="2461"/>
                    <a:pt x="4426" y="1832"/>
                    <a:pt x="4199" y="1255"/>
                  </a:cubicBezTo>
                  <a:cubicBezTo>
                    <a:pt x="3997" y="742"/>
                    <a:pt x="3629" y="281"/>
                    <a:pt x="3094" y="97"/>
                  </a:cubicBezTo>
                  <a:cubicBezTo>
                    <a:pt x="2903" y="31"/>
                    <a:pt x="2703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3526275" y="861000"/>
              <a:ext cx="76950" cy="33675"/>
            </a:xfrm>
            <a:custGeom>
              <a:avLst/>
              <a:gdLst/>
              <a:ahLst/>
              <a:cxnLst/>
              <a:rect l="l" t="t" r="r" b="b"/>
              <a:pathLst>
                <a:path w="3078" h="1347" extrusionOk="0">
                  <a:moveTo>
                    <a:pt x="1622" y="0"/>
                  </a:moveTo>
                  <a:cubicBezTo>
                    <a:pt x="1016" y="0"/>
                    <a:pt x="436" y="345"/>
                    <a:pt x="1" y="752"/>
                  </a:cubicBezTo>
                  <a:cubicBezTo>
                    <a:pt x="239" y="671"/>
                    <a:pt x="489" y="625"/>
                    <a:pt x="738" y="625"/>
                  </a:cubicBezTo>
                  <a:cubicBezTo>
                    <a:pt x="844" y="625"/>
                    <a:pt x="951" y="634"/>
                    <a:pt x="1057" y="652"/>
                  </a:cubicBezTo>
                  <a:cubicBezTo>
                    <a:pt x="1496" y="725"/>
                    <a:pt x="1833" y="990"/>
                    <a:pt x="2046" y="1347"/>
                  </a:cubicBezTo>
                  <a:cubicBezTo>
                    <a:pt x="2373" y="1342"/>
                    <a:pt x="2698" y="1338"/>
                    <a:pt x="3024" y="1334"/>
                  </a:cubicBezTo>
                  <a:cubicBezTo>
                    <a:pt x="3078" y="706"/>
                    <a:pt x="2526" y="151"/>
                    <a:pt x="1934" y="32"/>
                  </a:cubicBezTo>
                  <a:cubicBezTo>
                    <a:pt x="1830" y="10"/>
                    <a:pt x="1726" y="0"/>
                    <a:pt x="1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27"/>
            <p:cNvSpPr/>
            <p:nvPr/>
          </p:nvSpPr>
          <p:spPr>
            <a:xfrm>
              <a:off x="3355475" y="866350"/>
              <a:ext cx="35375" cy="15550"/>
            </a:xfrm>
            <a:custGeom>
              <a:avLst/>
              <a:gdLst/>
              <a:ahLst/>
              <a:cxnLst/>
              <a:rect l="l" t="t" r="r" b="b"/>
              <a:pathLst>
                <a:path w="1415" h="622" extrusionOk="0">
                  <a:moveTo>
                    <a:pt x="303" y="0"/>
                  </a:moveTo>
                  <a:cubicBezTo>
                    <a:pt x="226" y="0"/>
                    <a:pt x="148" y="7"/>
                    <a:pt x="71" y="21"/>
                  </a:cubicBezTo>
                  <a:cubicBezTo>
                    <a:pt x="47" y="26"/>
                    <a:pt x="24" y="32"/>
                    <a:pt x="1" y="37"/>
                  </a:cubicBezTo>
                  <a:cubicBezTo>
                    <a:pt x="499" y="72"/>
                    <a:pt x="1000" y="291"/>
                    <a:pt x="1371" y="621"/>
                  </a:cubicBezTo>
                  <a:cubicBezTo>
                    <a:pt x="1384" y="594"/>
                    <a:pt x="1400" y="568"/>
                    <a:pt x="1415" y="540"/>
                  </a:cubicBezTo>
                  <a:cubicBezTo>
                    <a:pt x="1144" y="210"/>
                    <a:pt x="731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3" name="Google Shape;1113;p27"/>
          <p:cNvGrpSpPr/>
          <p:nvPr/>
        </p:nvGrpSpPr>
        <p:grpSpPr>
          <a:xfrm>
            <a:off x="4990950" y="3934633"/>
            <a:ext cx="506267" cy="451001"/>
            <a:chOff x="2432225" y="3481000"/>
            <a:chExt cx="202450" cy="180350"/>
          </a:xfrm>
        </p:grpSpPr>
        <p:sp>
          <p:nvSpPr>
            <p:cNvPr id="1114" name="Google Shape;1114;p27"/>
            <p:cNvSpPr/>
            <p:nvPr/>
          </p:nvSpPr>
          <p:spPr>
            <a:xfrm>
              <a:off x="2432225" y="3561125"/>
              <a:ext cx="202450" cy="100225"/>
            </a:xfrm>
            <a:custGeom>
              <a:avLst/>
              <a:gdLst/>
              <a:ahLst/>
              <a:cxnLst/>
              <a:rect l="l" t="t" r="r" b="b"/>
              <a:pathLst>
                <a:path w="8098" h="4009" extrusionOk="0">
                  <a:moveTo>
                    <a:pt x="2980" y="251"/>
                  </a:moveTo>
                  <a:cubicBezTo>
                    <a:pt x="3686" y="251"/>
                    <a:pt x="4407" y="459"/>
                    <a:pt x="5048" y="734"/>
                  </a:cubicBezTo>
                  <a:cubicBezTo>
                    <a:pt x="5547" y="948"/>
                    <a:pt x="6029" y="1222"/>
                    <a:pt x="6480" y="1538"/>
                  </a:cubicBezTo>
                  <a:cubicBezTo>
                    <a:pt x="6584" y="1618"/>
                    <a:pt x="6687" y="1699"/>
                    <a:pt x="6788" y="1786"/>
                  </a:cubicBezTo>
                  <a:cubicBezTo>
                    <a:pt x="6991" y="1964"/>
                    <a:pt x="7190" y="2146"/>
                    <a:pt x="7377" y="2341"/>
                  </a:cubicBezTo>
                  <a:cubicBezTo>
                    <a:pt x="7474" y="2442"/>
                    <a:pt x="7567" y="2546"/>
                    <a:pt x="7657" y="2652"/>
                  </a:cubicBezTo>
                  <a:cubicBezTo>
                    <a:pt x="7688" y="2689"/>
                    <a:pt x="7718" y="2734"/>
                    <a:pt x="7752" y="2777"/>
                  </a:cubicBezTo>
                  <a:cubicBezTo>
                    <a:pt x="7558" y="2748"/>
                    <a:pt x="7364" y="2735"/>
                    <a:pt x="7170" y="2735"/>
                  </a:cubicBezTo>
                  <a:cubicBezTo>
                    <a:pt x="6170" y="2735"/>
                    <a:pt x="5161" y="3080"/>
                    <a:pt x="4211" y="3327"/>
                  </a:cubicBezTo>
                  <a:cubicBezTo>
                    <a:pt x="3622" y="3482"/>
                    <a:pt x="2847" y="3755"/>
                    <a:pt x="2142" y="3755"/>
                  </a:cubicBezTo>
                  <a:cubicBezTo>
                    <a:pt x="1684" y="3755"/>
                    <a:pt x="1256" y="3640"/>
                    <a:pt x="927" y="3302"/>
                  </a:cubicBezTo>
                  <a:cubicBezTo>
                    <a:pt x="565" y="2933"/>
                    <a:pt x="453" y="2363"/>
                    <a:pt x="560" y="1869"/>
                  </a:cubicBezTo>
                  <a:cubicBezTo>
                    <a:pt x="671" y="1353"/>
                    <a:pt x="1027" y="932"/>
                    <a:pt x="1467" y="657"/>
                  </a:cubicBezTo>
                  <a:cubicBezTo>
                    <a:pt x="1937" y="367"/>
                    <a:pt x="2454" y="251"/>
                    <a:pt x="2980" y="251"/>
                  </a:cubicBezTo>
                  <a:close/>
                  <a:moveTo>
                    <a:pt x="2938" y="0"/>
                  </a:moveTo>
                  <a:cubicBezTo>
                    <a:pt x="2517" y="0"/>
                    <a:pt x="2098" y="72"/>
                    <a:pt x="1699" y="241"/>
                  </a:cubicBezTo>
                  <a:cubicBezTo>
                    <a:pt x="700" y="665"/>
                    <a:pt x="0" y="1706"/>
                    <a:pt x="331" y="2799"/>
                  </a:cubicBezTo>
                  <a:cubicBezTo>
                    <a:pt x="485" y="3308"/>
                    <a:pt x="855" y="3702"/>
                    <a:pt x="1352" y="3882"/>
                  </a:cubicBezTo>
                  <a:cubicBezTo>
                    <a:pt x="1598" y="3974"/>
                    <a:pt x="1859" y="4009"/>
                    <a:pt x="2121" y="4009"/>
                  </a:cubicBezTo>
                  <a:cubicBezTo>
                    <a:pt x="2438" y="4009"/>
                    <a:pt x="2758" y="3958"/>
                    <a:pt x="3062" y="3894"/>
                  </a:cubicBezTo>
                  <a:cubicBezTo>
                    <a:pt x="3848" y="3728"/>
                    <a:pt x="4625" y="3486"/>
                    <a:pt x="5401" y="3274"/>
                  </a:cubicBezTo>
                  <a:cubicBezTo>
                    <a:pt x="6014" y="3107"/>
                    <a:pt x="6646" y="2946"/>
                    <a:pt x="7281" y="2946"/>
                  </a:cubicBezTo>
                  <a:cubicBezTo>
                    <a:pt x="7501" y="2946"/>
                    <a:pt x="7720" y="2965"/>
                    <a:pt x="7940" y="3010"/>
                  </a:cubicBezTo>
                  <a:cubicBezTo>
                    <a:pt x="7947" y="3012"/>
                    <a:pt x="7955" y="3013"/>
                    <a:pt x="7962" y="3013"/>
                  </a:cubicBezTo>
                  <a:cubicBezTo>
                    <a:pt x="7999" y="3013"/>
                    <a:pt x="8028" y="2992"/>
                    <a:pt x="8046" y="2966"/>
                  </a:cubicBezTo>
                  <a:cubicBezTo>
                    <a:pt x="8051" y="2974"/>
                    <a:pt x="8059" y="2981"/>
                    <a:pt x="8066" y="2988"/>
                  </a:cubicBezTo>
                  <a:cubicBezTo>
                    <a:pt x="8068" y="2991"/>
                    <a:pt x="8071" y="2992"/>
                    <a:pt x="8075" y="2992"/>
                  </a:cubicBezTo>
                  <a:cubicBezTo>
                    <a:pt x="8086" y="2992"/>
                    <a:pt x="8098" y="2979"/>
                    <a:pt x="8090" y="2967"/>
                  </a:cubicBezTo>
                  <a:cubicBezTo>
                    <a:pt x="8081" y="2955"/>
                    <a:pt x="8069" y="2942"/>
                    <a:pt x="8060" y="2930"/>
                  </a:cubicBezTo>
                  <a:cubicBezTo>
                    <a:pt x="8069" y="2891"/>
                    <a:pt x="8057" y="2849"/>
                    <a:pt x="8016" y="2829"/>
                  </a:cubicBezTo>
                  <a:cubicBezTo>
                    <a:pt x="8003" y="2709"/>
                    <a:pt x="7889" y="2612"/>
                    <a:pt x="7813" y="2524"/>
                  </a:cubicBezTo>
                  <a:cubicBezTo>
                    <a:pt x="7716" y="2414"/>
                    <a:pt x="7618" y="2308"/>
                    <a:pt x="7516" y="2205"/>
                  </a:cubicBezTo>
                  <a:cubicBezTo>
                    <a:pt x="7319" y="2007"/>
                    <a:pt x="7112" y="1819"/>
                    <a:pt x="6891" y="1651"/>
                  </a:cubicBezTo>
                  <a:cubicBezTo>
                    <a:pt x="6842" y="1613"/>
                    <a:pt x="6791" y="1574"/>
                    <a:pt x="6738" y="1536"/>
                  </a:cubicBezTo>
                  <a:cubicBezTo>
                    <a:pt x="6318" y="1190"/>
                    <a:pt x="5858" y="893"/>
                    <a:pt x="5355" y="645"/>
                  </a:cubicBezTo>
                  <a:cubicBezTo>
                    <a:pt x="4619" y="281"/>
                    <a:pt x="3772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27"/>
            <p:cNvSpPr/>
            <p:nvPr/>
          </p:nvSpPr>
          <p:spPr>
            <a:xfrm>
              <a:off x="2443550" y="3567375"/>
              <a:ext cx="182475" cy="87625"/>
            </a:xfrm>
            <a:custGeom>
              <a:avLst/>
              <a:gdLst/>
              <a:ahLst/>
              <a:cxnLst/>
              <a:rect l="l" t="t" r="r" b="b"/>
              <a:pathLst>
                <a:path w="7299" h="3505" extrusionOk="0">
                  <a:moveTo>
                    <a:pt x="2527" y="0"/>
                  </a:moveTo>
                  <a:cubicBezTo>
                    <a:pt x="2001" y="0"/>
                    <a:pt x="1483" y="116"/>
                    <a:pt x="1013" y="407"/>
                  </a:cubicBezTo>
                  <a:cubicBezTo>
                    <a:pt x="574" y="682"/>
                    <a:pt x="217" y="1103"/>
                    <a:pt x="106" y="1619"/>
                  </a:cubicBezTo>
                  <a:cubicBezTo>
                    <a:pt x="0" y="2113"/>
                    <a:pt x="112" y="2683"/>
                    <a:pt x="473" y="3052"/>
                  </a:cubicBezTo>
                  <a:cubicBezTo>
                    <a:pt x="802" y="3389"/>
                    <a:pt x="1230" y="3504"/>
                    <a:pt x="1688" y="3504"/>
                  </a:cubicBezTo>
                  <a:cubicBezTo>
                    <a:pt x="2393" y="3504"/>
                    <a:pt x="3168" y="3231"/>
                    <a:pt x="3758" y="3077"/>
                  </a:cubicBezTo>
                  <a:cubicBezTo>
                    <a:pt x="4708" y="2830"/>
                    <a:pt x="5717" y="2485"/>
                    <a:pt x="6717" y="2485"/>
                  </a:cubicBezTo>
                  <a:cubicBezTo>
                    <a:pt x="6911" y="2485"/>
                    <a:pt x="7105" y="2498"/>
                    <a:pt x="7299" y="2527"/>
                  </a:cubicBezTo>
                  <a:cubicBezTo>
                    <a:pt x="7265" y="2484"/>
                    <a:pt x="7234" y="2439"/>
                    <a:pt x="7204" y="2402"/>
                  </a:cubicBezTo>
                  <a:cubicBezTo>
                    <a:pt x="7114" y="2296"/>
                    <a:pt x="7021" y="2192"/>
                    <a:pt x="6924" y="2091"/>
                  </a:cubicBezTo>
                  <a:cubicBezTo>
                    <a:pt x="6737" y="1896"/>
                    <a:pt x="6538" y="1714"/>
                    <a:pt x="6334" y="1536"/>
                  </a:cubicBezTo>
                  <a:cubicBezTo>
                    <a:pt x="6234" y="1449"/>
                    <a:pt x="6131" y="1368"/>
                    <a:pt x="6027" y="1288"/>
                  </a:cubicBezTo>
                  <a:cubicBezTo>
                    <a:pt x="5576" y="972"/>
                    <a:pt x="5094" y="697"/>
                    <a:pt x="4595" y="484"/>
                  </a:cubicBezTo>
                  <a:cubicBezTo>
                    <a:pt x="3954" y="209"/>
                    <a:pt x="3233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27"/>
            <p:cNvSpPr/>
            <p:nvPr/>
          </p:nvSpPr>
          <p:spPr>
            <a:xfrm>
              <a:off x="2451700" y="3584075"/>
              <a:ext cx="174325" cy="70925"/>
            </a:xfrm>
            <a:custGeom>
              <a:avLst/>
              <a:gdLst/>
              <a:ahLst/>
              <a:cxnLst/>
              <a:rect l="l" t="t" r="r" b="b"/>
              <a:pathLst>
                <a:path w="6973" h="2837" extrusionOk="0">
                  <a:moveTo>
                    <a:pt x="4664" y="0"/>
                  </a:moveTo>
                  <a:cubicBezTo>
                    <a:pt x="4971" y="787"/>
                    <a:pt x="4518" y="1768"/>
                    <a:pt x="3490" y="2134"/>
                  </a:cubicBezTo>
                  <a:cubicBezTo>
                    <a:pt x="2976" y="2317"/>
                    <a:pt x="2328" y="2413"/>
                    <a:pt x="1662" y="2413"/>
                  </a:cubicBezTo>
                  <a:cubicBezTo>
                    <a:pt x="1098" y="2413"/>
                    <a:pt x="521" y="2344"/>
                    <a:pt x="1" y="2200"/>
                  </a:cubicBezTo>
                  <a:lnTo>
                    <a:pt x="1" y="2200"/>
                  </a:lnTo>
                  <a:cubicBezTo>
                    <a:pt x="45" y="2264"/>
                    <a:pt x="92" y="2327"/>
                    <a:pt x="147" y="2384"/>
                  </a:cubicBezTo>
                  <a:cubicBezTo>
                    <a:pt x="476" y="2721"/>
                    <a:pt x="904" y="2836"/>
                    <a:pt x="1362" y="2836"/>
                  </a:cubicBezTo>
                  <a:cubicBezTo>
                    <a:pt x="2067" y="2836"/>
                    <a:pt x="2842" y="2563"/>
                    <a:pt x="3432" y="2409"/>
                  </a:cubicBezTo>
                  <a:cubicBezTo>
                    <a:pt x="4382" y="2162"/>
                    <a:pt x="5391" y="1817"/>
                    <a:pt x="6391" y="1817"/>
                  </a:cubicBezTo>
                  <a:cubicBezTo>
                    <a:pt x="6585" y="1817"/>
                    <a:pt x="6779" y="1830"/>
                    <a:pt x="6973" y="1859"/>
                  </a:cubicBezTo>
                  <a:cubicBezTo>
                    <a:pt x="6939" y="1816"/>
                    <a:pt x="6908" y="1771"/>
                    <a:pt x="6878" y="1734"/>
                  </a:cubicBezTo>
                  <a:cubicBezTo>
                    <a:pt x="6788" y="1628"/>
                    <a:pt x="6695" y="1524"/>
                    <a:pt x="6598" y="1423"/>
                  </a:cubicBezTo>
                  <a:cubicBezTo>
                    <a:pt x="6411" y="1228"/>
                    <a:pt x="6212" y="1046"/>
                    <a:pt x="6008" y="868"/>
                  </a:cubicBezTo>
                  <a:cubicBezTo>
                    <a:pt x="5908" y="781"/>
                    <a:pt x="5805" y="700"/>
                    <a:pt x="5701" y="620"/>
                  </a:cubicBezTo>
                  <a:cubicBezTo>
                    <a:pt x="5370" y="388"/>
                    <a:pt x="5023" y="180"/>
                    <a:pt x="4664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27"/>
            <p:cNvSpPr/>
            <p:nvPr/>
          </p:nvSpPr>
          <p:spPr>
            <a:xfrm>
              <a:off x="2522575" y="3481000"/>
              <a:ext cx="100475" cy="84000"/>
            </a:xfrm>
            <a:custGeom>
              <a:avLst/>
              <a:gdLst/>
              <a:ahLst/>
              <a:cxnLst/>
              <a:rect l="l" t="t" r="r" b="b"/>
              <a:pathLst>
                <a:path w="4019" h="3360" extrusionOk="0">
                  <a:moveTo>
                    <a:pt x="1412" y="239"/>
                  </a:moveTo>
                  <a:cubicBezTo>
                    <a:pt x="2024" y="239"/>
                    <a:pt x="2591" y="624"/>
                    <a:pt x="2978" y="1080"/>
                  </a:cubicBezTo>
                  <a:cubicBezTo>
                    <a:pt x="3454" y="1638"/>
                    <a:pt x="3692" y="2343"/>
                    <a:pt x="3873" y="3046"/>
                  </a:cubicBezTo>
                  <a:cubicBezTo>
                    <a:pt x="3484" y="2696"/>
                    <a:pt x="2917" y="2664"/>
                    <a:pt x="2422" y="2566"/>
                  </a:cubicBezTo>
                  <a:cubicBezTo>
                    <a:pt x="2055" y="2491"/>
                    <a:pt x="1695" y="2387"/>
                    <a:pt x="1351" y="2248"/>
                  </a:cubicBezTo>
                  <a:cubicBezTo>
                    <a:pt x="1033" y="2122"/>
                    <a:pt x="704" y="1954"/>
                    <a:pt x="499" y="1673"/>
                  </a:cubicBezTo>
                  <a:cubicBezTo>
                    <a:pt x="63" y="1072"/>
                    <a:pt x="509" y="365"/>
                    <a:pt x="1184" y="257"/>
                  </a:cubicBezTo>
                  <a:cubicBezTo>
                    <a:pt x="1260" y="245"/>
                    <a:pt x="1336" y="239"/>
                    <a:pt x="1412" y="239"/>
                  </a:cubicBezTo>
                  <a:close/>
                  <a:moveTo>
                    <a:pt x="1362" y="1"/>
                  </a:moveTo>
                  <a:cubicBezTo>
                    <a:pt x="735" y="1"/>
                    <a:pt x="103" y="426"/>
                    <a:pt x="56" y="1092"/>
                  </a:cubicBezTo>
                  <a:cubicBezTo>
                    <a:pt x="1" y="1861"/>
                    <a:pt x="757" y="2302"/>
                    <a:pt x="1376" y="2535"/>
                  </a:cubicBezTo>
                  <a:cubicBezTo>
                    <a:pt x="1819" y="2703"/>
                    <a:pt x="2276" y="2805"/>
                    <a:pt x="2742" y="2884"/>
                  </a:cubicBezTo>
                  <a:cubicBezTo>
                    <a:pt x="3128" y="2947"/>
                    <a:pt x="3537" y="3017"/>
                    <a:pt x="3810" y="3322"/>
                  </a:cubicBezTo>
                  <a:cubicBezTo>
                    <a:pt x="3834" y="3348"/>
                    <a:pt x="3861" y="3360"/>
                    <a:pt x="3888" y="3360"/>
                  </a:cubicBezTo>
                  <a:cubicBezTo>
                    <a:pt x="3910" y="3360"/>
                    <a:pt x="3931" y="3352"/>
                    <a:pt x="3949" y="3338"/>
                  </a:cubicBezTo>
                  <a:cubicBezTo>
                    <a:pt x="3955" y="3346"/>
                    <a:pt x="3965" y="3350"/>
                    <a:pt x="3974" y="3350"/>
                  </a:cubicBezTo>
                  <a:cubicBezTo>
                    <a:pt x="3989" y="3350"/>
                    <a:pt x="4003" y="3341"/>
                    <a:pt x="4000" y="3324"/>
                  </a:cubicBezTo>
                  <a:lnTo>
                    <a:pt x="3995" y="3290"/>
                  </a:lnTo>
                  <a:cubicBezTo>
                    <a:pt x="4017" y="3249"/>
                    <a:pt x="4019" y="3196"/>
                    <a:pt x="3980" y="3151"/>
                  </a:cubicBezTo>
                  <a:cubicBezTo>
                    <a:pt x="3978" y="3149"/>
                    <a:pt x="3975" y="3147"/>
                    <a:pt x="3973" y="3142"/>
                  </a:cubicBezTo>
                  <a:cubicBezTo>
                    <a:pt x="3861" y="2414"/>
                    <a:pt x="3641" y="1696"/>
                    <a:pt x="3203" y="1094"/>
                  </a:cubicBezTo>
                  <a:cubicBezTo>
                    <a:pt x="2793" y="531"/>
                    <a:pt x="2167" y="49"/>
                    <a:pt x="1451" y="4"/>
                  </a:cubicBezTo>
                  <a:cubicBezTo>
                    <a:pt x="1421" y="2"/>
                    <a:pt x="1392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27"/>
            <p:cNvSpPr/>
            <p:nvPr/>
          </p:nvSpPr>
          <p:spPr>
            <a:xfrm>
              <a:off x="2524150" y="3486975"/>
              <a:ext cx="95250" cy="70200"/>
            </a:xfrm>
            <a:custGeom>
              <a:avLst/>
              <a:gdLst/>
              <a:ahLst/>
              <a:cxnLst/>
              <a:rect l="l" t="t" r="r" b="b"/>
              <a:pathLst>
                <a:path w="3810" h="2808" extrusionOk="0">
                  <a:moveTo>
                    <a:pt x="1349" y="0"/>
                  </a:moveTo>
                  <a:cubicBezTo>
                    <a:pt x="1274" y="0"/>
                    <a:pt x="1198" y="6"/>
                    <a:pt x="1121" y="18"/>
                  </a:cubicBezTo>
                  <a:cubicBezTo>
                    <a:pt x="446" y="126"/>
                    <a:pt x="0" y="832"/>
                    <a:pt x="436" y="1433"/>
                  </a:cubicBezTo>
                  <a:cubicBezTo>
                    <a:pt x="641" y="1715"/>
                    <a:pt x="970" y="1883"/>
                    <a:pt x="1288" y="2009"/>
                  </a:cubicBezTo>
                  <a:cubicBezTo>
                    <a:pt x="1633" y="2148"/>
                    <a:pt x="1992" y="2252"/>
                    <a:pt x="2359" y="2326"/>
                  </a:cubicBezTo>
                  <a:cubicBezTo>
                    <a:pt x="2854" y="2425"/>
                    <a:pt x="3421" y="2457"/>
                    <a:pt x="3810" y="2807"/>
                  </a:cubicBezTo>
                  <a:cubicBezTo>
                    <a:pt x="3629" y="2104"/>
                    <a:pt x="3391" y="1399"/>
                    <a:pt x="2915" y="841"/>
                  </a:cubicBezTo>
                  <a:cubicBezTo>
                    <a:pt x="2528" y="384"/>
                    <a:pt x="1961" y="0"/>
                    <a:pt x="1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27"/>
            <p:cNvSpPr/>
            <p:nvPr/>
          </p:nvSpPr>
          <p:spPr>
            <a:xfrm>
              <a:off x="2530375" y="3508475"/>
              <a:ext cx="89025" cy="48700"/>
            </a:xfrm>
            <a:custGeom>
              <a:avLst/>
              <a:gdLst/>
              <a:ahLst/>
              <a:cxnLst/>
              <a:rect l="l" t="t" r="r" b="b"/>
              <a:pathLst>
                <a:path w="3561" h="1948" extrusionOk="0">
                  <a:moveTo>
                    <a:pt x="16" y="0"/>
                  </a:moveTo>
                  <a:cubicBezTo>
                    <a:pt x="1" y="187"/>
                    <a:pt x="51" y="385"/>
                    <a:pt x="187" y="573"/>
                  </a:cubicBezTo>
                  <a:cubicBezTo>
                    <a:pt x="392" y="855"/>
                    <a:pt x="721" y="1023"/>
                    <a:pt x="1039" y="1149"/>
                  </a:cubicBezTo>
                  <a:cubicBezTo>
                    <a:pt x="1383" y="1288"/>
                    <a:pt x="1743" y="1391"/>
                    <a:pt x="2110" y="1466"/>
                  </a:cubicBezTo>
                  <a:cubicBezTo>
                    <a:pt x="2605" y="1565"/>
                    <a:pt x="3172" y="1597"/>
                    <a:pt x="3561" y="1947"/>
                  </a:cubicBezTo>
                  <a:cubicBezTo>
                    <a:pt x="3464" y="1571"/>
                    <a:pt x="3349" y="1194"/>
                    <a:pt x="3191" y="839"/>
                  </a:cubicBezTo>
                  <a:cubicBezTo>
                    <a:pt x="3110" y="901"/>
                    <a:pt x="3015" y="946"/>
                    <a:pt x="2907" y="965"/>
                  </a:cubicBezTo>
                  <a:cubicBezTo>
                    <a:pt x="2747" y="993"/>
                    <a:pt x="2580" y="1007"/>
                    <a:pt x="2409" y="1007"/>
                  </a:cubicBezTo>
                  <a:cubicBezTo>
                    <a:pt x="1604" y="1007"/>
                    <a:pt x="717" y="701"/>
                    <a:pt x="206" y="102"/>
                  </a:cubicBezTo>
                  <a:cubicBezTo>
                    <a:pt x="139" y="77"/>
                    <a:pt x="76" y="42"/>
                    <a:pt x="1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26" name="Google Shape;1126;p27"/>
          <p:cNvGrpSpPr/>
          <p:nvPr/>
        </p:nvGrpSpPr>
        <p:grpSpPr>
          <a:xfrm>
            <a:off x="5908139" y="2679783"/>
            <a:ext cx="3198239" cy="2428160"/>
            <a:chOff x="4604075" y="1310000"/>
            <a:chExt cx="1400525" cy="1063350"/>
          </a:xfrm>
        </p:grpSpPr>
        <p:sp>
          <p:nvSpPr>
            <p:cNvPr id="1127" name="Google Shape;1127;p27"/>
            <p:cNvSpPr/>
            <p:nvPr/>
          </p:nvSpPr>
          <p:spPr>
            <a:xfrm>
              <a:off x="5183625" y="1498500"/>
              <a:ext cx="253700" cy="252000"/>
            </a:xfrm>
            <a:custGeom>
              <a:avLst/>
              <a:gdLst/>
              <a:ahLst/>
              <a:cxnLst/>
              <a:rect l="l" t="t" r="r" b="b"/>
              <a:pathLst>
                <a:path w="10148" h="10080" extrusionOk="0">
                  <a:moveTo>
                    <a:pt x="817" y="0"/>
                  </a:moveTo>
                  <a:cubicBezTo>
                    <a:pt x="801" y="0"/>
                    <a:pt x="784" y="9"/>
                    <a:pt x="777" y="30"/>
                  </a:cubicBezTo>
                  <a:cubicBezTo>
                    <a:pt x="775" y="36"/>
                    <a:pt x="773" y="40"/>
                    <a:pt x="772" y="43"/>
                  </a:cubicBezTo>
                  <a:cubicBezTo>
                    <a:pt x="761" y="55"/>
                    <a:pt x="753" y="69"/>
                    <a:pt x="745" y="83"/>
                  </a:cubicBezTo>
                  <a:cubicBezTo>
                    <a:pt x="732" y="107"/>
                    <a:pt x="723" y="131"/>
                    <a:pt x="717" y="157"/>
                  </a:cubicBezTo>
                  <a:cubicBezTo>
                    <a:pt x="704" y="202"/>
                    <a:pt x="693" y="247"/>
                    <a:pt x="683" y="292"/>
                  </a:cubicBezTo>
                  <a:cubicBezTo>
                    <a:pt x="679" y="316"/>
                    <a:pt x="674" y="341"/>
                    <a:pt x="670" y="365"/>
                  </a:cubicBezTo>
                  <a:cubicBezTo>
                    <a:pt x="647" y="368"/>
                    <a:pt x="626" y="372"/>
                    <a:pt x="605" y="377"/>
                  </a:cubicBezTo>
                  <a:cubicBezTo>
                    <a:pt x="591" y="341"/>
                    <a:pt x="580" y="304"/>
                    <a:pt x="567" y="268"/>
                  </a:cubicBezTo>
                  <a:cubicBezTo>
                    <a:pt x="553" y="225"/>
                    <a:pt x="537" y="183"/>
                    <a:pt x="518" y="142"/>
                  </a:cubicBezTo>
                  <a:cubicBezTo>
                    <a:pt x="502" y="104"/>
                    <a:pt x="482" y="78"/>
                    <a:pt x="463" y="43"/>
                  </a:cubicBezTo>
                  <a:cubicBezTo>
                    <a:pt x="453" y="24"/>
                    <a:pt x="432" y="11"/>
                    <a:pt x="410" y="11"/>
                  </a:cubicBezTo>
                  <a:cubicBezTo>
                    <a:pt x="405" y="11"/>
                    <a:pt x="401" y="12"/>
                    <a:pt x="396" y="13"/>
                  </a:cubicBezTo>
                  <a:cubicBezTo>
                    <a:pt x="373" y="19"/>
                    <a:pt x="348" y="43"/>
                    <a:pt x="349" y="69"/>
                  </a:cubicBezTo>
                  <a:cubicBezTo>
                    <a:pt x="353" y="113"/>
                    <a:pt x="352" y="158"/>
                    <a:pt x="360" y="201"/>
                  </a:cubicBezTo>
                  <a:cubicBezTo>
                    <a:pt x="365" y="238"/>
                    <a:pt x="373" y="276"/>
                    <a:pt x="383" y="313"/>
                  </a:cubicBezTo>
                  <a:lnTo>
                    <a:pt x="411" y="425"/>
                  </a:lnTo>
                  <a:cubicBezTo>
                    <a:pt x="415" y="439"/>
                    <a:pt x="418" y="451"/>
                    <a:pt x="421" y="466"/>
                  </a:cubicBezTo>
                  <a:cubicBezTo>
                    <a:pt x="410" y="474"/>
                    <a:pt x="397" y="483"/>
                    <a:pt x="387" y="493"/>
                  </a:cubicBezTo>
                  <a:cubicBezTo>
                    <a:pt x="376" y="503"/>
                    <a:pt x="369" y="516"/>
                    <a:pt x="359" y="527"/>
                  </a:cubicBezTo>
                  <a:cubicBezTo>
                    <a:pt x="338" y="510"/>
                    <a:pt x="317" y="493"/>
                    <a:pt x="296" y="476"/>
                  </a:cubicBezTo>
                  <a:cubicBezTo>
                    <a:pt x="263" y="450"/>
                    <a:pt x="231" y="424"/>
                    <a:pt x="197" y="401"/>
                  </a:cubicBezTo>
                  <a:cubicBezTo>
                    <a:pt x="168" y="382"/>
                    <a:pt x="128" y="353"/>
                    <a:pt x="90" y="353"/>
                  </a:cubicBezTo>
                  <a:cubicBezTo>
                    <a:pt x="87" y="353"/>
                    <a:pt x="85" y="353"/>
                    <a:pt x="82" y="353"/>
                  </a:cubicBezTo>
                  <a:cubicBezTo>
                    <a:pt x="82" y="354"/>
                    <a:pt x="81" y="354"/>
                    <a:pt x="80" y="354"/>
                  </a:cubicBezTo>
                  <a:cubicBezTo>
                    <a:pt x="79" y="354"/>
                    <a:pt x="78" y="354"/>
                    <a:pt x="77" y="353"/>
                  </a:cubicBezTo>
                  <a:cubicBezTo>
                    <a:pt x="72" y="352"/>
                    <a:pt x="67" y="351"/>
                    <a:pt x="62" y="351"/>
                  </a:cubicBezTo>
                  <a:cubicBezTo>
                    <a:pt x="27" y="351"/>
                    <a:pt x="0" y="392"/>
                    <a:pt x="18" y="426"/>
                  </a:cubicBezTo>
                  <a:cubicBezTo>
                    <a:pt x="21" y="427"/>
                    <a:pt x="19" y="427"/>
                    <a:pt x="20" y="428"/>
                  </a:cubicBezTo>
                  <a:cubicBezTo>
                    <a:pt x="21" y="470"/>
                    <a:pt x="61" y="510"/>
                    <a:pt x="85" y="538"/>
                  </a:cubicBezTo>
                  <a:cubicBezTo>
                    <a:pt x="114" y="569"/>
                    <a:pt x="144" y="597"/>
                    <a:pt x="174" y="625"/>
                  </a:cubicBezTo>
                  <a:lnTo>
                    <a:pt x="267" y="709"/>
                  </a:lnTo>
                  <a:cubicBezTo>
                    <a:pt x="253" y="764"/>
                    <a:pt x="248" y="823"/>
                    <a:pt x="258" y="881"/>
                  </a:cubicBezTo>
                  <a:cubicBezTo>
                    <a:pt x="276" y="1015"/>
                    <a:pt x="359" y="1143"/>
                    <a:pt x="476" y="1212"/>
                  </a:cubicBezTo>
                  <a:cubicBezTo>
                    <a:pt x="544" y="1253"/>
                    <a:pt x="625" y="1268"/>
                    <a:pt x="703" y="1268"/>
                  </a:cubicBezTo>
                  <a:cubicBezTo>
                    <a:pt x="702" y="1272"/>
                    <a:pt x="701" y="1277"/>
                    <a:pt x="701" y="1283"/>
                  </a:cubicBezTo>
                  <a:cubicBezTo>
                    <a:pt x="811" y="2376"/>
                    <a:pt x="1279" y="3393"/>
                    <a:pt x="1875" y="4303"/>
                  </a:cubicBezTo>
                  <a:cubicBezTo>
                    <a:pt x="2819" y="5753"/>
                    <a:pt x="4054" y="7016"/>
                    <a:pt x="5469" y="8009"/>
                  </a:cubicBezTo>
                  <a:cubicBezTo>
                    <a:pt x="6164" y="8497"/>
                    <a:pt x="6902" y="8920"/>
                    <a:pt x="7674" y="9269"/>
                  </a:cubicBezTo>
                  <a:cubicBezTo>
                    <a:pt x="8444" y="9618"/>
                    <a:pt x="9281" y="9956"/>
                    <a:pt x="10121" y="10080"/>
                  </a:cubicBezTo>
                  <a:cubicBezTo>
                    <a:pt x="10122" y="10080"/>
                    <a:pt x="10123" y="10080"/>
                    <a:pt x="10124" y="10080"/>
                  </a:cubicBezTo>
                  <a:cubicBezTo>
                    <a:pt x="10144" y="10080"/>
                    <a:pt x="10147" y="10047"/>
                    <a:pt x="10127" y="10039"/>
                  </a:cubicBezTo>
                  <a:cubicBezTo>
                    <a:pt x="9671" y="9871"/>
                    <a:pt x="9204" y="9738"/>
                    <a:pt x="8751" y="9562"/>
                  </a:cubicBezTo>
                  <a:cubicBezTo>
                    <a:pt x="8303" y="9390"/>
                    <a:pt x="7865" y="9193"/>
                    <a:pt x="7438" y="8975"/>
                  </a:cubicBezTo>
                  <a:cubicBezTo>
                    <a:pt x="5950" y="8217"/>
                    <a:pt x="4587" y="7199"/>
                    <a:pt x="3448" y="5976"/>
                  </a:cubicBezTo>
                  <a:cubicBezTo>
                    <a:pt x="2238" y="4675"/>
                    <a:pt x="1085" y="3052"/>
                    <a:pt x="904" y="1237"/>
                  </a:cubicBezTo>
                  <a:cubicBezTo>
                    <a:pt x="904" y="1232"/>
                    <a:pt x="901" y="1229"/>
                    <a:pt x="900" y="1223"/>
                  </a:cubicBezTo>
                  <a:cubicBezTo>
                    <a:pt x="990" y="1182"/>
                    <a:pt x="1080" y="1100"/>
                    <a:pt x="1105" y="1003"/>
                  </a:cubicBezTo>
                  <a:cubicBezTo>
                    <a:pt x="1170" y="882"/>
                    <a:pt x="1164" y="738"/>
                    <a:pt x="1106" y="616"/>
                  </a:cubicBezTo>
                  <a:cubicBezTo>
                    <a:pt x="1118" y="598"/>
                    <a:pt x="1133" y="581"/>
                    <a:pt x="1144" y="563"/>
                  </a:cubicBezTo>
                  <a:cubicBezTo>
                    <a:pt x="1161" y="536"/>
                    <a:pt x="1179" y="508"/>
                    <a:pt x="1194" y="479"/>
                  </a:cubicBezTo>
                  <a:cubicBezTo>
                    <a:pt x="1198" y="474"/>
                    <a:pt x="1202" y="467"/>
                    <a:pt x="1205" y="461"/>
                  </a:cubicBezTo>
                  <a:cubicBezTo>
                    <a:pt x="1208" y="454"/>
                    <a:pt x="1212" y="447"/>
                    <a:pt x="1213" y="441"/>
                  </a:cubicBezTo>
                  <a:cubicBezTo>
                    <a:pt x="1221" y="421"/>
                    <a:pt x="1231" y="402"/>
                    <a:pt x="1238" y="383"/>
                  </a:cubicBezTo>
                  <a:cubicBezTo>
                    <a:pt x="1249" y="353"/>
                    <a:pt x="1233" y="320"/>
                    <a:pt x="1208" y="303"/>
                  </a:cubicBezTo>
                  <a:cubicBezTo>
                    <a:pt x="1197" y="296"/>
                    <a:pt x="1185" y="292"/>
                    <a:pt x="1173" y="292"/>
                  </a:cubicBezTo>
                  <a:cubicBezTo>
                    <a:pt x="1155" y="292"/>
                    <a:pt x="1136" y="300"/>
                    <a:pt x="1122" y="311"/>
                  </a:cubicBezTo>
                  <a:cubicBezTo>
                    <a:pt x="1098" y="331"/>
                    <a:pt x="1073" y="350"/>
                    <a:pt x="1053" y="373"/>
                  </a:cubicBezTo>
                  <a:cubicBezTo>
                    <a:pt x="1032" y="396"/>
                    <a:pt x="1011" y="420"/>
                    <a:pt x="992" y="443"/>
                  </a:cubicBezTo>
                  <a:cubicBezTo>
                    <a:pt x="987" y="449"/>
                    <a:pt x="984" y="453"/>
                    <a:pt x="980" y="459"/>
                  </a:cubicBezTo>
                  <a:cubicBezTo>
                    <a:pt x="944" y="430"/>
                    <a:pt x="903" y="411"/>
                    <a:pt x="862" y="394"/>
                  </a:cubicBezTo>
                  <a:cubicBezTo>
                    <a:pt x="865" y="370"/>
                    <a:pt x="868" y="346"/>
                    <a:pt x="870" y="323"/>
                  </a:cubicBezTo>
                  <a:cubicBezTo>
                    <a:pt x="875" y="278"/>
                    <a:pt x="878" y="230"/>
                    <a:pt x="880" y="185"/>
                  </a:cubicBezTo>
                  <a:cubicBezTo>
                    <a:pt x="881" y="158"/>
                    <a:pt x="879" y="132"/>
                    <a:pt x="875" y="106"/>
                  </a:cubicBezTo>
                  <a:cubicBezTo>
                    <a:pt x="872" y="88"/>
                    <a:pt x="869" y="72"/>
                    <a:pt x="863" y="58"/>
                  </a:cubicBezTo>
                  <a:cubicBezTo>
                    <a:pt x="863" y="54"/>
                    <a:pt x="862" y="49"/>
                    <a:pt x="862" y="44"/>
                  </a:cubicBezTo>
                  <a:cubicBezTo>
                    <a:pt x="860" y="16"/>
                    <a:pt x="83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5253900" y="1376050"/>
              <a:ext cx="750700" cy="739450"/>
            </a:xfrm>
            <a:custGeom>
              <a:avLst/>
              <a:gdLst/>
              <a:ahLst/>
              <a:cxnLst/>
              <a:rect l="l" t="t" r="r" b="b"/>
              <a:pathLst>
                <a:path w="30028" h="29578" extrusionOk="0">
                  <a:moveTo>
                    <a:pt x="14780" y="179"/>
                  </a:moveTo>
                  <a:cubicBezTo>
                    <a:pt x="17118" y="179"/>
                    <a:pt x="19450" y="761"/>
                    <a:pt x="21540" y="1814"/>
                  </a:cubicBezTo>
                  <a:cubicBezTo>
                    <a:pt x="24208" y="3159"/>
                    <a:pt x="26454" y="5279"/>
                    <a:pt x="27923" y="7884"/>
                  </a:cubicBezTo>
                  <a:cubicBezTo>
                    <a:pt x="29344" y="10406"/>
                    <a:pt x="30016" y="13326"/>
                    <a:pt x="29679" y="16213"/>
                  </a:cubicBezTo>
                  <a:cubicBezTo>
                    <a:pt x="29482" y="17896"/>
                    <a:pt x="28973" y="19531"/>
                    <a:pt x="28259" y="21064"/>
                  </a:cubicBezTo>
                  <a:cubicBezTo>
                    <a:pt x="27538" y="22610"/>
                    <a:pt x="26620" y="24119"/>
                    <a:pt x="25457" y="25375"/>
                  </a:cubicBezTo>
                  <a:cubicBezTo>
                    <a:pt x="23515" y="27467"/>
                    <a:pt x="20802" y="28752"/>
                    <a:pt x="18007" y="29208"/>
                  </a:cubicBezTo>
                  <a:cubicBezTo>
                    <a:pt x="17218" y="29336"/>
                    <a:pt x="16425" y="29397"/>
                    <a:pt x="15633" y="29397"/>
                  </a:cubicBezTo>
                  <a:cubicBezTo>
                    <a:pt x="13201" y="29397"/>
                    <a:pt x="10779" y="28824"/>
                    <a:pt x="8533" y="27886"/>
                  </a:cubicBezTo>
                  <a:cubicBezTo>
                    <a:pt x="8256" y="27771"/>
                    <a:pt x="7981" y="27649"/>
                    <a:pt x="7704" y="27526"/>
                  </a:cubicBezTo>
                  <a:cubicBezTo>
                    <a:pt x="7480" y="27371"/>
                    <a:pt x="7228" y="27244"/>
                    <a:pt x="7005" y="27092"/>
                  </a:cubicBezTo>
                  <a:cubicBezTo>
                    <a:pt x="6739" y="26909"/>
                    <a:pt x="6479" y="26714"/>
                    <a:pt x="6223" y="26517"/>
                  </a:cubicBezTo>
                  <a:cubicBezTo>
                    <a:pt x="4327" y="24985"/>
                    <a:pt x="2784" y="23007"/>
                    <a:pt x="1782" y="20784"/>
                  </a:cubicBezTo>
                  <a:cubicBezTo>
                    <a:pt x="535" y="18015"/>
                    <a:pt x="180" y="14922"/>
                    <a:pt x="751" y="11939"/>
                  </a:cubicBezTo>
                  <a:cubicBezTo>
                    <a:pt x="1321" y="8954"/>
                    <a:pt x="2810" y="6175"/>
                    <a:pt x="5033" y="4095"/>
                  </a:cubicBezTo>
                  <a:cubicBezTo>
                    <a:pt x="7103" y="2160"/>
                    <a:pt x="9741" y="828"/>
                    <a:pt x="12538" y="362"/>
                  </a:cubicBezTo>
                  <a:cubicBezTo>
                    <a:pt x="13281" y="239"/>
                    <a:pt x="14031" y="179"/>
                    <a:pt x="14780" y="179"/>
                  </a:cubicBezTo>
                  <a:close/>
                  <a:moveTo>
                    <a:pt x="14800" y="1"/>
                  </a:moveTo>
                  <a:cubicBezTo>
                    <a:pt x="14777" y="1"/>
                    <a:pt x="14754" y="1"/>
                    <a:pt x="14731" y="1"/>
                  </a:cubicBezTo>
                  <a:cubicBezTo>
                    <a:pt x="11809" y="15"/>
                    <a:pt x="8944" y="969"/>
                    <a:pt x="6552" y="2637"/>
                  </a:cubicBezTo>
                  <a:cubicBezTo>
                    <a:pt x="4085" y="4360"/>
                    <a:pt x="2203" y="6818"/>
                    <a:pt x="1187" y="9652"/>
                  </a:cubicBezTo>
                  <a:cubicBezTo>
                    <a:pt x="134" y="12588"/>
                    <a:pt x="1" y="15843"/>
                    <a:pt x="871" y="18842"/>
                  </a:cubicBezTo>
                  <a:cubicBezTo>
                    <a:pt x="1574" y="21267"/>
                    <a:pt x="2905" y="23520"/>
                    <a:pt x="4692" y="25310"/>
                  </a:cubicBezTo>
                  <a:cubicBezTo>
                    <a:pt x="4817" y="25444"/>
                    <a:pt x="4955" y="25572"/>
                    <a:pt x="5093" y="25697"/>
                  </a:cubicBezTo>
                  <a:cubicBezTo>
                    <a:pt x="5106" y="25709"/>
                    <a:pt x="5120" y="25721"/>
                    <a:pt x="5132" y="25733"/>
                  </a:cubicBezTo>
                  <a:cubicBezTo>
                    <a:pt x="5203" y="25797"/>
                    <a:pt x="5273" y="25861"/>
                    <a:pt x="5339" y="25924"/>
                  </a:cubicBezTo>
                  <a:cubicBezTo>
                    <a:pt x="5586" y="26160"/>
                    <a:pt x="5846" y="26386"/>
                    <a:pt x="6107" y="26607"/>
                  </a:cubicBezTo>
                  <a:cubicBezTo>
                    <a:pt x="6373" y="26831"/>
                    <a:pt x="6649" y="27042"/>
                    <a:pt x="6936" y="27238"/>
                  </a:cubicBezTo>
                  <a:cubicBezTo>
                    <a:pt x="7203" y="27423"/>
                    <a:pt x="7498" y="27647"/>
                    <a:pt x="7810" y="27747"/>
                  </a:cubicBezTo>
                  <a:cubicBezTo>
                    <a:pt x="8027" y="27853"/>
                    <a:pt x="8245" y="27956"/>
                    <a:pt x="8468" y="28051"/>
                  </a:cubicBezTo>
                  <a:cubicBezTo>
                    <a:pt x="9259" y="28388"/>
                    <a:pt x="10070" y="28672"/>
                    <a:pt x="10897" y="28903"/>
                  </a:cubicBezTo>
                  <a:cubicBezTo>
                    <a:pt x="12432" y="29334"/>
                    <a:pt x="14023" y="29577"/>
                    <a:pt x="15618" y="29577"/>
                  </a:cubicBezTo>
                  <a:cubicBezTo>
                    <a:pt x="15720" y="29577"/>
                    <a:pt x="15822" y="29576"/>
                    <a:pt x="15924" y="29574"/>
                  </a:cubicBezTo>
                  <a:cubicBezTo>
                    <a:pt x="18801" y="29516"/>
                    <a:pt x="21688" y="28634"/>
                    <a:pt x="24005" y="26907"/>
                  </a:cubicBezTo>
                  <a:cubicBezTo>
                    <a:pt x="25289" y="25953"/>
                    <a:pt x="26330" y="24744"/>
                    <a:pt x="27186" y="23398"/>
                  </a:cubicBezTo>
                  <a:cubicBezTo>
                    <a:pt x="28116" y="21934"/>
                    <a:pt x="28870" y="20350"/>
                    <a:pt x="29357" y="18684"/>
                  </a:cubicBezTo>
                  <a:cubicBezTo>
                    <a:pt x="29815" y="17114"/>
                    <a:pt x="30028" y="15469"/>
                    <a:pt x="29920" y="13834"/>
                  </a:cubicBezTo>
                  <a:cubicBezTo>
                    <a:pt x="29826" y="12408"/>
                    <a:pt x="29495" y="11000"/>
                    <a:pt x="28972" y="9671"/>
                  </a:cubicBezTo>
                  <a:cubicBezTo>
                    <a:pt x="27899" y="6944"/>
                    <a:pt x="26017" y="4557"/>
                    <a:pt x="23627" y="2863"/>
                  </a:cubicBezTo>
                  <a:cubicBezTo>
                    <a:pt x="21067" y="1048"/>
                    <a:pt x="17945" y="1"/>
                    <a:pt x="14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5258400" y="1380525"/>
              <a:ext cx="745925" cy="730475"/>
            </a:xfrm>
            <a:custGeom>
              <a:avLst/>
              <a:gdLst/>
              <a:ahLst/>
              <a:cxnLst/>
              <a:rect l="l" t="t" r="r" b="b"/>
              <a:pathLst>
                <a:path w="29837" h="29219" extrusionOk="0">
                  <a:moveTo>
                    <a:pt x="14602" y="0"/>
                  </a:moveTo>
                  <a:cubicBezTo>
                    <a:pt x="13852" y="0"/>
                    <a:pt x="13102" y="60"/>
                    <a:pt x="12358" y="184"/>
                  </a:cubicBezTo>
                  <a:cubicBezTo>
                    <a:pt x="9561" y="650"/>
                    <a:pt x="6923" y="1981"/>
                    <a:pt x="4853" y="3916"/>
                  </a:cubicBezTo>
                  <a:cubicBezTo>
                    <a:pt x="2630" y="5996"/>
                    <a:pt x="1141" y="8775"/>
                    <a:pt x="571" y="11760"/>
                  </a:cubicBezTo>
                  <a:cubicBezTo>
                    <a:pt x="0" y="14745"/>
                    <a:pt x="354" y="17836"/>
                    <a:pt x="1602" y="20606"/>
                  </a:cubicBezTo>
                  <a:cubicBezTo>
                    <a:pt x="2604" y="22828"/>
                    <a:pt x="4147" y="24806"/>
                    <a:pt x="6043" y="26339"/>
                  </a:cubicBezTo>
                  <a:cubicBezTo>
                    <a:pt x="6300" y="26535"/>
                    <a:pt x="6559" y="26730"/>
                    <a:pt x="6825" y="26913"/>
                  </a:cubicBezTo>
                  <a:cubicBezTo>
                    <a:pt x="7048" y="27065"/>
                    <a:pt x="7300" y="27192"/>
                    <a:pt x="7524" y="27347"/>
                  </a:cubicBezTo>
                  <a:cubicBezTo>
                    <a:pt x="7800" y="27470"/>
                    <a:pt x="8076" y="27592"/>
                    <a:pt x="8353" y="27707"/>
                  </a:cubicBezTo>
                  <a:cubicBezTo>
                    <a:pt x="10599" y="28645"/>
                    <a:pt x="13021" y="29218"/>
                    <a:pt x="15453" y="29218"/>
                  </a:cubicBezTo>
                  <a:cubicBezTo>
                    <a:pt x="16245" y="29218"/>
                    <a:pt x="17038" y="29157"/>
                    <a:pt x="17827" y="29029"/>
                  </a:cubicBezTo>
                  <a:cubicBezTo>
                    <a:pt x="20622" y="28574"/>
                    <a:pt x="23336" y="27288"/>
                    <a:pt x="25277" y="25196"/>
                  </a:cubicBezTo>
                  <a:cubicBezTo>
                    <a:pt x="26440" y="23940"/>
                    <a:pt x="27358" y="22431"/>
                    <a:pt x="28079" y="20885"/>
                  </a:cubicBezTo>
                  <a:cubicBezTo>
                    <a:pt x="28793" y="19352"/>
                    <a:pt x="29302" y="17717"/>
                    <a:pt x="29499" y="16034"/>
                  </a:cubicBezTo>
                  <a:cubicBezTo>
                    <a:pt x="29836" y="13148"/>
                    <a:pt x="29164" y="10227"/>
                    <a:pt x="27743" y="7705"/>
                  </a:cubicBezTo>
                  <a:cubicBezTo>
                    <a:pt x="26274" y="5100"/>
                    <a:pt x="24028" y="2980"/>
                    <a:pt x="21360" y="1635"/>
                  </a:cubicBezTo>
                  <a:cubicBezTo>
                    <a:pt x="19270" y="582"/>
                    <a:pt x="16939" y="0"/>
                    <a:pt x="14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5360800" y="1533100"/>
              <a:ext cx="643525" cy="577900"/>
            </a:xfrm>
            <a:custGeom>
              <a:avLst/>
              <a:gdLst/>
              <a:ahLst/>
              <a:cxnLst/>
              <a:rect l="l" t="t" r="r" b="b"/>
              <a:pathLst>
                <a:path w="25741" h="23116" extrusionOk="0">
                  <a:moveTo>
                    <a:pt x="22599" y="0"/>
                  </a:moveTo>
                  <a:lnTo>
                    <a:pt x="22599" y="0"/>
                  </a:lnTo>
                  <a:cubicBezTo>
                    <a:pt x="22825" y="831"/>
                    <a:pt x="23005" y="1674"/>
                    <a:pt x="23125" y="2533"/>
                  </a:cubicBezTo>
                  <a:cubicBezTo>
                    <a:pt x="23598" y="5941"/>
                    <a:pt x="23251" y="9673"/>
                    <a:pt x="21628" y="12750"/>
                  </a:cubicBezTo>
                  <a:cubicBezTo>
                    <a:pt x="20236" y="15392"/>
                    <a:pt x="18025" y="17498"/>
                    <a:pt x="15321" y="18769"/>
                  </a:cubicBezTo>
                  <a:cubicBezTo>
                    <a:pt x="13125" y="19801"/>
                    <a:pt x="10719" y="20209"/>
                    <a:pt x="8309" y="20209"/>
                  </a:cubicBezTo>
                  <a:cubicBezTo>
                    <a:pt x="7365" y="20209"/>
                    <a:pt x="6420" y="20146"/>
                    <a:pt x="5487" y="20035"/>
                  </a:cubicBezTo>
                  <a:cubicBezTo>
                    <a:pt x="3581" y="19806"/>
                    <a:pt x="1688" y="19298"/>
                    <a:pt x="1" y="18365"/>
                  </a:cubicBezTo>
                  <a:lnTo>
                    <a:pt x="1" y="18365"/>
                  </a:lnTo>
                  <a:cubicBezTo>
                    <a:pt x="595" y="19042"/>
                    <a:pt x="1246" y="19669"/>
                    <a:pt x="1947" y="20236"/>
                  </a:cubicBezTo>
                  <a:cubicBezTo>
                    <a:pt x="2204" y="20432"/>
                    <a:pt x="2463" y="20627"/>
                    <a:pt x="2729" y="20810"/>
                  </a:cubicBezTo>
                  <a:cubicBezTo>
                    <a:pt x="2952" y="20962"/>
                    <a:pt x="3204" y="21089"/>
                    <a:pt x="3428" y="21244"/>
                  </a:cubicBezTo>
                  <a:cubicBezTo>
                    <a:pt x="3705" y="21367"/>
                    <a:pt x="3980" y="21489"/>
                    <a:pt x="4257" y="21604"/>
                  </a:cubicBezTo>
                  <a:cubicBezTo>
                    <a:pt x="6503" y="22542"/>
                    <a:pt x="8925" y="23115"/>
                    <a:pt x="11357" y="23115"/>
                  </a:cubicBezTo>
                  <a:cubicBezTo>
                    <a:pt x="12149" y="23115"/>
                    <a:pt x="12942" y="23054"/>
                    <a:pt x="13731" y="22926"/>
                  </a:cubicBezTo>
                  <a:cubicBezTo>
                    <a:pt x="16526" y="22471"/>
                    <a:pt x="19239" y="21185"/>
                    <a:pt x="21181" y="19093"/>
                  </a:cubicBezTo>
                  <a:cubicBezTo>
                    <a:pt x="22344" y="17837"/>
                    <a:pt x="23262" y="16328"/>
                    <a:pt x="23984" y="14781"/>
                  </a:cubicBezTo>
                  <a:cubicBezTo>
                    <a:pt x="24697" y="13249"/>
                    <a:pt x="25206" y="11614"/>
                    <a:pt x="25403" y="9931"/>
                  </a:cubicBezTo>
                  <a:cubicBezTo>
                    <a:pt x="25740" y="7045"/>
                    <a:pt x="25068" y="4125"/>
                    <a:pt x="23647" y="1602"/>
                  </a:cubicBezTo>
                  <a:cubicBezTo>
                    <a:pt x="23333" y="1044"/>
                    <a:pt x="22981" y="511"/>
                    <a:pt x="22599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4990575" y="1344325"/>
              <a:ext cx="338975" cy="372275"/>
            </a:xfrm>
            <a:custGeom>
              <a:avLst/>
              <a:gdLst/>
              <a:ahLst/>
              <a:cxnLst/>
              <a:rect l="l" t="t" r="r" b="b"/>
              <a:pathLst>
                <a:path w="13559" h="14891" extrusionOk="0">
                  <a:moveTo>
                    <a:pt x="5732" y="196"/>
                  </a:moveTo>
                  <a:cubicBezTo>
                    <a:pt x="5734" y="197"/>
                    <a:pt x="5736" y="198"/>
                    <a:pt x="5738" y="198"/>
                  </a:cubicBezTo>
                  <a:cubicBezTo>
                    <a:pt x="5739" y="198"/>
                    <a:pt x="5740" y="197"/>
                    <a:pt x="5741" y="197"/>
                  </a:cubicBezTo>
                  <a:cubicBezTo>
                    <a:pt x="5980" y="276"/>
                    <a:pt x="6270" y="296"/>
                    <a:pt x="6495" y="351"/>
                  </a:cubicBezTo>
                  <a:cubicBezTo>
                    <a:pt x="6841" y="439"/>
                    <a:pt x="7188" y="540"/>
                    <a:pt x="7528" y="654"/>
                  </a:cubicBezTo>
                  <a:cubicBezTo>
                    <a:pt x="8276" y="901"/>
                    <a:pt x="9005" y="1222"/>
                    <a:pt x="9699" y="1590"/>
                  </a:cubicBezTo>
                  <a:cubicBezTo>
                    <a:pt x="11036" y="2297"/>
                    <a:pt x="12212" y="3223"/>
                    <a:pt x="13290" y="4276"/>
                  </a:cubicBezTo>
                  <a:cubicBezTo>
                    <a:pt x="11838" y="3968"/>
                    <a:pt x="10400" y="3457"/>
                    <a:pt x="9100" y="2741"/>
                  </a:cubicBezTo>
                  <a:cubicBezTo>
                    <a:pt x="8440" y="2377"/>
                    <a:pt x="7802" y="1961"/>
                    <a:pt x="7207" y="1498"/>
                  </a:cubicBezTo>
                  <a:cubicBezTo>
                    <a:pt x="6903" y="1262"/>
                    <a:pt x="6612" y="1015"/>
                    <a:pt x="6328" y="755"/>
                  </a:cubicBezTo>
                  <a:cubicBezTo>
                    <a:pt x="6131" y="574"/>
                    <a:pt x="5941" y="370"/>
                    <a:pt x="5732" y="196"/>
                  </a:cubicBezTo>
                  <a:close/>
                  <a:moveTo>
                    <a:pt x="5531" y="166"/>
                  </a:moveTo>
                  <a:cubicBezTo>
                    <a:pt x="5903" y="761"/>
                    <a:pt x="6572" y="1259"/>
                    <a:pt x="7113" y="1685"/>
                  </a:cubicBezTo>
                  <a:cubicBezTo>
                    <a:pt x="7708" y="2151"/>
                    <a:pt x="8338" y="2567"/>
                    <a:pt x="9001" y="2928"/>
                  </a:cubicBezTo>
                  <a:cubicBezTo>
                    <a:pt x="10364" y="3672"/>
                    <a:pt x="11809" y="4167"/>
                    <a:pt x="13342" y="4389"/>
                  </a:cubicBezTo>
                  <a:cubicBezTo>
                    <a:pt x="12246" y="6103"/>
                    <a:pt x="11103" y="7790"/>
                    <a:pt x="10001" y="9498"/>
                  </a:cubicBezTo>
                  <a:cubicBezTo>
                    <a:pt x="9144" y="10826"/>
                    <a:pt x="8266" y="12142"/>
                    <a:pt x="7419" y="13478"/>
                  </a:cubicBezTo>
                  <a:cubicBezTo>
                    <a:pt x="7173" y="13862"/>
                    <a:pt x="6931" y="14252"/>
                    <a:pt x="6692" y="14640"/>
                  </a:cubicBezTo>
                  <a:cubicBezTo>
                    <a:pt x="6685" y="14639"/>
                    <a:pt x="6677" y="14636"/>
                    <a:pt x="6669" y="14636"/>
                  </a:cubicBezTo>
                  <a:cubicBezTo>
                    <a:pt x="6668" y="14636"/>
                    <a:pt x="6667" y="14636"/>
                    <a:pt x="6666" y="14636"/>
                  </a:cubicBezTo>
                  <a:cubicBezTo>
                    <a:pt x="6505" y="14645"/>
                    <a:pt x="6344" y="14649"/>
                    <a:pt x="6184" y="14649"/>
                  </a:cubicBezTo>
                  <a:cubicBezTo>
                    <a:pt x="5056" y="14649"/>
                    <a:pt x="3936" y="14430"/>
                    <a:pt x="2896" y="13984"/>
                  </a:cubicBezTo>
                  <a:cubicBezTo>
                    <a:pt x="1769" y="13496"/>
                    <a:pt x="877" y="12761"/>
                    <a:pt x="213" y="11732"/>
                  </a:cubicBezTo>
                  <a:cubicBezTo>
                    <a:pt x="782" y="10457"/>
                    <a:pt x="1356" y="9184"/>
                    <a:pt x="1935" y="7914"/>
                  </a:cubicBezTo>
                  <a:cubicBezTo>
                    <a:pt x="2240" y="7244"/>
                    <a:pt x="2549" y="6572"/>
                    <a:pt x="2861" y="5902"/>
                  </a:cubicBezTo>
                  <a:cubicBezTo>
                    <a:pt x="3305" y="4945"/>
                    <a:pt x="3754" y="3987"/>
                    <a:pt x="4203" y="3032"/>
                  </a:cubicBezTo>
                  <a:cubicBezTo>
                    <a:pt x="4652" y="2084"/>
                    <a:pt x="5140" y="1142"/>
                    <a:pt x="5531" y="166"/>
                  </a:cubicBezTo>
                  <a:close/>
                  <a:moveTo>
                    <a:pt x="5552" y="0"/>
                  </a:moveTo>
                  <a:cubicBezTo>
                    <a:pt x="5544" y="0"/>
                    <a:pt x="5536" y="0"/>
                    <a:pt x="5529" y="1"/>
                  </a:cubicBezTo>
                  <a:cubicBezTo>
                    <a:pt x="5495" y="3"/>
                    <a:pt x="5465" y="25"/>
                    <a:pt x="5459" y="60"/>
                  </a:cubicBezTo>
                  <a:cubicBezTo>
                    <a:pt x="5457" y="66"/>
                    <a:pt x="5460" y="71"/>
                    <a:pt x="5460" y="77"/>
                  </a:cubicBezTo>
                  <a:cubicBezTo>
                    <a:pt x="4932" y="999"/>
                    <a:pt x="4497" y="1984"/>
                    <a:pt x="4039" y="2944"/>
                  </a:cubicBezTo>
                  <a:cubicBezTo>
                    <a:pt x="3586" y="3898"/>
                    <a:pt x="3135" y="4855"/>
                    <a:pt x="2690" y="5813"/>
                  </a:cubicBezTo>
                  <a:cubicBezTo>
                    <a:pt x="1791" y="7751"/>
                    <a:pt x="905" y="9696"/>
                    <a:pt x="36" y="11651"/>
                  </a:cubicBezTo>
                  <a:cubicBezTo>
                    <a:pt x="13" y="11670"/>
                    <a:pt x="1" y="11700"/>
                    <a:pt x="14" y="11735"/>
                  </a:cubicBezTo>
                  <a:cubicBezTo>
                    <a:pt x="514" y="12871"/>
                    <a:pt x="1628" y="13678"/>
                    <a:pt x="2734" y="14169"/>
                  </a:cubicBezTo>
                  <a:cubicBezTo>
                    <a:pt x="3823" y="14655"/>
                    <a:pt x="5010" y="14890"/>
                    <a:pt x="6200" y="14890"/>
                  </a:cubicBezTo>
                  <a:cubicBezTo>
                    <a:pt x="6358" y="14890"/>
                    <a:pt x="6517" y="14886"/>
                    <a:pt x="6675" y="14878"/>
                  </a:cubicBezTo>
                  <a:cubicBezTo>
                    <a:pt x="6683" y="14875"/>
                    <a:pt x="6690" y="14873"/>
                    <a:pt x="6698" y="14871"/>
                  </a:cubicBezTo>
                  <a:cubicBezTo>
                    <a:pt x="6708" y="14873"/>
                    <a:pt x="6718" y="14874"/>
                    <a:pt x="6728" y="14874"/>
                  </a:cubicBezTo>
                  <a:cubicBezTo>
                    <a:pt x="6761" y="14874"/>
                    <a:pt x="6795" y="14860"/>
                    <a:pt x="6818" y="14826"/>
                  </a:cubicBezTo>
                  <a:cubicBezTo>
                    <a:pt x="7987" y="13113"/>
                    <a:pt x="9076" y="11346"/>
                    <a:pt x="10200" y="9604"/>
                  </a:cubicBezTo>
                  <a:cubicBezTo>
                    <a:pt x="11322" y="7861"/>
                    <a:pt x="12405" y="6093"/>
                    <a:pt x="13535" y="4358"/>
                  </a:cubicBezTo>
                  <a:cubicBezTo>
                    <a:pt x="13559" y="4326"/>
                    <a:pt x="13545" y="4296"/>
                    <a:pt x="13521" y="4277"/>
                  </a:cubicBezTo>
                  <a:cubicBezTo>
                    <a:pt x="13518" y="4268"/>
                    <a:pt x="13516" y="4261"/>
                    <a:pt x="13514" y="4253"/>
                  </a:cubicBezTo>
                  <a:cubicBezTo>
                    <a:pt x="13513" y="4250"/>
                    <a:pt x="13510" y="4241"/>
                    <a:pt x="13506" y="4237"/>
                  </a:cubicBezTo>
                  <a:cubicBezTo>
                    <a:pt x="13503" y="4219"/>
                    <a:pt x="13497" y="4200"/>
                    <a:pt x="13483" y="4183"/>
                  </a:cubicBezTo>
                  <a:cubicBezTo>
                    <a:pt x="13474" y="4171"/>
                    <a:pt x="13463" y="4162"/>
                    <a:pt x="13453" y="4151"/>
                  </a:cubicBezTo>
                  <a:cubicBezTo>
                    <a:pt x="13448" y="4142"/>
                    <a:pt x="13441" y="4132"/>
                    <a:pt x="13434" y="4126"/>
                  </a:cubicBezTo>
                  <a:cubicBezTo>
                    <a:pt x="13418" y="4104"/>
                    <a:pt x="13399" y="4084"/>
                    <a:pt x="13379" y="4067"/>
                  </a:cubicBezTo>
                  <a:lnTo>
                    <a:pt x="13377" y="4066"/>
                  </a:lnTo>
                  <a:cubicBezTo>
                    <a:pt x="12369" y="2938"/>
                    <a:pt x="11111" y="2017"/>
                    <a:pt x="9768" y="1328"/>
                  </a:cubicBezTo>
                  <a:cubicBezTo>
                    <a:pt x="9101" y="987"/>
                    <a:pt x="8409" y="706"/>
                    <a:pt x="7694" y="480"/>
                  </a:cubicBezTo>
                  <a:cubicBezTo>
                    <a:pt x="7314" y="358"/>
                    <a:pt x="6927" y="254"/>
                    <a:pt x="6535" y="172"/>
                  </a:cubicBezTo>
                  <a:cubicBezTo>
                    <a:pt x="6298" y="117"/>
                    <a:pt x="6001" y="20"/>
                    <a:pt x="5737" y="20"/>
                  </a:cubicBezTo>
                  <a:cubicBezTo>
                    <a:pt x="5731" y="20"/>
                    <a:pt x="5726" y="20"/>
                    <a:pt x="5721" y="20"/>
                  </a:cubicBezTo>
                  <a:cubicBezTo>
                    <a:pt x="5714" y="20"/>
                    <a:pt x="5708" y="20"/>
                    <a:pt x="5700" y="16"/>
                  </a:cubicBezTo>
                  <a:cubicBezTo>
                    <a:pt x="5653" y="10"/>
                    <a:pt x="5602" y="0"/>
                    <a:pt x="5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5038950" y="1348450"/>
              <a:ext cx="285175" cy="332825"/>
            </a:xfrm>
            <a:custGeom>
              <a:avLst/>
              <a:gdLst/>
              <a:ahLst/>
              <a:cxnLst/>
              <a:rect l="l" t="t" r="r" b="b"/>
              <a:pathLst>
                <a:path w="11407" h="13313" extrusionOk="0">
                  <a:moveTo>
                    <a:pt x="3596" y="1"/>
                  </a:moveTo>
                  <a:cubicBezTo>
                    <a:pt x="3205" y="977"/>
                    <a:pt x="2717" y="1919"/>
                    <a:pt x="2268" y="2867"/>
                  </a:cubicBezTo>
                  <a:cubicBezTo>
                    <a:pt x="1819" y="3822"/>
                    <a:pt x="1370" y="4781"/>
                    <a:pt x="926" y="5737"/>
                  </a:cubicBezTo>
                  <a:cubicBezTo>
                    <a:pt x="614" y="6407"/>
                    <a:pt x="305" y="7079"/>
                    <a:pt x="0" y="7749"/>
                  </a:cubicBezTo>
                  <a:lnTo>
                    <a:pt x="345" y="7907"/>
                  </a:lnTo>
                  <a:cubicBezTo>
                    <a:pt x="929" y="6630"/>
                    <a:pt x="1550" y="5375"/>
                    <a:pt x="2213" y="4134"/>
                  </a:cubicBezTo>
                  <a:cubicBezTo>
                    <a:pt x="2215" y="4128"/>
                    <a:pt x="2220" y="4132"/>
                    <a:pt x="2224" y="4126"/>
                  </a:cubicBezTo>
                  <a:cubicBezTo>
                    <a:pt x="2209" y="4075"/>
                    <a:pt x="2245" y="4011"/>
                    <a:pt x="2309" y="4011"/>
                  </a:cubicBezTo>
                  <a:cubicBezTo>
                    <a:pt x="2315" y="4011"/>
                    <a:pt x="2321" y="4011"/>
                    <a:pt x="2328" y="4013"/>
                  </a:cubicBezTo>
                  <a:cubicBezTo>
                    <a:pt x="3349" y="4193"/>
                    <a:pt x="3807" y="5329"/>
                    <a:pt x="4741" y="5710"/>
                  </a:cubicBezTo>
                  <a:cubicBezTo>
                    <a:pt x="5651" y="6082"/>
                    <a:pt x="6732" y="6013"/>
                    <a:pt x="7573" y="6555"/>
                  </a:cubicBezTo>
                  <a:cubicBezTo>
                    <a:pt x="8193" y="6956"/>
                    <a:pt x="8512" y="7571"/>
                    <a:pt x="8149" y="8260"/>
                  </a:cubicBezTo>
                  <a:cubicBezTo>
                    <a:pt x="7636" y="9233"/>
                    <a:pt x="6996" y="10160"/>
                    <a:pt x="6408" y="11086"/>
                  </a:cubicBezTo>
                  <a:cubicBezTo>
                    <a:pt x="6107" y="11561"/>
                    <a:pt x="5811" y="12033"/>
                    <a:pt x="5509" y="12506"/>
                  </a:cubicBezTo>
                  <a:cubicBezTo>
                    <a:pt x="5396" y="12683"/>
                    <a:pt x="5283" y="12901"/>
                    <a:pt x="5156" y="13106"/>
                  </a:cubicBezTo>
                  <a:lnTo>
                    <a:pt x="5484" y="13313"/>
                  </a:lnTo>
                  <a:cubicBezTo>
                    <a:pt x="6331" y="11977"/>
                    <a:pt x="7209" y="10661"/>
                    <a:pt x="8066" y="9333"/>
                  </a:cubicBezTo>
                  <a:cubicBezTo>
                    <a:pt x="9168" y="7625"/>
                    <a:pt x="10311" y="5937"/>
                    <a:pt x="11407" y="4224"/>
                  </a:cubicBezTo>
                  <a:cubicBezTo>
                    <a:pt x="9874" y="4002"/>
                    <a:pt x="8429" y="3507"/>
                    <a:pt x="7066" y="2764"/>
                  </a:cubicBezTo>
                  <a:cubicBezTo>
                    <a:pt x="6403" y="2402"/>
                    <a:pt x="5773" y="1986"/>
                    <a:pt x="5178" y="1521"/>
                  </a:cubicBezTo>
                  <a:cubicBezTo>
                    <a:pt x="4637" y="1095"/>
                    <a:pt x="3968" y="596"/>
                    <a:pt x="3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4995900" y="1542175"/>
              <a:ext cx="180175" cy="168400"/>
            </a:xfrm>
            <a:custGeom>
              <a:avLst/>
              <a:gdLst/>
              <a:ahLst/>
              <a:cxnLst/>
              <a:rect l="l" t="t" r="r" b="b"/>
              <a:pathLst>
                <a:path w="7207" h="6736" extrusionOk="0">
                  <a:moveTo>
                    <a:pt x="1722" y="0"/>
                  </a:moveTo>
                  <a:cubicBezTo>
                    <a:pt x="1143" y="1270"/>
                    <a:pt x="569" y="2543"/>
                    <a:pt x="0" y="3819"/>
                  </a:cubicBezTo>
                  <a:cubicBezTo>
                    <a:pt x="664" y="4847"/>
                    <a:pt x="1556" y="5582"/>
                    <a:pt x="2683" y="6070"/>
                  </a:cubicBezTo>
                  <a:cubicBezTo>
                    <a:pt x="3723" y="6516"/>
                    <a:pt x="4843" y="6735"/>
                    <a:pt x="5971" y="6735"/>
                  </a:cubicBezTo>
                  <a:cubicBezTo>
                    <a:pt x="6131" y="6735"/>
                    <a:pt x="6292" y="6731"/>
                    <a:pt x="6453" y="6722"/>
                  </a:cubicBezTo>
                  <a:cubicBezTo>
                    <a:pt x="6454" y="6722"/>
                    <a:pt x="6455" y="6722"/>
                    <a:pt x="6456" y="6722"/>
                  </a:cubicBezTo>
                  <a:cubicBezTo>
                    <a:pt x="6464" y="6722"/>
                    <a:pt x="6472" y="6725"/>
                    <a:pt x="6479" y="6726"/>
                  </a:cubicBezTo>
                  <a:cubicBezTo>
                    <a:pt x="6718" y="6338"/>
                    <a:pt x="6960" y="5948"/>
                    <a:pt x="7206" y="5564"/>
                  </a:cubicBezTo>
                  <a:lnTo>
                    <a:pt x="6878" y="5357"/>
                  </a:lnTo>
                  <a:cubicBezTo>
                    <a:pt x="6747" y="5559"/>
                    <a:pt x="6601" y="5750"/>
                    <a:pt x="6423" y="5875"/>
                  </a:cubicBezTo>
                  <a:cubicBezTo>
                    <a:pt x="6248" y="5996"/>
                    <a:pt x="6042" y="6031"/>
                    <a:pt x="5832" y="6031"/>
                  </a:cubicBezTo>
                  <a:cubicBezTo>
                    <a:pt x="5687" y="6031"/>
                    <a:pt x="5540" y="6014"/>
                    <a:pt x="5401" y="5997"/>
                  </a:cubicBezTo>
                  <a:cubicBezTo>
                    <a:pt x="4913" y="5933"/>
                    <a:pt x="4431" y="5805"/>
                    <a:pt x="3965" y="5644"/>
                  </a:cubicBezTo>
                  <a:cubicBezTo>
                    <a:pt x="3097" y="5339"/>
                    <a:pt x="2280" y="4876"/>
                    <a:pt x="1588" y="4269"/>
                  </a:cubicBezTo>
                  <a:cubicBezTo>
                    <a:pt x="1320" y="4033"/>
                    <a:pt x="962" y="3744"/>
                    <a:pt x="888" y="3371"/>
                  </a:cubicBezTo>
                  <a:cubicBezTo>
                    <a:pt x="816" y="3029"/>
                    <a:pt x="980" y="2691"/>
                    <a:pt x="1105" y="2383"/>
                  </a:cubicBezTo>
                  <a:cubicBezTo>
                    <a:pt x="1414" y="1634"/>
                    <a:pt x="1735" y="893"/>
                    <a:pt x="2067" y="158"/>
                  </a:cubicBezTo>
                  <a:lnTo>
                    <a:pt x="1722" y="0"/>
                  </a:lnTo>
                  <a:close/>
                </a:path>
              </a:pathLst>
            </a:custGeom>
            <a:solidFill>
              <a:srgbClr val="E6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5016300" y="1448700"/>
              <a:ext cx="235475" cy="244275"/>
            </a:xfrm>
            <a:custGeom>
              <a:avLst/>
              <a:gdLst/>
              <a:ahLst/>
              <a:cxnLst/>
              <a:rect l="l" t="t" r="r" b="b"/>
              <a:pathLst>
                <a:path w="9419" h="9771" extrusionOk="0">
                  <a:moveTo>
                    <a:pt x="3193" y="182"/>
                  </a:moveTo>
                  <a:lnTo>
                    <a:pt x="3193" y="182"/>
                  </a:lnTo>
                  <a:cubicBezTo>
                    <a:pt x="3336" y="213"/>
                    <a:pt x="3466" y="267"/>
                    <a:pt x="3584" y="330"/>
                  </a:cubicBezTo>
                  <a:cubicBezTo>
                    <a:pt x="4176" y="644"/>
                    <a:pt x="4558" y="1282"/>
                    <a:pt x="5121" y="1648"/>
                  </a:cubicBezTo>
                  <a:cubicBezTo>
                    <a:pt x="5743" y="2056"/>
                    <a:pt x="6496" y="2117"/>
                    <a:pt x="7205" y="2256"/>
                  </a:cubicBezTo>
                  <a:cubicBezTo>
                    <a:pt x="7920" y="2399"/>
                    <a:pt x="9050" y="2759"/>
                    <a:pt x="9056" y="3669"/>
                  </a:cubicBezTo>
                  <a:cubicBezTo>
                    <a:pt x="9057" y="3705"/>
                    <a:pt x="9052" y="3737"/>
                    <a:pt x="9047" y="3773"/>
                  </a:cubicBezTo>
                  <a:cubicBezTo>
                    <a:pt x="9041" y="3769"/>
                    <a:pt x="9036" y="3767"/>
                    <a:pt x="9030" y="3767"/>
                  </a:cubicBezTo>
                  <a:cubicBezTo>
                    <a:pt x="8913" y="3768"/>
                    <a:pt x="8796" y="3772"/>
                    <a:pt x="8679" y="3772"/>
                  </a:cubicBezTo>
                  <a:cubicBezTo>
                    <a:pt x="8554" y="3772"/>
                    <a:pt x="8429" y="3768"/>
                    <a:pt x="8305" y="3753"/>
                  </a:cubicBezTo>
                  <a:cubicBezTo>
                    <a:pt x="8082" y="3727"/>
                    <a:pt x="7857" y="3672"/>
                    <a:pt x="7640" y="3611"/>
                  </a:cubicBezTo>
                  <a:cubicBezTo>
                    <a:pt x="7177" y="3483"/>
                    <a:pt x="6726" y="3327"/>
                    <a:pt x="6278" y="3159"/>
                  </a:cubicBezTo>
                  <a:cubicBezTo>
                    <a:pt x="6276" y="3158"/>
                    <a:pt x="6274" y="3158"/>
                    <a:pt x="6273" y="3158"/>
                  </a:cubicBezTo>
                  <a:cubicBezTo>
                    <a:pt x="6262" y="3158"/>
                    <a:pt x="6257" y="3170"/>
                    <a:pt x="6268" y="3177"/>
                  </a:cubicBezTo>
                  <a:cubicBezTo>
                    <a:pt x="6704" y="3392"/>
                    <a:pt x="7142" y="3609"/>
                    <a:pt x="7609" y="3755"/>
                  </a:cubicBezTo>
                  <a:cubicBezTo>
                    <a:pt x="7990" y="3873"/>
                    <a:pt x="8421" y="3982"/>
                    <a:pt x="8833" y="3982"/>
                  </a:cubicBezTo>
                  <a:cubicBezTo>
                    <a:pt x="8890" y="3982"/>
                    <a:pt x="8946" y="3980"/>
                    <a:pt x="9002" y="3976"/>
                  </a:cubicBezTo>
                  <a:lnTo>
                    <a:pt x="9002" y="3976"/>
                  </a:lnTo>
                  <a:cubicBezTo>
                    <a:pt x="8885" y="4336"/>
                    <a:pt x="8601" y="4695"/>
                    <a:pt x="8419" y="4979"/>
                  </a:cubicBezTo>
                  <a:cubicBezTo>
                    <a:pt x="8168" y="5370"/>
                    <a:pt x="7918" y="5764"/>
                    <a:pt x="7670" y="6162"/>
                  </a:cubicBezTo>
                  <a:cubicBezTo>
                    <a:pt x="7166" y="6973"/>
                    <a:pt x="6646" y="7778"/>
                    <a:pt x="6119" y="8576"/>
                  </a:cubicBezTo>
                  <a:cubicBezTo>
                    <a:pt x="5844" y="8997"/>
                    <a:pt x="5614" y="9521"/>
                    <a:pt x="5048" y="9562"/>
                  </a:cubicBezTo>
                  <a:cubicBezTo>
                    <a:pt x="4994" y="9566"/>
                    <a:pt x="4940" y="9568"/>
                    <a:pt x="4884" y="9568"/>
                  </a:cubicBezTo>
                  <a:cubicBezTo>
                    <a:pt x="4476" y="9568"/>
                    <a:pt x="4039" y="9470"/>
                    <a:pt x="3655" y="9370"/>
                  </a:cubicBezTo>
                  <a:cubicBezTo>
                    <a:pt x="2793" y="9151"/>
                    <a:pt x="1977" y="8741"/>
                    <a:pt x="1268" y="8201"/>
                  </a:cubicBezTo>
                  <a:cubicBezTo>
                    <a:pt x="949" y="7955"/>
                    <a:pt x="564" y="7667"/>
                    <a:pt x="335" y="7324"/>
                  </a:cubicBezTo>
                  <a:cubicBezTo>
                    <a:pt x="46" y="6892"/>
                    <a:pt x="351" y="6356"/>
                    <a:pt x="525" y="5938"/>
                  </a:cubicBezTo>
                  <a:cubicBezTo>
                    <a:pt x="1317" y="4038"/>
                    <a:pt x="2179" y="2156"/>
                    <a:pt x="3112" y="322"/>
                  </a:cubicBezTo>
                  <a:cubicBezTo>
                    <a:pt x="3119" y="370"/>
                    <a:pt x="3132" y="419"/>
                    <a:pt x="3138" y="461"/>
                  </a:cubicBezTo>
                  <a:cubicBezTo>
                    <a:pt x="3174" y="662"/>
                    <a:pt x="3231" y="858"/>
                    <a:pt x="3310" y="1045"/>
                  </a:cubicBezTo>
                  <a:cubicBezTo>
                    <a:pt x="3462" y="1404"/>
                    <a:pt x="3674" y="1776"/>
                    <a:pt x="3963" y="2045"/>
                  </a:cubicBezTo>
                  <a:cubicBezTo>
                    <a:pt x="3971" y="2052"/>
                    <a:pt x="3979" y="2055"/>
                    <a:pt x="3987" y="2055"/>
                  </a:cubicBezTo>
                  <a:cubicBezTo>
                    <a:pt x="4014" y="2055"/>
                    <a:pt x="4037" y="2019"/>
                    <a:pt x="4014" y="1991"/>
                  </a:cubicBezTo>
                  <a:cubicBezTo>
                    <a:pt x="3775" y="1724"/>
                    <a:pt x="3559" y="1450"/>
                    <a:pt x="3418" y="1115"/>
                  </a:cubicBezTo>
                  <a:cubicBezTo>
                    <a:pt x="3352" y="962"/>
                    <a:pt x="3298" y="798"/>
                    <a:pt x="3254" y="634"/>
                  </a:cubicBezTo>
                  <a:cubicBezTo>
                    <a:pt x="3233" y="553"/>
                    <a:pt x="3215" y="472"/>
                    <a:pt x="3201" y="391"/>
                  </a:cubicBezTo>
                  <a:cubicBezTo>
                    <a:pt x="3187" y="320"/>
                    <a:pt x="3168" y="246"/>
                    <a:pt x="3193" y="182"/>
                  </a:cubicBezTo>
                  <a:close/>
                  <a:moveTo>
                    <a:pt x="3215" y="1"/>
                  </a:moveTo>
                  <a:cubicBezTo>
                    <a:pt x="3151" y="1"/>
                    <a:pt x="3115" y="65"/>
                    <a:pt x="3129" y="116"/>
                  </a:cubicBezTo>
                  <a:cubicBezTo>
                    <a:pt x="3126" y="121"/>
                    <a:pt x="3121" y="118"/>
                    <a:pt x="3119" y="124"/>
                  </a:cubicBezTo>
                  <a:cubicBezTo>
                    <a:pt x="2456" y="1364"/>
                    <a:pt x="1835" y="2619"/>
                    <a:pt x="1251" y="3897"/>
                  </a:cubicBezTo>
                  <a:cubicBezTo>
                    <a:pt x="919" y="4631"/>
                    <a:pt x="598" y="5373"/>
                    <a:pt x="289" y="6122"/>
                  </a:cubicBezTo>
                  <a:cubicBezTo>
                    <a:pt x="164" y="6430"/>
                    <a:pt x="0" y="6768"/>
                    <a:pt x="72" y="7110"/>
                  </a:cubicBezTo>
                  <a:cubicBezTo>
                    <a:pt x="146" y="7483"/>
                    <a:pt x="504" y="7772"/>
                    <a:pt x="772" y="8008"/>
                  </a:cubicBezTo>
                  <a:cubicBezTo>
                    <a:pt x="1464" y="8615"/>
                    <a:pt x="2281" y="9078"/>
                    <a:pt x="3149" y="9383"/>
                  </a:cubicBezTo>
                  <a:cubicBezTo>
                    <a:pt x="3615" y="9544"/>
                    <a:pt x="4097" y="9672"/>
                    <a:pt x="4585" y="9736"/>
                  </a:cubicBezTo>
                  <a:cubicBezTo>
                    <a:pt x="4724" y="9753"/>
                    <a:pt x="4871" y="9770"/>
                    <a:pt x="5016" y="9770"/>
                  </a:cubicBezTo>
                  <a:cubicBezTo>
                    <a:pt x="5226" y="9770"/>
                    <a:pt x="5432" y="9735"/>
                    <a:pt x="5607" y="9614"/>
                  </a:cubicBezTo>
                  <a:cubicBezTo>
                    <a:pt x="5784" y="9489"/>
                    <a:pt x="5931" y="9298"/>
                    <a:pt x="6060" y="9096"/>
                  </a:cubicBezTo>
                  <a:cubicBezTo>
                    <a:pt x="6189" y="8891"/>
                    <a:pt x="6302" y="8673"/>
                    <a:pt x="6414" y="8496"/>
                  </a:cubicBezTo>
                  <a:cubicBezTo>
                    <a:pt x="6717" y="8023"/>
                    <a:pt x="7013" y="7551"/>
                    <a:pt x="7314" y="7076"/>
                  </a:cubicBezTo>
                  <a:cubicBezTo>
                    <a:pt x="7901" y="6150"/>
                    <a:pt x="8542" y="5223"/>
                    <a:pt x="9055" y="4250"/>
                  </a:cubicBezTo>
                  <a:cubicBezTo>
                    <a:pt x="9418" y="3561"/>
                    <a:pt x="9099" y="2946"/>
                    <a:pt x="8479" y="2545"/>
                  </a:cubicBezTo>
                  <a:cubicBezTo>
                    <a:pt x="7638" y="2003"/>
                    <a:pt x="6557" y="2072"/>
                    <a:pt x="5647" y="1700"/>
                  </a:cubicBezTo>
                  <a:cubicBezTo>
                    <a:pt x="4713" y="1319"/>
                    <a:pt x="4255" y="183"/>
                    <a:pt x="3234" y="3"/>
                  </a:cubicBezTo>
                  <a:cubicBezTo>
                    <a:pt x="3227" y="1"/>
                    <a:pt x="3221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5017475" y="1453250"/>
              <a:ext cx="225275" cy="234675"/>
            </a:xfrm>
            <a:custGeom>
              <a:avLst/>
              <a:gdLst/>
              <a:ahLst/>
              <a:cxnLst/>
              <a:rect l="l" t="t" r="r" b="b"/>
              <a:pathLst>
                <a:path w="9011" h="9387" extrusionOk="0">
                  <a:moveTo>
                    <a:pt x="3146" y="0"/>
                  </a:moveTo>
                  <a:cubicBezTo>
                    <a:pt x="3121" y="64"/>
                    <a:pt x="3140" y="138"/>
                    <a:pt x="3154" y="209"/>
                  </a:cubicBezTo>
                  <a:cubicBezTo>
                    <a:pt x="3168" y="290"/>
                    <a:pt x="3186" y="371"/>
                    <a:pt x="3207" y="452"/>
                  </a:cubicBezTo>
                  <a:cubicBezTo>
                    <a:pt x="3251" y="616"/>
                    <a:pt x="3305" y="780"/>
                    <a:pt x="3371" y="933"/>
                  </a:cubicBezTo>
                  <a:cubicBezTo>
                    <a:pt x="3512" y="1267"/>
                    <a:pt x="3728" y="1542"/>
                    <a:pt x="3967" y="1809"/>
                  </a:cubicBezTo>
                  <a:cubicBezTo>
                    <a:pt x="3990" y="1836"/>
                    <a:pt x="3968" y="1873"/>
                    <a:pt x="3940" y="1873"/>
                  </a:cubicBezTo>
                  <a:cubicBezTo>
                    <a:pt x="3932" y="1873"/>
                    <a:pt x="3924" y="1870"/>
                    <a:pt x="3916" y="1863"/>
                  </a:cubicBezTo>
                  <a:cubicBezTo>
                    <a:pt x="3627" y="1593"/>
                    <a:pt x="3415" y="1222"/>
                    <a:pt x="3264" y="863"/>
                  </a:cubicBezTo>
                  <a:cubicBezTo>
                    <a:pt x="3184" y="676"/>
                    <a:pt x="3127" y="480"/>
                    <a:pt x="3091" y="278"/>
                  </a:cubicBezTo>
                  <a:cubicBezTo>
                    <a:pt x="3085" y="236"/>
                    <a:pt x="3072" y="188"/>
                    <a:pt x="3066" y="140"/>
                  </a:cubicBezTo>
                  <a:cubicBezTo>
                    <a:pt x="2132" y="1974"/>
                    <a:pt x="1270" y="3856"/>
                    <a:pt x="478" y="5755"/>
                  </a:cubicBezTo>
                  <a:cubicBezTo>
                    <a:pt x="304" y="6174"/>
                    <a:pt x="0" y="6710"/>
                    <a:pt x="288" y="7142"/>
                  </a:cubicBezTo>
                  <a:cubicBezTo>
                    <a:pt x="517" y="7485"/>
                    <a:pt x="902" y="7771"/>
                    <a:pt x="1221" y="8019"/>
                  </a:cubicBezTo>
                  <a:cubicBezTo>
                    <a:pt x="1931" y="8558"/>
                    <a:pt x="2746" y="8969"/>
                    <a:pt x="3608" y="9188"/>
                  </a:cubicBezTo>
                  <a:cubicBezTo>
                    <a:pt x="3992" y="9288"/>
                    <a:pt x="4429" y="9386"/>
                    <a:pt x="4837" y="9386"/>
                  </a:cubicBezTo>
                  <a:cubicBezTo>
                    <a:pt x="4893" y="9386"/>
                    <a:pt x="4947" y="9384"/>
                    <a:pt x="5001" y="9380"/>
                  </a:cubicBezTo>
                  <a:cubicBezTo>
                    <a:pt x="5567" y="9339"/>
                    <a:pt x="5797" y="8815"/>
                    <a:pt x="6072" y="8394"/>
                  </a:cubicBezTo>
                  <a:cubicBezTo>
                    <a:pt x="6599" y="7596"/>
                    <a:pt x="7119" y="6791"/>
                    <a:pt x="7624" y="5980"/>
                  </a:cubicBezTo>
                  <a:cubicBezTo>
                    <a:pt x="7871" y="5582"/>
                    <a:pt x="8121" y="5188"/>
                    <a:pt x="8372" y="4797"/>
                  </a:cubicBezTo>
                  <a:cubicBezTo>
                    <a:pt x="8554" y="4513"/>
                    <a:pt x="8838" y="4154"/>
                    <a:pt x="8955" y="3794"/>
                  </a:cubicBezTo>
                  <a:lnTo>
                    <a:pt x="8955" y="3794"/>
                  </a:lnTo>
                  <a:cubicBezTo>
                    <a:pt x="8899" y="3798"/>
                    <a:pt x="8843" y="3800"/>
                    <a:pt x="8786" y="3800"/>
                  </a:cubicBezTo>
                  <a:cubicBezTo>
                    <a:pt x="8374" y="3800"/>
                    <a:pt x="7943" y="3691"/>
                    <a:pt x="7563" y="3573"/>
                  </a:cubicBezTo>
                  <a:cubicBezTo>
                    <a:pt x="7095" y="3427"/>
                    <a:pt x="6657" y="3210"/>
                    <a:pt x="6221" y="2994"/>
                  </a:cubicBezTo>
                  <a:cubicBezTo>
                    <a:pt x="6210" y="2988"/>
                    <a:pt x="6215" y="2976"/>
                    <a:pt x="6226" y="2976"/>
                  </a:cubicBezTo>
                  <a:cubicBezTo>
                    <a:pt x="6227" y="2976"/>
                    <a:pt x="6229" y="2976"/>
                    <a:pt x="6231" y="2977"/>
                  </a:cubicBezTo>
                  <a:cubicBezTo>
                    <a:pt x="6679" y="3145"/>
                    <a:pt x="7130" y="3301"/>
                    <a:pt x="7593" y="3429"/>
                  </a:cubicBezTo>
                  <a:cubicBezTo>
                    <a:pt x="7811" y="3490"/>
                    <a:pt x="8035" y="3545"/>
                    <a:pt x="8258" y="3571"/>
                  </a:cubicBezTo>
                  <a:cubicBezTo>
                    <a:pt x="8382" y="3585"/>
                    <a:pt x="8507" y="3589"/>
                    <a:pt x="8632" y="3589"/>
                  </a:cubicBezTo>
                  <a:cubicBezTo>
                    <a:pt x="8749" y="3589"/>
                    <a:pt x="8866" y="3586"/>
                    <a:pt x="8983" y="3584"/>
                  </a:cubicBezTo>
                  <a:cubicBezTo>
                    <a:pt x="8989" y="3585"/>
                    <a:pt x="8994" y="3587"/>
                    <a:pt x="9000" y="3591"/>
                  </a:cubicBezTo>
                  <a:cubicBezTo>
                    <a:pt x="9005" y="3555"/>
                    <a:pt x="9010" y="3523"/>
                    <a:pt x="9009" y="3487"/>
                  </a:cubicBezTo>
                  <a:cubicBezTo>
                    <a:pt x="9003" y="2577"/>
                    <a:pt x="7873" y="2217"/>
                    <a:pt x="7158" y="2074"/>
                  </a:cubicBezTo>
                  <a:cubicBezTo>
                    <a:pt x="6449" y="1934"/>
                    <a:pt x="5696" y="1874"/>
                    <a:pt x="5074" y="1466"/>
                  </a:cubicBezTo>
                  <a:cubicBezTo>
                    <a:pt x="4511" y="1100"/>
                    <a:pt x="4129" y="462"/>
                    <a:pt x="3539" y="147"/>
                  </a:cubicBezTo>
                  <a:cubicBezTo>
                    <a:pt x="3419" y="84"/>
                    <a:pt x="3289" y="31"/>
                    <a:pt x="3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5133875" y="1349225"/>
              <a:ext cx="188975" cy="102000"/>
            </a:xfrm>
            <a:custGeom>
              <a:avLst/>
              <a:gdLst/>
              <a:ahLst/>
              <a:cxnLst/>
              <a:rect l="l" t="t" r="r" b="b"/>
              <a:pathLst>
                <a:path w="7559" h="4080" extrusionOk="0">
                  <a:moveTo>
                    <a:pt x="0" y="0"/>
                  </a:moveTo>
                  <a:cubicBezTo>
                    <a:pt x="209" y="174"/>
                    <a:pt x="399" y="378"/>
                    <a:pt x="596" y="559"/>
                  </a:cubicBezTo>
                  <a:cubicBezTo>
                    <a:pt x="881" y="819"/>
                    <a:pt x="1172" y="1066"/>
                    <a:pt x="1475" y="1302"/>
                  </a:cubicBezTo>
                  <a:cubicBezTo>
                    <a:pt x="2070" y="1765"/>
                    <a:pt x="2708" y="2181"/>
                    <a:pt x="3369" y="2545"/>
                  </a:cubicBezTo>
                  <a:cubicBezTo>
                    <a:pt x="4668" y="3261"/>
                    <a:pt x="6106" y="3772"/>
                    <a:pt x="7558" y="4080"/>
                  </a:cubicBezTo>
                  <a:cubicBezTo>
                    <a:pt x="6480" y="3027"/>
                    <a:pt x="5304" y="2101"/>
                    <a:pt x="3967" y="1394"/>
                  </a:cubicBezTo>
                  <a:cubicBezTo>
                    <a:pt x="3273" y="1026"/>
                    <a:pt x="2544" y="705"/>
                    <a:pt x="1796" y="458"/>
                  </a:cubicBezTo>
                  <a:cubicBezTo>
                    <a:pt x="1456" y="344"/>
                    <a:pt x="1109" y="243"/>
                    <a:pt x="763" y="155"/>
                  </a:cubicBezTo>
                  <a:cubicBezTo>
                    <a:pt x="538" y="100"/>
                    <a:pt x="248" y="80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5167800" y="1445150"/>
              <a:ext cx="156325" cy="236125"/>
            </a:xfrm>
            <a:custGeom>
              <a:avLst/>
              <a:gdLst/>
              <a:ahLst/>
              <a:cxnLst/>
              <a:rect l="l" t="t" r="r" b="b"/>
              <a:pathLst>
                <a:path w="6253" h="9445" extrusionOk="0">
                  <a:moveTo>
                    <a:pt x="4598" y="1"/>
                  </a:moveTo>
                  <a:cubicBezTo>
                    <a:pt x="4383" y="1134"/>
                    <a:pt x="3786" y="2300"/>
                    <a:pt x="3043" y="3367"/>
                  </a:cubicBezTo>
                  <a:cubicBezTo>
                    <a:pt x="3184" y="3672"/>
                    <a:pt x="3190" y="4021"/>
                    <a:pt x="2995" y="4392"/>
                  </a:cubicBezTo>
                  <a:cubicBezTo>
                    <a:pt x="2482" y="5365"/>
                    <a:pt x="1841" y="6292"/>
                    <a:pt x="1254" y="7218"/>
                  </a:cubicBezTo>
                  <a:cubicBezTo>
                    <a:pt x="953" y="7693"/>
                    <a:pt x="657" y="8165"/>
                    <a:pt x="354" y="8638"/>
                  </a:cubicBezTo>
                  <a:cubicBezTo>
                    <a:pt x="242" y="8815"/>
                    <a:pt x="129" y="9033"/>
                    <a:pt x="0" y="9238"/>
                  </a:cubicBezTo>
                  <a:lnTo>
                    <a:pt x="329" y="9445"/>
                  </a:lnTo>
                  <a:cubicBezTo>
                    <a:pt x="1176" y="8109"/>
                    <a:pt x="2055" y="6793"/>
                    <a:pt x="2912" y="5465"/>
                  </a:cubicBezTo>
                  <a:cubicBezTo>
                    <a:pt x="4014" y="3757"/>
                    <a:pt x="5157" y="2069"/>
                    <a:pt x="6253" y="356"/>
                  </a:cubicBezTo>
                  <a:cubicBezTo>
                    <a:pt x="5689" y="275"/>
                    <a:pt x="5138" y="155"/>
                    <a:pt x="459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4995900" y="1604250"/>
              <a:ext cx="180175" cy="106325"/>
            </a:xfrm>
            <a:custGeom>
              <a:avLst/>
              <a:gdLst/>
              <a:ahLst/>
              <a:cxnLst/>
              <a:rect l="l" t="t" r="r" b="b"/>
              <a:pathLst>
                <a:path w="7207" h="4253" extrusionOk="0">
                  <a:moveTo>
                    <a:pt x="602" y="0"/>
                  </a:moveTo>
                  <a:cubicBezTo>
                    <a:pt x="402" y="446"/>
                    <a:pt x="200" y="889"/>
                    <a:pt x="0" y="1335"/>
                  </a:cubicBezTo>
                  <a:cubicBezTo>
                    <a:pt x="664" y="2364"/>
                    <a:pt x="1556" y="3099"/>
                    <a:pt x="2683" y="3587"/>
                  </a:cubicBezTo>
                  <a:cubicBezTo>
                    <a:pt x="3723" y="4033"/>
                    <a:pt x="4844" y="4252"/>
                    <a:pt x="5971" y="4252"/>
                  </a:cubicBezTo>
                  <a:cubicBezTo>
                    <a:pt x="6132" y="4252"/>
                    <a:pt x="6292" y="4248"/>
                    <a:pt x="6453" y="4239"/>
                  </a:cubicBezTo>
                  <a:cubicBezTo>
                    <a:pt x="6454" y="4239"/>
                    <a:pt x="6455" y="4239"/>
                    <a:pt x="6456" y="4239"/>
                  </a:cubicBezTo>
                  <a:cubicBezTo>
                    <a:pt x="6465" y="4239"/>
                    <a:pt x="6472" y="4242"/>
                    <a:pt x="6479" y="4243"/>
                  </a:cubicBezTo>
                  <a:cubicBezTo>
                    <a:pt x="6718" y="3855"/>
                    <a:pt x="6960" y="3465"/>
                    <a:pt x="7206" y="3081"/>
                  </a:cubicBezTo>
                  <a:lnTo>
                    <a:pt x="6878" y="2874"/>
                  </a:lnTo>
                  <a:cubicBezTo>
                    <a:pt x="6747" y="3076"/>
                    <a:pt x="6601" y="3267"/>
                    <a:pt x="6423" y="3392"/>
                  </a:cubicBezTo>
                  <a:cubicBezTo>
                    <a:pt x="6248" y="3513"/>
                    <a:pt x="6042" y="3548"/>
                    <a:pt x="5832" y="3548"/>
                  </a:cubicBezTo>
                  <a:cubicBezTo>
                    <a:pt x="5687" y="3548"/>
                    <a:pt x="5540" y="3531"/>
                    <a:pt x="5401" y="3514"/>
                  </a:cubicBezTo>
                  <a:cubicBezTo>
                    <a:pt x="4913" y="3450"/>
                    <a:pt x="4431" y="3322"/>
                    <a:pt x="3966" y="3161"/>
                  </a:cubicBezTo>
                  <a:cubicBezTo>
                    <a:pt x="3097" y="2856"/>
                    <a:pt x="2280" y="2393"/>
                    <a:pt x="1588" y="1786"/>
                  </a:cubicBezTo>
                  <a:cubicBezTo>
                    <a:pt x="1320" y="1550"/>
                    <a:pt x="962" y="1261"/>
                    <a:pt x="888" y="888"/>
                  </a:cubicBezTo>
                  <a:cubicBezTo>
                    <a:pt x="853" y="718"/>
                    <a:pt x="876" y="549"/>
                    <a:pt x="923" y="383"/>
                  </a:cubicBezTo>
                  <a:cubicBezTo>
                    <a:pt x="809" y="263"/>
                    <a:pt x="704" y="135"/>
                    <a:pt x="602" y="0"/>
                  </a:cubicBezTo>
                  <a:close/>
                </a:path>
              </a:pathLst>
            </a:custGeom>
            <a:solidFill>
              <a:srgbClr val="E6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5021300" y="1547775"/>
              <a:ext cx="220050" cy="140150"/>
            </a:xfrm>
            <a:custGeom>
              <a:avLst/>
              <a:gdLst/>
              <a:ahLst/>
              <a:cxnLst/>
              <a:rect l="l" t="t" r="r" b="b"/>
              <a:pathLst>
                <a:path w="8802" h="5606" extrusionOk="0">
                  <a:moveTo>
                    <a:pt x="8352" y="0"/>
                  </a:moveTo>
                  <a:cubicBezTo>
                    <a:pt x="7705" y="816"/>
                    <a:pt x="7001" y="1547"/>
                    <a:pt x="6362" y="2112"/>
                  </a:cubicBezTo>
                  <a:cubicBezTo>
                    <a:pt x="5325" y="3033"/>
                    <a:pt x="4002" y="3812"/>
                    <a:pt x="2589" y="3812"/>
                  </a:cubicBezTo>
                  <a:cubicBezTo>
                    <a:pt x="2391" y="3812"/>
                    <a:pt x="2191" y="3797"/>
                    <a:pt x="1989" y="3764"/>
                  </a:cubicBezTo>
                  <a:cubicBezTo>
                    <a:pt x="1186" y="3635"/>
                    <a:pt x="550" y="3274"/>
                    <a:pt x="36" y="2773"/>
                  </a:cubicBezTo>
                  <a:lnTo>
                    <a:pt x="36" y="2773"/>
                  </a:lnTo>
                  <a:cubicBezTo>
                    <a:pt x="1" y="2976"/>
                    <a:pt x="13" y="3179"/>
                    <a:pt x="135" y="3361"/>
                  </a:cubicBezTo>
                  <a:cubicBezTo>
                    <a:pt x="364" y="3704"/>
                    <a:pt x="749" y="3992"/>
                    <a:pt x="1069" y="4238"/>
                  </a:cubicBezTo>
                  <a:cubicBezTo>
                    <a:pt x="1778" y="4777"/>
                    <a:pt x="2593" y="5188"/>
                    <a:pt x="3455" y="5407"/>
                  </a:cubicBezTo>
                  <a:cubicBezTo>
                    <a:pt x="3839" y="5507"/>
                    <a:pt x="4276" y="5605"/>
                    <a:pt x="4684" y="5605"/>
                  </a:cubicBezTo>
                  <a:cubicBezTo>
                    <a:pt x="4740" y="5605"/>
                    <a:pt x="4794" y="5603"/>
                    <a:pt x="4848" y="5599"/>
                  </a:cubicBezTo>
                  <a:cubicBezTo>
                    <a:pt x="5414" y="5558"/>
                    <a:pt x="5644" y="5034"/>
                    <a:pt x="5920" y="4613"/>
                  </a:cubicBezTo>
                  <a:cubicBezTo>
                    <a:pt x="6446" y="3815"/>
                    <a:pt x="6966" y="3010"/>
                    <a:pt x="7471" y="2199"/>
                  </a:cubicBezTo>
                  <a:cubicBezTo>
                    <a:pt x="7718" y="1801"/>
                    <a:pt x="7968" y="1407"/>
                    <a:pt x="8219" y="1015"/>
                  </a:cubicBezTo>
                  <a:cubicBezTo>
                    <a:pt x="8401" y="732"/>
                    <a:pt x="8685" y="373"/>
                    <a:pt x="8802" y="13"/>
                  </a:cubicBezTo>
                  <a:lnTo>
                    <a:pt x="8802" y="13"/>
                  </a:lnTo>
                  <a:cubicBezTo>
                    <a:pt x="8754" y="17"/>
                    <a:pt x="8707" y="18"/>
                    <a:pt x="8658" y="18"/>
                  </a:cubicBezTo>
                  <a:cubicBezTo>
                    <a:pt x="8557" y="18"/>
                    <a:pt x="8455" y="11"/>
                    <a:pt x="835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5283425" y="1417775"/>
              <a:ext cx="39425" cy="33450"/>
            </a:xfrm>
            <a:custGeom>
              <a:avLst/>
              <a:gdLst/>
              <a:ahLst/>
              <a:cxnLst/>
              <a:rect l="l" t="t" r="r" b="b"/>
              <a:pathLst>
                <a:path w="1577" h="1338" extrusionOk="0">
                  <a:moveTo>
                    <a:pt x="49" y="0"/>
                  </a:moveTo>
                  <a:lnTo>
                    <a:pt x="49" y="0"/>
                  </a:lnTo>
                  <a:cubicBezTo>
                    <a:pt x="53" y="69"/>
                    <a:pt x="62" y="136"/>
                    <a:pt x="62" y="208"/>
                  </a:cubicBezTo>
                  <a:cubicBezTo>
                    <a:pt x="64" y="441"/>
                    <a:pt x="37" y="680"/>
                    <a:pt x="1" y="919"/>
                  </a:cubicBezTo>
                  <a:cubicBezTo>
                    <a:pt x="521" y="1085"/>
                    <a:pt x="1047" y="1226"/>
                    <a:pt x="1576" y="1338"/>
                  </a:cubicBezTo>
                  <a:cubicBezTo>
                    <a:pt x="1089" y="862"/>
                    <a:pt x="581" y="415"/>
                    <a:pt x="49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5211725" y="1356950"/>
              <a:ext cx="106150" cy="56500"/>
            </a:xfrm>
            <a:custGeom>
              <a:avLst/>
              <a:gdLst/>
              <a:ahLst/>
              <a:cxnLst/>
              <a:rect l="l" t="t" r="r" b="b"/>
              <a:pathLst>
                <a:path w="4246" h="2260" extrusionOk="0">
                  <a:moveTo>
                    <a:pt x="2620" y="181"/>
                  </a:moveTo>
                  <a:cubicBezTo>
                    <a:pt x="2831" y="181"/>
                    <a:pt x="3041" y="220"/>
                    <a:pt x="3242" y="313"/>
                  </a:cubicBezTo>
                  <a:cubicBezTo>
                    <a:pt x="3760" y="553"/>
                    <a:pt x="4102" y="1236"/>
                    <a:pt x="3712" y="1741"/>
                  </a:cubicBezTo>
                  <a:cubicBezTo>
                    <a:pt x="3524" y="1986"/>
                    <a:pt x="3250" y="2066"/>
                    <a:pt x="2960" y="2066"/>
                  </a:cubicBezTo>
                  <a:cubicBezTo>
                    <a:pt x="2660" y="2066"/>
                    <a:pt x="2344" y="1980"/>
                    <a:pt x="2089" y="1900"/>
                  </a:cubicBezTo>
                  <a:cubicBezTo>
                    <a:pt x="1609" y="1749"/>
                    <a:pt x="1118" y="1634"/>
                    <a:pt x="619" y="1634"/>
                  </a:cubicBezTo>
                  <a:cubicBezTo>
                    <a:pt x="472" y="1634"/>
                    <a:pt x="325" y="1644"/>
                    <a:pt x="177" y="1666"/>
                  </a:cubicBezTo>
                  <a:cubicBezTo>
                    <a:pt x="535" y="1180"/>
                    <a:pt x="993" y="772"/>
                    <a:pt x="1526" y="487"/>
                  </a:cubicBezTo>
                  <a:cubicBezTo>
                    <a:pt x="1861" y="308"/>
                    <a:pt x="2242" y="181"/>
                    <a:pt x="2620" y="181"/>
                  </a:cubicBezTo>
                  <a:close/>
                  <a:moveTo>
                    <a:pt x="2648" y="0"/>
                  </a:moveTo>
                  <a:cubicBezTo>
                    <a:pt x="2349" y="0"/>
                    <a:pt x="2045" y="71"/>
                    <a:pt x="1770" y="187"/>
                  </a:cubicBezTo>
                  <a:cubicBezTo>
                    <a:pt x="1073" y="479"/>
                    <a:pt x="438" y="1013"/>
                    <a:pt x="76" y="1679"/>
                  </a:cubicBezTo>
                  <a:cubicBezTo>
                    <a:pt x="55" y="1682"/>
                    <a:pt x="40" y="1694"/>
                    <a:pt x="30" y="1709"/>
                  </a:cubicBezTo>
                  <a:cubicBezTo>
                    <a:pt x="0" y="1755"/>
                    <a:pt x="18" y="1833"/>
                    <a:pt x="82" y="1833"/>
                  </a:cubicBezTo>
                  <a:cubicBezTo>
                    <a:pt x="84" y="1833"/>
                    <a:pt x="85" y="1833"/>
                    <a:pt x="87" y="1833"/>
                  </a:cubicBezTo>
                  <a:cubicBezTo>
                    <a:pt x="233" y="1825"/>
                    <a:pt x="379" y="1820"/>
                    <a:pt x="525" y="1820"/>
                  </a:cubicBezTo>
                  <a:cubicBezTo>
                    <a:pt x="740" y="1820"/>
                    <a:pt x="954" y="1832"/>
                    <a:pt x="1168" y="1864"/>
                  </a:cubicBezTo>
                  <a:cubicBezTo>
                    <a:pt x="1548" y="1923"/>
                    <a:pt x="1905" y="2061"/>
                    <a:pt x="2272" y="2163"/>
                  </a:cubicBezTo>
                  <a:cubicBezTo>
                    <a:pt x="2478" y="2220"/>
                    <a:pt x="2707" y="2260"/>
                    <a:pt x="2933" y="2260"/>
                  </a:cubicBezTo>
                  <a:cubicBezTo>
                    <a:pt x="3311" y="2260"/>
                    <a:pt x="3678" y="2148"/>
                    <a:pt x="3905" y="1816"/>
                  </a:cubicBezTo>
                  <a:cubicBezTo>
                    <a:pt x="4245" y="1317"/>
                    <a:pt x="4043" y="633"/>
                    <a:pt x="3583" y="292"/>
                  </a:cubicBezTo>
                  <a:cubicBezTo>
                    <a:pt x="3305" y="86"/>
                    <a:pt x="2979" y="0"/>
                    <a:pt x="2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5216125" y="1361450"/>
              <a:ext cx="98175" cy="47175"/>
            </a:xfrm>
            <a:custGeom>
              <a:avLst/>
              <a:gdLst/>
              <a:ahLst/>
              <a:cxnLst/>
              <a:rect l="l" t="t" r="r" b="b"/>
              <a:pathLst>
                <a:path w="3927" h="1887" extrusionOk="0">
                  <a:moveTo>
                    <a:pt x="2444" y="1"/>
                  </a:moveTo>
                  <a:cubicBezTo>
                    <a:pt x="2066" y="1"/>
                    <a:pt x="1685" y="128"/>
                    <a:pt x="1350" y="307"/>
                  </a:cubicBezTo>
                  <a:cubicBezTo>
                    <a:pt x="817" y="592"/>
                    <a:pt x="359" y="1000"/>
                    <a:pt x="1" y="1486"/>
                  </a:cubicBezTo>
                  <a:cubicBezTo>
                    <a:pt x="149" y="1464"/>
                    <a:pt x="296" y="1454"/>
                    <a:pt x="443" y="1454"/>
                  </a:cubicBezTo>
                  <a:cubicBezTo>
                    <a:pt x="942" y="1454"/>
                    <a:pt x="1433" y="1569"/>
                    <a:pt x="1913" y="1720"/>
                  </a:cubicBezTo>
                  <a:cubicBezTo>
                    <a:pt x="2168" y="1800"/>
                    <a:pt x="2484" y="1886"/>
                    <a:pt x="2784" y="1886"/>
                  </a:cubicBezTo>
                  <a:cubicBezTo>
                    <a:pt x="3074" y="1886"/>
                    <a:pt x="3348" y="1806"/>
                    <a:pt x="3536" y="1561"/>
                  </a:cubicBezTo>
                  <a:cubicBezTo>
                    <a:pt x="3926" y="1057"/>
                    <a:pt x="3584" y="373"/>
                    <a:pt x="3066" y="133"/>
                  </a:cubicBezTo>
                  <a:cubicBezTo>
                    <a:pt x="2865" y="40"/>
                    <a:pt x="2655" y="1"/>
                    <a:pt x="2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5216125" y="1381725"/>
              <a:ext cx="92950" cy="26900"/>
            </a:xfrm>
            <a:custGeom>
              <a:avLst/>
              <a:gdLst/>
              <a:ahLst/>
              <a:cxnLst/>
              <a:rect l="l" t="t" r="r" b="b"/>
              <a:pathLst>
                <a:path w="3718" h="1076" extrusionOk="0">
                  <a:moveTo>
                    <a:pt x="622" y="0"/>
                  </a:moveTo>
                  <a:cubicBezTo>
                    <a:pt x="391" y="201"/>
                    <a:pt x="182" y="428"/>
                    <a:pt x="1" y="675"/>
                  </a:cubicBezTo>
                  <a:cubicBezTo>
                    <a:pt x="149" y="653"/>
                    <a:pt x="296" y="643"/>
                    <a:pt x="443" y="643"/>
                  </a:cubicBezTo>
                  <a:cubicBezTo>
                    <a:pt x="942" y="643"/>
                    <a:pt x="1433" y="758"/>
                    <a:pt x="1913" y="909"/>
                  </a:cubicBezTo>
                  <a:cubicBezTo>
                    <a:pt x="2168" y="989"/>
                    <a:pt x="2484" y="1075"/>
                    <a:pt x="2784" y="1075"/>
                  </a:cubicBezTo>
                  <a:cubicBezTo>
                    <a:pt x="3074" y="1075"/>
                    <a:pt x="3348" y="995"/>
                    <a:pt x="3536" y="750"/>
                  </a:cubicBezTo>
                  <a:cubicBezTo>
                    <a:pt x="3672" y="575"/>
                    <a:pt x="3718" y="378"/>
                    <a:pt x="3699" y="185"/>
                  </a:cubicBezTo>
                  <a:lnTo>
                    <a:pt x="3699" y="185"/>
                  </a:lnTo>
                  <a:cubicBezTo>
                    <a:pt x="3250" y="451"/>
                    <a:pt x="2727" y="576"/>
                    <a:pt x="2202" y="576"/>
                  </a:cubicBezTo>
                  <a:cubicBezTo>
                    <a:pt x="1748" y="576"/>
                    <a:pt x="1292" y="483"/>
                    <a:pt x="879" y="307"/>
                  </a:cubicBezTo>
                  <a:cubicBezTo>
                    <a:pt x="730" y="243"/>
                    <a:pt x="650" y="126"/>
                    <a:pt x="62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5180475" y="1310000"/>
              <a:ext cx="36725" cy="61825"/>
            </a:xfrm>
            <a:custGeom>
              <a:avLst/>
              <a:gdLst/>
              <a:ahLst/>
              <a:cxnLst/>
              <a:rect l="l" t="t" r="r" b="b"/>
              <a:pathLst>
                <a:path w="1469" h="2473" extrusionOk="0">
                  <a:moveTo>
                    <a:pt x="658" y="182"/>
                  </a:moveTo>
                  <a:cubicBezTo>
                    <a:pt x="854" y="182"/>
                    <a:pt x="1052" y="323"/>
                    <a:pt x="1141" y="504"/>
                  </a:cubicBezTo>
                  <a:cubicBezTo>
                    <a:pt x="1294" y="814"/>
                    <a:pt x="1216" y="1197"/>
                    <a:pt x="1095" y="1502"/>
                  </a:cubicBezTo>
                  <a:cubicBezTo>
                    <a:pt x="980" y="1794"/>
                    <a:pt x="798" y="2071"/>
                    <a:pt x="572" y="2294"/>
                  </a:cubicBezTo>
                  <a:cubicBezTo>
                    <a:pt x="472" y="1945"/>
                    <a:pt x="368" y="1594"/>
                    <a:pt x="272" y="1242"/>
                  </a:cubicBezTo>
                  <a:cubicBezTo>
                    <a:pt x="187" y="928"/>
                    <a:pt x="122" y="518"/>
                    <a:pt x="403" y="277"/>
                  </a:cubicBezTo>
                  <a:cubicBezTo>
                    <a:pt x="481" y="211"/>
                    <a:pt x="569" y="182"/>
                    <a:pt x="658" y="182"/>
                  </a:cubicBezTo>
                  <a:close/>
                  <a:moveTo>
                    <a:pt x="663" y="1"/>
                  </a:moveTo>
                  <a:cubicBezTo>
                    <a:pt x="619" y="1"/>
                    <a:pt x="575" y="6"/>
                    <a:pt x="531" y="16"/>
                  </a:cubicBezTo>
                  <a:cubicBezTo>
                    <a:pt x="149" y="110"/>
                    <a:pt x="1" y="527"/>
                    <a:pt x="24" y="880"/>
                  </a:cubicBezTo>
                  <a:cubicBezTo>
                    <a:pt x="42" y="1132"/>
                    <a:pt x="127" y="1374"/>
                    <a:pt x="196" y="1614"/>
                  </a:cubicBezTo>
                  <a:cubicBezTo>
                    <a:pt x="272" y="1879"/>
                    <a:pt x="348" y="2142"/>
                    <a:pt x="424" y="2407"/>
                  </a:cubicBezTo>
                  <a:cubicBezTo>
                    <a:pt x="429" y="2425"/>
                    <a:pt x="440" y="2437"/>
                    <a:pt x="450" y="2448"/>
                  </a:cubicBezTo>
                  <a:cubicBezTo>
                    <a:pt x="457" y="2458"/>
                    <a:pt x="466" y="2464"/>
                    <a:pt x="477" y="2465"/>
                  </a:cubicBezTo>
                  <a:cubicBezTo>
                    <a:pt x="490" y="2470"/>
                    <a:pt x="503" y="2473"/>
                    <a:pt x="515" y="2473"/>
                  </a:cubicBezTo>
                  <a:cubicBezTo>
                    <a:pt x="561" y="2473"/>
                    <a:pt x="604" y="2442"/>
                    <a:pt x="598" y="2390"/>
                  </a:cubicBezTo>
                  <a:cubicBezTo>
                    <a:pt x="867" y="2192"/>
                    <a:pt x="1076" y="1943"/>
                    <a:pt x="1218" y="1634"/>
                  </a:cubicBezTo>
                  <a:cubicBezTo>
                    <a:pt x="1379" y="1285"/>
                    <a:pt x="1469" y="861"/>
                    <a:pt x="1327" y="492"/>
                  </a:cubicBezTo>
                  <a:cubicBezTo>
                    <a:pt x="1224" y="226"/>
                    <a:pt x="954" y="1"/>
                    <a:pt x="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5183500" y="1314525"/>
              <a:ext cx="29350" cy="52850"/>
            </a:xfrm>
            <a:custGeom>
              <a:avLst/>
              <a:gdLst/>
              <a:ahLst/>
              <a:cxnLst/>
              <a:rect l="l" t="t" r="r" b="b"/>
              <a:pathLst>
                <a:path w="1174" h="2114" extrusionOk="0">
                  <a:moveTo>
                    <a:pt x="537" y="1"/>
                  </a:moveTo>
                  <a:cubicBezTo>
                    <a:pt x="448" y="1"/>
                    <a:pt x="360" y="30"/>
                    <a:pt x="282" y="96"/>
                  </a:cubicBezTo>
                  <a:cubicBezTo>
                    <a:pt x="1" y="337"/>
                    <a:pt x="66" y="747"/>
                    <a:pt x="151" y="1061"/>
                  </a:cubicBezTo>
                  <a:cubicBezTo>
                    <a:pt x="246" y="1413"/>
                    <a:pt x="351" y="1764"/>
                    <a:pt x="451" y="2113"/>
                  </a:cubicBezTo>
                  <a:cubicBezTo>
                    <a:pt x="677" y="1890"/>
                    <a:pt x="859" y="1613"/>
                    <a:pt x="974" y="1321"/>
                  </a:cubicBezTo>
                  <a:cubicBezTo>
                    <a:pt x="1095" y="1016"/>
                    <a:pt x="1173" y="633"/>
                    <a:pt x="1020" y="323"/>
                  </a:cubicBezTo>
                  <a:cubicBezTo>
                    <a:pt x="931" y="142"/>
                    <a:pt x="733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5190050" y="1315625"/>
              <a:ext cx="22800" cy="51750"/>
            </a:xfrm>
            <a:custGeom>
              <a:avLst/>
              <a:gdLst/>
              <a:ahLst/>
              <a:cxnLst/>
              <a:rect l="l" t="t" r="r" b="b"/>
              <a:pathLst>
                <a:path w="912" h="2070" extrusionOk="0">
                  <a:moveTo>
                    <a:pt x="466" y="0"/>
                  </a:moveTo>
                  <a:cubicBezTo>
                    <a:pt x="500" y="224"/>
                    <a:pt x="484" y="458"/>
                    <a:pt x="420" y="675"/>
                  </a:cubicBezTo>
                  <a:cubicBezTo>
                    <a:pt x="364" y="962"/>
                    <a:pt x="219" y="1226"/>
                    <a:pt x="1" y="1413"/>
                  </a:cubicBezTo>
                  <a:cubicBezTo>
                    <a:pt x="63" y="1632"/>
                    <a:pt x="127" y="1851"/>
                    <a:pt x="189" y="2069"/>
                  </a:cubicBezTo>
                  <a:cubicBezTo>
                    <a:pt x="415" y="1846"/>
                    <a:pt x="597" y="1569"/>
                    <a:pt x="712" y="1277"/>
                  </a:cubicBezTo>
                  <a:cubicBezTo>
                    <a:pt x="833" y="972"/>
                    <a:pt x="911" y="589"/>
                    <a:pt x="758" y="279"/>
                  </a:cubicBezTo>
                  <a:cubicBezTo>
                    <a:pt x="699" y="159"/>
                    <a:pt x="590" y="55"/>
                    <a:pt x="46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5388750" y="1489600"/>
              <a:ext cx="85625" cy="72975"/>
            </a:xfrm>
            <a:custGeom>
              <a:avLst/>
              <a:gdLst/>
              <a:ahLst/>
              <a:cxnLst/>
              <a:rect l="l" t="t" r="r" b="b"/>
              <a:pathLst>
                <a:path w="3425" h="2919" extrusionOk="0">
                  <a:moveTo>
                    <a:pt x="1602" y="0"/>
                  </a:moveTo>
                  <a:cubicBezTo>
                    <a:pt x="575" y="0"/>
                    <a:pt x="70" y="1173"/>
                    <a:pt x="0" y="2062"/>
                  </a:cubicBezTo>
                  <a:cubicBezTo>
                    <a:pt x="249" y="1311"/>
                    <a:pt x="688" y="272"/>
                    <a:pt x="1593" y="272"/>
                  </a:cubicBezTo>
                  <a:cubicBezTo>
                    <a:pt x="1622" y="272"/>
                    <a:pt x="1652" y="273"/>
                    <a:pt x="1682" y="275"/>
                  </a:cubicBezTo>
                  <a:cubicBezTo>
                    <a:pt x="3193" y="480"/>
                    <a:pt x="3077" y="1802"/>
                    <a:pt x="2599" y="2918"/>
                  </a:cubicBezTo>
                  <a:cubicBezTo>
                    <a:pt x="3425" y="1757"/>
                    <a:pt x="3386" y="206"/>
                    <a:pt x="1704" y="4"/>
                  </a:cubicBezTo>
                  <a:cubicBezTo>
                    <a:pt x="1670" y="1"/>
                    <a:pt x="1636" y="0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5579450" y="1551825"/>
              <a:ext cx="84550" cy="73550"/>
            </a:xfrm>
            <a:custGeom>
              <a:avLst/>
              <a:gdLst/>
              <a:ahLst/>
              <a:cxnLst/>
              <a:rect l="l" t="t" r="r" b="b"/>
              <a:pathLst>
                <a:path w="3382" h="2942" extrusionOk="0">
                  <a:moveTo>
                    <a:pt x="1538" y="1"/>
                  </a:moveTo>
                  <a:cubicBezTo>
                    <a:pt x="596" y="1"/>
                    <a:pt x="21" y="982"/>
                    <a:pt x="0" y="2086"/>
                  </a:cubicBezTo>
                  <a:cubicBezTo>
                    <a:pt x="218" y="1165"/>
                    <a:pt x="687" y="272"/>
                    <a:pt x="1518" y="272"/>
                  </a:cubicBezTo>
                  <a:cubicBezTo>
                    <a:pt x="1752" y="272"/>
                    <a:pt x="2015" y="343"/>
                    <a:pt x="2308" y="504"/>
                  </a:cubicBezTo>
                  <a:cubicBezTo>
                    <a:pt x="3127" y="1022"/>
                    <a:pt x="2854" y="2166"/>
                    <a:pt x="2599" y="2942"/>
                  </a:cubicBezTo>
                  <a:cubicBezTo>
                    <a:pt x="3086" y="2160"/>
                    <a:pt x="3381" y="860"/>
                    <a:pt x="2452" y="274"/>
                  </a:cubicBezTo>
                  <a:cubicBezTo>
                    <a:pt x="2119" y="85"/>
                    <a:pt x="1813" y="1"/>
                    <a:pt x="1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5492600" y="1566975"/>
              <a:ext cx="52250" cy="35650"/>
            </a:xfrm>
            <a:custGeom>
              <a:avLst/>
              <a:gdLst/>
              <a:ahLst/>
              <a:cxnLst/>
              <a:rect l="l" t="t" r="r" b="b"/>
              <a:pathLst>
                <a:path w="2090" h="1426" extrusionOk="0">
                  <a:moveTo>
                    <a:pt x="149" y="0"/>
                  </a:moveTo>
                  <a:lnTo>
                    <a:pt x="149" y="0"/>
                  </a:lnTo>
                  <a:cubicBezTo>
                    <a:pt x="1" y="452"/>
                    <a:pt x="161" y="1042"/>
                    <a:pt x="610" y="1271"/>
                  </a:cubicBezTo>
                  <a:cubicBezTo>
                    <a:pt x="790" y="1376"/>
                    <a:pt x="979" y="1426"/>
                    <a:pt x="1159" y="1426"/>
                  </a:cubicBezTo>
                  <a:cubicBezTo>
                    <a:pt x="1595" y="1426"/>
                    <a:pt x="1983" y="1136"/>
                    <a:pt x="2090" y="639"/>
                  </a:cubicBezTo>
                  <a:lnTo>
                    <a:pt x="2090" y="639"/>
                  </a:lnTo>
                  <a:cubicBezTo>
                    <a:pt x="1960" y="870"/>
                    <a:pt x="1784" y="1072"/>
                    <a:pt x="1565" y="1175"/>
                  </a:cubicBezTo>
                  <a:cubicBezTo>
                    <a:pt x="1453" y="1226"/>
                    <a:pt x="1332" y="1250"/>
                    <a:pt x="1209" y="1250"/>
                  </a:cubicBezTo>
                  <a:cubicBezTo>
                    <a:pt x="853" y="1250"/>
                    <a:pt x="487" y="1050"/>
                    <a:pt x="315" y="741"/>
                  </a:cubicBezTo>
                  <a:cubicBezTo>
                    <a:pt x="196" y="525"/>
                    <a:pt x="148" y="265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5356700" y="1556300"/>
              <a:ext cx="59525" cy="35800"/>
            </a:xfrm>
            <a:custGeom>
              <a:avLst/>
              <a:gdLst/>
              <a:ahLst/>
              <a:cxnLst/>
              <a:rect l="l" t="t" r="r" b="b"/>
              <a:pathLst>
                <a:path w="2381" h="1432" extrusionOk="0">
                  <a:moveTo>
                    <a:pt x="836" y="1"/>
                  </a:moveTo>
                  <a:cubicBezTo>
                    <a:pt x="476" y="1"/>
                    <a:pt x="191" y="130"/>
                    <a:pt x="115" y="362"/>
                  </a:cubicBezTo>
                  <a:cubicBezTo>
                    <a:pt x="1" y="705"/>
                    <a:pt x="391" y="1142"/>
                    <a:pt x="987" y="1337"/>
                  </a:cubicBezTo>
                  <a:cubicBezTo>
                    <a:pt x="1181" y="1401"/>
                    <a:pt x="1373" y="1432"/>
                    <a:pt x="1547" y="1432"/>
                  </a:cubicBezTo>
                  <a:cubicBezTo>
                    <a:pt x="1907" y="1432"/>
                    <a:pt x="2192" y="1302"/>
                    <a:pt x="2268" y="1071"/>
                  </a:cubicBezTo>
                  <a:cubicBezTo>
                    <a:pt x="2381" y="728"/>
                    <a:pt x="1991" y="291"/>
                    <a:pt x="1396" y="95"/>
                  </a:cubicBezTo>
                  <a:cubicBezTo>
                    <a:pt x="1202" y="31"/>
                    <a:pt x="1011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5600400" y="1636575"/>
              <a:ext cx="59525" cy="35800"/>
            </a:xfrm>
            <a:custGeom>
              <a:avLst/>
              <a:gdLst/>
              <a:ahLst/>
              <a:cxnLst/>
              <a:rect l="l" t="t" r="r" b="b"/>
              <a:pathLst>
                <a:path w="2381" h="1432" extrusionOk="0">
                  <a:moveTo>
                    <a:pt x="835" y="1"/>
                  </a:moveTo>
                  <a:cubicBezTo>
                    <a:pt x="475" y="1"/>
                    <a:pt x="190" y="130"/>
                    <a:pt x="114" y="361"/>
                  </a:cubicBezTo>
                  <a:cubicBezTo>
                    <a:pt x="0" y="705"/>
                    <a:pt x="392" y="1142"/>
                    <a:pt x="986" y="1337"/>
                  </a:cubicBezTo>
                  <a:cubicBezTo>
                    <a:pt x="1181" y="1401"/>
                    <a:pt x="1373" y="1431"/>
                    <a:pt x="1547" y="1431"/>
                  </a:cubicBezTo>
                  <a:cubicBezTo>
                    <a:pt x="1907" y="1431"/>
                    <a:pt x="2192" y="1302"/>
                    <a:pt x="2268" y="1071"/>
                  </a:cubicBezTo>
                  <a:cubicBezTo>
                    <a:pt x="2380" y="727"/>
                    <a:pt x="1990" y="290"/>
                    <a:pt x="1395" y="95"/>
                  </a:cubicBezTo>
                  <a:cubicBezTo>
                    <a:pt x="1201" y="31"/>
                    <a:pt x="1009" y="1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5605350" y="1654525"/>
              <a:ext cx="324450" cy="154375"/>
            </a:xfrm>
            <a:custGeom>
              <a:avLst/>
              <a:gdLst/>
              <a:ahLst/>
              <a:cxnLst/>
              <a:rect l="l" t="t" r="r" b="b"/>
              <a:pathLst>
                <a:path w="12978" h="6175" extrusionOk="0">
                  <a:moveTo>
                    <a:pt x="12338" y="1"/>
                  </a:moveTo>
                  <a:cubicBezTo>
                    <a:pt x="12322" y="1"/>
                    <a:pt x="12305" y="10"/>
                    <a:pt x="12296" y="29"/>
                  </a:cubicBezTo>
                  <a:cubicBezTo>
                    <a:pt x="12295" y="33"/>
                    <a:pt x="12293" y="38"/>
                    <a:pt x="12291" y="41"/>
                  </a:cubicBezTo>
                  <a:cubicBezTo>
                    <a:pt x="12279" y="52"/>
                    <a:pt x="12271" y="66"/>
                    <a:pt x="12262" y="80"/>
                  </a:cubicBezTo>
                  <a:cubicBezTo>
                    <a:pt x="12248" y="103"/>
                    <a:pt x="12238" y="127"/>
                    <a:pt x="12228" y="153"/>
                  </a:cubicBezTo>
                  <a:cubicBezTo>
                    <a:pt x="12214" y="195"/>
                    <a:pt x="12199" y="241"/>
                    <a:pt x="12188" y="286"/>
                  </a:cubicBezTo>
                  <a:cubicBezTo>
                    <a:pt x="12181" y="308"/>
                    <a:pt x="12175" y="331"/>
                    <a:pt x="12170" y="355"/>
                  </a:cubicBezTo>
                  <a:cubicBezTo>
                    <a:pt x="12124" y="355"/>
                    <a:pt x="12079" y="359"/>
                    <a:pt x="12036" y="373"/>
                  </a:cubicBezTo>
                  <a:cubicBezTo>
                    <a:pt x="12034" y="366"/>
                    <a:pt x="12033" y="360"/>
                    <a:pt x="12030" y="353"/>
                  </a:cubicBezTo>
                  <a:cubicBezTo>
                    <a:pt x="12021" y="325"/>
                    <a:pt x="12010" y="295"/>
                    <a:pt x="12000" y="265"/>
                  </a:cubicBezTo>
                  <a:cubicBezTo>
                    <a:pt x="11988" y="237"/>
                    <a:pt x="11973" y="210"/>
                    <a:pt x="11956" y="183"/>
                  </a:cubicBezTo>
                  <a:cubicBezTo>
                    <a:pt x="11943" y="161"/>
                    <a:pt x="11920" y="143"/>
                    <a:pt x="11894" y="143"/>
                  </a:cubicBezTo>
                  <a:cubicBezTo>
                    <a:pt x="11889" y="143"/>
                    <a:pt x="11885" y="143"/>
                    <a:pt x="11881" y="144"/>
                  </a:cubicBezTo>
                  <a:cubicBezTo>
                    <a:pt x="11852" y="150"/>
                    <a:pt x="11823" y="176"/>
                    <a:pt x="11823" y="208"/>
                  </a:cubicBezTo>
                  <a:cubicBezTo>
                    <a:pt x="11822" y="229"/>
                    <a:pt x="11826" y="249"/>
                    <a:pt x="11826" y="270"/>
                  </a:cubicBezTo>
                  <a:cubicBezTo>
                    <a:pt x="11824" y="277"/>
                    <a:pt x="11826" y="285"/>
                    <a:pt x="11826" y="292"/>
                  </a:cubicBezTo>
                  <a:cubicBezTo>
                    <a:pt x="11827" y="299"/>
                    <a:pt x="11828" y="307"/>
                    <a:pt x="11830" y="313"/>
                  </a:cubicBezTo>
                  <a:cubicBezTo>
                    <a:pt x="11833" y="344"/>
                    <a:pt x="11839" y="378"/>
                    <a:pt x="11845" y="409"/>
                  </a:cubicBezTo>
                  <a:cubicBezTo>
                    <a:pt x="11848" y="430"/>
                    <a:pt x="11856" y="451"/>
                    <a:pt x="11861" y="473"/>
                  </a:cubicBezTo>
                  <a:cubicBezTo>
                    <a:pt x="11763" y="565"/>
                    <a:pt x="11706" y="697"/>
                    <a:pt x="11721" y="834"/>
                  </a:cubicBezTo>
                  <a:cubicBezTo>
                    <a:pt x="11710" y="934"/>
                    <a:pt x="11764" y="1041"/>
                    <a:pt x="11833" y="1113"/>
                  </a:cubicBezTo>
                  <a:cubicBezTo>
                    <a:pt x="11830" y="1118"/>
                    <a:pt x="11826" y="1120"/>
                    <a:pt x="11824" y="1124"/>
                  </a:cubicBezTo>
                  <a:cubicBezTo>
                    <a:pt x="10995" y="2751"/>
                    <a:pt x="9332" y="3842"/>
                    <a:pt x="7731" y="4615"/>
                  </a:cubicBezTo>
                  <a:cubicBezTo>
                    <a:pt x="6226" y="5340"/>
                    <a:pt x="4585" y="5793"/>
                    <a:pt x="2924" y="5958"/>
                  </a:cubicBezTo>
                  <a:cubicBezTo>
                    <a:pt x="2466" y="6004"/>
                    <a:pt x="2006" y="6028"/>
                    <a:pt x="1546" y="6028"/>
                  </a:cubicBezTo>
                  <a:cubicBezTo>
                    <a:pt x="1527" y="6028"/>
                    <a:pt x="1508" y="6028"/>
                    <a:pt x="1488" y="6028"/>
                  </a:cubicBezTo>
                  <a:cubicBezTo>
                    <a:pt x="1002" y="6027"/>
                    <a:pt x="518" y="5981"/>
                    <a:pt x="32" y="5973"/>
                  </a:cubicBezTo>
                  <a:cubicBezTo>
                    <a:pt x="10" y="5973"/>
                    <a:pt x="1" y="6006"/>
                    <a:pt x="25" y="6012"/>
                  </a:cubicBezTo>
                  <a:cubicBezTo>
                    <a:pt x="560" y="6135"/>
                    <a:pt x="1127" y="6174"/>
                    <a:pt x="1689" y="6174"/>
                  </a:cubicBezTo>
                  <a:cubicBezTo>
                    <a:pt x="1995" y="6174"/>
                    <a:pt x="2300" y="6163"/>
                    <a:pt x="2598" y="6147"/>
                  </a:cubicBezTo>
                  <a:cubicBezTo>
                    <a:pt x="3444" y="6101"/>
                    <a:pt x="4285" y="5976"/>
                    <a:pt x="5109" y="5773"/>
                  </a:cubicBezTo>
                  <a:cubicBezTo>
                    <a:pt x="6789" y="5364"/>
                    <a:pt x="8398" y="4636"/>
                    <a:pt x="9805" y="3629"/>
                  </a:cubicBezTo>
                  <a:cubicBezTo>
                    <a:pt x="10691" y="2996"/>
                    <a:pt x="11497" y="2219"/>
                    <a:pt x="11997" y="1241"/>
                  </a:cubicBezTo>
                  <a:cubicBezTo>
                    <a:pt x="11999" y="1235"/>
                    <a:pt x="11999" y="1231"/>
                    <a:pt x="12001" y="1227"/>
                  </a:cubicBezTo>
                  <a:cubicBezTo>
                    <a:pt x="12055" y="1249"/>
                    <a:pt x="12113" y="1262"/>
                    <a:pt x="12172" y="1262"/>
                  </a:cubicBezTo>
                  <a:cubicBezTo>
                    <a:pt x="12192" y="1262"/>
                    <a:pt x="12212" y="1261"/>
                    <a:pt x="12232" y="1257"/>
                  </a:cubicBezTo>
                  <a:cubicBezTo>
                    <a:pt x="12367" y="1235"/>
                    <a:pt x="12490" y="1146"/>
                    <a:pt x="12556" y="1029"/>
                  </a:cubicBezTo>
                  <a:cubicBezTo>
                    <a:pt x="12586" y="978"/>
                    <a:pt x="12602" y="921"/>
                    <a:pt x="12610" y="864"/>
                  </a:cubicBezTo>
                  <a:cubicBezTo>
                    <a:pt x="12649" y="849"/>
                    <a:pt x="12687" y="835"/>
                    <a:pt x="12726" y="820"/>
                  </a:cubicBezTo>
                  <a:cubicBezTo>
                    <a:pt x="12765" y="805"/>
                    <a:pt x="12803" y="790"/>
                    <a:pt x="12841" y="771"/>
                  </a:cubicBezTo>
                  <a:cubicBezTo>
                    <a:pt x="12874" y="754"/>
                    <a:pt x="12926" y="732"/>
                    <a:pt x="12943" y="693"/>
                  </a:cubicBezTo>
                  <a:cubicBezTo>
                    <a:pt x="12944" y="692"/>
                    <a:pt x="12942" y="692"/>
                    <a:pt x="12945" y="691"/>
                  </a:cubicBezTo>
                  <a:cubicBezTo>
                    <a:pt x="12977" y="663"/>
                    <a:pt x="12960" y="604"/>
                    <a:pt x="12916" y="602"/>
                  </a:cubicBezTo>
                  <a:cubicBezTo>
                    <a:pt x="12915" y="602"/>
                    <a:pt x="12914" y="603"/>
                    <a:pt x="12914" y="603"/>
                  </a:cubicBezTo>
                  <a:cubicBezTo>
                    <a:pt x="12912" y="603"/>
                    <a:pt x="12911" y="602"/>
                    <a:pt x="12911" y="601"/>
                  </a:cubicBezTo>
                  <a:cubicBezTo>
                    <a:pt x="12897" y="594"/>
                    <a:pt x="12881" y="591"/>
                    <a:pt x="12864" y="591"/>
                  </a:cubicBezTo>
                  <a:cubicBezTo>
                    <a:pt x="12837" y="591"/>
                    <a:pt x="12809" y="598"/>
                    <a:pt x="12786" y="603"/>
                  </a:cubicBezTo>
                  <a:cubicBezTo>
                    <a:pt x="12746" y="612"/>
                    <a:pt x="12707" y="625"/>
                    <a:pt x="12666" y="638"/>
                  </a:cubicBezTo>
                  <a:cubicBezTo>
                    <a:pt x="12641" y="645"/>
                    <a:pt x="12616" y="653"/>
                    <a:pt x="12590" y="662"/>
                  </a:cubicBezTo>
                  <a:cubicBezTo>
                    <a:pt x="12585" y="647"/>
                    <a:pt x="12582" y="633"/>
                    <a:pt x="12576" y="620"/>
                  </a:cubicBezTo>
                  <a:cubicBezTo>
                    <a:pt x="12571" y="606"/>
                    <a:pt x="12561" y="594"/>
                    <a:pt x="12555" y="581"/>
                  </a:cubicBezTo>
                  <a:cubicBezTo>
                    <a:pt x="12562" y="569"/>
                    <a:pt x="12569" y="559"/>
                    <a:pt x="12579" y="548"/>
                  </a:cubicBezTo>
                  <a:lnTo>
                    <a:pt x="12645" y="454"/>
                  </a:lnTo>
                  <a:cubicBezTo>
                    <a:pt x="12668" y="422"/>
                    <a:pt x="12689" y="390"/>
                    <a:pt x="12707" y="358"/>
                  </a:cubicBezTo>
                  <a:cubicBezTo>
                    <a:pt x="12730" y="319"/>
                    <a:pt x="12746" y="278"/>
                    <a:pt x="12766" y="239"/>
                  </a:cubicBezTo>
                  <a:cubicBezTo>
                    <a:pt x="12776" y="214"/>
                    <a:pt x="12761" y="183"/>
                    <a:pt x="12742" y="168"/>
                  </a:cubicBezTo>
                  <a:cubicBezTo>
                    <a:pt x="12732" y="162"/>
                    <a:pt x="12720" y="158"/>
                    <a:pt x="12708" y="158"/>
                  </a:cubicBezTo>
                  <a:cubicBezTo>
                    <a:pt x="12694" y="158"/>
                    <a:pt x="12679" y="163"/>
                    <a:pt x="12669" y="172"/>
                  </a:cubicBezTo>
                  <a:cubicBezTo>
                    <a:pt x="12638" y="198"/>
                    <a:pt x="12610" y="215"/>
                    <a:pt x="12581" y="244"/>
                  </a:cubicBezTo>
                  <a:cubicBezTo>
                    <a:pt x="12549" y="276"/>
                    <a:pt x="12519" y="310"/>
                    <a:pt x="12490" y="344"/>
                  </a:cubicBezTo>
                  <a:cubicBezTo>
                    <a:pt x="12465" y="373"/>
                    <a:pt x="12441" y="403"/>
                    <a:pt x="12415" y="432"/>
                  </a:cubicBezTo>
                  <a:cubicBezTo>
                    <a:pt x="12397" y="421"/>
                    <a:pt x="12380" y="408"/>
                    <a:pt x="12360" y="398"/>
                  </a:cubicBezTo>
                  <a:cubicBezTo>
                    <a:pt x="12364" y="374"/>
                    <a:pt x="12368" y="348"/>
                    <a:pt x="12373" y="324"/>
                  </a:cubicBezTo>
                  <a:cubicBezTo>
                    <a:pt x="12381" y="279"/>
                    <a:pt x="12387" y="233"/>
                    <a:pt x="12391" y="187"/>
                  </a:cubicBezTo>
                  <a:cubicBezTo>
                    <a:pt x="12394" y="160"/>
                    <a:pt x="12394" y="135"/>
                    <a:pt x="12391" y="108"/>
                  </a:cubicBezTo>
                  <a:cubicBezTo>
                    <a:pt x="12389" y="91"/>
                    <a:pt x="12386" y="75"/>
                    <a:pt x="12381" y="61"/>
                  </a:cubicBezTo>
                  <a:cubicBezTo>
                    <a:pt x="12382" y="57"/>
                    <a:pt x="12381" y="52"/>
                    <a:pt x="12381" y="46"/>
                  </a:cubicBezTo>
                  <a:cubicBezTo>
                    <a:pt x="12381" y="17"/>
                    <a:pt x="12360" y="1"/>
                    <a:pt x="12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5064250" y="1711025"/>
              <a:ext cx="300325" cy="195725"/>
            </a:xfrm>
            <a:custGeom>
              <a:avLst/>
              <a:gdLst/>
              <a:ahLst/>
              <a:cxnLst/>
              <a:rect l="l" t="t" r="r" b="b"/>
              <a:pathLst>
                <a:path w="12013" h="7829" extrusionOk="0">
                  <a:moveTo>
                    <a:pt x="11289" y="0"/>
                  </a:moveTo>
                  <a:cubicBezTo>
                    <a:pt x="11270" y="0"/>
                    <a:pt x="11252" y="12"/>
                    <a:pt x="11245" y="35"/>
                  </a:cubicBezTo>
                  <a:cubicBezTo>
                    <a:pt x="11245" y="40"/>
                    <a:pt x="11243" y="44"/>
                    <a:pt x="11241" y="48"/>
                  </a:cubicBezTo>
                  <a:cubicBezTo>
                    <a:pt x="11232" y="61"/>
                    <a:pt x="11225" y="75"/>
                    <a:pt x="11219" y="91"/>
                  </a:cubicBezTo>
                  <a:cubicBezTo>
                    <a:pt x="11208" y="116"/>
                    <a:pt x="11202" y="141"/>
                    <a:pt x="11197" y="168"/>
                  </a:cubicBezTo>
                  <a:cubicBezTo>
                    <a:pt x="11189" y="212"/>
                    <a:pt x="11181" y="260"/>
                    <a:pt x="11177" y="305"/>
                  </a:cubicBezTo>
                  <a:cubicBezTo>
                    <a:pt x="11174" y="329"/>
                    <a:pt x="11172" y="352"/>
                    <a:pt x="11170" y="376"/>
                  </a:cubicBezTo>
                  <a:cubicBezTo>
                    <a:pt x="11125" y="383"/>
                    <a:pt x="11081" y="393"/>
                    <a:pt x="11039" y="413"/>
                  </a:cubicBezTo>
                  <a:cubicBezTo>
                    <a:pt x="11037" y="408"/>
                    <a:pt x="11035" y="402"/>
                    <a:pt x="11031" y="396"/>
                  </a:cubicBezTo>
                  <a:cubicBezTo>
                    <a:pt x="11017" y="369"/>
                    <a:pt x="11003" y="341"/>
                    <a:pt x="10987" y="314"/>
                  </a:cubicBezTo>
                  <a:cubicBezTo>
                    <a:pt x="10972" y="287"/>
                    <a:pt x="10952" y="263"/>
                    <a:pt x="10933" y="239"/>
                  </a:cubicBezTo>
                  <a:cubicBezTo>
                    <a:pt x="10919" y="222"/>
                    <a:pt x="10896" y="208"/>
                    <a:pt x="10873" y="208"/>
                  </a:cubicBezTo>
                  <a:cubicBezTo>
                    <a:pt x="10866" y="208"/>
                    <a:pt x="10859" y="209"/>
                    <a:pt x="10852" y="212"/>
                  </a:cubicBezTo>
                  <a:cubicBezTo>
                    <a:pt x="10823" y="222"/>
                    <a:pt x="10800" y="253"/>
                    <a:pt x="10805" y="284"/>
                  </a:cubicBezTo>
                  <a:cubicBezTo>
                    <a:pt x="10807" y="304"/>
                    <a:pt x="10813" y="325"/>
                    <a:pt x="10816" y="345"/>
                  </a:cubicBezTo>
                  <a:cubicBezTo>
                    <a:pt x="10816" y="352"/>
                    <a:pt x="10818" y="360"/>
                    <a:pt x="10819" y="366"/>
                  </a:cubicBezTo>
                  <a:cubicBezTo>
                    <a:pt x="10821" y="374"/>
                    <a:pt x="10823" y="381"/>
                    <a:pt x="10827" y="387"/>
                  </a:cubicBezTo>
                  <a:cubicBezTo>
                    <a:pt x="10835" y="417"/>
                    <a:pt x="10846" y="450"/>
                    <a:pt x="10857" y="479"/>
                  </a:cubicBezTo>
                  <a:cubicBezTo>
                    <a:pt x="10864" y="500"/>
                    <a:pt x="10875" y="520"/>
                    <a:pt x="10883" y="540"/>
                  </a:cubicBezTo>
                  <a:cubicBezTo>
                    <a:pt x="10798" y="646"/>
                    <a:pt x="10762" y="786"/>
                    <a:pt x="10799" y="918"/>
                  </a:cubicBezTo>
                  <a:cubicBezTo>
                    <a:pt x="10803" y="1018"/>
                    <a:pt x="10872" y="1117"/>
                    <a:pt x="10952" y="1177"/>
                  </a:cubicBezTo>
                  <a:cubicBezTo>
                    <a:pt x="10949" y="1182"/>
                    <a:pt x="10945" y="1184"/>
                    <a:pt x="10944" y="1190"/>
                  </a:cubicBezTo>
                  <a:cubicBezTo>
                    <a:pt x="10372" y="2923"/>
                    <a:pt x="8894" y="4255"/>
                    <a:pt x="7429" y="5261"/>
                  </a:cubicBezTo>
                  <a:cubicBezTo>
                    <a:pt x="6052" y="6207"/>
                    <a:pt x="4499" y="6904"/>
                    <a:pt x="2882" y="7320"/>
                  </a:cubicBezTo>
                  <a:cubicBezTo>
                    <a:pt x="2418" y="7440"/>
                    <a:pt x="1948" y="7536"/>
                    <a:pt x="1473" y="7608"/>
                  </a:cubicBezTo>
                  <a:cubicBezTo>
                    <a:pt x="992" y="7680"/>
                    <a:pt x="507" y="7708"/>
                    <a:pt x="26" y="7774"/>
                  </a:cubicBezTo>
                  <a:cubicBezTo>
                    <a:pt x="4" y="7777"/>
                    <a:pt x="0" y="7812"/>
                    <a:pt x="24" y="7814"/>
                  </a:cubicBezTo>
                  <a:cubicBezTo>
                    <a:pt x="158" y="7824"/>
                    <a:pt x="293" y="7828"/>
                    <a:pt x="429" y="7828"/>
                  </a:cubicBezTo>
                  <a:cubicBezTo>
                    <a:pt x="1151" y="7828"/>
                    <a:pt x="1892" y="7701"/>
                    <a:pt x="2588" y="7555"/>
                  </a:cubicBezTo>
                  <a:cubicBezTo>
                    <a:pt x="3418" y="7382"/>
                    <a:pt x="4230" y="7131"/>
                    <a:pt x="5014" y="6805"/>
                  </a:cubicBezTo>
                  <a:cubicBezTo>
                    <a:pt x="6611" y="6145"/>
                    <a:pt x="8092" y="5181"/>
                    <a:pt x="9329" y="3972"/>
                  </a:cubicBezTo>
                  <a:cubicBezTo>
                    <a:pt x="10110" y="3212"/>
                    <a:pt x="10787" y="2322"/>
                    <a:pt x="11132" y="1279"/>
                  </a:cubicBezTo>
                  <a:cubicBezTo>
                    <a:pt x="11133" y="1273"/>
                    <a:pt x="11133" y="1269"/>
                    <a:pt x="11134" y="1264"/>
                  </a:cubicBezTo>
                  <a:cubicBezTo>
                    <a:pt x="11171" y="1272"/>
                    <a:pt x="11209" y="1277"/>
                    <a:pt x="11247" y="1277"/>
                  </a:cubicBezTo>
                  <a:cubicBezTo>
                    <a:pt x="11288" y="1277"/>
                    <a:pt x="11329" y="1271"/>
                    <a:pt x="11368" y="1258"/>
                  </a:cubicBezTo>
                  <a:cubicBezTo>
                    <a:pt x="11497" y="1217"/>
                    <a:pt x="11606" y="1109"/>
                    <a:pt x="11653" y="983"/>
                  </a:cubicBezTo>
                  <a:cubicBezTo>
                    <a:pt x="11675" y="929"/>
                    <a:pt x="11682" y="870"/>
                    <a:pt x="11682" y="813"/>
                  </a:cubicBezTo>
                  <a:cubicBezTo>
                    <a:pt x="11718" y="792"/>
                    <a:pt x="11754" y="772"/>
                    <a:pt x="11790" y="751"/>
                  </a:cubicBezTo>
                  <a:cubicBezTo>
                    <a:pt x="11826" y="731"/>
                    <a:pt x="11862" y="711"/>
                    <a:pt x="11896" y="686"/>
                  </a:cubicBezTo>
                  <a:cubicBezTo>
                    <a:pt x="11925" y="664"/>
                    <a:pt x="11973" y="633"/>
                    <a:pt x="11985" y="593"/>
                  </a:cubicBezTo>
                  <a:cubicBezTo>
                    <a:pt x="11985" y="592"/>
                    <a:pt x="11984" y="592"/>
                    <a:pt x="11986" y="591"/>
                  </a:cubicBezTo>
                  <a:cubicBezTo>
                    <a:pt x="12013" y="560"/>
                    <a:pt x="11990" y="507"/>
                    <a:pt x="11949" y="507"/>
                  </a:cubicBezTo>
                  <a:cubicBezTo>
                    <a:pt x="11947" y="507"/>
                    <a:pt x="11946" y="507"/>
                    <a:pt x="11944" y="507"/>
                  </a:cubicBezTo>
                  <a:cubicBezTo>
                    <a:pt x="11943" y="508"/>
                    <a:pt x="11942" y="508"/>
                    <a:pt x="11942" y="508"/>
                  </a:cubicBezTo>
                  <a:cubicBezTo>
                    <a:pt x="11940" y="508"/>
                    <a:pt x="11940" y="507"/>
                    <a:pt x="11939" y="506"/>
                  </a:cubicBezTo>
                  <a:cubicBezTo>
                    <a:pt x="11930" y="503"/>
                    <a:pt x="11922" y="502"/>
                    <a:pt x="11913" y="502"/>
                  </a:cubicBezTo>
                  <a:cubicBezTo>
                    <a:pt x="11880" y="502"/>
                    <a:pt x="11844" y="517"/>
                    <a:pt x="11817" y="528"/>
                  </a:cubicBezTo>
                  <a:cubicBezTo>
                    <a:pt x="11778" y="543"/>
                    <a:pt x="11742" y="561"/>
                    <a:pt x="11704" y="580"/>
                  </a:cubicBezTo>
                  <a:cubicBezTo>
                    <a:pt x="11680" y="591"/>
                    <a:pt x="11656" y="603"/>
                    <a:pt x="11631" y="616"/>
                  </a:cubicBezTo>
                  <a:cubicBezTo>
                    <a:pt x="11625" y="602"/>
                    <a:pt x="11620" y="589"/>
                    <a:pt x="11611" y="576"/>
                  </a:cubicBezTo>
                  <a:cubicBezTo>
                    <a:pt x="11604" y="565"/>
                    <a:pt x="11592" y="553"/>
                    <a:pt x="11584" y="542"/>
                  </a:cubicBezTo>
                  <a:cubicBezTo>
                    <a:pt x="11590" y="529"/>
                    <a:pt x="11596" y="518"/>
                    <a:pt x="11603" y="505"/>
                  </a:cubicBezTo>
                  <a:lnTo>
                    <a:pt x="11654" y="402"/>
                  </a:lnTo>
                  <a:cubicBezTo>
                    <a:pt x="11672" y="367"/>
                    <a:pt x="11688" y="332"/>
                    <a:pt x="11702" y="297"/>
                  </a:cubicBezTo>
                  <a:cubicBezTo>
                    <a:pt x="11719" y="257"/>
                    <a:pt x="11727" y="212"/>
                    <a:pt x="11741" y="171"/>
                  </a:cubicBezTo>
                  <a:cubicBezTo>
                    <a:pt x="11747" y="146"/>
                    <a:pt x="11728" y="117"/>
                    <a:pt x="11706" y="106"/>
                  </a:cubicBezTo>
                  <a:cubicBezTo>
                    <a:pt x="11698" y="101"/>
                    <a:pt x="11689" y="99"/>
                    <a:pt x="11680" y="99"/>
                  </a:cubicBezTo>
                  <a:cubicBezTo>
                    <a:pt x="11663" y="99"/>
                    <a:pt x="11646" y="107"/>
                    <a:pt x="11634" y="120"/>
                  </a:cubicBezTo>
                  <a:cubicBezTo>
                    <a:pt x="11609" y="150"/>
                    <a:pt x="11584" y="171"/>
                    <a:pt x="11559" y="205"/>
                  </a:cubicBezTo>
                  <a:cubicBezTo>
                    <a:pt x="11532" y="240"/>
                    <a:pt x="11508" y="279"/>
                    <a:pt x="11485" y="316"/>
                  </a:cubicBezTo>
                  <a:cubicBezTo>
                    <a:pt x="11464" y="349"/>
                    <a:pt x="11445" y="382"/>
                    <a:pt x="11423" y="415"/>
                  </a:cubicBezTo>
                  <a:cubicBezTo>
                    <a:pt x="11405" y="406"/>
                    <a:pt x="11385" y="397"/>
                    <a:pt x="11364" y="389"/>
                  </a:cubicBezTo>
                  <a:cubicBezTo>
                    <a:pt x="11365" y="364"/>
                    <a:pt x="11365" y="339"/>
                    <a:pt x="11366" y="314"/>
                  </a:cubicBezTo>
                  <a:cubicBezTo>
                    <a:pt x="11366" y="268"/>
                    <a:pt x="11365" y="222"/>
                    <a:pt x="11363" y="175"/>
                  </a:cubicBezTo>
                  <a:cubicBezTo>
                    <a:pt x="11362" y="149"/>
                    <a:pt x="11358" y="124"/>
                    <a:pt x="11350" y="98"/>
                  </a:cubicBezTo>
                  <a:cubicBezTo>
                    <a:pt x="11346" y="83"/>
                    <a:pt x="11341" y="67"/>
                    <a:pt x="11334" y="53"/>
                  </a:cubicBezTo>
                  <a:cubicBezTo>
                    <a:pt x="11334" y="49"/>
                    <a:pt x="11332" y="45"/>
                    <a:pt x="11332" y="39"/>
                  </a:cubicBezTo>
                  <a:cubicBezTo>
                    <a:pt x="11328" y="13"/>
                    <a:pt x="11309" y="0"/>
                    <a:pt x="11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5298600" y="1818475"/>
              <a:ext cx="3775" cy="6950"/>
            </a:xfrm>
            <a:custGeom>
              <a:avLst/>
              <a:gdLst/>
              <a:ahLst/>
              <a:cxnLst/>
              <a:rect l="l" t="t" r="r" b="b"/>
              <a:pathLst>
                <a:path w="151" h="278" extrusionOk="0">
                  <a:moveTo>
                    <a:pt x="42" y="0"/>
                  </a:moveTo>
                  <a:cubicBezTo>
                    <a:pt x="26" y="0"/>
                    <a:pt x="11" y="6"/>
                    <a:pt x="0" y="18"/>
                  </a:cubicBezTo>
                  <a:cubicBezTo>
                    <a:pt x="47" y="103"/>
                    <a:pt x="94" y="190"/>
                    <a:pt x="141" y="277"/>
                  </a:cubicBezTo>
                  <a:cubicBezTo>
                    <a:pt x="150" y="199"/>
                    <a:pt x="138" y="117"/>
                    <a:pt x="97" y="36"/>
                  </a:cubicBezTo>
                  <a:cubicBezTo>
                    <a:pt x="83" y="11"/>
                    <a:pt x="62" y="0"/>
                    <a:pt x="42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5351425" y="1985825"/>
              <a:ext cx="4200" cy="5875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42"/>
                    <a:pt x="9" y="84"/>
                    <a:pt x="11" y="127"/>
                  </a:cubicBezTo>
                  <a:cubicBezTo>
                    <a:pt x="47" y="158"/>
                    <a:pt x="80" y="190"/>
                    <a:pt x="114" y="226"/>
                  </a:cubicBezTo>
                  <a:cubicBezTo>
                    <a:pt x="120" y="232"/>
                    <a:pt x="127" y="234"/>
                    <a:pt x="133" y="234"/>
                  </a:cubicBezTo>
                  <a:cubicBezTo>
                    <a:pt x="151" y="234"/>
                    <a:pt x="167" y="217"/>
                    <a:pt x="160" y="199"/>
                  </a:cubicBezTo>
                  <a:cubicBezTo>
                    <a:pt x="159" y="197"/>
                    <a:pt x="157" y="195"/>
                    <a:pt x="155" y="191"/>
                  </a:cubicBezTo>
                  <a:cubicBezTo>
                    <a:pt x="107" y="125"/>
                    <a:pt x="56" y="61"/>
                    <a:pt x="0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5100275" y="1654050"/>
              <a:ext cx="255950" cy="336750"/>
            </a:xfrm>
            <a:custGeom>
              <a:avLst/>
              <a:gdLst/>
              <a:ahLst/>
              <a:cxnLst/>
              <a:rect l="l" t="t" r="r" b="b"/>
              <a:pathLst>
                <a:path w="10238" h="13470" extrusionOk="0">
                  <a:moveTo>
                    <a:pt x="46" y="0"/>
                  </a:moveTo>
                  <a:lnTo>
                    <a:pt x="32" y="45"/>
                  </a:lnTo>
                  <a:cubicBezTo>
                    <a:pt x="65" y="62"/>
                    <a:pt x="80" y="109"/>
                    <a:pt x="43" y="137"/>
                  </a:cubicBezTo>
                  <a:cubicBezTo>
                    <a:pt x="27" y="148"/>
                    <a:pt x="13" y="160"/>
                    <a:pt x="0" y="172"/>
                  </a:cubicBezTo>
                  <a:cubicBezTo>
                    <a:pt x="2718" y="1035"/>
                    <a:pt x="5166" y="2676"/>
                    <a:pt x="6881" y="4970"/>
                  </a:cubicBezTo>
                  <a:cubicBezTo>
                    <a:pt x="7267" y="5488"/>
                    <a:pt x="7618" y="6031"/>
                    <a:pt x="7932" y="6595"/>
                  </a:cubicBezTo>
                  <a:lnTo>
                    <a:pt x="7933" y="6595"/>
                  </a:lnTo>
                  <a:cubicBezTo>
                    <a:pt x="7944" y="6583"/>
                    <a:pt x="7959" y="6577"/>
                    <a:pt x="7975" y="6577"/>
                  </a:cubicBezTo>
                  <a:cubicBezTo>
                    <a:pt x="7995" y="6577"/>
                    <a:pt x="8016" y="6588"/>
                    <a:pt x="8030" y="6613"/>
                  </a:cubicBezTo>
                  <a:cubicBezTo>
                    <a:pt x="8071" y="6694"/>
                    <a:pt x="8083" y="6776"/>
                    <a:pt x="8074" y="6854"/>
                  </a:cubicBezTo>
                  <a:lnTo>
                    <a:pt x="8075" y="6856"/>
                  </a:lnTo>
                  <a:cubicBezTo>
                    <a:pt x="8520" y="7691"/>
                    <a:pt x="8889" y="8568"/>
                    <a:pt x="9189" y="9466"/>
                  </a:cubicBezTo>
                  <a:cubicBezTo>
                    <a:pt x="9598" y="10690"/>
                    <a:pt x="9911" y="11978"/>
                    <a:pt x="10046" y="13271"/>
                  </a:cubicBezTo>
                  <a:cubicBezTo>
                    <a:pt x="10102" y="13332"/>
                    <a:pt x="10153" y="13396"/>
                    <a:pt x="10201" y="13462"/>
                  </a:cubicBezTo>
                  <a:cubicBezTo>
                    <a:pt x="10203" y="13466"/>
                    <a:pt x="10206" y="13468"/>
                    <a:pt x="10207" y="13470"/>
                  </a:cubicBezTo>
                  <a:lnTo>
                    <a:pt x="10238" y="13468"/>
                  </a:lnTo>
                  <a:cubicBezTo>
                    <a:pt x="10191" y="12942"/>
                    <a:pt x="10117" y="12419"/>
                    <a:pt x="10015" y="11898"/>
                  </a:cubicBezTo>
                  <a:cubicBezTo>
                    <a:pt x="9684" y="10197"/>
                    <a:pt x="9141" y="8527"/>
                    <a:pt x="8347" y="6983"/>
                  </a:cubicBezTo>
                  <a:cubicBezTo>
                    <a:pt x="7599" y="5527"/>
                    <a:pt x="6623" y="4189"/>
                    <a:pt x="5419" y="3076"/>
                  </a:cubicBezTo>
                  <a:cubicBezTo>
                    <a:pt x="4369" y="2107"/>
                    <a:pt x="3161" y="1312"/>
                    <a:pt x="1866" y="709"/>
                  </a:cubicBezTo>
                  <a:cubicBezTo>
                    <a:pt x="1275" y="433"/>
                    <a:pt x="667" y="196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5240625" y="1825425"/>
              <a:ext cx="110825" cy="160425"/>
            </a:xfrm>
            <a:custGeom>
              <a:avLst/>
              <a:gdLst/>
              <a:ahLst/>
              <a:cxnLst/>
              <a:rect l="l" t="t" r="r" b="b"/>
              <a:pathLst>
                <a:path w="4433" h="6417" extrusionOk="0">
                  <a:moveTo>
                    <a:pt x="2461" y="1"/>
                  </a:moveTo>
                  <a:cubicBezTo>
                    <a:pt x="2437" y="213"/>
                    <a:pt x="2267" y="413"/>
                    <a:pt x="2106" y="545"/>
                  </a:cubicBezTo>
                  <a:cubicBezTo>
                    <a:pt x="1965" y="661"/>
                    <a:pt x="1805" y="762"/>
                    <a:pt x="1696" y="911"/>
                  </a:cubicBezTo>
                  <a:cubicBezTo>
                    <a:pt x="1581" y="1070"/>
                    <a:pt x="1574" y="1260"/>
                    <a:pt x="1567" y="1448"/>
                  </a:cubicBezTo>
                  <a:cubicBezTo>
                    <a:pt x="1560" y="1706"/>
                    <a:pt x="1541" y="1979"/>
                    <a:pt x="1312" y="2141"/>
                  </a:cubicBezTo>
                  <a:cubicBezTo>
                    <a:pt x="1033" y="2339"/>
                    <a:pt x="628" y="2265"/>
                    <a:pt x="417" y="2571"/>
                  </a:cubicBezTo>
                  <a:cubicBezTo>
                    <a:pt x="1" y="3171"/>
                    <a:pt x="543" y="3963"/>
                    <a:pt x="992" y="4357"/>
                  </a:cubicBezTo>
                  <a:cubicBezTo>
                    <a:pt x="1999" y="5235"/>
                    <a:pt x="3542" y="5404"/>
                    <a:pt x="4432" y="6416"/>
                  </a:cubicBezTo>
                  <a:cubicBezTo>
                    <a:pt x="4297" y="5122"/>
                    <a:pt x="3984" y="3835"/>
                    <a:pt x="3575" y="2610"/>
                  </a:cubicBezTo>
                  <a:cubicBezTo>
                    <a:pt x="3275" y="1713"/>
                    <a:pt x="2906" y="836"/>
                    <a:pt x="2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5240025" y="1818900"/>
              <a:ext cx="111700" cy="170100"/>
            </a:xfrm>
            <a:custGeom>
              <a:avLst/>
              <a:gdLst/>
              <a:ahLst/>
              <a:cxnLst/>
              <a:rect l="l" t="t" r="r" b="b"/>
              <a:pathLst>
                <a:path w="4468" h="6804" extrusionOk="0">
                  <a:moveTo>
                    <a:pt x="2342" y="1"/>
                  </a:moveTo>
                  <a:cubicBezTo>
                    <a:pt x="2325" y="16"/>
                    <a:pt x="2318" y="38"/>
                    <a:pt x="2324" y="66"/>
                  </a:cubicBezTo>
                  <a:cubicBezTo>
                    <a:pt x="2439" y="481"/>
                    <a:pt x="1987" y="705"/>
                    <a:pt x="1738" y="938"/>
                  </a:cubicBezTo>
                  <a:cubicBezTo>
                    <a:pt x="1519" y="1144"/>
                    <a:pt x="1459" y="1374"/>
                    <a:pt x="1449" y="1666"/>
                  </a:cubicBezTo>
                  <a:cubicBezTo>
                    <a:pt x="1443" y="1808"/>
                    <a:pt x="1449" y="1964"/>
                    <a:pt x="1395" y="2101"/>
                  </a:cubicBezTo>
                  <a:cubicBezTo>
                    <a:pt x="1303" y="2324"/>
                    <a:pt x="1071" y="2368"/>
                    <a:pt x="861" y="2423"/>
                  </a:cubicBezTo>
                  <a:cubicBezTo>
                    <a:pt x="596" y="2491"/>
                    <a:pt x="374" y="2609"/>
                    <a:pt x="253" y="2867"/>
                  </a:cubicBezTo>
                  <a:cubicBezTo>
                    <a:pt x="1" y="3404"/>
                    <a:pt x="281" y="4030"/>
                    <a:pt x="638" y="4445"/>
                  </a:cubicBezTo>
                  <a:cubicBezTo>
                    <a:pt x="1103" y="4980"/>
                    <a:pt x="1757" y="5312"/>
                    <a:pt x="2393" y="5595"/>
                  </a:cubicBezTo>
                  <a:cubicBezTo>
                    <a:pt x="3134" y="5927"/>
                    <a:pt x="3876" y="6239"/>
                    <a:pt x="4467" y="6804"/>
                  </a:cubicBezTo>
                  <a:cubicBezTo>
                    <a:pt x="4465" y="6761"/>
                    <a:pt x="4461" y="6719"/>
                    <a:pt x="4456" y="6677"/>
                  </a:cubicBezTo>
                  <a:cubicBezTo>
                    <a:pt x="3566" y="5665"/>
                    <a:pt x="2023" y="5497"/>
                    <a:pt x="1016" y="4618"/>
                  </a:cubicBezTo>
                  <a:cubicBezTo>
                    <a:pt x="567" y="4224"/>
                    <a:pt x="25" y="3432"/>
                    <a:pt x="441" y="2832"/>
                  </a:cubicBezTo>
                  <a:cubicBezTo>
                    <a:pt x="652" y="2526"/>
                    <a:pt x="1057" y="2600"/>
                    <a:pt x="1336" y="2402"/>
                  </a:cubicBezTo>
                  <a:cubicBezTo>
                    <a:pt x="1565" y="2240"/>
                    <a:pt x="1584" y="1967"/>
                    <a:pt x="1591" y="1709"/>
                  </a:cubicBezTo>
                  <a:cubicBezTo>
                    <a:pt x="1598" y="1521"/>
                    <a:pt x="1605" y="1331"/>
                    <a:pt x="1720" y="1172"/>
                  </a:cubicBezTo>
                  <a:cubicBezTo>
                    <a:pt x="1829" y="1023"/>
                    <a:pt x="1989" y="922"/>
                    <a:pt x="2130" y="806"/>
                  </a:cubicBezTo>
                  <a:cubicBezTo>
                    <a:pt x="2291" y="675"/>
                    <a:pt x="2461" y="474"/>
                    <a:pt x="2485" y="262"/>
                  </a:cubicBezTo>
                  <a:lnTo>
                    <a:pt x="2484" y="260"/>
                  </a:lnTo>
                  <a:cubicBezTo>
                    <a:pt x="2437" y="173"/>
                    <a:pt x="2390" y="86"/>
                    <a:pt x="2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4998293" y="1658350"/>
              <a:ext cx="355800" cy="510350"/>
            </a:xfrm>
            <a:custGeom>
              <a:avLst/>
              <a:gdLst/>
              <a:ahLst/>
              <a:cxnLst/>
              <a:rect l="l" t="t" r="r" b="b"/>
              <a:pathLst>
                <a:path w="14232" h="20414" extrusionOk="0">
                  <a:moveTo>
                    <a:pt x="4087" y="0"/>
                  </a:moveTo>
                  <a:cubicBezTo>
                    <a:pt x="3962" y="108"/>
                    <a:pt x="3880" y="245"/>
                    <a:pt x="3822" y="401"/>
                  </a:cubicBezTo>
                  <a:cubicBezTo>
                    <a:pt x="3586" y="1027"/>
                    <a:pt x="3787" y="1890"/>
                    <a:pt x="3215" y="2364"/>
                  </a:cubicBezTo>
                  <a:cubicBezTo>
                    <a:pt x="2977" y="2560"/>
                    <a:pt x="2687" y="2604"/>
                    <a:pt x="2389" y="2604"/>
                  </a:cubicBezTo>
                  <a:cubicBezTo>
                    <a:pt x="2149" y="2604"/>
                    <a:pt x="1903" y="2575"/>
                    <a:pt x="1676" y="2575"/>
                  </a:cubicBezTo>
                  <a:cubicBezTo>
                    <a:pt x="1665" y="2575"/>
                    <a:pt x="1655" y="2575"/>
                    <a:pt x="1644" y="2576"/>
                  </a:cubicBezTo>
                  <a:cubicBezTo>
                    <a:pt x="1103" y="2582"/>
                    <a:pt x="431" y="2743"/>
                    <a:pt x="190" y="3288"/>
                  </a:cubicBezTo>
                  <a:cubicBezTo>
                    <a:pt x="0" y="3721"/>
                    <a:pt x="120" y="4306"/>
                    <a:pt x="638" y="4417"/>
                  </a:cubicBezTo>
                  <a:cubicBezTo>
                    <a:pt x="717" y="4435"/>
                    <a:pt x="797" y="4442"/>
                    <a:pt x="878" y="4442"/>
                  </a:cubicBezTo>
                  <a:cubicBezTo>
                    <a:pt x="1220" y="4442"/>
                    <a:pt x="1566" y="4314"/>
                    <a:pt x="1909" y="4314"/>
                  </a:cubicBezTo>
                  <a:cubicBezTo>
                    <a:pt x="1915" y="4314"/>
                    <a:pt x="1922" y="4314"/>
                    <a:pt x="1928" y="4314"/>
                  </a:cubicBezTo>
                  <a:cubicBezTo>
                    <a:pt x="2305" y="4320"/>
                    <a:pt x="2619" y="4505"/>
                    <a:pt x="2774" y="4854"/>
                  </a:cubicBezTo>
                  <a:cubicBezTo>
                    <a:pt x="2911" y="5161"/>
                    <a:pt x="2903" y="5551"/>
                    <a:pt x="2701" y="5830"/>
                  </a:cubicBezTo>
                  <a:cubicBezTo>
                    <a:pt x="2389" y="6259"/>
                    <a:pt x="1787" y="6221"/>
                    <a:pt x="1378" y="6501"/>
                  </a:cubicBezTo>
                  <a:cubicBezTo>
                    <a:pt x="912" y="6820"/>
                    <a:pt x="954" y="7471"/>
                    <a:pt x="943" y="7970"/>
                  </a:cubicBezTo>
                  <a:cubicBezTo>
                    <a:pt x="938" y="8305"/>
                    <a:pt x="931" y="8642"/>
                    <a:pt x="923" y="8977"/>
                  </a:cubicBezTo>
                  <a:cubicBezTo>
                    <a:pt x="918" y="9242"/>
                    <a:pt x="863" y="9674"/>
                    <a:pt x="1136" y="9836"/>
                  </a:cubicBezTo>
                  <a:cubicBezTo>
                    <a:pt x="1323" y="9946"/>
                    <a:pt x="1551" y="9912"/>
                    <a:pt x="1732" y="10052"/>
                  </a:cubicBezTo>
                  <a:cubicBezTo>
                    <a:pt x="1888" y="10173"/>
                    <a:pt x="1987" y="10347"/>
                    <a:pt x="2078" y="10518"/>
                  </a:cubicBezTo>
                  <a:cubicBezTo>
                    <a:pt x="2188" y="10717"/>
                    <a:pt x="2289" y="10947"/>
                    <a:pt x="2480" y="11084"/>
                  </a:cubicBezTo>
                  <a:cubicBezTo>
                    <a:pt x="2713" y="11249"/>
                    <a:pt x="3060" y="11222"/>
                    <a:pt x="3333" y="11240"/>
                  </a:cubicBezTo>
                  <a:cubicBezTo>
                    <a:pt x="3519" y="11252"/>
                    <a:pt x="3779" y="11290"/>
                    <a:pt x="4033" y="11290"/>
                  </a:cubicBezTo>
                  <a:cubicBezTo>
                    <a:pt x="4418" y="11290"/>
                    <a:pt x="4788" y="11202"/>
                    <a:pt x="4855" y="10799"/>
                  </a:cubicBezTo>
                  <a:cubicBezTo>
                    <a:pt x="4918" y="10424"/>
                    <a:pt x="4728" y="10036"/>
                    <a:pt x="4691" y="9663"/>
                  </a:cubicBezTo>
                  <a:cubicBezTo>
                    <a:pt x="4653" y="9274"/>
                    <a:pt x="4786" y="8924"/>
                    <a:pt x="5133" y="8720"/>
                  </a:cubicBezTo>
                  <a:cubicBezTo>
                    <a:pt x="5472" y="8521"/>
                    <a:pt x="5906" y="8472"/>
                    <a:pt x="6305" y="8472"/>
                  </a:cubicBezTo>
                  <a:cubicBezTo>
                    <a:pt x="6363" y="8472"/>
                    <a:pt x="6420" y="8473"/>
                    <a:pt x="6475" y="8475"/>
                  </a:cubicBezTo>
                  <a:cubicBezTo>
                    <a:pt x="6701" y="8481"/>
                    <a:pt x="6916" y="8532"/>
                    <a:pt x="7087" y="8685"/>
                  </a:cubicBezTo>
                  <a:cubicBezTo>
                    <a:pt x="7269" y="8850"/>
                    <a:pt x="7408" y="9084"/>
                    <a:pt x="7507" y="9307"/>
                  </a:cubicBezTo>
                  <a:cubicBezTo>
                    <a:pt x="7676" y="9678"/>
                    <a:pt x="7667" y="10244"/>
                    <a:pt x="7207" y="10403"/>
                  </a:cubicBezTo>
                  <a:cubicBezTo>
                    <a:pt x="7172" y="10416"/>
                    <a:pt x="7133" y="10420"/>
                    <a:pt x="7091" y="10420"/>
                  </a:cubicBezTo>
                  <a:cubicBezTo>
                    <a:pt x="6982" y="10420"/>
                    <a:pt x="6857" y="10388"/>
                    <a:pt x="6750" y="10388"/>
                  </a:cubicBezTo>
                  <a:cubicBezTo>
                    <a:pt x="6646" y="10388"/>
                    <a:pt x="6558" y="10418"/>
                    <a:pt x="6516" y="10537"/>
                  </a:cubicBezTo>
                  <a:cubicBezTo>
                    <a:pt x="6426" y="10795"/>
                    <a:pt x="6632" y="10911"/>
                    <a:pt x="6845" y="10911"/>
                  </a:cubicBezTo>
                  <a:cubicBezTo>
                    <a:pt x="6932" y="10911"/>
                    <a:pt x="7021" y="10891"/>
                    <a:pt x="7090" y="10854"/>
                  </a:cubicBezTo>
                  <a:cubicBezTo>
                    <a:pt x="7097" y="10850"/>
                    <a:pt x="7104" y="10849"/>
                    <a:pt x="7113" y="10849"/>
                  </a:cubicBezTo>
                  <a:cubicBezTo>
                    <a:pt x="7134" y="10849"/>
                    <a:pt x="7157" y="10860"/>
                    <a:pt x="7167" y="10875"/>
                  </a:cubicBezTo>
                  <a:cubicBezTo>
                    <a:pt x="7235" y="10967"/>
                    <a:pt x="7232" y="11083"/>
                    <a:pt x="7153" y="11169"/>
                  </a:cubicBezTo>
                  <a:cubicBezTo>
                    <a:pt x="7038" y="11291"/>
                    <a:pt x="6847" y="11269"/>
                    <a:pt x="6696" y="11278"/>
                  </a:cubicBezTo>
                  <a:cubicBezTo>
                    <a:pt x="6310" y="11303"/>
                    <a:pt x="5931" y="11396"/>
                    <a:pt x="5576" y="11545"/>
                  </a:cubicBezTo>
                  <a:cubicBezTo>
                    <a:pt x="4853" y="11850"/>
                    <a:pt x="4236" y="12385"/>
                    <a:pt x="3820" y="13049"/>
                  </a:cubicBezTo>
                  <a:cubicBezTo>
                    <a:pt x="3462" y="13621"/>
                    <a:pt x="3255" y="14283"/>
                    <a:pt x="3187" y="14954"/>
                  </a:cubicBezTo>
                  <a:cubicBezTo>
                    <a:pt x="3121" y="15606"/>
                    <a:pt x="3165" y="16318"/>
                    <a:pt x="3411" y="16932"/>
                  </a:cubicBezTo>
                  <a:cubicBezTo>
                    <a:pt x="3538" y="17244"/>
                    <a:pt x="3731" y="17539"/>
                    <a:pt x="4019" y="17725"/>
                  </a:cubicBezTo>
                  <a:cubicBezTo>
                    <a:pt x="4253" y="17876"/>
                    <a:pt x="4526" y="17933"/>
                    <a:pt x="4800" y="17933"/>
                  </a:cubicBezTo>
                  <a:cubicBezTo>
                    <a:pt x="4841" y="17933"/>
                    <a:pt x="4882" y="17932"/>
                    <a:pt x="4923" y="17929"/>
                  </a:cubicBezTo>
                  <a:cubicBezTo>
                    <a:pt x="5523" y="17898"/>
                    <a:pt x="6094" y="17675"/>
                    <a:pt x="6695" y="17642"/>
                  </a:cubicBezTo>
                  <a:cubicBezTo>
                    <a:pt x="6741" y="17640"/>
                    <a:pt x="6787" y="17638"/>
                    <a:pt x="6834" y="17638"/>
                  </a:cubicBezTo>
                  <a:cubicBezTo>
                    <a:pt x="7081" y="17638"/>
                    <a:pt x="7330" y="17679"/>
                    <a:pt x="7547" y="17803"/>
                  </a:cubicBezTo>
                  <a:cubicBezTo>
                    <a:pt x="7794" y="17946"/>
                    <a:pt x="7952" y="18183"/>
                    <a:pt x="8073" y="18434"/>
                  </a:cubicBezTo>
                  <a:cubicBezTo>
                    <a:pt x="8216" y="18735"/>
                    <a:pt x="8309" y="19070"/>
                    <a:pt x="8520" y="19332"/>
                  </a:cubicBezTo>
                  <a:cubicBezTo>
                    <a:pt x="8710" y="19570"/>
                    <a:pt x="8984" y="19671"/>
                    <a:pt x="9281" y="19684"/>
                  </a:cubicBezTo>
                  <a:cubicBezTo>
                    <a:pt x="9318" y="19686"/>
                    <a:pt x="9354" y="19687"/>
                    <a:pt x="9391" y="19687"/>
                  </a:cubicBezTo>
                  <a:cubicBezTo>
                    <a:pt x="9736" y="19687"/>
                    <a:pt x="10081" y="19612"/>
                    <a:pt x="10426" y="19612"/>
                  </a:cubicBezTo>
                  <a:cubicBezTo>
                    <a:pt x="10570" y="19612"/>
                    <a:pt x="10713" y="19625"/>
                    <a:pt x="10857" y="19662"/>
                  </a:cubicBezTo>
                  <a:cubicBezTo>
                    <a:pt x="11161" y="19743"/>
                    <a:pt x="11397" y="19942"/>
                    <a:pt x="11645" y="20123"/>
                  </a:cubicBezTo>
                  <a:cubicBezTo>
                    <a:pt x="11843" y="20266"/>
                    <a:pt x="12100" y="20413"/>
                    <a:pt x="12350" y="20413"/>
                  </a:cubicBezTo>
                  <a:cubicBezTo>
                    <a:pt x="12461" y="20413"/>
                    <a:pt x="12570" y="20385"/>
                    <a:pt x="12672" y="20315"/>
                  </a:cubicBezTo>
                  <a:cubicBezTo>
                    <a:pt x="12678" y="20310"/>
                    <a:pt x="12684" y="20306"/>
                    <a:pt x="12689" y="20304"/>
                  </a:cubicBezTo>
                  <a:cubicBezTo>
                    <a:pt x="13661" y="18475"/>
                    <a:pt x="14231" y="16427"/>
                    <a:pt x="14208" y="14350"/>
                  </a:cubicBezTo>
                  <a:cubicBezTo>
                    <a:pt x="14204" y="13975"/>
                    <a:pt x="14183" y="13599"/>
                    <a:pt x="14145" y="13226"/>
                  </a:cubicBezTo>
                  <a:cubicBezTo>
                    <a:pt x="13554" y="12661"/>
                    <a:pt x="12812" y="12349"/>
                    <a:pt x="12071" y="12017"/>
                  </a:cubicBezTo>
                  <a:cubicBezTo>
                    <a:pt x="11435" y="11733"/>
                    <a:pt x="10781" y="11402"/>
                    <a:pt x="10316" y="10867"/>
                  </a:cubicBezTo>
                  <a:cubicBezTo>
                    <a:pt x="9959" y="10452"/>
                    <a:pt x="9679" y="9825"/>
                    <a:pt x="9931" y="9289"/>
                  </a:cubicBezTo>
                  <a:cubicBezTo>
                    <a:pt x="10052" y="9031"/>
                    <a:pt x="10273" y="8913"/>
                    <a:pt x="10539" y="8844"/>
                  </a:cubicBezTo>
                  <a:cubicBezTo>
                    <a:pt x="10749" y="8790"/>
                    <a:pt x="10981" y="8746"/>
                    <a:pt x="11073" y="8523"/>
                  </a:cubicBezTo>
                  <a:cubicBezTo>
                    <a:pt x="11127" y="8386"/>
                    <a:pt x="11121" y="8230"/>
                    <a:pt x="11127" y="8087"/>
                  </a:cubicBezTo>
                  <a:cubicBezTo>
                    <a:pt x="11137" y="7796"/>
                    <a:pt x="11197" y="7565"/>
                    <a:pt x="11416" y="7360"/>
                  </a:cubicBezTo>
                  <a:cubicBezTo>
                    <a:pt x="11665" y="7127"/>
                    <a:pt x="12117" y="6902"/>
                    <a:pt x="12002" y="6488"/>
                  </a:cubicBezTo>
                  <a:cubicBezTo>
                    <a:pt x="11995" y="6459"/>
                    <a:pt x="12003" y="6438"/>
                    <a:pt x="12020" y="6423"/>
                  </a:cubicBezTo>
                  <a:cubicBezTo>
                    <a:pt x="11706" y="5859"/>
                    <a:pt x="11355" y="5316"/>
                    <a:pt x="10968" y="4797"/>
                  </a:cubicBezTo>
                  <a:cubicBezTo>
                    <a:pt x="9254" y="2504"/>
                    <a:pt x="6806" y="863"/>
                    <a:pt x="40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5315275" y="1988975"/>
              <a:ext cx="43300" cy="180275"/>
            </a:xfrm>
            <a:custGeom>
              <a:avLst/>
              <a:gdLst/>
              <a:ahLst/>
              <a:cxnLst/>
              <a:rect l="l" t="t" r="r" b="b"/>
              <a:pathLst>
                <a:path w="1732" h="7211" extrusionOk="0">
                  <a:moveTo>
                    <a:pt x="1457" y="1"/>
                  </a:moveTo>
                  <a:cubicBezTo>
                    <a:pt x="1495" y="375"/>
                    <a:pt x="1516" y="750"/>
                    <a:pt x="1520" y="1125"/>
                  </a:cubicBezTo>
                  <a:cubicBezTo>
                    <a:pt x="1543" y="3203"/>
                    <a:pt x="973" y="5251"/>
                    <a:pt x="1" y="7080"/>
                  </a:cubicBezTo>
                  <a:cubicBezTo>
                    <a:pt x="9" y="7077"/>
                    <a:pt x="18" y="7075"/>
                    <a:pt x="26" y="7075"/>
                  </a:cubicBezTo>
                  <a:cubicBezTo>
                    <a:pt x="79" y="7075"/>
                    <a:pt x="122" y="7141"/>
                    <a:pt x="90" y="7187"/>
                  </a:cubicBezTo>
                  <a:lnTo>
                    <a:pt x="133" y="7211"/>
                  </a:lnTo>
                  <a:cubicBezTo>
                    <a:pt x="802" y="5969"/>
                    <a:pt x="1281" y="4628"/>
                    <a:pt x="1523" y="3236"/>
                  </a:cubicBezTo>
                  <a:cubicBezTo>
                    <a:pt x="1706" y="2185"/>
                    <a:pt x="1732" y="1124"/>
                    <a:pt x="1638" y="71"/>
                  </a:cubicBezTo>
                  <a:lnTo>
                    <a:pt x="1638" y="71"/>
                  </a:lnTo>
                  <a:lnTo>
                    <a:pt x="1606" y="73"/>
                  </a:lnTo>
                  <a:cubicBezTo>
                    <a:pt x="1613" y="91"/>
                    <a:pt x="1597" y="108"/>
                    <a:pt x="1579" y="108"/>
                  </a:cubicBezTo>
                  <a:cubicBezTo>
                    <a:pt x="1573" y="108"/>
                    <a:pt x="1566" y="106"/>
                    <a:pt x="1560" y="100"/>
                  </a:cubicBezTo>
                  <a:cubicBezTo>
                    <a:pt x="1526" y="64"/>
                    <a:pt x="1493" y="31"/>
                    <a:pt x="1457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27"/>
            <p:cNvSpPr/>
            <p:nvPr/>
          </p:nvSpPr>
          <p:spPr>
            <a:xfrm>
              <a:off x="4604075" y="1636375"/>
              <a:ext cx="714550" cy="736975"/>
            </a:xfrm>
            <a:custGeom>
              <a:avLst/>
              <a:gdLst/>
              <a:ahLst/>
              <a:cxnLst/>
              <a:rect l="l" t="t" r="r" b="b"/>
              <a:pathLst>
                <a:path w="28582" h="29479" extrusionOk="0">
                  <a:moveTo>
                    <a:pt x="15299" y="0"/>
                  </a:moveTo>
                  <a:cubicBezTo>
                    <a:pt x="14581" y="0"/>
                    <a:pt x="13863" y="51"/>
                    <a:pt x="13153" y="153"/>
                  </a:cubicBezTo>
                  <a:cubicBezTo>
                    <a:pt x="10023" y="601"/>
                    <a:pt x="7013" y="2005"/>
                    <a:pt x="4726" y="4196"/>
                  </a:cubicBezTo>
                  <a:cubicBezTo>
                    <a:pt x="2617" y="6218"/>
                    <a:pt x="1194" y="8880"/>
                    <a:pt x="607" y="11735"/>
                  </a:cubicBezTo>
                  <a:cubicBezTo>
                    <a:pt x="0" y="14684"/>
                    <a:pt x="328" y="17763"/>
                    <a:pt x="1538" y="20519"/>
                  </a:cubicBezTo>
                  <a:cubicBezTo>
                    <a:pt x="2796" y="23373"/>
                    <a:pt x="4937" y="25827"/>
                    <a:pt x="7633" y="27405"/>
                  </a:cubicBezTo>
                  <a:cubicBezTo>
                    <a:pt x="9813" y="28682"/>
                    <a:pt x="12328" y="29401"/>
                    <a:pt x="14855" y="29470"/>
                  </a:cubicBezTo>
                  <a:cubicBezTo>
                    <a:pt x="14958" y="29476"/>
                    <a:pt x="15061" y="29478"/>
                    <a:pt x="15164" y="29478"/>
                  </a:cubicBezTo>
                  <a:cubicBezTo>
                    <a:pt x="15247" y="29478"/>
                    <a:pt x="15330" y="29477"/>
                    <a:pt x="15414" y="29475"/>
                  </a:cubicBezTo>
                  <a:cubicBezTo>
                    <a:pt x="15431" y="29474"/>
                    <a:pt x="15450" y="29474"/>
                    <a:pt x="15467" y="29473"/>
                  </a:cubicBezTo>
                  <a:cubicBezTo>
                    <a:pt x="15562" y="29471"/>
                    <a:pt x="15656" y="29469"/>
                    <a:pt x="15749" y="29469"/>
                  </a:cubicBezTo>
                  <a:cubicBezTo>
                    <a:pt x="15773" y="29469"/>
                    <a:pt x="15798" y="29469"/>
                    <a:pt x="15823" y="29469"/>
                  </a:cubicBezTo>
                  <a:cubicBezTo>
                    <a:pt x="16141" y="29469"/>
                    <a:pt x="16459" y="29457"/>
                    <a:pt x="16775" y="29438"/>
                  </a:cubicBezTo>
                  <a:cubicBezTo>
                    <a:pt x="17123" y="29418"/>
                    <a:pt x="17468" y="29379"/>
                    <a:pt x="17811" y="29324"/>
                  </a:cubicBezTo>
                  <a:cubicBezTo>
                    <a:pt x="18132" y="29275"/>
                    <a:pt x="18501" y="29235"/>
                    <a:pt x="18794" y="29092"/>
                  </a:cubicBezTo>
                  <a:cubicBezTo>
                    <a:pt x="19026" y="29020"/>
                    <a:pt x="19255" y="28945"/>
                    <a:pt x="19483" y="28860"/>
                  </a:cubicBezTo>
                  <a:cubicBezTo>
                    <a:pt x="20286" y="28560"/>
                    <a:pt x="21072" y="28208"/>
                    <a:pt x="21831" y="27809"/>
                  </a:cubicBezTo>
                  <a:cubicBezTo>
                    <a:pt x="23330" y="27016"/>
                    <a:pt x="24731" y="26028"/>
                    <a:pt x="25940" y="24835"/>
                  </a:cubicBezTo>
                  <a:cubicBezTo>
                    <a:pt x="26986" y="23803"/>
                    <a:pt x="27885" y="22613"/>
                    <a:pt x="28581" y="21315"/>
                  </a:cubicBezTo>
                  <a:lnTo>
                    <a:pt x="28538" y="21291"/>
                  </a:lnTo>
                  <a:cubicBezTo>
                    <a:pt x="28532" y="21297"/>
                    <a:pt x="28526" y="21304"/>
                    <a:pt x="28519" y="21308"/>
                  </a:cubicBezTo>
                  <a:cubicBezTo>
                    <a:pt x="28454" y="21354"/>
                    <a:pt x="28389" y="21390"/>
                    <a:pt x="28326" y="21411"/>
                  </a:cubicBezTo>
                  <a:cubicBezTo>
                    <a:pt x="27992" y="22013"/>
                    <a:pt x="27615" y="22591"/>
                    <a:pt x="27199" y="23136"/>
                  </a:cubicBezTo>
                  <a:cubicBezTo>
                    <a:pt x="25230" y="25726"/>
                    <a:pt x="22433" y="27548"/>
                    <a:pt x="19417" y="28696"/>
                  </a:cubicBezTo>
                  <a:cubicBezTo>
                    <a:pt x="19136" y="28802"/>
                    <a:pt x="18852" y="28905"/>
                    <a:pt x="18565" y="29005"/>
                  </a:cubicBezTo>
                  <a:cubicBezTo>
                    <a:pt x="18297" y="29046"/>
                    <a:pt x="18027" y="29127"/>
                    <a:pt x="17761" y="29169"/>
                  </a:cubicBezTo>
                  <a:cubicBezTo>
                    <a:pt x="17443" y="29222"/>
                    <a:pt x="17121" y="29258"/>
                    <a:pt x="16799" y="29293"/>
                  </a:cubicBezTo>
                  <a:cubicBezTo>
                    <a:pt x="16386" y="29325"/>
                    <a:pt x="15972" y="29341"/>
                    <a:pt x="15557" y="29341"/>
                  </a:cubicBezTo>
                  <a:cubicBezTo>
                    <a:pt x="13944" y="29341"/>
                    <a:pt x="12330" y="29096"/>
                    <a:pt x="10794" y="28608"/>
                  </a:cubicBezTo>
                  <a:cubicBezTo>
                    <a:pt x="10794" y="28620"/>
                    <a:pt x="10794" y="28630"/>
                    <a:pt x="10792" y="28640"/>
                  </a:cubicBezTo>
                  <a:cubicBezTo>
                    <a:pt x="10791" y="28664"/>
                    <a:pt x="10775" y="28674"/>
                    <a:pt x="10758" y="28674"/>
                  </a:cubicBezTo>
                  <a:cubicBezTo>
                    <a:pt x="10736" y="28674"/>
                    <a:pt x="10712" y="28657"/>
                    <a:pt x="10713" y="28630"/>
                  </a:cubicBezTo>
                  <a:cubicBezTo>
                    <a:pt x="10714" y="28614"/>
                    <a:pt x="10713" y="28598"/>
                    <a:pt x="10712" y="28583"/>
                  </a:cubicBezTo>
                  <a:cubicBezTo>
                    <a:pt x="10348" y="28466"/>
                    <a:pt x="9986" y="28334"/>
                    <a:pt x="9631" y="28189"/>
                  </a:cubicBezTo>
                  <a:cubicBezTo>
                    <a:pt x="6820" y="27037"/>
                    <a:pt x="4435" y="25036"/>
                    <a:pt x="2796" y="22479"/>
                  </a:cubicBezTo>
                  <a:cubicBezTo>
                    <a:pt x="1258" y="20080"/>
                    <a:pt x="431" y="17257"/>
                    <a:pt x="487" y="14411"/>
                  </a:cubicBezTo>
                  <a:cubicBezTo>
                    <a:pt x="431" y="14338"/>
                    <a:pt x="401" y="14249"/>
                    <a:pt x="416" y="14147"/>
                  </a:cubicBezTo>
                  <a:cubicBezTo>
                    <a:pt x="426" y="14070"/>
                    <a:pt x="460" y="13995"/>
                    <a:pt x="504" y="13923"/>
                  </a:cubicBezTo>
                  <a:cubicBezTo>
                    <a:pt x="505" y="13895"/>
                    <a:pt x="505" y="13868"/>
                    <a:pt x="509" y="13840"/>
                  </a:cubicBezTo>
                  <a:cubicBezTo>
                    <a:pt x="678" y="11012"/>
                    <a:pt x="1674" y="8230"/>
                    <a:pt x="3385" y="5967"/>
                  </a:cubicBezTo>
                  <a:cubicBezTo>
                    <a:pt x="4440" y="4571"/>
                    <a:pt x="5759" y="3397"/>
                    <a:pt x="7240" y="2480"/>
                  </a:cubicBezTo>
                  <a:cubicBezTo>
                    <a:pt x="7244" y="2469"/>
                    <a:pt x="7248" y="2456"/>
                    <a:pt x="7252" y="2443"/>
                  </a:cubicBezTo>
                  <a:lnTo>
                    <a:pt x="7270" y="2386"/>
                  </a:lnTo>
                  <a:cubicBezTo>
                    <a:pt x="7273" y="2377"/>
                    <a:pt x="7276" y="2368"/>
                    <a:pt x="7279" y="2359"/>
                  </a:cubicBezTo>
                  <a:cubicBezTo>
                    <a:pt x="7283" y="2350"/>
                    <a:pt x="7288" y="2342"/>
                    <a:pt x="7293" y="2333"/>
                  </a:cubicBezTo>
                  <a:cubicBezTo>
                    <a:pt x="7300" y="2320"/>
                    <a:pt x="7307" y="2312"/>
                    <a:pt x="7320" y="2307"/>
                  </a:cubicBezTo>
                  <a:cubicBezTo>
                    <a:pt x="7326" y="2305"/>
                    <a:pt x="7332" y="2303"/>
                    <a:pt x="7339" y="2303"/>
                  </a:cubicBezTo>
                  <a:cubicBezTo>
                    <a:pt x="7343" y="2303"/>
                    <a:pt x="7348" y="2304"/>
                    <a:pt x="7352" y="2306"/>
                  </a:cubicBezTo>
                  <a:cubicBezTo>
                    <a:pt x="7363" y="2309"/>
                    <a:pt x="7371" y="2314"/>
                    <a:pt x="7377" y="2323"/>
                  </a:cubicBezTo>
                  <a:cubicBezTo>
                    <a:pt x="7386" y="2331"/>
                    <a:pt x="7391" y="2349"/>
                    <a:pt x="7389" y="2360"/>
                  </a:cubicBezTo>
                  <a:cubicBezTo>
                    <a:pt x="7386" y="2372"/>
                    <a:pt x="7384" y="2385"/>
                    <a:pt x="7379" y="2396"/>
                  </a:cubicBezTo>
                  <a:cubicBezTo>
                    <a:pt x="8485" y="1726"/>
                    <a:pt x="9678" y="1199"/>
                    <a:pt x="10915" y="826"/>
                  </a:cubicBezTo>
                  <a:cubicBezTo>
                    <a:pt x="12342" y="398"/>
                    <a:pt x="13826" y="181"/>
                    <a:pt x="15309" y="181"/>
                  </a:cubicBezTo>
                  <a:cubicBezTo>
                    <a:pt x="16798" y="181"/>
                    <a:pt x="18286" y="399"/>
                    <a:pt x="19717" y="839"/>
                  </a:cubicBezTo>
                  <a:cubicBezTo>
                    <a:pt x="19749" y="810"/>
                    <a:pt x="19784" y="782"/>
                    <a:pt x="19823" y="756"/>
                  </a:cubicBezTo>
                  <a:cubicBezTo>
                    <a:pt x="19834" y="750"/>
                    <a:pt x="19845" y="747"/>
                    <a:pt x="19856" y="747"/>
                  </a:cubicBezTo>
                  <a:cubicBezTo>
                    <a:pt x="19864" y="747"/>
                    <a:pt x="19873" y="749"/>
                    <a:pt x="19880" y="752"/>
                  </a:cubicBezTo>
                  <a:lnTo>
                    <a:pt x="19894" y="707"/>
                  </a:lnTo>
                  <a:cubicBezTo>
                    <a:pt x="18410" y="239"/>
                    <a:pt x="16855" y="0"/>
                    <a:pt x="15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27"/>
            <p:cNvSpPr/>
            <p:nvPr/>
          </p:nvSpPr>
          <p:spPr>
            <a:xfrm>
              <a:off x="5312200" y="2165825"/>
              <a:ext cx="6150" cy="5825"/>
            </a:xfrm>
            <a:custGeom>
              <a:avLst/>
              <a:gdLst/>
              <a:ahLst/>
              <a:cxnLst/>
              <a:rect l="l" t="t" r="r" b="b"/>
              <a:pathLst>
                <a:path w="246" h="233" extrusionOk="0">
                  <a:moveTo>
                    <a:pt x="148" y="1"/>
                  </a:moveTo>
                  <a:cubicBezTo>
                    <a:pt x="140" y="1"/>
                    <a:pt x="132" y="2"/>
                    <a:pt x="124" y="5"/>
                  </a:cubicBezTo>
                  <a:cubicBezTo>
                    <a:pt x="84" y="83"/>
                    <a:pt x="44" y="159"/>
                    <a:pt x="1" y="233"/>
                  </a:cubicBezTo>
                  <a:cubicBezTo>
                    <a:pt x="64" y="212"/>
                    <a:pt x="129" y="176"/>
                    <a:pt x="194" y="130"/>
                  </a:cubicBezTo>
                  <a:cubicBezTo>
                    <a:pt x="201" y="126"/>
                    <a:pt x="207" y="119"/>
                    <a:pt x="213" y="113"/>
                  </a:cubicBezTo>
                  <a:cubicBezTo>
                    <a:pt x="245" y="67"/>
                    <a:pt x="202" y="1"/>
                    <a:pt x="148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27"/>
            <p:cNvSpPr/>
            <p:nvPr/>
          </p:nvSpPr>
          <p:spPr>
            <a:xfrm>
              <a:off x="4995400" y="1657325"/>
              <a:ext cx="319900" cy="515350"/>
            </a:xfrm>
            <a:custGeom>
              <a:avLst/>
              <a:gdLst/>
              <a:ahLst/>
              <a:cxnLst/>
              <a:rect l="l" t="t" r="r" b="b"/>
              <a:pathLst>
                <a:path w="12796" h="20614" extrusionOk="0">
                  <a:moveTo>
                    <a:pt x="4064" y="1"/>
                  </a:moveTo>
                  <a:cubicBezTo>
                    <a:pt x="3543" y="460"/>
                    <a:pt x="3723" y="1317"/>
                    <a:pt x="3485" y="1916"/>
                  </a:cubicBezTo>
                  <a:cubicBezTo>
                    <a:pt x="3409" y="2104"/>
                    <a:pt x="3288" y="2265"/>
                    <a:pt x="3109" y="2364"/>
                  </a:cubicBezTo>
                  <a:cubicBezTo>
                    <a:pt x="2926" y="2466"/>
                    <a:pt x="2717" y="2491"/>
                    <a:pt x="2508" y="2491"/>
                  </a:cubicBezTo>
                  <a:cubicBezTo>
                    <a:pt x="2376" y="2491"/>
                    <a:pt x="2244" y="2481"/>
                    <a:pt x="2118" y="2474"/>
                  </a:cubicBezTo>
                  <a:cubicBezTo>
                    <a:pt x="2013" y="2467"/>
                    <a:pt x="1907" y="2463"/>
                    <a:pt x="1800" y="2463"/>
                  </a:cubicBezTo>
                  <a:cubicBezTo>
                    <a:pt x="1350" y="2463"/>
                    <a:pt x="894" y="2536"/>
                    <a:pt x="524" y="2812"/>
                  </a:cubicBezTo>
                  <a:cubicBezTo>
                    <a:pt x="187" y="3064"/>
                    <a:pt x="1" y="3485"/>
                    <a:pt x="67" y="3906"/>
                  </a:cubicBezTo>
                  <a:cubicBezTo>
                    <a:pt x="132" y="4312"/>
                    <a:pt x="440" y="4594"/>
                    <a:pt x="850" y="4622"/>
                  </a:cubicBezTo>
                  <a:cubicBezTo>
                    <a:pt x="881" y="4624"/>
                    <a:pt x="912" y="4625"/>
                    <a:pt x="943" y="4625"/>
                  </a:cubicBezTo>
                  <a:cubicBezTo>
                    <a:pt x="1296" y="4625"/>
                    <a:pt x="1644" y="4493"/>
                    <a:pt x="1994" y="4493"/>
                  </a:cubicBezTo>
                  <a:cubicBezTo>
                    <a:pt x="2063" y="4493"/>
                    <a:pt x="2131" y="4498"/>
                    <a:pt x="2200" y="4510"/>
                  </a:cubicBezTo>
                  <a:cubicBezTo>
                    <a:pt x="2646" y="4590"/>
                    <a:pt x="2898" y="5054"/>
                    <a:pt x="2821" y="5484"/>
                  </a:cubicBezTo>
                  <a:cubicBezTo>
                    <a:pt x="2713" y="6084"/>
                    <a:pt x="2034" y="6112"/>
                    <a:pt x="1581" y="6325"/>
                  </a:cubicBezTo>
                  <a:cubicBezTo>
                    <a:pt x="1123" y="6539"/>
                    <a:pt x="961" y="6963"/>
                    <a:pt x="924" y="7443"/>
                  </a:cubicBezTo>
                  <a:cubicBezTo>
                    <a:pt x="901" y="7751"/>
                    <a:pt x="905" y="8063"/>
                    <a:pt x="899" y="8372"/>
                  </a:cubicBezTo>
                  <a:cubicBezTo>
                    <a:pt x="894" y="8690"/>
                    <a:pt x="877" y="9009"/>
                    <a:pt x="883" y="9326"/>
                  </a:cubicBezTo>
                  <a:cubicBezTo>
                    <a:pt x="886" y="9540"/>
                    <a:pt x="919" y="9787"/>
                    <a:pt x="1085" y="9939"/>
                  </a:cubicBezTo>
                  <a:cubicBezTo>
                    <a:pt x="1267" y="10109"/>
                    <a:pt x="1539" y="10054"/>
                    <a:pt x="1735" y="10194"/>
                  </a:cubicBezTo>
                  <a:cubicBezTo>
                    <a:pt x="2097" y="10449"/>
                    <a:pt x="2137" y="10975"/>
                    <a:pt x="2500" y="11238"/>
                  </a:cubicBezTo>
                  <a:cubicBezTo>
                    <a:pt x="2701" y="11382"/>
                    <a:pt x="2947" y="11391"/>
                    <a:pt x="3185" y="11406"/>
                  </a:cubicBezTo>
                  <a:cubicBezTo>
                    <a:pt x="3505" y="11427"/>
                    <a:pt x="3828" y="11460"/>
                    <a:pt x="4148" y="11466"/>
                  </a:cubicBezTo>
                  <a:cubicBezTo>
                    <a:pt x="4161" y="11466"/>
                    <a:pt x="4173" y="11466"/>
                    <a:pt x="4186" y="11466"/>
                  </a:cubicBezTo>
                  <a:cubicBezTo>
                    <a:pt x="4606" y="11466"/>
                    <a:pt x="5042" y="11313"/>
                    <a:pt x="5107" y="10843"/>
                  </a:cubicBezTo>
                  <a:cubicBezTo>
                    <a:pt x="5160" y="10455"/>
                    <a:pt x="4979" y="10071"/>
                    <a:pt x="4941" y="9688"/>
                  </a:cubicBezTo>
                  <a:cubicBezTo>
                    <a:pt x="4918" y="9456"/>
                    <a:pt x="4954" y="9222"/>
                    <a:pt x="5114" y="9043"/>
                  </a:cubicBezTo>
                  <a:cubicBezTo>
                    <a:pt x="5293" y="8845"/>
                    <a:pt x="5569" y="8758"/>
                    <a:pt x="5825" y="8712"/>
                  </a:cubicBezTo>
                  <a:cubicBezTo>
                    <a:pt x="6034" y="8675"/>
                    <a:pt x="6252" y="8658"/>
                    <a:pt x="6466" y="8658"/>
                  </a:cubicBezTo>
                  <a:cubicBezTo>
                    <a:pt x="6500" y="8658"/>
                    <a:pt x="6535" y="8658"/>
                    <a:pt x="6570" y="8659"/>
                  </a:cubicBezTo>
                  <a:cubicBezTo>
                    <a:pt x="6917" y="8669"/>
                    <a:pt x="7132" y="8824"/>
                    <a:pt x="7318" y="9111"/>
                  </a:cubicBezTo>
                  <a:cubicBezTo>
                    <a:pt x="7488" y="9375"/>
                    <a:pt x="7671" y="9723"/>
                    <a:pt x="7534" y="10038"/>
                  </a:cubicBezTo>
                  <a:cubicBezTo>
                    <a:pt x="7477" y="10169"/>
                    <a:pt x="7368" y="10288"/>
                    <a:pt x="7223" y="10317"/>
                  </a:cubicBezTo>
                  <a:cubicBezTo>
                    <a:pt x="7199" y="10322"/>
                    <a:pt x="7176" y="10324"/>
                    <a:pt x="7152" y="10324"/>
                  </a:cubicBezTo>
                  <a:cubicBezTo>
                    <a:pt x="7044" y="10324"/>
                    <a:pt x="6938" y="10280"/>
                    <a:pt x="6829" y="10280"/>
                  </a:cubicBezTo>
                  <a:cubicBezTo>
                    <a:pt x="6827" y="10280"/>
                    <a:pt x="6824" y="10280"/>
                    <a:pt x="6822" y="10280"/>
                  </a:cubicBezTo>
                  <a:cubicBezTo>
                    <a:pt x="6413" y="10290"/>
                    <a:pt x="6361" y="10860"/>
                    <a:pt x="6686" y="11037"/>
                  </a:cubicBezTo>
                  <a:cubicBezTo>
                    <a:pt x="6763" y="11079"/>
                    <a:pt x="6849" y="11098"/>
                    <a:pt x="6936" y="11098"/>
                  </a:cubicBezTo>
                  <a:cubicBezTo>
                    <a:pt x="7024" y="11098"/>
                    <a:pt x="7112" y="11079"/>
                    <a:pt x="7193" y="11044"/>
                  </a:cubicBezTo>
                  <a:lnTo>
                    <a:pt x="7193" y="11044"/>
                  </a:lnTo>
                  <a:cubicBezTo>
                    <a:pt x="7232" y="11183"/>
                    <a:pt x="6900" y="11179"/>
                    <a:pt x="6843" y="11182"/>
                  </a:cubicBezTo>
                  <a:cubicBezTo>
                    <a:pt x="6768" y="11186"/>
                    <a:pt x="6694" y="11191"/>
                    <a:pt x="6620" y="11199"/>
                  </a:cubicBezTo>
                  <a:cubicBezTo>
                    <a:pt x="6447" y="11217"/>
                    <a:pt x="6276" y="11251"/>
                    <a:pt x="6108" y="11296"/>
                  </a:cubicBezTo>
                  <a:cubicBezTo>
                    <a:pt x="5776" y="11383"/>
                    <a:pt x="5460" y="11519"/>
                    <a:pt x="5164" y="11694"/>
                  </a:cubicBezTo>
                  <a:cubicBezTo>
                    <a:pt x="4578" y="12038"/>
                    <a:pt x="4088" y="12530"/>
                    <a:pt x="3743" y="13114"/>
                  </a:cubicBezTo>
                  <a:cubicBezTo>
                    <a:pt x="3097" y="14209"/>
                    <a:pt x="2917" y="15667"/>
                    <a:pt x="3324" y="16877"/>
                  </a:cubicBezTo>
                  <a:cubicBezTo>
                    <a:pt x="3517" y="17457"/>
                    <a:pt x="3913" y="17960"/>
                    <a:pt x="4537" y="18090"/>
                  </a:cubicBezTo>
                  <a:cubicBezTo>
                    <a:pt x="4665" y="18117"/>
                    <a:pt x="4794" y="18128"/>
                    <a:pt x="4923" y="18128"/>
                  </a:cubicBezTo>
                  <a:cubicBezTo>
                    <a:pt x="5394" y="18128"/>
                    <a:pt x="5867" y="17980"/>
                    <a:pt x="6325" y="17897"/>
                  </a:cubicBezTo>
                  <a:cubicBezTo>
                    <a:pt x="6523" y="17861"/>
                    <a:pt x="6729" y="17829"/>
                    <a:pt x="6934" y="17829"/>
                  </a:cubicBezTo>
                  <a:cubicBezTo>
                    <a:pt x="7056" y="17829"/>
                    <a:pt x="7178" y="17840"/>
                    <a:pt x="7297" y="17868"/>
                  </a:cubicBezTo>
                  <a:cubicBezTo>
                    <a:pt x="7681" y="17957"/>
                    <a:pt x="7902" y="18235"/>
                    <a:pt x="8061" y="18581"/>
                  </a:cubicBezTo>
                  <a:cubicBezTo>
                    <a:pt x="8307" y="19113"/>
                    <a:pt x="8490" y="19714"/>
                    <a:pt x="9138" y="19850"/>
                  </a:cubicBezTo>
                  <a:cubicBezTo>
                    <a:pt x="9250" y="19873"/>
                    <a:pt x="9364" y="19882"/>
                    <a:pt x="9478" y="19882"/>
                  </a:cubicBezTo>
                  <a:cubicBezTo>
                    <a:pt x="9824" y="19882"/>
                    <a:pt x="10173" y="19800"/>
                    <a:pt x="10518" y="19800"/>
                  </a:cubicBezTo>
                  <a:cubicBezTo>
                    <a:pt x="10664" y="19800"/>
                    <a:pt x="10809" y="19815"/>
                    <a:pt x="10953" y="19857"/>
                  </a:cubicBezTo>
                  <a:cubicBezTo>
                    <a:pt x="11437" y="19998"/>
                    <a:pt x="11917" y="20614"/>
                    <a:pt x="12443" y="20614"/>
                  </a:cubicBezTo>
                  <a:cubicBezTo>
                    <a:pt x="12519" y="20614"/>
                    <a:pt x="12595" y="20601"/>
                    <a:pt x="12673" y="20573"/>
                  </a:cubicBezTo>
                  <a:cubicBezTo>
                    <a:pt x="12716" y="20499"/>
                    <a:pt x="12756" y="20423"/>
                    <a:pt x="12796" y="20345"/>
                  </a:cubicBezTo>
                  <a:lnTo>
                    <a:pt x="12796" y="20345"/>
                  </a:lnTo>
                  <a:cubicBezTo>
                    <a:pt x="12791" y="20347"/>
                    <a:pt x="12784" y="20351"/>
                    <a:pt x="12779" y="20356"/>
                  </a:cubicBezTo>
                  <a:cubicBezTo>
                    <a:pt x="12677" y="20426"/>
                    <a:pt x="12568" y="20455"/>
                    <a:pt x="12457" y="20455"/>
                  </a:cubicBezTo>
                  <a:cubicBezTo>
                    <a:pt x="12207" y="20455"/>
                    <a:pt x="11950" y="20308"/>
                    <a:pt x="11754" y="20164"/>
                  </a:cubicBezTo>
                  <a:cubicBezTo>
                    <a:pt x="11504" y="19983"/>
                    <a:pt x="11268" y="19784"/>
                    <a:pt x="10965" y="19703"/>
                  </a:cubicBezTo>
                  <a:cubicBezTo>
                    <a:pt x="10821" y="19666"/>
                    <a:pt x="10678" y="19653"/>
                    <a:pt x="10533" y="19653"/>
                  </a:cubicBezTo>
                  <a:cubicBezTo>
                    <a:pt x="10189" y="19653"/>
                    <a:pt x="9843" y="19728"/>
                    <a:pt x="9498" y="19728"/>
                  </a:cubicBezTo>
                  <a:cubicBezTo>
                    <a:pt x="9461" y="19728"/>
                    <a:pt x="9425" y="19727"/>
                    <a:pt x="9388" y="19725"/>
                  </a:cubicBezTo>
                  <a:cubicBezTo>
                    <a:pt x="9091" y="19712"/>
                    <a:pt x="8818" y="19611"/>
                    <a:pt x="8627" y="19373"/>
                  </a:cubicBezTo>
                  <a:cubicBezTo>
                    <a:pt x="8417" y="19111"/>
                    <a:pt x="8323" y="18776"/>
                    <a:pt x="8181" y="18475"/>
                  </a:cubicBezTo>
                  <a:cubicBezTo>
                    <a:pt x="8059" y="18224"/>
                    <a:pt x="7901" y="17986"/>
                    <a:pt x="7655" y="17844"/>
                  </a:cubicBezTo>
                  <a:cubicBezTo>
                    <a:pt x="7438" y="17720"/>
                    <a:pt x="7188" y="17679"/>
                    <a:pt x="6941" y="17679"/>
                  </a:cubicBezTo>
                  <a:cubicBezTo>
                    <a:pt x="6894" y="17679"/>
                    <a:pt x="6848" y="17681"/>
                    <a:pt x="6802" y="17683"/>
                  </a:cubicBezTo>
                  <a:cubicBezTo>
                    <a:pt x="6202" y="17716"/>
                    <a:pt x="5630" y="17939"/>
                    <a:pt x="5031" y="17970"/>
                  </a:cubicBezTo>
                  <a:cubicBezTo>
                    <a:pt x="4990" y="17973"/>
                    <a:pt x="4949" y="17974"/>
                    <a:pt x="4908" y="17974"/>
                  </a:cubicBezTo>
                  <a:cubicBezTo>
                    <a:pt x="4634" y="17974"/>
                    <a:pt x="4361" y="17917"/>
                    <a:pt x="4127" y="17766"/>
                  </a:cubicBezTo>
                  <a:cubicBezTo>
                    <a:pt x="3838" y="17580"/>
                    <a:pt x="3645" y="17285"/>
                    <a:pt x="3519" y="16973"/>
                  </a:cubicBezTo>
                  <a:cubicBezTo>
                    <a:pt x="3273" y="16359"/>
                    <a:pt x="3228" y="15647"/>
                    <a:pt x="3294" y="14995"/>
                  </a:cubicBezTo>
                  <a:cubicBezTo>
                    <a:pt x="3362" y="14324"/>
                    <a:pt x="3569" y="13662"/>
                    <a:pt x="3928" y="13090"/>
                  </a:cubicBezTo>
                  <a:cubicBezTo>
                    <a:pt x="4343" y="12426"/>
                    <a:pt x="4961" y="11891"/>
                    <a:pt x="5684" y="11586"/>
                  </a:cubicBezTo>
                  <a:cubicBezTo>
                    <a:pt x="6039" y="11437"/>
                    <a:pt x="6418" y="11344"/>
                    <a:pt x="6803" y="11319"/>
                  </a:cubicBezTo>
                  <a:cubicBezTo>
                    <a:pt x="6955" y="11310"/>
                    <a:pt x="7145" y="11332"/>
                    <a:pt x="7260" y="11210"/>
                  </a:cubicBezTo>
                  <a:cubicBezTo>
                    <a:pt x="7339" y="11124"/>
                    <a:pt x="7342" y="11008"/>
                    <a:pt x="7275" y="10916"/>
                  </a:cubicBezTo>
                  <a:cubicBezTo>
                    <a:pt x="7265" y="10901"/>
                    <a:pt x="7242" y="10890"/>
                    <a:pt x="7220" y="10890"/>
                  </a:cubicBezTo>
                  <a:cubicBezTo>
                    <a:pt x="7212" y="10890"/>
                    <a:pt x="7204" y="10891"/>
                    <a:pt x="7197" y="10895"/>
                  </a:cubicBezTo>
                  <a:cubicBezTo>
                    <a:pt x="7128" y="10932"/>
                    <a:pt x="7039" y="10952"/>
                    <a:pt x="6952" y="10952"/>
                  </a:cubicBezTo>
                  <a:cubicBezTo>
                    <a:pt x="6740" y="10952"/>
                    <a:pt x="6534" y="10836"/>
                    <a:pt x="6624" y="10578"/>
                  </a:cubicBezTo>
                  <a:cubicBezTo>
                    <a:pt x="6665" y="10459"/>
                    <a:pt x="6754" y="10429"/>
                    <a:pt x="6858" y="10429"/>
                  </a:cubicBezTo>
                  <a:cubicBezTo>
                    <a:pt x="6966" y="10429"/>
                    <a:pt x="7091" y="10461"/>
                    <a:pt x="7200" y="10461"/>
                  </a:cubicBezTo>
                  <a:cubicBezTo>
                    <a:pt x="7241" y="10461"/>
                    <a:pt x="7280" y="10456"/>
                    <a:pt x="7315" y="10444"/>
                  </a:cubicBezTo>
                  <a:cubicBezTo>
                    <a:pt x="7774" y="10285"/>
                    <a:pt x="7783" y="9719"/>
                    <a:pt x="7615" y="9347"/>
                  </a:cubicBezTo>
                  <a:cubicBezTo>
                    <a:pt x="7515" y="9125"/>
                    <a:pt x="7376" y="8891"/>
                    <a:pt x="7195" y="8726"/>
                  </a:cubicBezTo>
                  <a:cubicBezTo>
                    <a:pt x="7023" y="8573"/>
                    <a:pt x="6809" y="8522"/>
                    <a:pt x="6583" y="8516"/>
                  </a:cubicBezTo>
                  <a:cubicBezTo>
                    <a:pt x="6526" y="8514"/>
                    <a:pt x="6466" y="8513"/>
                    <a:pt x="6407" y="8513"/>
                  </a:cubicBezTo>
                  <a:cubicBezTo>
                    <a:pt x="6009" y="8513"/>
                    <a:pt x="5578" y="8563"/>
                    <a:pt x="5240" y="8761"/>
                  </a:cubicBezTo>
                  <a:cubicBezTo>
                    <a:pt x="4893" y="8964"/>
                    <a:pt x="4761" y="9315"/>
                    <a:pt x="4799" y="9704"/>
                  </a:cubicBezTo>
                  <a:cubicBezTo>
                    <a:pt x="4835" y="10077"/>
                    <a:pt x="5025" y="10464"/>
                    <a:pt x="4963" y="10840"/>
                  </a:cubicBezTo>
                  <a:cubicBezTo>
                    <a:pt x="4895" y="11243"/>
                    <a:pt x="4526" y="11331"/>
                    <a:pt x="4140" y="11331"/>
                  </a:cubicBezTo>
                  <a:cubicBezTo>
                    <a:pt x="3887" y="11331"/>
                    <a:pt x="3627" y="11293"/>
                    <a:pt x="3440" y="11281"/>
                  </a:cubicBezTo>
                  <a:cubicBezTo>
                    <a:pt x="3168" y="11262"/>
                    <a:pt x="2820" y="11290"/>
                    <a:pt x="2587" y="11125"/>
                  </a:cubicBezTo>
                  <a:cubicBezTo>
                    <a:pt x="2397" y="10988"/>
                    <a:pt x="2295" y="10758"/>
                    <a:pt x="2185" y="10559"/>
                  </a:cubicBezTo>
                  <a:cubicBezTo>
                    <a:pt x="2095" y="10388"/>
                    <a:pt x="1996" y="10214"/>
                    <a:pt x="1840" y="10093"/>
                  </a:cubicBezTo>
                  <a:cubicBezTo>
                    <a:pt x="1659" y="9953"/>
                    <a:pt x="1430" y="9987"/>
                    <a:pt x="1244" y="9877"/>
                  </a:cubicBezTo>
                  <a:cubicBezTo>
                    <a:pt x="971" y="9714"/>
                    <a:pt x="1025" y="9283"/>
                    <a:pt x="1030" y="9018"/>
                  </a:cubicBezTo>
                  <a:cubicBezTo>
                    <a:pt x="1039" y="8683"/>
                    <a:pt x="1045" y="8346"/>
                    <a:pt x="1051" y="8011"/>
                  </a:cubicBezTo>
                  <a:cubicBezTo>
                    <a:pt x="1062" y="7512"/>
                    <a:pt x="1020" y="6861"/>
                    <a:pt x="1486" y="6542"/>
                  </a:cubicBezTo>
                  <a:cubicBezTo>
                    <a:pt x="1895" y="6262"/>
                    <a:pt x="2496" y="6299"/>
                    <a:pt x="2809" y="5871"/>
                  </a:cubicBezTo>
                  <a:cubicBezTo>
                    <a:pt x="3011" y="5592"/>
                    <a:pt x="3019" y="5202"/>
                    <a:pt x="2882" y="4895"/>
                  </a:cubicBezTo>
                  <a:cubicBezTo>
                    <a:pt x="2726" y="4546"/>
                    <a:pt x="2413" y="4361"/>
                    <a:pt x="2035" y="4355"/>
                  </a:cubicBezTo>
                  <a:cubicBezTo>
                    <a:pt x="2029" y="4355"/>
                    <a:pt x="2022" y="4355"/>
                    <a:pt x="2016" y="4355"/>
                  </a:cubicBezTo>
                  <a:cubicBezTo>
                    <a:pt x="1674" y="4355"/>
                    <a:pt x="1327" y="4483"/>
                    <a:pt x="985" y="4483"/>
                  </a:cubicBezTo>
                  <a:cubicBezTo>
                    <a:pt x="904" y="4483"/>
                    <a:pt x="824" y="4476"/>
                    <a:pt x="745" y="4458"/>
                  </a:cubicBezTo>
                  <a:cubicBezTo>
                    <a:pt x="228" y="4347"/>
                    <a:pt x="107" y="3762"/>
                    <a:pt x="298" y="3329"/>
                  </a:cubicBezTo>
                  <a:cubicBezTo>
                    <a:pt x="539" y="2784"/>
                    <a:pt x="1211" y="2623"/>
                    <a:pt x="1752" y="2617"/>
                  </a:cubicBezTo>
                  <a:cubicBezTo>
                    <a:pt x="1763" y="2616"/>
                    <a:pt x="1773" y="2616"/>
                    <a:pt x="1784" y="2616"/>
                  </a:cubicBezTo>
                  <a:cubicBezTo>
                    <a:pt x="2011" y="2616"/>
                    <a:pt x="2257" y="2645"/>
                    <a:pt x="2497" y="2645"/>
                  </a:cubicBezTo>
                  <a:cubicBezTo>
                    <a:pt x="2795" y="2645"/>
                    <a:pt x="3085" y="2601"/>
                    <a:pt x="3323" y="2405"/>
                  </a:cubicBezTo>
                  <a:cubicBezTo>
                    <a:pt x="3894" y="1931"/>
                    <a:pt x="3693" y="1068"/>
                    <a:pt x="3929" y="442"/>
                  </a:cubicBezTo>
                  <a:cubicBezTo>
                    <a:pt x="3989" y="286"/>
                    <a:pt x="4070" y="149"/>
                    <a:pt x="4195" y="41"/>
                  </a:cubicBezTo>
                  <a:cubicBezTo>
                    <a:pt x="4153" y="28"/>
                    <a:pt x="4113" y="16"/>
                    <a:pt x="4071" y="3"/>
                  </a:cubicBezTo>
                  <a:cubicBezTo>
                    <a:pt x="4069" y="2"/>
                    <a:pt x="4066" y="2"/>
                    <a:pt x="4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5096975" y="1655025"/>
              <a:ext cx="5325" cy="3350"/>
            </a:xfrm>
            <a:custGeom>
              <a:avLst/>
              <a:gdLst/>
              <a:ahLst/>
              <a:cxnLst/>
              <a:rect l="l" t="t" r="r" b="b"/>
              <a:pathLst>
                <a:path w="213" h="134" extrusionOk="0">
                  <a:moveTo>
                    <a:pt x="140" y="1"/>
                  </a:moveTo>
                  <a:cubicBezTo>
                    <a:pt x="130" y="1"/>
                    <a:pt x="119" y="4"/>
                    <a:pt x="108" y="10"/>
                  </a:cubicBezTo>
                  <a:cubicBezTo>
                    <a:pt x="68" y="37"/>
                    <a:pt x="33" y="64"/>
                    <a:pt x="1" y="93"/>
                  </a:cubicBezTo>
                  <a:cubicBezTo>
                    <a:pt x="3" y="94"/>
                    <a:pt x="6" y="94"/>
                    <a:pt x="8" y="95"/>
                  </a:cubicBezTo>
                  <a:cubicBezTo>
                    <a:pt x="50" y="108"/>
                    <a:pt x="90" y="120"/>
                    <a:pt x="132" y="133"/>
                  </a:cubicBezTo>
                  <a:cubicBezTo>
                    <a:pt x="145" y="121"/>
                    <a:pt x="159" y="108"/>
                    <a:pt x="175" y="98"/>
                  </a:cubicBezTo>
                  <a:cubicBezTo>
                    <a:pt x="212" y="69"/>
                    <a:pt x="197" y="23"/>
                    <a:pt x="164" y="6"/>
                  </a:cubicBezTo>
                  <a:cubicBezTo>
                    <a:pt x="157" y="3"/>
                    <a:pt x="148" y="1"/>
                    <a:pt x="140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27"/>
            <p:cNvSpPr/>
            <p:nvPr/>
          </p:nvSpPr>
          <p:spPr>
            <a:xfrm>
              <a:off x="4616837" y="1640900"/>
              <a:ext cx="695975" cy="729025"/>
            </a:xfrm>
            <a:custGeom>
              <a:avLst/>
              <a:gdLst/>
              <a:ahLst/>
              <a:cxnLst/>
              <a:rect l="l" t="t" r="r" b="b"/>
              <a:pathLst>
                <a:path w="27839" h="29161" extrusionOk="0">
                  <a:moveTo>
                    <a:pt x="14823" y="0"/>
                  </a:moveTo>
                  <a:cubicBezTo>
                    <a:pt x="13340" y="0"/>
                    <a:pt x="11856" y="217"/>
                    <a:pt x="10430" y="645"/>
                  </a:cubicBezTo>
                  <a:cubicBezTo>
                    <a:pt x="9192" y="1018"/>
                    <a:pt x="7998" y="1545"/>
                    <a:pt x="6893" y="2215"/>
                  </a:cubicBezTo>
                  <a:lnTo>
                    <a:pt x="6891" y="2218"/>
                  </a:lnTo>
                  <a:cubicBezTo>
                    <a:pt x="6887" y="2227"/>
                    <a:pt x="6884" y="2236"/>
                    <a:pt x="6880" y="2245"/>
                  </a:cubicBezTo>
                  <a:cubicBezTo>
                    <a:pt x="6873" y="2264"/>
                    <a:pt x="6864" y="2281"/>
                    <a:pt x="6856" y="2298"/>
                  </a:cubicBezTo>
                  <a:cubicBezTo>
                    <a:pt x="6851" y="2309"/>
                    <a:pt x="6845" y="2321"/>
                    <a:pt x="6840" y="2332"/>
                  </a:cubicBezTo>
                  <a:cubicBezTo>
                    <a:pt x="6855" y="2346"/>
                    <a:pt x="6862" y="2365"/>
                    <a:pt x="6857" y="2393"/>
                  </a:cubicBezTo>
                  <a:cubicBezTo>
                    <a:pt x="6789" y="2713"/>
                    <a:pt x="6701" y="3027"/>
                    <a:pt x="6593" y="3336"/>
                  </a:cubicBezTo>
                  <a:cubicBezTo>
                    <a:pt x="6368" y="3974"/>
                    <a:pt x="6063" y="4584"/>
                    <a:pt x="5687" y="5149"/>
                  </a:cubicBezTo>
                  <a:cubicBezTo>
                    <a:pt x="5336" y="5678"/>
                    <a:pt x="4731" y="6251"/>
                    <a:pt x="5013" y="6944"/>
                  </a:cubicBezTo>
                  <a:cubicBezTo>
                    <a:pt x="5148" y="7274"/>
                    <a:pt x="5378" y="7555"/>
                    <a:pt x="5498" y="7892"/>
                  </a:cubicBezTo>
                  <a:cubicBezTo>
                    <a:pt x="5590" y="8152"/>
                    <a:pt x="5639" y="8431"/>
                    <a:pt x="5604" y="8704"/>
                  </a:cubicBezTo>
                  <a:cubicBezTo>
                    <a:pt x="5527" y="9320"/>
                    <a:pt x="5001" y="9588"/>
                    <a:pt x="4630" y="10017"/>
                  </a:cubicBezTo>
                  <a:cubicBezTo>
                    <a:pt x="4386" y="10302"/>
                    <a:pt x="4381" y="10610"/>
                    <a:pt x="4348" y="10965"/>
                  </a:cubicBezTo>
                  <a:cubicBezTo>
                    <a:pt x="4324" y="11238"/>
                    <a:pt x="4236" y="11492"/>
                    <a:pt x="4075" y="11714"/>
                  </a:cubicBezTo>
                  <a:cubicBezTo>
                    <a:pt x="3755" y="12162"/>
                    <a:pt x="3227" y="12430"/>
                    <a:pt x="2718" y="12608"/>
                  </a:cubicBezTo>
                  <a:cubicBezTo>
                    <a:pt x="2103" y="12824"/>
                    <a:pt x="1446" y="12918"/>
                    <a:pt x="865" y="13224"/>
                  </a:cubicBezTo>
                  <a:cubicBezTo>
                    <a:pt x="587" y="13370"/>
                    <a:pt x="198" y="13625"/>
                    <a:pt x="96" y="13940"/>
                  </a:cubicBezTo>
                  <a:cubicBezTo>
                    <a:pt x="1" y="14236"/>
                    <a:pt x="325" y="14279"/>
                    <a:pt x="626" y="14279"/>
                  </a:cubicBezTo>
                  <a:cubicBezTo>
                    <a:pt x="748" y="14279"/>
                    <a:pt x="865" y="14272"/>
                    <a:pt x="951" y="14272"/>
                  </a:cubicBezTo>
                  <a:cubicBezTo>
                    <a:pt x="982" y="14272"/>
                    <a:pt x="1008" y="14273"/>
                    <a:pt x="1029" y="14275"/>
                  </a:cubicBezTo>
                  <a:cubicBezTo>
                    <a:pt x="1622" y="14347"/>
                    <a:pt x="2116" y="14755"/>
                    <a:pt x="2720" y="14755"/>
                  </a:cubicBezTo>
                  <a:cubicBezTo>
                    <a:pt x="2755" y="14755"/>
                    <a:pt x="2790" y="14754"/>
                    <a:pt x="2825" y="14751"/>
                  </a:cubicBezTo>
                  <a:cubicBezTo>
                    <a:pt x="3512" y="14698"/>
                    <a:pt x="4089" y="14275"/>
                    <a:pt x="4709" y="14021"/>
                  </a:cubicBezTo>
                  <a:cubicBezTo>
                    <a:pt x="5032" y="13887"/>
                    <a:pt x="5396" y="13780"/>
                    <a:pt x="5753" y="13780"/>
                  </a:cubicBezTo>
                  <a:cubicBezTo>
                    <a:pt x="5947" y="13780"/>
                    <a:pt x="6139" y="13811"/>
                    <a:pt x="6321" y="13887"/>
                  </a:cubicBezTo>
                  <a:cubicBezTo>
                    <a:pt x="6902" y="14131"/>
                    <a:pt x="7137" y="14743"/>
                    <a:pt x="7277" y="15311"/>
                  </a:cubicBezTo>
                  <a:cubicBezTo>
                    <a:pt x="7442" y="15982"/>
                    <a:pt x="7591" y="16671"/>
                    <a:pt x="7646" y="17360"/>
                  </a:cubicBezTo>
                  <a:cubicBezTo>
                    <a:pt x="7673" y="17697"/>
                    <a:pt x="7674" y="18036"/>
                    <a:pt x="7635" y="18372"/>
                  </a:cubicBezTo>
                  <a:cubicBezTo>
                    <a:pt x="7596" y="18723"/>
                    <a:pt x="7485" y="19050"/>
                    <a:pt x="7396" y="19391"/>
                  </a:cubicBezTo>
                  <a:cubicBezTo>
                    <a:pt x="7309" y="19729"/>
                    <a:pt x="7319" y="20045"/>
                    <a:pt x="7383" y="20387"/>
                  </a:cubicBezTo>
                  <a:cubicBezTo>
                    <a:pt x="7439" y="20677"/>
                    <a:pt x="7517" y="20967"/>
                    <a:pt x="7515" y="21264"/>
                  </a:cubicBezTo>
                  <a:cubicBezTo>
                    <a:pt x="7512" y="21852"/>
                    <a:pt x="7127" y="22220"/>
                    <a:pt x="6729" y="22597"/>
                  </a:cubicBezTo>
                  <a:cubicBezTo>
                    <a:pt x="6516" y="22799"/>
                    <a:pt x="6298" y="23019"/>
                    <a:pt x="6205" y="23305"/>
                  </a:cubicBezTo>
                  <a:cubicBezTo>
                    <a:pt x="6097" y="23633"/>
                    <a:pt x="6188" y="23983"/>
                    <a:pt x="6348" y="24277"/>
                  </a:cubicBezTo>
                  <a:cubicBezTo>
                    <a:pt x="6680" y="24890"/>
                    <a:pt x="7305" y="25247"/>
                    <a:pt x="7779" y="25733"/>
                  </a:cubicBezTo>
                  <a:cubicBezTo>
                    <a:pt x="8034" y="25994"/>
                    <a:pt x="8192" y="26293"/>
                    <a:pt x="8377" y="26603"/>
                  </a:cubicBezTo>
                  <a:cubicBezTo>
                    <a:pt x="8576" y="26936"/>
                    <a:pt x="8844" y="27127"/>
                    <a:pt x="9194" y="27284"/>
                  </a:cubicBezTo>
                  <a:cubicBezTo>
                    <a:pt x="9679" y="27499"/>
                    <a:pt x="10340" y="27800"/>
                    <a:pt x="10307" y="28428"/>
                  </a:cubicBezTo>
                  <a:cubicBezTo>
                    <a:pt x="11843" y="28915"/>
                    <a:pt x="13457" y="29160"/>
                    <a:pt x="15070" y="29160"/>
                  </a:cubicBezTo>
                  <a:cubicBezTo>
                    <a:pt x="15484" y="29160"/>
                    <a:pt x="15899" y="29144"/>
                    <a:pt x="16312" y="29112"/>
                  </a:cubicBezTo>
                  <a:cubicBezTo>
                    <a:pt x="16634" y="29077"/>
                    <a:pt x="16955" y="29041"/>
                    <a:pt x="17274" y="28988"/>
                  </a:cubicBezTo>
                  <a:cubicBezTo>
                    <a:pt x="17539" y="28946"/>
                    <a:pt x="17810" y="28865"/>
                    <a:pt x="18078" y="28824"/>
                  </a:cubicBezTo>
                  <a:cubicBezTo>
                    <a:pt x="18365" y="28724"/>
                    <a:pt x="18649" y="28621"/>
                    <a:pt x="18929" y="28516"/>
                  </a:cubicBezTo>
                  <a:cubicBezTo>
                    <a:pt x="21946" y="27367"/>
                    <a:pt x="24743" y="25545"/>
                    <a:pt x="26712" y="22955"/>
                  </a:cubicBezTo>
                  <a:cubicBezTo>
                    <a:pt x="27128" y="22410"/>
                    <a:pt x="27505" y="21833"/>
                    <a:pt x="27839" y="21230"/>
                  </a:cubicBezTo>
                  <a:lnTo>
                    <a:pt x="27839" y="21230"/>
                  </a:lnTo>
                  <a:cubicBezTo>
                    <a:pt x="27761" y="21258"/>
                    <a:pt x="27685" y="21271"/>
                    <a:pt x="27609" y="21271"/>
                  </a:cubicBezTo>
                  <a:cubicBezTo>
                    <a:pt x="27083" y="21271"/>
                    <a:pt x="26603" y="20655"/>
                    <a:pt x="26119" y="20514"/>
                  </a:cubicBezTo>
                  <a:cubicBezTo>
                    <a:pt x="25975" y="20472"/>
                    <a:pt x="25830" y="20457"/>
                    <a:pt x="25683" y="20457"/>
                  </a:cubicBezTo>
                  <a:cubicBezTo>
                    <a:pt x="25340" y="20457"/>
                    <a:pt x="24991" y="20538"/>
                    <a:pt x="24646" y="20538"/>
                  </a:cubicBezTo>
                  <a:cubicBezTo>
                    <a:pt x="24532" y="20538"/>
                    <a:pt x="24417" y="20529"/>
                    <a:pt x="24304" y="20506"/>
                  </a:cubicBezTo>
                  <a:cubicBezTo>
                    <a:pt x="23656" y="20371"/>
                    <a:pt x="23472" y="19770"/>
                    <a:pt x="23227" y="19237"/>
                  </a:cubicBezTo>
                  <a:cubicBezTo>
                    <a:pt x="23068" y="18892"/>
                    <a:pt x="22847" y="18614"/>
                    <a:pt x="22463" y="18525"/>
                  </a:cubicBezTo>
                  <a:cubicBezTo>
                    <a:pt x="22343" y="18497"/>
                    <a:pt x="22221" y="18486"/>
                    <a:pt x="22098" y="18486"/>
                  </a:cubicBezTo>
                  <a:cubicBezTo>
                    <a:pt x="21894" y="18486"/>
                    <a:pt x="21688" y="18517"/>
                    <a:pt x="21491" y="18554"/>
                  </a:cubicBezTo>
                  <a:cubicBezTo>
                    <a:pt x="21033" y="18637"/>
                    <a:pt x="20560" y="18785"/>
                    <a:pt x="20089" y="18785"/>
                  </a:cubicBezTo>
                  <a:cubicBezTo>
                    <a:pt x="19960" y="18785"/>
                    <a:pt x="19831" y="18774"/>
                    <a:pt x="19703" y="18747"/>
                  </a:cubicBezTo>
                  <a:cubicBezTo>
                    <a:pt x="19079" y="18617"/>
                    <a:pt x="18683" y="18114"/>
                    <a:pt x="18490" y="17534"/>
                  </a:cubicBezTo>
                  <a:cubicBezTo>
                    <a:pt x="18083" y="16324"/>
                    <a:pt x="18263" y="14866"/>
                    <a:pt x="18909" y="13771"/>
                  </a:cubicBezTo>
                  <a:cubicBezTo>
                    <a:pt x="19254" y="13187"/>
                    <a:pt x="19744" y="12695"/>
                    <a:pt x="20330" y="12350"/>
                  </a:cubicBezTo>
                  <a:cubicBezTo>
                    <a:pt x="20626" y="12176"/>
                    <a:pt x="20942" y="12040"/>
                    <a:pt x="21274" y="11953"/>
                  </a:cubicBezTo>
                  <a:cubicBezTo>
                    <a:pt x="21442" y="11908"/>
                    <a:pt x="21613" y="11874"/>
                    <a:pt x="21786" y="11856"/>
                  </a:cubicBezTo>
                  <a:cubicBezTo>
                    <a:pt x="21860" y="11848"/>
                    <a:pt x="21934" y="11842"/>
                    <a:pt x="22009" y="11839"/>
                  </a:cubicBezTo>
                  <a:cubicBezTo>
                    <a:pt x="22066" y="11836"/>
                    <a:pt x="22397" y="11840"/>
                    <a:pt x="22359" y="11701"/>
                  </a:cubicBezTo>
                  <a:lnTo>
                    <a:pt x="22359" y="11701"/>
                  </a:lnTo>
                  <a:cubicBezTo>
                    <a:pt x="22278" y="11736"/>
                    <a:pt x="22190" y="11755"/>
                    <a:pt x="22102" y="11755"/>
                  </a:cubicBezTo>
                  <a:cubicBezTo>
                    <a:pt x="22015" y="11755"/>
                    <a:pt x="21929" y="11736"/>
                    <a:pt x="21852" y="11694"/>
                  </a:cubicBezTo>
                  <a:cubicBezTo>
                    <a:pt x="21527" y="11517"/>
                    <a:pt x="21579" y="10947"/>
                    <a:pt x="21988" y="10937"/>
                  </a:cubicBezTo>
                  <a:cubicBezTo>
                    <a:pt x="21990" y="10937"/>
                    <a:pt x="21993" y="10937"/>
                    <a:pt x="21995" y="10937"/>
                  </a:cubicBezTo>
                  <a:cubicBezTo>
                    <a:pt x="22104" y="10937"/>
                    <a:pt x="22210" y="10981"/>
                    <a:pt x="22318" y="10981"/>
                  </a:cubicBezTo>
                  <a:cubicBezTo>
                    <a:pt x="22342" y="10981"/>
                    <a:pt x="22365" y="10979"/>
                    <a:pt x="22389" y="10974"/>
                  </a:cubicBezTo>
                  <a:cubicBezTo>
                    <a:pt x="22534" y="10945"/>
                    <a:pt x="22643" y="10826"/>
                    <a:pt x="22700" y="10695"/>
                  </a:cubicBezTo>
                  <a:cubicBezTo>
                    <a:pt x="22837" y="10380"/>
                    <a:pt x="22654" y="10032"/>
                    <a:pt x="22484" y="9768"/>
                  </a:cubicBezTo>
                  <a:cubicBezTo>
                    <a:pt x="22298" y="9480"/>
                    <a:pt x="22083" y="9326"/>
                    <a:pt x="21736" y="9316"/>
                  </a:cubicBezTo>
                  <a:cubicBezTo>
                    <a:pt x="21701" y="9315"/>
                    <a:pt x="21666" y="9315"/>
                    <a:pt x="21632" y="9315"/>
                  </a:cubicBezTo>
                  <a:cubicBezTo>
                    <a:pt x="21418" y="9315"/>
                    <a:pt x="21200" y="9332"/>
                    <a:pt x="20991" y="9369"/>
                  </a:cubicBezTo>
                  <a:cubicBezTo>
                    <a:pt x="20735" y="9415"/>
                    <a:pt x="20459" y="9502"/>
                    <a:pt x="20280" y="9700"/>
                  </a:cubicBezTo>
                  <a:cubicBezTo>
                    <a:pt x="20120" y="9879"/>
                    <a:pt x="20083" y="10113"/>
                    <a:pt x="20106" y="10345"/>
                  </a:cubicBezTo>
                  <a:cubicBezTo>
                    <a:pt x="20144" y="10728"/>
                    <a:pt x="20326" y="11112"/>
                    <a:pt x="20273" y="11500"/>
                  </a:cubicBezTo>
                  <a:cubicBezTo>
                    <a:pt x="20208" y="11970"/>
                    <a:pt x="19771" y="12123"/>
                    <a:pt x="19351" y="12123"/>
                  </a:cubicBezTo>
                  <a:cubicBezTo>
                    <a:pt x="19338" y="12123"/>
                    <a:pt x="19326" y="12123"/>
                    <a:pt x="19313" y="12123"/>
                  </a:cubicBezTo>
                  <a:cubicBezTo>
                    <a:pt x="18994" y="12117"/>
                    <a:pt x="18671" y="12084"/>
                    <a:pt x="18351" y="12063"/>
                  </a:cubicBezTo>
                  <a:cubicBezTo>
                    <a:pt x="18113" y="12048"/>
                    <a:pt x="17866" y="12039"/>
                    <a:pt x="17666" y="11895"/>
                  </a:cubicBezTo>
                  <a:cubicBezTo>
                    <a:pt x="17303" y="11632"/>
                    <a:pt x="17262" y="11106"/>
                    <a:pt x="16901" y="10851"/>
                  </a:cubicBezTo>
                  <a:cubicBezTo>
                    <a:pt x="16704" y="10711"/>
                    <a:pt x="16433" y="10765"/>
                    <a:pt x="16250" y="10596"/>
                  </a:cubicBezTo>
                  <a:cubicBezTo>
                    <a:pt x="16085" y="10444"/>
                    <a:pt x="16052" y="10197"/>
                    <a:pt x="16049" y="9983"/>
                  </a:cubicBezTo>
                  <a:cubicBezTo>
                    <a:pt x="16042" y="9664"/>
                    <a:pt x="16060" y="9346"/>
                    <a:pt x="16065" y="9029"/>
                  </a:cubicBezTo>
                  <a:cubicBezTo>
                    <a:pt x="16071" y="8719"/>
                    <a:pt x="16067" y="8408"/>
                    <a:pt x="16090" y="8100"/>
                  </a:cubicBezTo>
                  <a:cubicBezTo>
                    <a:pt x="16125" y="7620"/>
                    <a:pt x="16289" y="7195"/>
                    <a:pt x="16747" y="6982"/>
                  </a:cubicBezTo>
                  <a:cubicBezTo>
                    <a:pt x="17200" y="6769"/>
                    <a:pt x="17878" y="6741"/>
                    <a:pt x="17987" y="6141"/>
                  </a:cubicBezTo>
                  <a:cubicBezTo>
                    <a:pt x="18064" y="5711"/>
                    <a:pt x="17812" y="5246"/>
                    <a:pt x="17366" y="5167"/>
                  </a:cubicBezTo>
                  <a:cubicBezTo>
                    <a:pt x="17297" y="5155"/>
                    <a:pt x="17228" y="5150"/>
                    <a:pt x="17160" y="5150"/>
                  </a:cubicBezTo>
                  <a:cubicBezTo>
                    <a:pt x="16809" y="5150"/>
                    <a:pt x="16462" y="5282"/>
                    <a:pt x="16109" y="5282"/>
                  </a:cubicBezTo>
                  <a:cubicBezTo>
                    <a:pt x="16078" y="5282"/>
                    <a:pt x="16047" y="5281"/>
                    <a:pt x="16016" y="5279"/>
                  </a:cubicBezTo>
                  <a:cubicBezTo>
                    <a:pt x="15606" y="5250"/>
                    <a:pt x="15298" y="4969"/>
                    <a:pt x="15233" y="4563"/>
                  </a:cubicBezTo>
                  <a:cubicBezTo>
                    <a:pt x="15167" y="4142"/>
                    <a:pt x="15353" y="3720"/>
                    <a:pt x="15690" y="3469"/>
                  </a:cubicBezTo>
                  <a:cubicBezTo>
                    <a:pt x="16059" y="3193"/>
                    <a:pt x="16515" y="3120"/>
                    <a:pt x="16965" y="3120"/>
                  </a:cubicBezTo>
                  <a:cubicBezTo>
                    <a:pt x="17072" y="3120"/>
                    <a:pt x="17178" y="3124"/>
                    <a:pt x="17283" y="3131"/>
                  </a:cubicBezTo>
                  <a:cubicBezTo>
                    <a:pt x="17409" y="3138"/>
                    <a:pt x="17542" y="3148"/>
                    <a:pt x="17674" y="3148"/>
                  </a:cubicBezTo>
                  <a:cubicBezTo>
                    <a:pt x="17883" y="3148"/>
                    <a:pt x="18092" y="3123"/>
                    <a:pt x="18275" y="3021"/>
                  </a:cubicBezTo>
                  <a:cubicBezTo>
                    <a:pt x="18454" y="2922"/>
                    <a:pt x="18574" y="2761"/>
                    <a:pt x="18651" y="2573"/>
                  </a:cubicBezTo>
                  <a:cubicBezTo>
                    <a:pt x="18889" y="1974"/>
                    <a:pt x="18709" y="1117"/>
                    <a:pt x="19230" y="658"/>
                  </a:cubicBezTo>
                  <a:cubicBezTo>
                    <a:pt x="17799" y="218"/>
                    <a:pt x="16311" y="0"/>
                    <a:pt x="14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27"/>
            <p:cNvSpPr/>
            <p:nvPr/>
          </p:nvSpPr>
          <p:spPr>
            <a:xfrm>
              <a:off x="4785050" y="1693950"/>
              <a:ext cx="3800" cy="4450"/>
            </a:xfrm>
            <a:custGeom>
              <a:avLst/>
              <a:gdLst/>
              <a:ahLst/>
              <a:cxnLst/>
              <a:rect l="l" t="t" r="r" b="b"/>
              <a:pathLst>
                <a:path w="152" h="178" extrusionOk="0">
                  <a:moveTo>
                    <a:pt x="98" y="1"/>
                  </a:moveTo>
                  <a:cubicBezTo>
                    <a:pt x="92" y="1"/>
                    <a:pt x="87" y="2"/>
                    <a:pt x="81" y="4"/>
                  </a:cubicBezTo>
                  <a:cubicBezTo>
                    <a:pt x="68" y="9"/>
                    <a:pt x="61" y="17"/>
                    <a:pt x="54" y="30"/>
                  </a:cubicBezTo>
                  <a:cubicBezTo>
                    <a:pt x="49" y="39"/>
                    <a:pt x="44" y="48"/>
                    <a:pt x="40" y="56"/>
                  </a:cubicBezTo>
                  <a:cubicBezTo>
                    <a:pt x="37" y="65"/>
                    <a:pt x="34" y="74"/>
                    <a:pt x="30" y="83"/>
                  </a:cubicBezTo>
                  <a:lnTo>
                    <a:pt x="13" y="140"/>
                  </a:lnTo>
                  <a:cubicBezTo>
                    <a:pt x="9" y="153"/>
                    <a:pt x="5" y="166"/>
                    <a:pt x="1" y="177"/>
                  </a:cubicBezTo>
                  <a:cubicBezTo>
                    <a:pt x="48" y="148"/>
                    <a:pt x="94" y="120"/>
                    <a:pt x="141" y="93"/>
                  </a:cubicBezTo>
                  <a:cubicBezTo>
                    <a:pt x="145" y="82"/>
                    <a:pt x="147" y="70"/>
                    <a:pt x="150" y="57"/>
                  </a:cubicBezTo>
                  <a:cubicBezTo>
                    <a:pt x="152" y="46"/>
                    <a:pt x="147" y="29"/>
                    <a:pt x="138" y="20"/>
                  </a:cubicBezTo>
                  <a:cubicBezTo>
                    <a:pt x="132" y="12"/>
                    <a:pt x="124" y="6"/>
                    <a:pt x="113" y="3"/>
                  </a:cubicBezTo>
                  <a:cubicBezTo>
                    <a:pt x="108" y="1"/>
                    <a:pt x="103" y="1"/>
                    <a:pt x="98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4616225" y="1696250"/>
              <a:ext cx="258525" cy="655375"/>
            </a:xfrm>
            <a:custGeom>
              <a:avLst/>
              <a:gdLst/>
              <a:ahLst/>
              <a:cxnLst/>
              <a:rect l="l" t="t" r="r" b="b"/>
              <a:pathLst>
                <a:path w="10341" h="26215" extrusionOk="0">
                  <a:moveTo>
                    <a:pt x="6894" y="1"/>
                  </a:moveTo>
                  <a:cubicBezTo>
                    <a:pt x="6849" y="28"/>
                    <a:pt x="6801" y="56"/>
                    <a:pt x="6754" y="85"/>
                  </a:cubicBezTo>
                  <a:cubicBezTo>
                    <a:pt x="6750" y="92"/>
                    <a:pt x="6749" y="101"/>
                    <a:pt x="6746" y="108"/>
                  </a:cubicBezTo>
                  <a:cubicBezTo>
                    <a:pt x="6730" y="117"/>
                    <a:pt x="6716" y="134"/>
                    <a:pt x="6711" y="157"/>
                  </a:cubicBezTo>
                  <a:cubicBezTo>
                    <a:pt x="6542" y="849"/>
                    <a:pt x="6301" y="1521"/>
                    <a:pt x="5968" y="2152"/>
                  </a:cubicBezTo>
                  <a:cubicBezTo>
                    <a:pt x="5799" y="2473"/>
                    <a:pt x="5607" y="2782"/>
                    <a:pt x="5397" y="3075"/>
                  </a:cubicBezTo>
                  <a:cubicBezTo>
                    <a:pt x="5230" y="3307"/>
                    <a:pt x="5052" y="3532"/>
                    <a:pt x="4924" y="3789"/>
                  </a:cubicBezTo>
                  <a:cubicBezTo>
                    <a:pt x="4798" y="4040"/>
                    <a:pt x="4738" y="4318"/>
                    <a:pt x="4803" y="4596"/>
                  </a:cubicBezTo>
                  <a:cubicBezTo>
                    <a:pt x="4888" y="4945"/>
                    <a:pt x="5129" y="5225"/>
                    <a:pt x="5275" y="5546"/>
                  </a:cubicBezTo>
                  <a:cubicBezTo>
                    <a:pt x="5410" y="5839"/>
                    <a:pt x="5495" y="6169"/>
                    <a:pt x="5448" y="6492"/>
                  </a:cubicBezTo>
                  <a:cubicBezTo>
                    <a:pt x="5399" y="6829"/>
                    <a:pt x="5191" y="7071"/>
                    <a:pt x="4946" y="7293"/>
                  </a:cubicBezTo>
                  <a:cubicBezTo>
                    <a:pt x="4742" y="7480"/>
                    <a:pt x="4515" y="7658"/>
                    <a:pt x="4374" y="7900"/>
                  </a:cubicBezTo>
                  <a:cubicBezTo>
                    <a:pt x="4215" y="8167"/>
                    <a:pt x="4226" y="8459"/>
                    <a:pt x="4196" y="8757"/>
                  </a:cubicBezTo>
                  <a:cubicBezTo>
                    <a:pt x="4133" y="9393"/>
                    <a:pt x="3644" y="9813"/>
                    <a:pt x="3099" y="10075"/>
                  </a:cubicBezTo>
                  <a:cubicBezTo>
                    <a:pt x="2515" y="10352"/>
                    <a:pt x="1876" y="10449"/>
                    <a:pt x="1272" y="10666"/>
                  </a:cubicBezTo>
                  <a:cubicBezTo>
                    <a:pt x="971" y="10776"/>
                    <a:pt x="674" y="10915"/>
                    <a:pt x="421" y="11113"/>
                  </a:cubicBezTo>
                  <a:cubicBezTo>
                    <a:pt x="290" y="11217"/>
                    <a:pt x="120" y="11363"/>
                    <a:pt x="18" y="11528"/>
                  </a:cubicBezTo>
                  <a:cubicBezTo>
                    <a:pt x="9" y="11691"/>
                    <a:pt x="2" y="11854"/>
                    <a:pt x="1" y="12016"/>
                  </a:cubicBezTo>
                  <a:cubicBezTo>
                    <a:pt x="76" y="12118"/>
                    <a:pt x="203" y="12189"/>
                    <a:pt x="327" y="12217"/>
                  </a:cubicBezTo>
                  <a:cubicBezTo>
                    <a:pt x="387" y="12229"/>
                    <a:pt x="448" y="12233"/>
                    <a:pt x="508" y="12233"/>
                  </a:cubicBezTo>
                  <a:cubicBezTo>
                    <a:pt x="611" y="12233"/>
                    <a:pt x="715" y="12221"/>
                    <a:pt x="818" y="12219"/>
                  </a:cubicBezTo>
                  <a:cubicBezTo>
                    <a:pt x="825" y="12219"/>
                    <a:pt x="832" y="12219"/>
                    <a:pt x="839" y="12219"/>
                  </a:cubicBezTo>
                  <a:cubicBezTo>
                    <a:pt x="1006" y="12219"/>
                    <a:pt x="1168" y="12253"/>
                    <a:pt x="1327" y="12307"/>
                  </a:cubicBezTo>
                  <a:cubicBezTo>
                    <a:pt x="1618" y="12404"/>
                    <a:pt x="1893" y="12548"/>
                    <a:pt x="2188" y="12636"/>
                  </a:cubicBezTo>
                  <a:cubicBezTo>
                    <a:pt x="2361" y="12688"/>
                    <a:pt x="2536" y="12714"/>
                    <a:pt x="2712" y="12714"/>
                  </a:cubicBezTo>
                  <a:cubicBezTo>
                    <a:pt x="2840" y="12714"/>
                    <a:pt x="2968" y="12700"/>
                    <a:pt x="3096" y="12674"/>
                  </a:cubicBezTo>
                  <a:cubicBezTo>
                    <a:pt x="3740" y="12541"/>
                    <a:pt x="4282" y="12151"/>
                    <a:pt x="4889" y="11920"/>
                  </a:cubicBezTo>
                  <a:cubicBezTo>
                    <a:pt x="5157" y="11819"/>
                    <a:pt x="5459" y="11744"/>
                    <a:pt x="5750" y="11744"/>
                  </a:cubicBezTo>
                  <a:cubicBezTo>
                    <a:pt x="6076" y="11744"/>
                    <a:pt x="6389" y="11838"/>
                    <a:pt x="6633" y="12095"/>
                  </a:cubicBezTo>
                  <a:cubicBezTo>
                    <a:pt x="6868" y="12344"/>
                    <a:pt x="6989" y="12678"/>
                    <a:pt x="7077" y="13004"/>
                  </a:cubicBezTo>
                  <a:cubicBezTo>
                    <a:pt x="7172" y="13350"/>
                    <a:pt x="7244" y="13705"/>
                    <a:pt x="7313" y="14056"/>
                  </a:cubicBezTo>
                  <a:cubicBezTo>
                    <a:pt x="7452" y="14747"/>
                    <a:pt x="7551" y="15459"/>
                    <a:pt x="7465" y="16162"/>
                  </a:cubicBezTo>
                  <a:cubicBezTo>
                    <a:pt x="7422" y="16503"/>
                    <a:pt x="7317" y="16822"/>
                    <a:pt x="7229" y="17154"/>
                  </a:cubicBezTo>
                  <a:cubicBezTo>
                    <a:pt x="7149" y="17468"/>
                    <a:pt x="7144" y="17771"/>
                    <a:pt x="7198" y="18089"/>
                  </a:cubicBezTo>
                  <a:cubicBezTo>
                    <a:pt x="7251" y="18395"/>
                    <a:pt x="7339" y="18697"/>
                    <a:pt x="7347" y="19008"/>
                  </a:cubicBezTo>
                  <a:cubicBezTo>
                    <a:pt x="7356" y="19339"/>
                    <a:pt x="7231" y="19618"/>
                    <a:pt x="7018" y="19863"/>
                  </a:cubicBezTo>
                  <a:cubicBezTo>
                    <a:pt x="6666" y="20265"/>
                    <a:pt x="6159" y="20571"/>
                    <a:pt x="6025" y="21121"/>
                  </a:cubicBezTo>
                  <a:cubicBezTo>
                    <a:pt x="5881" y="21707"/>
                    <a:pt x="6224" y="22294"/>
                    <a:pt x="6619" y="22699"/>
                  </a:cubicBezTo>
                  <a:cubicBezTo>
                    <a:pt x="6857" y="22942"/>
                    <a:pt x="7129" y="23150"/>
                    <a:pt x="7385" y="23374"/>
                  </a:cubicBezTo>
                  <a:cubicBezTo>
                    <a:pt x="7680" y="23633"/>
                    <a:pt x="7922" y="23910"/>
                    <a:pt x="8114" y="24253"/>
                  </a:cubicBezTo>
                  <a:cubicBezTo>
                    <a:pt x="8274" y="24535"/>
                    <a:pt x="8432" y="24813"/>
                    <a:pt x="8710" y="24996"/>
                  </a:cubicBezTo>
                  <a:cubicBezTo>
                    <a:pt x="8972" y="25172"/>
                    <a:pt x="9274" y="25264"/>
                    <a:pt x="9557" y="25397"/>
                  </a:cubicBezTo>
                  <a:cubicBezTo>
                    <a:pt x="9876" y="25546"/>
                    <a:pt x="10211" y="25811"/>
                    <a:pt x="10226" y="26189"/>
                  </a:cubicBezTo>
                  <a:cubicBezTo>
                    <a:pt x="10253" y="26197"/>
                    <a:pt x="10281" y="26207"/>
                    <a:pt x="10308" y="26214"/>
                  </a:cubicBezTo>
                  <a:cubicBezTo>
                    <a:pt x="10341" y="25586"/>
                    <a:pt x="9680" y="25285"/>
                    <a:pt x="9195" y="25070"/>
                  </a:cubicBezTo>
                  <a:cubicBezTo>
                    <a:pt x="8845" y="24914"/>
                    <a:pt x="8577" y="24722"/>
                    <a:pt x="8378" y="24389"/>
                  </a:cubicBezTo>
                  <a:cubicBezTo>
                    <a:pt x="8193" y="24079"/>
                    <a:pt x="8035" y="23781"/>
                    <a:pt x="7780" y="23519"/>
                  </a:cubicBezTo>
                  <a:cubicBezTo>
                    <a:pt x="7306" y="23033"/>
                    <a:pt x="6681" y="22677"/>
                    <a:pt x="6349" y="22063"/>
                  </a:cubicBezTo>
                  <a:cubicBezTo>
                    <a:pt x="6189" y="21770"/>
                    <a:pt x="6098" y="21419"/>
                    <a:pt x="6206" y="21091"/>
                  </a:cubicBezTo>
                  <a:cubicBezTo>
                    <a:pt x="6299" y="20805"/>
                    <a:pt x="6517" y="20585"/>
                    <a:pt x="6730" y="20383"/>
                  </a:cubicBezTo>
                  <a:cubicBezTo>
                    <a:pt x="7128" y="20006"/>
                    <a:pt x="7513" y="19638"/>
                    <a:pt x="7516" y="19050"/>
                  </a:cubicBezTo>
                  <a:cubicBezTo>
                    <a:pt x="7518" y="18753"/>
                    <a:pt x="7440" y="18463"/>
                    <a:pt x="7384" y="18173"/>
                  </a:cubicBezTo>
                  <a:cubicBezTo>
                    <a:pt x="7320" y="17831"/>
                    <a:pt x="7310" y="17515"/>
                    <a:pt x="7397" y="17178"/>
                  </a:cubicBezTo>
                  <a:cubicBezTo>
                    <a:pt x="7486" y="16837"/>
                    <a:pt x="7597" y="16509"/>
                    <a:pt x="7636" y="16158"/>
                  </a:cubicBezTo>
                  <a:cubicBezTo>
                    <a:pt x="7675" y="15822"/>
                    <a:pt x="7674" y="15483"/>
                    <a:pt x="7647" y="15146"/>
                  </a:cubicBezTo>
                  <a:cubicBezTo>
                    <a:pt x="7592" y="14457"/>
                    <a:pt x="7443" y="13768"/>
                    <a:pt x="7278" y="13098"/>
                  </a:cubicBezTo>
                  <a:cubicBezTo>
                    <a:pt x="7138" y="12530"/>
                    <a:pt x="6903" y="11917"/>
                    <a:pt x="6323" y="11674"/>
                  </a:cubicBezTo>
                  <a:cubicBezTo>
                    <a:pt x="6140" y="11598"/>
                    <a:pt x="5947" y="11567"/>
                    <a:pt x="5753" y="11567"/>
                  </a:cubicBezTo>
                  <a:cubicBezTo>
                    <a:pt x="5396" y="11567"/>
                    <a:pt x="5032" y="11674"/>
                    <a:pt x="4710" y="11807"/>
                  </a:cubicBezTo>
                  <a:cubicBezTo>
                    <a:pt x="4090" y="12061"/>
                    <a:pt x="3513" y="12484"/>
                    <a:pt x="2826" y="12538"/>
                  </a:cubicBezTo>
                  <a:cubicBezTo>
                    <a:pt x="2791" y="12541"/>
                    <a:pt x="2757" y="12542"/>
                    <a:pt x="2723" y="12542"/>
                  </a:cubicBezTo>
                  <a:cubicBezTo>
                    <a:pt x="2118" y="12542"/>
                    <a:pt x="1625" y="12133"/>
                    <a:pt x="1030" y="12061"/>
                  </a:cubicBezTo>
                  <a:cubicBezTo>
                    <a:pt x="1009" y="12059"/>
                    <a:pt x="983" y="12058"/>
                    <a:pt x="952" y="12058"/>
                  </a:cubicBezTo>
                  <a:cubicBezTo>
                    <a:pt x="866" y="12058"/>
                    <a:pt x="749" y="12065"/>
                    <a:pt x="627" y="12065"/>
                  </a:cubicBezTo>
                  <a:cubicBezTo>
                    <a:pt x="326" y="12065"/>
                    <a:pt x="2" y="12022"/>
                    <a:pt x="97" y="11726"/>
                  </a:cubicBezTo>
                  <a:cubicBezTo>
                    <a:pt x="199" y="11411"/>
                    <a:pt x="588" y="11157"/>
                    <a:pt x="866" y="11010"/>
                  </a:cubicBezTo>
                  <a:cubicBezTo>
                    <a:pt x="1447" y="10704"/>
                    <a:pt x="2104" y="10610"/>
                    <a:pt x="2720" y="10394"/>
                  </a:cubicBezTo>
                  <a:cubicBezTo>
                    <a:pt x="3228" y="10216"/>
                    <a:pt x="3756" y="9948"/>
                    <a:pt x="4077" y="9500"/>
                  </a:cubicBezTo>
                  <a:cubicBezTo>
                    <a:pt x="4237" y="9278"/>
                    <a:pt x="4325" y="9024"/>
                    <a:pt x="4349" y="8751"/>
                  </a:cubicBezTo>
                  <a:cubicBezTo>
                    <a:pt x="4382" y="8396"/>
                    <a:pt x="4388" y="8089"/>
                    <a:pt x="4631" y="7803"/>
                  </a:cubicBezTo>
                  <a:cubicBezTo>
                    <a:pt x="5002" y="7374"/>
                    <a:pt x="5528" y="7106"/>
                    <a:pt x="5605" y="6490"/>
                  </a:cubicBezTo>
                  <a:cubicBezTo>
                    <a:pt x="5640" y="6217"/>
                    <a:pt x="5591" y="5938"/>
                    <a:pt x="5499" y="5679"/>
                  </a:cubicBezTo>
                  <a:cubicBezTo>
                    <a:pt x="5379" y="5341"/>
                    <a:pt x="5149" y="5060"/>
                    <a:pt x="5014" y="4730"/>
                  </a:cubicBezTo>
                  <a:cubicBezTo>
                    <a:pt x="4732" y="4037"/>
                    <a:pt x="5338" y="3465"/>
                    <a:pt x="5688" y="2935"/>
                  </a:cubicBezTo>
                  <a:cubicBezTo>
                    <a:pt x="6064" y="2371"/>
                    <a:pt x="6369" y="1760"/>
                    <a:pt x="6594" y="1122"/>
                  </a:cubicBezTo>
                  <a:cubicBezTo>
                    <a:pt x="6702" y="813"/>
                    <a:pt x="6790" y="499"/>
                    <a:pt x="6858" y="179"/>
                  </a:cubicBezTo>
                  <a:cubicBezTo>
                    <a:pt x="6863" y="151"/>
                    <a:pt x="6856" y="132"/>
                    <a:pt x="6841" y="118"/>
                  </a:cubicBezTo>
                  <a:cubicBezTo>
                    <a:pt x="6846" y="107"/>
                    <a:pt x="6852" y="97"/>
                    <a:pt x="6857" y="84"/>
                  </a:cubicBezTo>
                  <a:cubicBezTo>
                    <a:pt x="6865" y="67"/>
                    <a:pt x="6874" y="50"/>
                    <a:pt x="6881" y="32"/>
                  </a:cubicBezTo>
                  <a:cubicBezTo>
                    <a:pt x="6885" y="22"/>
                    <a:pt x="6888" y="13"/>
                    <a:pt x="6892" y="4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27"/>
            <p:cNvSpPr/>
            <p:nvPr/>
          </p:nvSpPr>
          <p:spPr>
            <a:xfrm>
              <a:off x="4616675" y="1698375"/>
              <a:ext cx="168400" cy="286100"/>
            </a:xfrm>
            <a:custGeom>
              <a:avLst/>
              <a:gdLst/>
              <a:ahLst/>
              <a:cxnLst/>
              <a:rect l="l" t="t" r="r" b="b"/>
              <a:pathLst>
                <a:path w="6736" h="11444" extrusionOk="0">
                  <a:moveTo>
                    <a:pt x="6736" y="0"/>
                  </a:moveTo>
                  <a:lnTo>
                    <a:pt x="6736" y="0"/>
                  </a:lnTo>
                  <a:cubicBezTo>
                    <a:pt x="5255" y="917"/>
                    <a:pt x="3936" y="2092"/>
                    <a:pt x="2881" y="3487"/>
                  </a:cubicBezTo>
                  <a:cubicBezTo>
                    <a:pt x="1170" y="5750"/>
                    <a:pt x="175" y="8532"/>
                    <a:pt x="5" y="11361"/>
                  </a:cubicBezTo>
                  <a:cubicBezTo>
                    <a:pt x="1" y="11389"/>
                    <a:pt x="0" y="11416"/>
                    <a:pt x="0" y="11443"/>
                  </a:cubicBezTo>
                  <a:cubicBezTo>
                    <a:pt x="102" y="11279"/>
                    <a:pt x="272" y="11132"/>
                    <a:pt x="403" y="11028"/>
                  </a:cubicBezTo>
                  <a:cubicBezTo>
                    <a:pt x="656" y="10830"/>
                    <a:pt x="953" y="10691"/>
                    <a:pt x="1254" y="10582"/>
                  </a:cubicBezTo>
                  <a:cubicBezTo>
                    <a:pt x="1858" y="10365"/>
                    <a:pt x="2497" y="10267"/>
                    <a:pt x="3081" y="9990"/>
                  </a:cubicBezTo>
                  <a:cubicBezTo>
                    <a:pt x="3626" y="9729"/>
                    <a:pt x="4115" y="9308"/>
                    <a:pt x="4178" y="8672"/>
                  </a:cubicBezTo>
                  <a:cubicBezTo>
                    <a:pt x="4208" y="8374"/>
                    <a:pt x="4197" y="8082"/>
                    <a:pt x="4356" y="7815"/>
                  </a:cubicBezTo>
                  <a:cubicBezTo>
                    <a:pt x="4499" y="7573"/>
                    <a:pt x="4724" y="7395"/>
                    <a:pt x="4928" y="7208"/>
                  </a:cubicBezTo>
                  <a:cubicBezTo>
                    <a:pt x="5173" y="6987"/>
                    <a:pt x="5381" y="6744"/>
                    <a:pt x="5430" y="6407"/>
                  </a:cubicBezTo>
                  <a:cubicBezTo>
                    <a:pt x="5477" y="6084"/>
                    <a:pt x="5392" y="5754"/>
                    <a:pt x="5257" y="5461"/>
                  </a:cubicBezTo>
                  <a:cubicBezTo>
                    <a:pt x="5110" y="5140"/>
                    <a:pt x="4870" y="4860"/>
                    <a:pt x="4785" y="4511"/>
                  </a:cubicBezTo>
                  <a:cubicBezTo>
                    <a:pt x="4720" y="4233"/>
                    <a:pt x="4780" y="3955"/>
                    <a:pt x="4906" y="3704"/>
                  </a:cubicBezTo>
                  <a:cubicBezTo>
                    <a:pt x="5034" y="3447"/>
                    <a:pt x="5212" y="3222"/>
                    <a:pt x="5379" y="2992"/>
                  </a:cubicBezTo>
                  <a:cubicBezTo>
                    <a:pt x="5590" y="2697"/>
                    <a:pt x="5781" y="2388"/>
                    <a:pt x="5950" y="2067"/>
                  </a:cubicBezTo>
                  <a:cubicBezTo>
                    <a:pt x="6283" y="1436"/>
                    <a:pt x="6524" y="764"/>
                    <a:pt x="6693" y="72"/>
                  </a:cubicBezTo>
                  <a:cubicBezTo>
                    <a:pt x="6698" y="49"/>
                    <a:pt x="6712" y="33"/>
                    <a:pt x="6728" y="23"/>
                  </a:cubicBezTo>
                  <a:cubicBezTo>
                    <a:pt x="6731" y="16"/>
                    <a:pt x="6732" y="8"/>
                    <a:pt x="6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27"/>
            <p:cNvSpPr/>
            <p:nvPr/>
          </p:nvSpPr>
          <p:spPr>
            <a:xfrm>
              <a:off x="4614850" y="1989825"/>
              <a:ext cx="257050" cy="361150"/>
            </a:xfrm>
            <a:custGeom>
              <a:avLst/>
              <a:gdLst/>
              <a:ahLst/>
              <a:cxnLst/>
              <a:rect l="l" t="t" r="r" b="b"/>
              <a:pathLst>
                <a:path w="10282" h="14446" extrusionOk="0">
                  <a:moveTo>
                    <a:pt x="5805" y="1"/>
                  </a:moveTo>
                  <a:cubicBezTo>
                    <a:pt x="5514" y="1"/>
                    <a:pt x="5212" y="76"/>
                    <a:pt x="4944" y="177"/>
                  </a:cubicBezTo>
                  <a:cubicBezTo>
                    <a:pt x="4337" y="408"/>
                    <a:pt x="3795" y="798"/>
                    <a:pt x="3150" y="931"/>
                  </a:cubicBezTo>
                  <a:cubicBezTo>
                    <a:pt x="3023" y="957"/>
                    <a:pt x="2895" y="971"/>
                    <a:pt x="2767" y="971"/>
                  </a:cubicBezTo>
                  <a:cubicBezTo>
                    <a:pt x="2591" y="971"/>
                    <a:pt x="2416" y="945"/>
                    <a:pt x="2243" y="893"/>
                  </a:cubicBezTo>
                  <a:cubicBezTo>
                    <a:pt x="1948" y="805"/>
                    <a:pt x="1673" y="661"/>
                    <a:pt x="1381" y="564"/>
                  </a:cubicBezTo>
                  <a:cubicBezTo>
                    <a:pt x="1223" y="510"/>
                    <a:pt x="1061" y="476"/>
                    <a:pt x="894" y="476"/>
                  </a:cubicBezTo>
                  <a:cubicBezTo>
                    <a:pt x="887" y="476"/>
                    <a:pt x="880" y="476"/>
                    <a:pt x="873" y="476"/>
                  </a:cubicBezTo>
                  <a:cubicBezTo>
                    <a:pt x="770" y="478"/>
                    <a:pt x="666" y="490"/>
                    <a:pt x="563" y="490"/>
                  </a:cubicBezTo>
                  <a:cubicBezTo>
                    <a:pt x="503" y="490"/>
                    <a:pt x="442" y="486"/>
                    <a:pt x="382" y="474"/>
                  </a:cubicBezTo>
                  <a:cubicBezTo>
                    <a:pt x="258" y="446"/>
                    <a:pt x="131" y="375"/>
                    <a:pt x="55" y="273"/>
                  </a:cubicBezTo>
                  <a:lnTo>
                    <a:pt x="55" y="273"/>
                  </a:lnTo>
                  <a:cubicBezTo>
                    <a:pt x="0" y="3120"/>
                    <a:pt x="827" y="5942"/>
                    <a:pt x="2365" y="8342"/>
                  </a:cubicBezTo>
                  <a:cubicBezTo>
                    <a:pt x="4004" y="10898"/>
                    <a:pt x="6388" y="12900"/>
                    <a:pt x="9200" y="14051"/>
                  </a:cubicBezTo>
                  <a:cubicBezTo>
                    <a:pt x="9555" y="14196"/>
                    <a:pt x="9917" y="14328"/>
                    <a:pt x="10281" y="14445"/>
                  </a:cubicBezTo>
                  <a:cubicBezTo>
                    <a:pt x="10266" y="14068"/>
                    <a:pt x="9931" y="13803"/>
                    <a:pt x="9612" y="13654"/>
                  </a:cubicBezTo>
                  <a:cubicBezTo>
                    <a:pt x="9329" y="13521"/>
                    <a:pt x="9027" y="13429"/>
                    <a:pt x="8765" y="13253"/>
                  </a:cubicBezTo>
                  <a:cubicBezTo>
                    <a:pt x="8487" y="13070"/>
                    <a:pt x="8329" y="12792"/>
                    <a:pt x="8169" y="12510"/>
                  </a:cubicBezTo>
                  <a:cubicBezTo>
                    <a:pt x="7977" y="12167"/>
                    <a:pt x="7735" y="11889"/>
                    <a:pt x="7440" y="11631"/>
                  </a:cubicBezTo>
                  <a:cubicBezTo>
                    <a:pt x="7184" y="11407"/>
                    <a:pt x="6912" y="11199"/>
                    <a:pt x="6674" y="10956"/>
                  </a:cubicBezTo>
                  <a:cubicBezTo>
                    <a:pt x="6279" y="10551"/>
                    <a:pt x="5936" y="9964"/>
                    <a:pt x="6080" y="9378"/>
                  </a:cubicBezTo>
                  <a:cubicBezTo>
                    <a:pt x="6214" y="8828"/>
                    <a:pt x="6721" y="8522"/>
                    <a:pt x="7073" y="8120"/>
                  </a:cubicBezTo>
                  <a:cubicBezTo>
                    <a:pt x="7286" y="7875"/>
                    <a:pt x="7411" y="7596"/>
                    <a:pt x="7402" y="7265"/>
                  </a:cubicBezTo>
                  <a:cubicBezTo>
                    <a:pt x="7394" y="6954"/>
                    <a:pt x="7306" y="6652"/>
                    <a:pt x="7253" y="6345"/>
                  </a:cubicBezTo>
                  <a:cubicBezTo>
                    <a:pt x="7199" y="6028"/>
                    <a:pt x="7204" y="5725"/>
                    <a:pt x="7284" y="5411"/>
                  </a:cubicBezTo>
                  <a:cubicBezTo>
                    <a:pt x="7372" y="5079"/>
                    <a:pt x="7477" y="4760"/>
                    <a:pt x="7520" y="4419"/>
                  </a:cubicBezTo>
                  <a:cubicBezTo>
                    <a:pt x="7606" y="3716"/>
                    <a:pt x="7507" y="3004"/>
                    <a:pt x="7368" y="2312"/>
                  </a:cubicBezTo>
                  <a:cubicBezTo>
                    <a:pt x="7299" y="1962"/>
                    <a:pt x="7227" y="1607"/>
                    <a:pt x="7132" y="1261"/>
                  </a:cubicBezTo>
                  <a:cubicBezTo>
                    <a:pt x="7044" y="935"/>
                    <a:pt x="6923" y="601"/>
                    <a:pt x="6688" y="352"/>
                  </a:cubicBezTo>
                  <a:cubicBezTo>
                    <a:pt x="6444" y="95"/>
                    <a:pt x="6131" y="1"/>
                    <a:pt x="58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27"/>
            <p:cNvSpPr/>
            <p:nvPr/>
          </p:nvSpPr>
          <p:spPr>
            <a:xfrm>
              <a:off x="4871875" y="2350975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0" y="0"/>
                  </a:moveTo>
                  <a:cubicBezTo>
                    <a:pt x="1" y="15"/>
                    <a:pt x="2" y="30"/>
                    <a:pt x="1" y="46"/>
                  </a:cubicBezTo>
                  <a:cubicBezTo>
                    <a:pt x="0" y="74"/>
                    <a:pt x="24" y="91"/>
                    <a:pt x="46" y="91"/>
                  </a:cubicBezTo>
                  <a:cubicBezTo>
                    <a:pt x="63" y="91"/>
                    <a:pt x="79" y="81"/>
                    <a:pt x="80" y="57"/>
                  </a:cubicBezTo>
                  <a:cubicBezTo>
                    <a:pt x="82" y="46"/>
                    <a:pt x="82" y="36"/>
                    <a:pt x="82" y="25"/>
                  </a:cubicBezTo>
                  <a:cubicBezTo>
                    <a:pt x="55" y="18"/>
                    <a:pt x="28" y="8"/>
                    <a:pt x="0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27"/>
            <p:cNvSpPr/>
            <p:nvPr/>
          </p:nvSpPr>
          <p:spPr>
            <a:xfrm>
              <a:off x="4614100" y="1984450"/>
              <a:ext cx="2600" cy="12225"/>
            </a:xfrm>
            <a:custGeom>
              <a:avLst/>
              <a:gdLst/>
              <a:ahLst/>
              <a:cxnLst/>
              <a:rect l="l" t="t" r="r" b="b"/>
              <a:pathLst>
                <a:path w="104" h="489" extrusionOk="0">
                  <a:moveTo>
                    <a:pt x="103" y="0"/>
                  </a:moveTo>
                  <a:lnTo>
                    <a:pt x="103" y="0"/>
                  </a:lnTo>
                  <a:cubicBezTo>
                    <a:pt x="59" y="72"/>
                    <a:pt x="25" y="147"/>
                    <a:pt x="15" y="226"/>
                  </a:cubicBezTo>
                  <a:cubicBezTo>
                    <a:pt x="0" y="326"/>
                    <a:pt x="30" y="416"/>
                    <a:pt x="86" y="488"/>
                  </a:cubicBezTo>
                  <a:cubicBezTo>
                    <a:pt x="87" y="326"/>
                    <a:pt x="94" y="163"/>
                    <a:pt x="103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27"/>
            <p:cNvSpPr/>
            <p:nvPr/>
          </p:nvSpPr>
          <p:spPr>
            <a:xfrm>
              <a:off x="5250975" y="1951675"/>
              <a:ext cx="102900" cy="217025"/>
            </a:xfrm>
            <a:custGeom>
              <a:avLst/>
              <a:gdLst/>
              <a:ahLst/>
              <a:cxnLst/>
              <a:rect l="l" t="t" r="r" b="b"/>
              <a:pathLst>
                <a:path w="4116" h="8681" extrusionOk="0">
                  <a:moveTo>
                    <a:pt x="1365" y="1"/>
                  </a:moveTo>
                  <a:lnTo>
                    <a:pt x="1365" y="1"/>
                  </a:lnTo>
                  <a:cubicBezTo>
                    <a:pt x="1516" y="2712"/>
                    <a:pt x="1126" y="5477"/>
                    <a:pt x="1" y="7896"/>
                  </a:cubicBezTo>
                  <a:cubicBezTo>
                    <a:pt x="105" y="7886"/>
                    <a:pt x="208" y="7880"/>
                    <a:pt x="312" y="7880"/>
                  </a:cubicBezTo>
                  <a:cubicBezTo>
                    <a:pt x="455" y="7880"/>
                    <a:pt x="598" y="7893"/>
                    <a:pt x="741" y="7931"/>
                  </a:cubicBezTo>
                  <a:cubicBezTo>
                    <a:pt x="1045" y="8010"/>
                    <a:pt x="1281" y="8209"/>
                    <a:pt x="1529" y="8391"/>
                  </a:cubicBezTo>
                  <a:cubicBezTo>
                    <a:pt x="1727" y="8534"/>
                    <a:pt x="1984" y="8681"/>
                    <a:pt x="2234" y="8681"/>
                  </a:cubicBezTo>
                  <a:cubicBezTo>
                    <a:pt x="2344" y="8681"/>
                    <a:pt x="2454" y="8652"/>
                    <a:pt x="2556" y="8582"/>
                  </a:cubicBezTo>
                  <a:cubicBezTo>
                    <a:pt x="2561" y="8577"/>
                    <a:pt x="2568" y="8573"/>
                    <a:pt x="2573" y="8571"/>
                  </a:cubicBezTo>
                  <a:cubicBezTo>
                    <a:pt x="3545" y="6743"/>
                    <a:pt x="4115" y="4695"/>
                    <a:pt x="4092" y="2617"/>
                  </a:cubicBezTo>
                  <a:cubicBezTo>
                    <a:pt x="4088" y="2242"/>
                    <a:pt x="4067" y="1867"/>
                    <a:pt x="4029" y="1493"/>
                  </a:cubicBezTo>
                  <a:cubicBezTo>
                    <a:pt x="3438" y="928"/>
                    <a:pt x="2696" y="616"/>
                    <a:pt x="1955" y="284"/>
                  </a:cubicBezTo>
                  <a:cubicBezTo>
                    <a:pt x="1758" y="196"/>
                    <a:pt x="1559" y="102"/>
                    <a:pt x="1365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27"/>
            <p:cNvSpPr/>
            <p:nvPr/>
          </p:nvSpPr>
          <p:spPr>
            <a:xfrm>
              <a:off x="4921750" y="2152325"/>
              <a:ext cx="390475" cy="217600"/>
            </a:xfrm>
            <a:custGeom>
              <a:avLst/>
              <a:gdLst/>
              <a:ahLst/>
              <a:cxnLst/>
              <a:rect l="l" t="t" r="r" b="b"/>
              <a:pathLst>
                <a:path w="15619" h="8704" extrusionOk="0">
                  <a:moveTo>
                    <a:pt x="13462" y="0"/>
                  </a:moveTo>
                  <a:cubicBezTo>
                    <a:pt x="13342" y="0"/>
                    <a:pt x="13220" y="10"/>
                    <a:pt x="13099" y="23"/>
                  </a:cubicBezTo>
                  <a:cubicBezTo>
                    <a:pt x="12586" y="1091"/>
                    <a:pt x="11928" y="2088"/>
                    <a:pt x="11107" y="2980"/>
                  </a:cubicBezTo>
                  <a:cubicBezTo>
                    <a:pt x="8690" y="5607"/>
                    <a:pt x="5449" y="7193"/>
                    <a:pt x="2023" y="8051"/>
                  </a:cubicBezTo>
                  <a:cubicBezTo>
                    <a:pt x="1361" y="8217"/>
                    <a:pt x="683" y="8349"/>
                    <a:pt x="0" y="8446"/>
                  </a:cubicBezTo>
                  <a:cubicBezTo>
                    <a:pt x="940" y="8617"/>
                    <a:pt x="1896" y="8703"/>
                    <a:pt x="2852" y="8703"/>
                  </a:cubicBezTo>
                  <a:cubicBezTo>
                    <a:pt x="3266" y="8703"/>
                    <a:pt x="3680" y="8687"/>
                    <a:pt x="4092" y="8655"/>
                  </a:cubicBezTo>
                  <a:cubicBezTo>
                    <a:pt x="4414" y="8621"/>
                    <a:pt x="4736" y="8585"/>
                    <a:pt x="5054" y="8532"/>
                  </a:cubicBezTo>
                  <a:cubicBezTo>
                    <a:pt x="5320" y="8490"/>
                    <a:pt x="5590" y="8409"/>
                    <a:pt x="5859" y="8367"/>
                  </a:cubicBezTo>
                  <a:cubicBezTo>
                    <a:pt x="6145" y="8267"/>
                    <a:pt x="6429" y="8164"/>
                    <a:pt x="6710" y="8059"/>
                  </a:cubicBezTo>
                  <a:cubicBezTo>
                    <a:pt x="9726" y="6911"/>
                    <a:pt x="12523" y="5088"/>
                    <a:pt x="14492" y="2499"/>
                  </a:cubicBezTo>
                  <a:cubicBezTo>
                    <a:pt x="14908" y="1954"/>
                    <a:pt x="15285" y="1376"/>
                    <a:pt x="15619" y="773"/>
                  </a:cubicBezTo>
                  <a:lnTo>
                    <a:pt x="15619" y="773"/>
                  </a:lnTo>
                  <a:cubicBezTo>
                    <a:pt x="15541" y="801"/>
                    <a:pt x="15465" y="814"/>
                    <a:pt x="15389" y="814"/>
                  </a:cubicBezTo>
                  <a:cubicBezTo>
                    <a:pt x="14863" y="814"/>
                    <a:pt x="14383" y="198"/>
                    <a:pt x="13899" y="57"/>
                  </a:cubicBezTo>
                  <a:cubicBezTo>
                    <a:pt x="13755" y="15"/>
                    <a:pt x="13609" y="0"/>
                    <a:pt x="1346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27"/>
            <p:cNvSpPr/>
            <p:nvPr/>
          </p:nvSpPr>
          <p:spPr>
            <a:xfrm>
              <a:off x="4927875" y="1754650"/>
              <a:ext cx="80050" cy="78750"/>
            </a:xfrm>
            <a:custGeom>
              <a:avLst/>
              <a:gdLst/>
              <a:ahLst/>
              <a:cxnLst/>
              <a:rect l="l" t="t" r="r" b="b"/>
              <a:pathLst>
                <a:path w="3202" h="3150" extrusionOk="0">
                  <a:moveTo>
                    <a:pt x="2311" y="1"/>
                  </a:moveTo>
                  <a:lnTo>
                    <a:pt x="2311" y="1"/>
                  </a:lnTo>
                  <a:cubicBezTo>
                    <a:pt x="2458" y="226"/>
                    <a:pt x="2590" y="458"/>
                    <a:pt x="2696" y="698"/>
                  </a:cubicBezTo>
                  <a:cubicBezTo>
                    <a:pt x="2805" y="937"/>
                    <a:pt x="2886" y="1186"/>
                    <a:pt x="2923" y="1435"/>
                  </a:cubicBezTo>
                  <a:cubicBezTo>
                    <a:pt x="2956" y="1685"/>
                    <a:pt x="2934" y="1934"/>
                    <a:pt x="2830" y="2147"/>
                  </a:cubicBezTo>
                  <a:cubicBezTo>
                    <a:pt x="2778" y="2252"/>
                    <a:pt x="2708" y="2348"/>
                    <a:pt x="2625" y="2435"/>
                  </a:cubicBezTo>
                  <a:cubicBezTo>
                    <a:pt x="2541" y="2521"/>
                    <a:pt x="2442" y="2595"/>
                    <a:pt x="2336" y="2659"/>
                  </a:cubicBezTo>
                  <a:cubicBezTo>
                    <a:pt x="2128" y="2795"/>
                    <a:pt x="1891" y="2882"/>
                    <a:pt x="1655" y="2887"/>
                  </a:cubicBezTo>
                  <a:cubicBezTo>
                    <a:pt x="1639" y="2888"/>
                    <a:pt x="1623" y="2888"/>
                    <a:pt x="1608" y="2888"/>
                  </a:cubicBezTo>
                  <a:cubicBezTo>
                    <a:pt x="1387" y="2888"/>
                    <a:pt x="1171" y="2802"/>
                    <a:pt x="977" y="2674"/>
                  </a:cubicBezTo>
                  <a:cubicBezTo>
                    <a:pt x="769" y="2534"/>
                    <a:pt x="588" y="2344"/>
                    <a:pt x="428" y="2137"/>
                  </a:cubicBezTo>
                  <a:cubicBezTo>
                    <a:pt x="266" y="1930"/>
                    <a:pt x="126" y="1703"/>
                    <a:pt x="0" y="1466"/>
                  </a:cubicBezTo>
                  <a:lnTo>
                    <a:pt x="0" y="1466"/>
                  </a:lnTo>
                  <a:cubicBezTo>
                    <a:pt x="69" y="1727"/>
                    <a:pt x="180" y="1976"/>
                    <a:pt x="315" y="2213"/>
                  </a:cubicBezTo>
                  <a:cubicBezTo>
                    <a:pt x="455" y="2446"/>
                    <a:pt x="623" y="2672"/>
                    <a:pt x="849" y="2848"/>
                  </a:cubicBezTo>
                  <a:cubicBezTo>
                    <a:pt x="1069" y="3027"/>
                    <a:pt x="1357" y="3150"/>
                    <a:pt x="1657" y="3150"/>
                  </a:cubicBezTo>
                  <a:cubicBezTo>
                    <a:pt x="1660" y="3150"/>
                    <a:pt x="1663" y="3150"/>
                    <a:pt x="1666" y="3150"/>
                  </a:cubicBezTo>
                  <a:cubicBezTo>
                    <a:pt x="1812" y="3150"/>
                    <a:pt x="1957" y="3126"/>
                    <a:pt x="2092" y="3079"/>
                  </a:cubicBezTo>
                  <a:cubicBezTo>
                    <a:pt x="2163" y="3060"/>
                    <a:pt x="2227" y="3026"/>
                    <a:pt x="2295" y="2999"/>
                  </a:cubicBezTo>
                  <a:cubicBezTo>
                    <a:pt x="2357" y="2965"/>
                    <a:pt x="2423" y="2935"/>
                    <a:pt x="2484" y="2896"/>
                  </a:cubicBezTo>
                  <a:cubicBezTo>
                    <a:pt x="2605" y="2820"/>
                    <a:pt x="2719" y="2730"/>
                    <a:pt x="2822" y="2624"/>
                  </a:cubicBezTo>
                  <a:cubicBezTo>
                    <a:pt x="2921" y="2515"/>
                    <a:pt x="3009" y="2394"/>
                    <a:pt x="3070" y="2257"/>
                  </a:cubicBezTo>
                  <a:cubicBezTo>
                    <a:pt x="3186" y="1980"/>
                    <a:pt x="3201" y="1672"/>
                    <a:pt x="3137" y="1398"/>
                  </a:cubicBezTo>
                  <a:cubicBezTo>
                    <a:pt x="3076" y="1120"/>
                    <a:pt x="2959" y="867"/>
                    <a:pt x="2817" y="634"/>
                  </a:cubicBezTo>
                  <a:cubicBezTo>
                    <a:pt x="2672" y="403"/>
                    <a:pt x="2506" y="188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27"/>
            <p:cNvSpPr/>
            <p:nvPr/>
          </p:nvSpPr>
          <p:spPr>
            <a:xfrm>
              <a:off x="4758300" y="1862150"/>
              <a:ext cx="81675" cy="77850"/>
            </a:xfrm>
            <a:custGeom>
              <a:avLst/>
              <a:gdLst/>
              <a:ahLst/>
              <a:cxnLst/>
              <a:rect l="l" t="t" r="r" b="b"/>
              <a:pathLst>
                <a:path w="3267" h="3114" extrusionOk="0">
                  <a:moveTo>
                    <a:pt x="2311" y="1"/>
                  </a:moveTo>
                  <a:lnTo>
                    <a:pt x="2311" y="1"/>
                  </a:lnTo>
                  <a:cubicBezTo>
                    <a:pt x="2473" y="216"/>
                    <a:pt x="2617" y="439"/>
                    <a:pt x="2736" y="674"/>
                  </a:cubicBezTo>
                  <a:cubicBezTo>
                    <a:pt x="2855" y="906"/>
                    <a:pt x="2949" y="1152"/>
                    <a:pt x="2986" y="1399"/>
                  </a:cubicBezTo>
                  <a:cubicBezTo>
                    <a:pt x="3022" y="1645"/>
                    <a:pt x="3004" y="1894"/>
                    <a:pt x="2890" y="2104"/>
                  </a:cubicBezTo>
                  <a:cubicBezTo>
                    <a:pt x="2784" y="2314"/>
                    <a:pt x="2605" y="2491"/>
                    <a:pt x="2394" y="2623"/>
                  </a:cubicBezTo>
                  <a:cubicBezTo>
                    <a:pt x="2290" y="2691"/>
                    <a:pt x="2182" y="2748"/>
                    <a:pt x="2068" y="2788"/>
                  </a:cubicBezTo>
                  <a:cubicBezTo>
                    <a:pt x="1954" y="2825"/>
                    <a:pt x="1837" y="2848"/>
                    <a:pt x="1720" y="2850"/>
                  </a:cubicBezTo>
                  <a:cubicBezTo>
                    <a:pt x="1715" y="2850"/>
                    <a:pt x="1711" y="2850"/>
                    <a:pt x="1707" y="2850"/>
                  </a:cubicBezTo>
                  <a:cubicBezTo>
                    <a:pt x="1475" y="2850"/>
                    <a:pt x="1244" y="2764"/>
                    <a:pt x="1036" y="2630"/>
                  </a:cubicBezTo>
                  <a:cubicBezTo>
                    <a:pt x="826" y="2491"/>
                    <a:pt x="635" y="2311"/>
                    <a:pt x="466" y="2110"/>
                  </a:cubicBezTo>
                  <a:cubicBezTo>
                    <a:pt x="294" y="1912"/>
                    <a:pt x="141" y="1694"/>
                    <a:pt x="0" y="1466"/>
                  </a:cubicBezTo>
                  <a:lnTo>
                    <a:pt x="0" y="1466"/>
                  </a:lnTo>
                  <a:cubicBezTo>
                    <a:pt x="86" y="1721"/>
                    <a:pt x="210" y="1963"/>
                    <a:pt x="357" y="2193"/>
                  </a:cubicBezTo>
                  <a:cubicBezTo>
                    <a:pt x="507" y="2420"/>
                    <a:pt x="687" y="2634"/>
                    <a:pt x="911" y="2807"/>
                  </a:cubicBezTo>
                  <a:cubicBezTo>
                    <a:pt x="1132" y="2983"/>
                    <a:pt x="1417" y="3101"/>
                    <a:pt x="1716" y="3113"/>
                  </a:cubicBezTo>
                  <a:cubicBezTo>
                    <a:pt x="1728" y="3114"/>
                    <a:pt x="1740" y="3114"/>
                    <a:pt x="1751" y="3114"/>
                  </a:cubicBezTo>
                  <a:cubicBezTo>
                    <a:pt x="1890" y="3114"/>
                    <a:pt x="2026" y="3086"/>
                    <a:pt x="2155" y="3045"/>
                  </a:cubicBezTo>
                  <a:cubicBezTo>
                    <a:pt x="2294" y="2998"/>
                    <a:pt x="2425" y="2933"/>
                    <a:pt x="2546" y="2856"/>
                  </a:cubicBezTo>
                  <a:cubicBezTo>
                    <a:pt x="2606" y="2818"/>
                    <a:pt x="2662" y="2772"/>
                    <a:pt x="2719" y="2730"/>
                  </a:cubicBezTo>
                  <a:cubicBezTo>
                    <a:pt x="2771" y="2680"/>
                    <a:pt x="2830" y="2637"/>
                    <a:pt x="2878" y="2581"/>
                  </a:cubicBezTo>
                  <a:cubicBezTo>
                    <a:pt x="2980" y="2477"/>
                    <a:pt x="3065" y="2352"/>
                    <a:pt x="3127" y="2217"/>
                  </a:cubicBezTo>
                  <a:cubicBezTo>
                    <a:pt x="3255" y="1946"/>
                    <a:pt x="3267" y="1633"/>
                    <a:pt x="3199" y="1357"/>
                  </a:cubicBezTo>
                  <a:cubicBezTo>
                    <a:pt x="3137" y="1078"/>
                    <a:pt x="3004" y="830"/>
                    <a:pt x="2853" y="604"/>
                  </a:cubicBezTo>
                  <a:cubicBezTo>
                    <a:pt x="2696" y="379"/>
                    <a:pt x="2518" y="174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27"/>
            <p:cNvSpPr/>
            <p:nvPr/>
          </p:nvSpPr>
          <p:spPr>
            <a:xfrm>
              <a:off x="4876000" y="1854700"/>
              <a:ext cx="49775" cy="40375"/>
            </a:xfrm>
            <a:custGeom>
              <a:avLst/>
              <a:gdLst/>
              <a:ahLst/>
              <a:cxnLst/>
              <a:rect l="l" t="t" r="r" b="b"/>
              <a:pathLst>
                <a:path w="1991" h="1615" extrusionOk="0">
                  <a:moveTo>
                    <a:pt x="1727" y="0"/>
                  </a:moveTo>
                  <a:cubicBezTo>
                    <a:pt x="1823" y="245"/>
                    <a:pt x="1867" y="510"/>
                    <a:pt x="1807" y="745"/>
                  </a:cubicBezTo>
                  <a:cubicBezTo>
                    <a:pt x="1776" y="861"/>
                    <a:pt x="1728" y="972"/>
                    <a:pt x="1645" y="1059"/>
                  </a:cubicBezTo>
                  <a:cubicBezTo>
                    <a:pt x="1612" y="1108"/>
                    <a:pt x="1561" y="1145"/>
                    <a:pt x="1520" y="1188"/>
                  </a:cubicBezTo>
                  <a:cubicBezTo>
                    <a:pt x="1471" y="1223"/>
                    <a:pt x="1422" y="1261"/>
                    <a:pt x="1370" y="1293"/>
                  </a:cubicBezTo>
                  <a:cubicBezTo>
                    <a:pt x="1209" y="1392"/>
                    <a:pt x="1028" y="1452"/>
                    <a:pt x="842" y="1452"/>
                  </a:cubicBezTo>
                  <a:cubicBezTo>
                    <a:pt x="788" y="1452"/>
                    <a:pt x="733" y="1447"/>
                    <a:pt x="678" y="1436"/>
                  </a:cubicBezTo>
                  <a:cubicBezTo>
                    <a:pt x="437" y="1391"/>
                    <a:pt x="204" y="1263"/>
                    <a:pt x="1" y="1094"/>
                  </a:cubicBezTo>
                  <a:lnTo>
                    <a:pt x="1" y="1094"/>
                  </a:lnTo>
                  <a:cubicBezTo>
                    <a:pt x="149" y="1315"/>
                    <a:pt x="373" y="1495"/>
                    <a:pt x="645" y="1576"/>
                  </a:cubicBezTo>
                  <a:cubicBezTo>
                    <a:pt x="727" y="1603"/>
                    <a:pt x="814" y="1615"/>
                    <a:pt x="902" y="1615"/>
                  </a:cubicBezTo>
                  <a:cubicBezTo>
                    <a:pt x="958" y="1615"/>
                    <a:pt x="1014" y="1610"/>
                    <a:pt x="1069" y="1602"/>
                  </a:cubicBezTo>
                  <a:cubicBezTo>
                    <a:pt x="1105" y="1596"/>
                    <a:pt x="1140" y="1589"/>
                    <a:pt x="1175" y="1580"/>
                  </a:cubicBezTo>
                  <a:lnTo>
                    <a:pt x="1276" y="1544"/>
                  </a:lnTo>
                  <a:cubicBezTo>
                    <a:pt x="1345" y="1524"/>
                    <a:pt x="1403" y="1482"/>
                    <a:pt x="1467" y="1451"/>
                  </a:cubicBezTo>
                  <a:cubicBezTo>
                    <a:pt x="1704" y="1309"/>
                    <a:pt x="1915" y="1062"/>
                    <a:pt x="1950" y="772"/>
                  </a:cubicBezTo>
                  <a:cubicBezTo>
                    <a:pt x="1991" y="486"/>
                    <a:pt x="1889" y="209"/>
                    <a:pt x="1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27"/>
            <p:cNvSpPr/>
            <p:nvPr/>
          </p:nvSpPr>
          <p:spPr>
            <a:xfrm>
              <a:off x="4783100" y="1950975"/>
              <a:ext cx="57575" cy="41075"/>
            </a:xfrm>
            <a:custGeom>
              <a:avLst/>
              <a:gdLst/>
              <a:ahLst/>
              <a:cxnLst/>
              <a:rect l="l" t="t" r="r" b="b"/>
              <a:pathLst>
                <a:path w="2303" h="1643" extrusionOk="0">
                  <a:moveTo>
                    <a:pt x="1624" y="1"/>
                  </a:moveTo>
                  <a:cubicBezTo>
                    <a:pt x="1378" y="1"/>
                    <a:pt x="1081" y="91"/>
                    <a:pt x="801" y="270"/>
                  </a:cubicBezTo>
                  <a:cubicBezTo>
                    <a:pt x="272" y="605"/>
                    <a:pt x="0" y="1123"/>
                    <a:pt x="193" y="1429"/>
                  </a:cubicBezTo>
                  <a:cubicBezTo>
                    <a:pt x="284" y="1572"/>
                    <a:pt x="461" y="1642"/>
                    <a:pt x="679" y="1642"/>
                  </a:cubicBezTo>
                  <a:cubicBezTo>
                    <a:pt x="924" y="1642"/>
                    <a:pt x="1221" y="1552"/>
                    <a:pt x="1501" y="1375"/>
                  </a:cubicBezTo>
                  <a:cubicBezTo>
                    <a:pt x="2030" y="1039"/>
                    <a:pt x="2302" y="520"/>
                    <a:pt x="2109" y="214"/>
                  </a:cubicBezTo>
                  <a:cubicBezTo>
                    <a:pt x="2018" y="71"/>
                    <a:pt x="1841" y="1"/>
                    <a:pt x="1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27"/>
            <p:cNvSpPr/>
            <p:nvPr/>
          </p:nvSpPr>
          <p:spPr>
            <a:xfrm>
              <a:off x="4999775" y="1813625"/>
              <a:ext cx="57600" cy="41050"/>
            </a:xfrm>
            <a:custGeom>
              <a:avLst/>
              <a:gdLst/>
              <a:ahLst/>
              <a:cxnLst/>
              <a:rect l="l" t="t" r="r" b="b"/>
              <a:pathLst>
                <a:path w="2304" h="1642" extrusionOk="0">
                  <a:moveTo>
                    <a:pt x="1625" y="1"/>
                  </a:moveTo>
                  <a:cubicBezTo>
                    <a:pt x="1380" y="1"/>
                    <a:pt x="1083" y="91"/>
                    <a:pt x="802" y="269"/>
                  </a:cubicBezTo>
                  <a:cubicBezTo>
                    <a:pt x="273" y="604"/>
                    <a:pt x="1" y="1124"/>
                    <a:pt x="195" y="1428"/>
                  </a:cubicBezTo>
                  <a:cubicBezTo>
                    <a:pt x="286" y="1571"/>
                    <a:pt x="463" y="1642"/>
                    <a:pt x="680" y="1642"/>
                  </a:cubicBezTo>
                  <a:cubicBezTo>
                    <a:pt x="925" y="1642"/>
                    <a:pt x="1222" y="1552"/>
                    <a:pt x="1502" y="1374"/>
                  </a:cubicBezTo>
                  <a:cubicBezTo>
                    <a:pt x="2031" y="1038"/>
                    <a:pt x="2304" y="519"/>
                    <a:pt x="2110" y="215"/>
                  </a:cubicBezTo>
                  <a:cubicBezTo>
                    <a:pt x="2019" y="71"/>
                    <a:pt x="1842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27"/>
            <p:cNvSpPr/>
            <p:nvPr/>
          </p:nvSpPr>
          <p:spPr>
            <a:xfrm>
              <a:off x="5163000" y="1897725"/>
              <a:ext cx="237700" cy="370100"/>
            </a:xfrm>
            <a:custGeom>
              <a:avLst/>
              <a:gdLst/>
              <a:ahLst/>
              <a:cxnLst/>
              <a:rect l="l" t="t" r="r" b="b"/>
              <a:pathLst>
                <a:path w="9508" h="14804" extrusionOk="0">
                  <a:moveTo>
                    <a:pt x="5944" y="280"/>
                  </a:moveTo>
                  <a:cubicBezTo>
                    <a:pt x="6919" y="280"/>
                    <a:pt x="7889" y="378"/>
                    <a:pt x="8857" y="546"/>
                  </a:cubicBezTo>
                  <a:cubicBezTo>
                    <a:pt x="7486" y="1115"/>
                    <a:pt x="6013" y="1510"/>
                    <a:pt x="4536" y="1657"/>
                  </a:cubicBezTo>
                  <a:cubicBezTo>
                    <a:pt x="4055" y="1705"/>
                    <a:pt x="3571" y="1730"/>
                    <a:pt x="3086" y="1730"/>
                  </a:cubicBezTo>
                  <a:cubicBezTo>
                    <a:pt x="2814" y="1730"/>
                    <a:pt x="2542" y="1722"/>
                    <a:pt x="2271" y="1706"/>
                  </a:cubicBezTo>
                  <a:cubicBezTo>
                    <a:pt x="1888" y="1685"/>
                    <a:pt x="1508" y="1646"/>
                    <a:pt x="1126" y="1593"/>
                  </a:cubicBezTo>
                  <a:cubicBezTo>
                    <a:pt x="860" y="1556"/>
                    <a:pt x="589" y="1496"/>
                    <a:pt x="319" y="1470"/>
                  </a:cubicBezTo>
                  <a:cubicBezTo>
                    <a:pt x="321" y="1470"/>
                    <a:pt x="324" y="1469"/>
                    <a:pt x="326" y="1466"/>
                  </a:cubicBezTo>
                  <a:cubicBezTo>
                    <a:pt x="568" y="1396"/>
                    <a:pt x="819" y="1248"/>
                    <a:pt x="1035" y="1165"/>
                  </a:cubicBezTo>
                  <a:cubicBezTo>
                    <a:pt x="1369" y="1042"/>
                    <a:pt x="1713" y="928"/>
                    <a:pt x="2057" y="829"/>
                  </a:cubicBezTo>
                  <a:cubicBezTo>
                    <a:pt x="2814" y="608"/>
                    <a:pt x="3596" y="459"/>
                    <a:pt x="4377" y="369"/>
                  </a:cubicBezTo>
                  <a:cubicBezTo>
                    <a:pt x="4900" y="308"/>
                    <a:pt x="5423" y="280"/>
                    <a:pt x="5944" y="280"/>
                  </a:cubicBezTo>
                  <a:close/>
                  <a:moveTo>
                    <a:pt x="8964" y="609"/>
                  </a:moveTo>
                  <a:cubicBezTo>
                    <a:pt x="9033" y="2642"/>
                    <a:pt x="9048" y="4679"/>
                    <a:pt x="9108" y="6712"/>
                  </a:cubicBezTo>
                  <a:cubicBezTo>
                    <a:pt x="9156" y="8291"/>
                    <a:pt x="9179" y="9874"/>
                    <a:pt x="9239" y="11453"/>
                  </a:cubicBezTo>
                  <a:cubicBezTo>
                    <a:pt x="9254" y="11909"/>
                    <a:pt x="9275" y="12368"/>
                    <a:pt x="9299" y="12823"/>
                  </a:cubicBezTo>
                  <a:cubicBezTo>
                    <a:pt x="9291" y="12827"/>
                    <a:pt x="9283" y="12829"/>
                    <a:pt x="9275" y="12835"/>
                  </a:cubicBezTo>
                  <a:cubicBezTo>
                    <a:pt x="8254" y="13624"/>
                    <a:pt x="7069" y="14181"/>
                    <a:pt x="5801" y="14435"/>
                  </a:cubicBezTo>
                  <a:cubicBezTo>
                    <a:pt x="5384" y="14518"/>
                    <a:pt x="4975" y="14559"/>
                    <a:pt x="4570" y="14559"/>
                  </a:cubicBezTo>
                  <a:cubicBezTo>
                    <a:pt x="3803" y="14559"/>
                    <a:pt x="3054" y="14409"/>
                    <a:pt x="2315" y="14101"/>
                  </a:cubicBezTo>
                  <a:cubicBezTo>
                    <a:pt x="2059" y="12728"/>
                    <a:pt x="1811" y="11355"/>
                    <a:pt x="1568" y="9980"/>
                  </a:cubicBezTo>
                  <a:cubicBezTo>
                    <a:pt x="1438" y="9255"/>
                    <a:pt x="1312" y="8528"/>
                    <a:pt x="1189" y="7799"/>
                  </a:cubicBezTo>
                  <a:cubicBezTo>
                    <a:pt x="1012" y="6758"/>
                    <a:pt x="837" y="5715"/>
                    <a:pt x="667" y="4673"/>
                  </a:cubicBezTo>
                  <a:cubicBezTo>
                    <a:pt x="499" y="3637"/>
                    <a:pt x="367" y="2585"/>
                    <a:pt x="135" y="1560"/>
                  </a:cubicBezTo>
                  <a:lnTo>
                    <a:pt x="135" y="1560"/>
                  </a:lnTo>
                  <a:cubicBezTo>
                    <a:pt x="779" y="1838"/>
                    <a:pt x="1614" y="1870"/>
                    <a:pt x="2301" y="1913"/>
                  </a:cubicBezTo>
                  <a:cubicBezTo>
                    <a:pt x="2584" y="1931"/>
                    <a:pt x="2867" y="1940"/>
                    <a:pt x="3149" y="1940"/>
                  </a:cubicBezTo>
                  <a:cubicBezTo>
                    <a:pt x="3620" y="1940"/>
                    <a:pt x="4091" y="1915"/>
                    <a:pt x="4560" y="1866"/>
                  </a:cubicBezTo>
                  <a:cubicBezTo>
                    <a:pt x="6103" y="1707"/>
                    <a:pt x="7576" y="1296"/>
                    <a:pt x="8964" y="609"/>
                  </a:cubicBezTo>
                  <a:close/>
                  <a:moveTo>
                    <a:pt x="6024" y="1"/>
                  </a:moveTo>
                  <a:cubicBezTo>
                    <a:pt x="5441" y="1"/>
                    <a:pt x="4858" y="40"/>
                    <a:pt x="4285" y="115"/>
                  </a:cubicBezTo>
                  <a:cubicBezTo>
                    <a:pt x="3542" y="212"/>
                    <a:pt x="2812" y="372"/>
                    <a:pt x="2095" y="591"/>
                  </a:cubicBezTo>
                  <a:cubicBezTo>
                    <a:pt x="1713" y="706"/>
                    <a:pt x="1335" y="841"/>
                    <a:pt x="966" y="994"/>
                  </a:cubicBezTo>
                  <a:cubicBezTo>
                    <a:pt x="735" y="1087"/>
                    <a:pt x="426" y="1176"/>
                    <a:pt x="208" y="1332"/>
                  </a:cubicBezTo>
                  <a:cubicBezTo>
                    <a:pt x="203" y="1335"/>
                    <a:pt x="198" y="1338"/>
                    <a:pt x="189" y="1340"/>
                  </a:cubicBezTo>
                  <a:cubicBezTo>
                    <a:pt x="141" y="1366"/>
                    <a:pt x="84" y="1389"/>
                    <a:pt x="40" y="1425"/>
                  </a:cubicBezTo>
                  <a:cubicBezTo>
                    <a:pt x="14" y="1445"/>
                    <a:pt x="0" y="1481"/>
                    <a:pt x="16" y="1514"/>
                  </a:cubicBezTo>
                  <a:cubicBezTo>
                    <a:pt x="16" y="1519"/>
                    <a:pt x="22" y="1521"/>
                    <a:pt x="26" y="1526"/>
                  </a:cubicBezTo>
                  <a:cubicBezTo>
                    <a:pt x="113" y="2586"/>
                    <a:pt x="315" y="3643"/>
                    <a:pt x="482" y="4694"/>
                  </a:cubicBezTo>
                  <a:cubicBezTo>
                    <a:pt x="649" y="5736"/>
                    <a:pt x="821" y="6781"/>
                    <a:pt x="997" y="7821"/>
                  </a:cubicBezTo>
                  <a:cubicBezTo>
                    <a:pt x="1356" y="9928"/>
                    <a:pt x="1729" y="12032"/>
                    <a:pt x="2122" y="14136"/>
                  </a:cubicBezTo>
                  <a:cubicBezTo>
                    <a:pt x="2113" y="14165"/>
                    <a:pt x="2120" y="14195"/>
                    <a:pt x="2151" y="14217"/>
                  </a:cubicBezTo>
                  <a:cubicBezTo>
                    <a:pt x="2839" y="14642"/>
                    <a:pt x="3662" y="14804"/>
                    <a:pt x="4482" y="14804"/>
                  </a:cubicBezTo>
                  <a:cubicBezTo>
                    <a:pt x="4920" y="14804"/>
                    <a:pt x="5357" y="14758"/>
                    <a:pt x="5772" y="14681"/>
                  </a:cubicBezTo>
                  <a:cubicBezTo>
                    <a:pt x="7100" y="14433"/>
                    <a:pt x="8351" y="13851"/>
                    <a:pt x="9419" y="13029"/>
                  </a:cubicBezTo>
                  <a:lnTo>
                    <a:pt x="9434" y="13010"/>
                  </a:lnTo>
                  <a:cubicBezTo>
                    <a:pt x="9475" y="12994"/>
                    <a:pt x="9508" y="12959"/>
                    <a:pt x="9508" y="12905"/>
                  </a:cubicBezTo>
                  <a:cubicBezTo>
                    <a:pt x="9500" y="10832"/>
                    <a:pt x="9395" y="8759"/>
                    <a:pt x="9333" y="6686"/>
                  </a:cubicBezTo>
                  <a:cubicBezTo>
                    <a:pt x="9268" y="4614"/>
                    <a:pt x="9158" y="2545"/>
                    <a:pt x="9105" y="474"/>
                  </a:cubicBezTo>
                  <a:cubicBezTo>
                    <a:pt x="9106" y="434"/>
                    <a:pt x="9079" y="417"/>
                    <a:pt x="9047" y="415"/>
                  </a:cubicBezTo>
                  <a:cubicBezTo>
                    <a:pt x="9041" y="410"/>
                    <a:pt x="9034" y="405"/>
                    <a:pt x="9028" y="400"/>
                  </a:cubicBezTo>
                  <a:cubicBezTo>
                    <a:pt x="9025" y="397"/>
                    <a:pt x="9019" y="393"/>
                    <a:pt x="9013" y="390"/>
                  </a:cubicBezTo>
                  <a:cubicBezTo>
                    <a:pt x="9000" y="378"/>
                    <a:pt x="8984" y="365"/>
                    <a:pt x="8963" y="360"/>
                  </a:cubicBezTo>
                  <a:cubicBezTo>
                    <a:pt x="8949" y="356"/>
                    <a:pt x="8935" y="355"/>
                    <a:pt x="8920" y="350"/>
                  </a:cubicBezTo>
                  <a:cubicBezTo>
                    <a:pt x="8911" y="345"/>
                    <a:pt x="8899" y="341"/>
                    <a:pt x="8890" y="339"/>
                  </a:cubicBezTo>
                  <a:cubicBezTo>
                    <a:pt x="8863" y="331"/>
                    <a:pt x="8837" y="325"/>
                    <a:pt x="8811" y="322"/>
                  </a:cubicBezTo>
                  <a:lnTo>
                    <a:pt x="8809" y="323"/>
                  </a:lnTo>
                  <a:cubicBezTo>
                    <a:pt x="7903" y="103"/>
                    <a:pt x="6963" y="1"/>
                    <a:pt x="6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27"/>
            <p:cNvSpPr/>
            <p:nvPr/>
          </p:nvSpPr>
          <p:spPr>
            <a:xfrm>
              <a:off x="5166375" y="1912950"/>
              <a:ext cx="227575" cy="271525"/>
            </a:xfrm>
            <a:custGeom>
              <a:avLst/>
              <a:gdLst/>
              <a:ahLst/>
              <a:cxnLst/>
              <a:rect l="l" t="t" r="r" b="b"/>
              <a:pathLst>
                <a:path w="9103" h="10861" extrusionOk="0">
                  <a:moveTo>
                    <a:pt x="8829" y="0"/>
                  </a:moveTo>
                  <a:cubicBezTo>
                    <a:pt x="7441" y="687"/>
                    <a:pt x="5968" y="1098"/>
                    <a:pt x="4425" y="1259"/>
                  </a:cubicBezTo>
                  <a:cubicBezTo>
                    <a:pt x="3957" y="1307"/>
                    <a:pt x="3487" y="1331"/>
                    <a:pt x="3017" y="1331"/>
                  </a:cubicBezTo>
                  <a:cubicBezTo>
                    <a:pt x="2733" y="1331"/>
                    <a:pt x="2450" y="1322"/>
                    <a:pt x="2166" y="1304"/>
                  </a:cubicBezTo>
                  <a:cubicBezTo>
                    <a:pt x="1479" y="1262"/>
                    <a:pt x="644" y="1229"/>
                    <a:pt x="0" y="951"/>
                  </a:cubicBezTo>
                  <a:lnTo>
                    <a:pt x="0" y="951"/>
                  </a:lnTo>
                  <a:cubicBezTo>
                    <a:pt x="232" y="1976"/>
                    <a:pt x="364" y="3028"/>
                    <a:pt x="532" y="4064"/>
                  </a:cubicBezTo>
                  <a:cubicBezTo>
                    <a:pt x="702" y="5106"/>
                    <a:pt x="877" y="6150"/>
                    <a:pt x="1054" y="7190"/>
                  </a:cubicBezTo>
                  <a:cubicBezTo>
                    <a:pt x="1177" y="7919"/>
                    <a:pt x="1303" y="8647"/>
                    <a:pt x="1433" y="9372"/>
                  </a:cubicBezTo>
                  <a:lnTo>
                    <a:pt x="1806" y="9306"/>
                  </a:lnTo>
                  <a:cubicBezTo>
                    <a:pt x="1561" y="7923"/>
                    <a:pt x="1363" y="6537"/>
                    <a:pt x="1204" y="5139"/>
                  </a:cubicBezTo>
                  <a:cubicBezTo>
                    <a:pt x="1204" y="5134"/>
                    <a:pt x="1209" y="5133"/>
                    <a:pt x="1208" y="5127"/>
                  </a:cubicBezTo>
                  <a:cubicBezTo>
                    <a:pt x="1165" y="5090"/>
                    <a:pt x="1160" y="5004"/>
                    <a:pt x="1231" y="4974"/>
                  </a:cubicBezTo>
                  <a:cubicBezTo>
                    <a:pt x="1468" y="4866"/>
                    <a:pt x="1711" y="4828"/>
                    <a:pt x="1956" y="4828"/>
                  </a:cubicBezTo>
                  <a:cubicBezTo>
                    <a:pt x="2545" y="4828"/>
                    <a:pt x="3153" y="5048"/>
                    <a:pt x="3753" y="5048"/>
                  </a:cubicBezTo>
                  <a:cubicBezTo>
                    <a:pt x="3897" y="5048"/>
                    <a:pt x="4040" y="5036"/>
                    <a:pt x="4182" y="5004"/>
                  </a:cubicBezTo>
                  <a:cubicBezTo>
                    <a:pt x="5142" y="4795"/>
                    <a:pt x="5992" y="4125"/>
                    <a:pt x="6993" y="4094"/>
                  </a:cubicBezTo>
                  <a:cubicBezTo>
                    <a:pt x="7016" y="4094"/>
                    <a:pt x="7039" y="4093"/>
                    <a:pt x="7062" y="4093"/>
                  </a:cubicBezTo>
                  <a:cubicBezTo>
                    <a:pt x="7768" y="4093"/>
                    <a:pt x="8345" y="4422"/>
                    <a:pt x="8434" y="5172"/>
                  </a:cubicBezTo>
                  <a:cubicBezTo>
                    <a:pt x="8562" y="6264"/>
                    <a:pt x="8561" y="7391"/>
                    <a:pt x="8602" y="8487"/>
                  </a:cubicBezTo>
                  <a:cubicBezTo>
                    <a:pt x="8624" y="9048"/>
                    <a:pt x="8648" y="9606"/>
                    <a:pt x="8667" y="10167"/>
                  </a:cubicBezTo>
                  <a:cubicBezTo>
                    <a:pt x="8674" y="10377"/>
                    <a:pt x="8705" y="10620"/>
                    <a:pt x="8716" y="10861"/>
                  </a:cubicBezTo>
                  <a:lnTo>
                    <a:pt x="9103" y="10844"/>
                  </a:lnTo>
                  <a:cubicBezTo>
                    <a:pt x="9044" y="9264"/>
                    <a:pt x="9021" y="7682"/>
                    <a:pt x="8973" y="6103"/>
                  </a:cubicBezTo>
                  <a:cubicBezTo>
                    <a:pt x="8913" y="4070"/>
                    <a:pt x="8898" y="2033"/>
                    <a:pt x="8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27"/>
            <p:cNvSpPr/>
            <p:nvPr/>
          </p:nvSpPr>
          <p:spPr>
            <a:xfrm>
              <a:off x="5195375" y="2015275"/>
              <a:ext cx="189075" cy="222950"/>
            </a:xfrm>
            <a:custGeom>
              <a:avLst/>
              <a:gdLst/>
              <a:ahLst/>
              <a:cxnLst/>
              <a:rect l="l" t="t" r="r" b="b"/>
              <a:pathLst>
                <a:path w="7563" h="8918" extrusionOk="0">
                  <a:moveTo>
                    <a:pt x="5974" y="151"/>
                  </a:moveTo>
                  <a:cubicBezTo>
                    <a:pt x="6356" y="151"/>
                    <a:pt x="6712" y="266"/>
                    <a:pt x="6945" y="599"/>
                  </a:cubicBezTo>
                  <a:cubicBezTo>
                    <a:pt x="6966" y="629"/>
                    <a:pt x="6981" y="658"/>
                    <a:pt x="6996" y="690"/>
                  </a:cubicBezTo>
                  <a:cubicBezTo>
                    <a:pt x="6990" y="691"/>
                    <a:pt x="6985" y="691"/>
                    <a:pt x="6980" y="695"/>
                  </a:cubicBezTo>
                  <a:cubicBezTo>
                    <a:pt x="6781" y="834"/>
                    <a:pt x="6588" y="981"/>
                    <a:pt x="6373" y="1095"/>
                  </a:cubicBezTo>
                  <a:cubicBezTo>
                    <a:pt x="6175" y="1200"/>
                    <a:pt x="5960" y="1282"/>
                    <a:pt x="5746" y="1355"/>
                  </a:cubicBezTo>
                  <a:cubicBezTo>
                    <a:pt x="5293" y="1512"/>
                    <a:pt x="4832" y="1639"/>
                    <a:pt x="4367" y="1754"/>
                  </a:cubicBezTo>
                  <a:cubicBezTo>
                    <a:pt x="4354" y="1759"/>
                    <a:pt x="4355" y="1774"/>
                    <a:pt x="4367" y="1774"/>
                  </a:cubicBezTo>
                  <a:cubicBezTo>
                    <a:pt x="4368" y="1774"/>
                    <a:pt x="4368" y="1774"/>
                    <a:pt x="4369" y="1774"/>
                  </a:cubicBezTo>
                  <a:cubicBezTo>
                    <a:pt x="4851" y="1705"/>
                    <a:pt x="5335" y="1635"/>
                    <a:pt x="5802" y="1490"/>
                  </a:cubicBezTo>
                  <a:cubicBezTo>
                    <a:pt x="6236" y="1355"/>
                    <a:pt x="6716" y="1174"/>
                    <a:pt x="7075" y="883"/>
                  </a:cubicBezTo>
                  <a:cubicBezTo>
                    <a:pt x="7182" y="1246"/>
                    <a:pt x="7152" y="1702"/>
                    <a:pt x="7162" y="2039"/>
                  </a:cubicBezTo>
                  <a:cubicBezTo>
                    <a:pt x="7179" y="2505"/>
                    <a:pt x="7196" y="2972"/>
                    <a:pt x="7219" y="3438"/>
                  </a:cubicBezTo>
                  <a:cubicBezTo>
                    <a:pt x="7262" y="4392"/>
                    <a:pt x="7291" y="5350"/>
                    <a:pt x="7309" y="6307"/>
                  </a:cubicBezTo>
                  <a:cubicBezTo>
                    <a:pt x="7321" y="6809"/>
                    <a:pt x="7428" y="7371"/>
                    <a:pt x="6986" y="7727"/>
                  </a:cubicBezTo>
                  <a:cubicBezTo>
                    <a:pt x="6631" y="8010"/>
                    <a:pt x="6153" y="8204"/>
                    <a:pt x="5730" y="8357"/>
                  </a:cubicBezTo>
                  <a:cubicBezTo>
                    <a:pt x="5001" y="8628"/>
                    <a:pt x="4219" y="8757"/>
                    <a:pt x="3441" y="8757"/>
                  </a:cubicBezTo>
                  <a:cubicBezTo>
                    <a:pt x="3327" y="8757"/>
                    <a:pt x="3214" y="8754"/>
                    <a:pt x="3100" y="8748"/>
                  </a:cubicBezTo>
                  <a:cubicBezTo>
                    <a:pt x="2697" y="8726"/>
                    <a:pt x="2217" y="8708"/>
                    <a:pt x="1836" y="8555"/>
                  </a:cubicBezTo>
                  <a:cubicBezTo>
                    <a:pt x="1353" y="8363"/>
                    <a:pt x="1299" y="7749"/>
                    <a:pt x="1205" y="7304"/>
                  </a:cubicBezTo>
                  <a:cubicBezTo>
                    <a:pt x="780" y="5291"/>
                    <a:pt x="423" y="3253"/>
                    <a:pt x="152" y="1213"/>
                  </a:cubicBezTo>
                  <a:lnTo>
                    <a:pt x="152" y="1213"/>
                  </a:lnTo>
                  <a:cubicBezTo>
                    <a:pt x="184" y="1248"/>
                    <a:pt x="223" y="1282"/>
                    <a:pt x="252" y="1312"/>
                  </a:cubicBezTo>
                  <a:cubicBezTo>
                    <a:pt x="396" y="1458"/>
                    <a:pt x="553" y="1587"/>
                    <a:pt x="726" y="1696"/>
                  </a:cubicBezTo>
                  <a:cubicBezTo>
                    <a:pt x="1053" y="1906"/>
                    <a:pt x="1439" y="2091"/>
                    <a:pt x="1829" y="2149"/>
                  </a:cubicBezTo>
                  <a:cubicBezTo>
                    <a:pt x="1832" y="2149"/>
                    <a:pt x="1834" y="2149"/>
                    <a:pt x="1836" y="2149"/>
                  </a:cubicBezTo>
                  <a:cubicBezTo>
                    <a:pt x="1877" y="2149"/>
                    <a:pt x="1884" y="2088"/>
                    <a:pt x="1841" y="2077"/>
                  </a:cubicBezTo>
                  <a:cubicBezTo>
                    <a:pt x="1493" y="1991"/>
                    <a:pt x="1160" y="1888"/>
                    <a:pt x="853" y="1693"/>
                  </a:cubicBezTo>
                  <a:cubicBezTo>
                    <a:pt x="712" y="1603"/>
                    <a:pt x="574" y="1500"/>
                    <a:pt x="445" y="1389"/>
                  </a:cubicBezTo>
                  <a:cubicBezTo>
                    <a:pt x="382" y="1334"/>
                    <a:pt x="322" y="1279"/>
                    <a:pt x="263" y="1220"/>
                  </a:cubicBezTo>
                  <a:cubicBezTo>
                    <a:pt x="212" y="1169"/>
                    <a:pt x="155" y="1118"/>
                    <a:pt x="139" y="1052"/>
                  </a:cubicBezTo>
                  <a:cubicBezTo>
                    <a:pt x="275" y="997"/>
                    <a:pt x="410" y="967"/>
                    <a:pt x="546" y="951"/>
                  </a:cubicBezTo>
                  <a:cubicBezTo>
                    <a:pt x="619" y="943"/>
                    <a:pt x="693" y="939"/>
                    <a:pt x="766" y="939"/>
                  </a:cubicBezTo>
                  <a:cubicBezTo>
                    <a:pt x="1341" y="939"/>
                    <a:pt x="1923" y="1167"/>
                    <a:pt x="2502" y="1167"/>
                  </a:cubicBezTo>
                  <a:cubicBezTo>
                    <a:pt x="2521" y="1167"/>
                    <a:pt x="2540" y="1166"/>
                    <a:pt x="2559" y="1166"/>
                  </a:cubicBezTo>
                  <a:cubicBezTo>
                    <a:pt x="3302" y="1149"/>
                    <a:pt x="3956" y="773"/>
                    <a:pt x="4620" y="486"/>
                  </a:cubicBezTo>
                  <a:cubicBezTo>
                    <a:pt x="4990" y="327"/>
                    <a:pt x="5502" y="151"/>
                    <a:pt x="5974" y="151"/>
                  </a:cubicBezTo>
                  <a:close/>
                  <a:moveTo>
                    <a:pt x="5902" y="0"/>
                  </a:moveTo>
                  <a:cubicBezTo>
                    <a:pt x="5879" y="0"/>
                    <a:pt x="5856" y="1"/>
                    <a:pt x="5833" y="1"/>
                  </a:cubicBezTo>
                  <a:cubicBezTo>
                    <a:pt x="4832" y="32"/>
                    <a:pt x="3982" y="701"/>
                    <a:pt x="3021" y="911"/>
                  </a:cubicBezTo>
                  <a:cubicBezTo>
                    <a:pt x="2879" y="942"/>
                    <a:pt x="2737" y="955"/>
                    <a:pt x="2594" y="955"/>
                  </a:cubicBezTo>
                  <a:cubicBezTo>
                    <a:pt x="1993" y="955"/>
                    <a:pt x="1385" y="734"/>
                    <a:pt x="795" y="734"/>
                  </a:cubicBezTo>
                  <a:cubicBezTo>
                    <a:pt x="550" y="734"/>
                    <a:pt x="307" y="772"/>
                    <a:pt x="70" y="880"/>
                  </a:cubicBezTo>
                  <a:cubicBezTo>
                    <a:pt x="0" y="911"/>
                    <a:pt x="5" y="996"/>
                    <a:pt x="48" y="1033"/>
                  </a:cubicBezTo>
                  <a:cubicBezTo>
                    <a:pt x="49" y="1040"/>
                    <a:pt x="43" y="1040"/>
                    <a:pt x="44" y="1046"/>
                  </a:cubicBezTo>
                  <a:cubicBezTo>
                    <a:pt x="202" y="2444"/>
                    <a:pt x="401" y="3830"/>
                    <a:pt x="645" y="5212"/>
                  </a:cubicBezTo>
                  <a:cubicBezTo>
                    <a:pt x="788" y="6007"/>
                    <a:pt x="945" y="6799"/>
                    <a:pt x="1116" y="7591"/>
                  </a:cubicBezTo>
                  <a:cubicBezTo>
                    <a:pt x="1187" y="7916"/>
                    <a:pt x="1244" y="8287"/>
                    <a:pt x="1497" y="8528"/>
                  </a:cubicBezTo>
                  <a:cubicBezTo>
                    <a:pt x="1769" y="8793"/>
                    <a:pt x="2228" y="8829"/>
                    <a:pt x="2583" y="8870"/>
                  </a:cubicBezTo>
                  <a:cubicBezTo>
                    <a:pt x="2849" y="8902"/>
                    <a:pt x="3117" y="8917"/>
                    <a:pt x="3385" y="8917"/>
                  </a:cubicBezTo>
                  <a:cubicBezTo>
                    <a:pt x="4038" y="8917"/>
                    <a:pt x="4691" y="8826"/>
                    <a:pt x="5321" y="8656"/>
                  </a:cubicBezTo>
                  <a:cubicBezTo>
                    <a:pt x="5794" y="8524"/>
                    <a:pt x="6264" y="8356"/>
                    <a:pt x="6702" y="8132"/>
                  </a:cubicBezTo>
                  <a:cubicBezTo>
                    <a:pt x="7009" y="7974"/>
                    <a:pt x="7348" y="7787"/>
                    <a:pt x="7474" y="7451"/>
                  </a:cubicBezTo>
                  <a:cubicBezTo>
                    <a:pt x="7551" y="7249"/>
                    <a:pt x="7563" y="7009"/>
                    <a:pt x="7556" y="6768"/>
                  </a:cubicBezTo>
                  <a:cubicBezTo>
                    <a:pt x="7545" y="6527"/>
                    <a:pt x="7514" y="6284"/>
                    <a:pt x="7507" y="6074"/>
                  </a:cubicBezTo>
                  <a:cubicBezTo>
                    <a:pt x="7488" y="5513"/>
                    <a:pt x="7464" y="4955"/>
                    <a:pt x="7442" y="4394"/>
                  </a:cubicBezTo>
                  <a:cubicBezTo>
                    <a:pt x="7401" y="3298"/>
                    <a:pt x="7402" y="2172"/>
                    <a:pt x="7274" y="1079"/>
                  </a:cubicBezTo>
                  <a:cubicBezTo>
                    <a:pt x="7185" y="329"/>
                    <a:pt x="6608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27"/>
            <p:cNvSpPr/>
            <p:nvPr/>
          </p:nvSpPr>
          <p:spPr>
            <a:xfrm>
              <a:off x="5198850" y="2019025"/>
              <a:ext cx="182250" cy="215175"/>
            </a:xfrm>
            <a:custGeom>
              <a:avLst/>
              <a:gdLst/>
              <a:ahLst/>
              <a:cxnLst/>
              <a:rect l="l" t="t" r="r" b="b"/>
              <a:pathLst>
                <a:path w="7290" h="8607" extrusionOk="0">
                  <a:moveTo>
                    <a:pt x="5835" y="1"/>
                  </a:moveTo>
                  <a:cubicBezTo>
                    <a:pt x="5363" y="1"/>
                    <a:pt x="4851" y="177"/>
                    <a:pt x="4481" y="336"/>
                  </a:cubicBezTo>
                  <a:cubicBezTo>
                    <a:pt x="3817" y="623"/>
                    <a:pt x="3163" y="999"/>
                    <a:pt x="2420" y="1016"/>
                  </a:cubicBezTo>
                  <a:cubicBezTo>
                    <a:pt x="2401" y="1016"/>
                    <a:pt x="2382" y="1017"/>
                    <a:pt x="2363" y="1017"/>
                  </a:cubicBezTo>
                  <a:cubicBezTo>
                    <a:pt x="1784" y="1017"/>
                    <a:pt x="1202" y="789"/>
                    <a:pt x="626" y="789"/>
                  </a:cubicBezTo>
                  <a:cubicBezTo>
                    <a:pt x="553" y="789"/>
                    <a:pt x="479" y="793"/>
                    <a:pt x="406" y="801"/>
                  </a:cubicBezTo>
                  <a:cubicBezTo>
                    <a:pt x="271" y="817"/>
                    <a:pt x="136" y="847"/>
                    <a:pt x="0" y="902"/>
                  </a:cubicBezTo>
                  <a:cubicBezTo>
                    <a:pt x="16" y="968"/>
                    <a:pt x="73" y="1019"/>
                    <a:pt x="124" y="1069"/>
                  </a:cubicBezTo>
                  <a:cubicBezTo>
                    <a:pt x="183" y="1129"/>
                    <a:pt x="243" y="1184"/>
                    <a:pt x="306" y="1239"/>
                  </a:cubicBezTo>
                  <a:cubicBezTo>
                    <a:pt x="435" y="1350"/>
                    <a:pt x="573" y="1453"/>
                    <a:pt x="714" y="1543"/>
                  </a:cubicBezTo>
                  <a:cubicBezTo>
                    <a:pt x="1021" y="1738"/>
                    <a:pt x="1354" y="1841"/>
                    <a:pt x="1702" y="1927"/>
                  </a:cubicBezTo>
                  <a:cubicBezTo>
                    <a:pt x="1745" y="1938"/>
                    <a:pt x="1738" y="1999"/>
                    <a:pt x="1697" y="1999"/>
                  </a:cubicBezTo>
                  <a:cubicBezTo>
                    <a:pt x="1695" y="1999"/>
                    <a:pt x="1693" y="1999"/>
                    <a:pt x="1690" y="1999"/>
                  </a:cubicBezTo>
                  <a:cubicBezTo>
                    <a:pt x="1300" y="1941"/>
                    <a:pt x="914" y="1756"/>
                    <a:pt x="585" y="1546"/>
                  </a:cubicBezTo>
                  <a:cubicBezTo>
                    <a:pt x="414" y="1437"/>
                    <a:pt x="257" y="1308"/>
                    <a:pt x="112" y="1162"/>
                  </a:cubicBezTo>
                  <a:cubicBezTo>
                    <a:pt x="83" y="1132"/>
                    <a:pt x="45" y="1098"/>
                    <a:pt x="13" y="1063"/>
                  </a:cubicBezTo>
                  <a:lnTo>
                    <a:pt x="13" y="1063"/>
                  </a:lnTo>
                  <a:cubicBezTo>
                    <a:pt x="284" y="3103"/>
                    <a:pt x="641" y="5141"/>
                    <a:pt x="1066" y="7154"/>
                  </a:cubicBezTo>
                  <a:cubicBezTo>
                    <a:pt x="1159" y="7599"/>
                    <a:pt x="1214" y="8213"/>
                    <a:pt x="1696" y="8405"/>
                  </a:cubicBezTo>
                  <a:cubicBezTo>
                    <a:pt x="2078" y="8558"/>
                    <a:pt x="2558" y="8576"/>
                    <a:pt x="2961" y="8598"/>
                  </a:cubicBezTo>
                  <a:cubicBezTo>
                    <a:pt x="3075" y="8604"/>
                    <a:pt x="3188" y="8607"/>
                    <a:pt x="3302" y="8607"/>
                  </a:cubicBezTo>
                  <a:cubicBezTo>
                    <a:pt x="4080" y="8607"/>
                    <a:pt x="4862" y="8478"/>
                    <a:pt x="5591" y="8207"/>
                  </a:cubicBezTo>
                  <a:cubicBezTo>
                    <a:pt x="6014" y="8054"/>
                    <a:pt x="6492" y="7860"/>
                    <a:pt x="6847" y="7577"/>
                  </a:cubicBezTo>
                  <a:cubicBezTo>
                    <a:pt x="7289" y="7221"/>
                    <a:pt x="7182" y="6659"/>
                    <a:pt x="7170" y="6157"/>
                  </a:cubicBezTo>
                  <a:cubicBezTo>
                    <a:pt x="7152" y="5200"/>
                    <a:pt x="7123" y="4242"/>
                    <a:pt x="7080" y="3288"/>
                  </a:cubicBezTo>
                  <a:cubicBezTo>
                    <a:pt x="7057" y="2822"/>
                    <a:pt x="7040" y="2355"/>
                    <a:pt x="7023" y="1889"/>
                  </a:cubicBezTo>
                  <a:cubicBezTo>
                    <a:pt x="7013" y="1552"/>
                    <a:pt x="7043" y="1096"/>
                    <a:pt x="6936" y="733"/>
                  </a:cubicBezTo>
                  <a:cubicBezTo>
                    <a:pt x="6577" y="1024"/>
                    <a:pt x="6097" y="1205"/>
                    <a:pt x="5663" y="1340"/>
                  </a:cubicBezTo>
                  <a:cubicBezTo>
                    <a:pt x="5196" y="1485"/>
                    <a:pt x="4712" y="1555"/>
                    <a:pt x="4230" y="1624"/>
                  </a:cubicBezTo>
                  <a:cubicBezTo>
                    <a:pt x="4229" y="1624"/>
                    <a:pt x="4229" y="1624"/>
                    <a:pt x="4228" y="1624"/>
                  </a:cubicBezTo>
                  <a:cubicBezTo>
                    <a:pt x="4216" y="1624"/>
                    <a:pt x="4215" y="1609"/>
                    <a:pt x="4228" y="1604"/>
                  </a:cubicBezTo>
                  <a:cubicBezTo>
                    <a:pt x="4692" y="1489"/>
                    <a:pt x="5154" y="1361"/>
                    <a:pt x="5607" y="1205"/>
                  </a:cubicBezTo>
                  <a:cubicBezTo>
                    <a:pt x="5821" y="1132"/>
                    <a:pt x="6036" y="1049"/>
                    <a:pt x="6234" y="944"/>
                  </a:cubicBezTo>
                  <a:cubicBezTo>
                    <a:pt x="6449" y="831"/>
                    <a:pt x="6642" y="684"/>
                    <a:pt x="6841" y="544"/>
                  </a:cubicBezTo>
                  <a:cubicBezTo>
                    <a:pt x="6846" y="541"/>
                    <a:pt x="6851" y="541"/>
                    <a:pt x="6856" y="540"/>
                  </a:cubicBezTo>
                  <a:cubicBezTo>
                    <a:pt x="6842" y="508"/>
                    <a:pt x="6827" y="479"/>
                    <a:pt x="6806" y="449"/>
                  </a:cubicBezTo>
                  <a:cubicBezTo>
                    <a:pt x="6573" y="116"/>
                    <a:pt x="6217" y="1"/>
                    <a:pt x="5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27"/>
            <p:cNvSpPr/>
            <p:nvPr/>
          </p:nvSpPr>
          <p:spPr>
            <a:xfrm>
              <a:off x="5170925" y="1904700"/>
              <a:ext cx="213500" cy="36275"/>
            </a:xfrm>
            <a:custGeom>
              <a:avLst/>
              <a:gdLst/>
              <a:ahLst/>
              <a:cxnLst/>
              <a:rect l="l" t="t" r="r" b="b"/>
              <a:pathLst>
                <a:path w="8540" h="1451" extrusionOk="0">
                  <a:moveTo>
                    <a:pt x="5629" y="1"/>
                  </a:moveTo>
                  <a:cubicBezTo>
                    <a:pt x="5107" y="1"/>
                    <a:pt x="4584" y="29"/>
                    <a:pt x="4060" y="90"/>
                  </a:cubicBezTo>
                  <a:cubicBezTo>
                    <a:pt x="3279" y="180"/>
                    <a:pt x="2497" y="329"/>
                    <a:pt x="1740" y="550"/>
                  </a:cubicBezTo>
                  <a:cubicBezTo>
                    <a:pt x="1396" y="649"/>
                    <a:pt x="1052" y="763"/>
                    <a:pt x="718" y="886"/>
                  </a:cubicBezTo>
                  <a:cubicBezTo>
                    <a:pt x="502" y="969"/>
                    <a:pt x="251" y="1117"/>
                    <a:pt x="9" y="1187"/>
                  </a:cubicBezTo>
                  <a:cubicBezTo>
                    <a:pt x="7" y="1190"/>
                    <a:pt x="4" y="1191"/>
                    <a:pt x="1" y="1191"/>
                  </a:cubicBezTo>
                  <a:cubicBezTo>
                    <a:pt x="272" y="1217"/>
                    <a:pt x="543" y="1277"/>
                    <a:pt x="809" y="1314"/>
                  </a:cubicBezTo>
                  <a:cubicBezTo>
                    <a:pt x="1190" y="1367"/>
                    <a:pt x="1571" y="1406"/>
                    <a:pt x="1954" y="1427"/>
                  </a:cubicBezTo>
                  <a:cubicBezTo>
                    <a:pt x="2223" y="1443"/>
                    <a:pt x="2493" y="1451"/>
                    <a:pt x="2763" y="1451"/>
                  </a:cubicBezTo>
                  <a:cubicBezTo>
                    <a:pt x="3249" y="1451"/>
                    <a:pt x="3736" y="1425"/>
                    <a:pt x="4219" y="1378"/>
                  </a:cubicBezTo>
                  <a:cubicBezTo>
                    <a:pt x="5696" y="1231"/>
                    <a:pt x="7169" y="836"/>
                    <a:pt x="8540" y="265"/>
                  </a:cubicBezTo>
                  <a:cubicBezTo>
                    <a:pt x="7573" y="99"/>
                    <a:pt x="6602" y="1"/>
                    <a:pt x="5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27"/>
            <p:cNvSpPr/>
            <p:nvPr/>
          </p:nvSpPr>
          <p:spPr>
            <a:xfrm>
              <a:off x="5214300" y="2184050"/>
              <a:ext cx="181200" cy="77675"/>
            </a:xfrm>
            <a:custGeom>
              <a:avLst/>
              <a:gdLst/>
              <a:ahLst/>
              <a:cxnLst/>
              <a:rect l="l" t="t" r="r" b="b"/>
              <a:pathLst>
                <a:path w="7248" h="3107" extrusionOk="0">
                  <a:moveTo>
                    <a:pt x="7187" y="0"/>
                  </a:moveTo>
                  <a:lnTo>
                    <a:pt x="6799" y="17"/>
                  </a:lnTo>
                  <a:cubicBezTo>
                    <a:pt x="6806" y="258"/>
                    <a:pt x="6794" y="498"/>
                    <a:pt x="6718" y="700"/>
                  </a:cubicBezTo>
                  <a:cubicBezTo>
                    <a:pt x="6591" y="1036"/>
                    <a:pt x="6252" y="1223"/>
                    <a:pt x="5945" y="1381"/>
                  </a:cubicBezTo>
                  <a:cubicBezTo>
                    <a:pt x="5508" y="1605"/>
                    <a:pt x="5037" y="1773"/>
                    <a:pt x="4564" y="1905"/>
                  </a:cubicBezTo>
                  <a:cubicBezTo>
                    <a:pt x="3934" y="2075"/>
                    <a:pt x="3281" y="2166"/>
                    <a:pt x="2628" y="2166"/>
                  </a:cubicBezTo>
                  <a:cubicBezTo>
                    <a:pt x="2360" y="2166"/>
                    <a:pt x="2092" y="2151"/>
                    <a:pt x="1826" y="2119"/>
                  </a:cubicBezTo>
                  <a:cubicBezTo>
                    <a:pt x="1471" y="2078"/>
                    <a:pt x="1012" y="2042"/>
                    <a:pt x="740" y="1777"/>
                  </a:cubicBezTo>
                  <a:cubicBezTo>
                    <a:pt x="613" y="1657"/>
                    <a:pt x="536" y="1505"/>
                    <a:pt x="482" y="1342"/>
                  </a:cubicBezTo>
                  <a:cubicBezTo>
                    <a:pt x="320" y="1308"/>
                    <a:pt x="161" y="1262"/>
                    <a:pt x="1" y="1209"/>
                  </a:cubicBezTo>
                  <a:lnTo>
                    <a:pt x="1" y="1209"/>
                  </a:lnTo>
                  <a:cubicBezTo>
                    <a:pt x="89" y="1689"/>
                    <a:pt x="173" y="2170"/>
                    <a:pt x="262" y="2648"/>
                  </a:cubicBezTo>
                  <a:cubicBezTo>
                    <a:pt x="1001" y="2956"/>
                    <a:pt x="1750" y="3106"/>
                    <a:pt x="2518" y="3106"/>
                  </a:cubicBezTo>
                  <a:cubicBezTo>
                    <a:pt x="2923" y="3106"/>
                    <a:pt x="3332" y="3065"/>
                    <a:pt x="3749" y="2982"/>
                  </a:cubicBezTo>
                  <a:cubicBezTo>
                    <a:pt x="5017" y="2728"/>
                    <a:pt x="6201" y="2171"/>
                    <a:pt x="7223" y="1382"/>
                  </a:cubicBezTo>
                  <a:cubicBezTo>
                    <a:pt x="7231" y="1376"/>
                    <a:pt x="7239" y="1374"/>
                    <a:pt x="7247" y="1370"/>
                  </a:cubicBezTo>
                  <a:cubicBezTo>
                    <a:pt x="7223" y="915"/>
                    <a:pt x="7202" y="457"/>
                    <a:pt x="7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27"/>
            <p:cNvSpPr/>
            <p:nvPr/>
          </p:nvSpPr>
          <p:spPr>
            <a:xfrm>
              <a:off x="5334000" y="1905425"/>
              <a:ext cx="50425" cy="19675"/>
            </a:xfrm>
            <a:custGeom>
              <a:avLst/>
              <a:gdLst/>
              <a:ahLst/>
              <a:cxnLst/>
              <a:rect l="l" t="t" r="r" b="b"/>
              <a:pathLst>
                <a:path w="2017" h="787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6"/>
                    <a:pt x="89" y="106"/>
                    <a:pt x="129" y="164"/>
                  </a:cubicBezTo>
                  <a:cubicBezTo>
                    <a:pt x="263" y="356"/>
                    <a:pt x="377" y="567"/>
                    <a:pt x="482" y="786"/>
                  </a:cubicBezTo>
                  <a:cubicBezTo>
                    <a:pt x="1004" y="629"/>
                    <a:pt x="1518" y="445"/>
                    <a:pt x="2017" y="238"/>
                  </a:cubicBezTo>
                  <a:cubicBezTo>
                    <a:pt x="1346" y="122"/>
                    <a:pt x="674" y="41"/>
                    <a:pt x="0" y="1"/>
                  </a:cubicBezTo>
                  <a:close/>
                </a:path>
              </a:pathLst>
            </a:custGeom>
            <a:solidFill>
              <a:srgbClr val="E6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27"/>
            <p:cNvSpPr/>
            <p:nvPr/>
          </p:nvSpPr>
          <p:spPr>
            <a:xfrm>
              <a:off x="5265500" y="1893375"/>
              <a:ext cx="38425" cy="31575"/>
            </a:xfrm>
            <a:custGeom>
              <a:avLst/>
              <a:gdLst/>
              <a:ahLst/>
              <a:cxnLst/>
              <a:rect l="l" t="t" r="r" b="b"/>
              <a:pathLst>
                <a:path w="1537" h="1263" extrusionOk="0">
                  <a:moveTo>
                    <a:pt x="950" y="151"/>
                  </a:moveTo>
                  <a:cubicBezTo>
                    <a:pt x="1120" y="151"/>
                    <a:pt x="1288" y="244"/>
                    <a:pt x="1335" y="420"/>
                  </a:cubicBezTo>
                  <a:cubicBezTo>
                    <a:pt x="1394" y="650"/>
                    <a:pt x="1147" y="771"/>
                    <a:pt x="974" y="835"/>
                  </a:cubicBezTo>
                  <a:cubicBezTo>
                    <a:pt x="825" y="889"/>
                    <a:pt x="675" y="935"/>
                    <a:pt x="527" y="986"/>
                  </a:cubicBezTo>
                  <a:lnTo>
                    <a:pt x="292" y="1065"/>
                  </a:lnTo>
                  <a:cubicBezTo>
                    <a:pt x="229" y="1087"/>
                    <a:pt x="164" y="1102"/>
                    <a:pt x="112" y="1140"/>
                  </a:cubicBezTo>
                  <a:cubicBezTo>
                    <a:pt x="126" y="1059"/>
                    <a:pt x="138" y="974"/>
                    <a:pt x="162" y="894"/>
                  </a:cubicBezTo>
                  <a:cubicBezTo>
                    <a:pt x="197" y="783"/>
                    <a:pt x="248" y="676"/>
                    <a:pt x="313" y="579"/>
                  </a:cubicBezTo>
                  <a:cubicBezTo>
                    <a:pt x="440" y="388"/>
                    <a:pt x="628" y="206"/>
                    <a:pt x="863" y="159"/>
                  </a:cubicBezTo>
                  <a:cubicBezTo>
                    <a:pt x="891" y="154"/>
                    <a:pt x="921" y="151"/>
                    <a:pt x="950" y="151"/>
                  </a:cubicBezTo>
                  <a:close/>
                  <a:moveTo>
                    <a:pt x="962" y="0"/>
                  </a:moveTo>
                  <a:cubicBezTo>
                    <a:pt x="686" y="0"/>
                    <a:pt x="434" y="179"/>
                    <a:pt x="272" y="392"/>
                  </a:cubicBezTo>
                  <a:cubicBezTo>
                    <a:pt x="180" y="515"/>
                    <a:pt x="111" y="657"/>
                    <a:pt x="69" y="805"/>
                  </a:cubicBezTo>
                  <a:cubicBezTo>
                    <a:pt x="30" y="939"/>
                    <a:pt x="0" y="1095"/>
                    <a:pt x="44" y="1233"/>
                  </a:cubicBezTo>
                  <a:cubicBezTo>
                    <a:pt x="47" y="1243"/>
                    <a:pt x="55" y="1248"/>
                    <a:pt x="63" y="1248"/>
                  </a:cubicBezTo>
                  <a:cubicBezTo>
                    <a:pt x="70" y="1248"/>
                    <a:pt x="78" y="1244"/>
                    <a:pt x="84" y="1238"/>
                  </a:cubicBezTo>
                  <a:cubicBezTo>
                    <a:pt x="92" y="1249"/>
                    <a:pt x="103" y="1257"/>
                    <a:pt x="116" y="1260"/>
                  </a:cubicBezTo>
                  <a:cubicBezTo>
                    <a:pt x="126" y="1262"/>
                    <a:pt x="136" y="1262"/>
                    <a:pt x="146" y="1262"/>
                  </a:cubicBezTo>
                  <a:cubicBezTo>
                    <a:pt x="215" y="1262"/>
                    <a:pt x="284" y="1228"/>
                    <a:pt x="349" y="1206"/>
                  </a:cubicBezTo>
                  <a:lnTo>
                    <a:pt x="627" y="1113"/>
                  </a:lnTo>
                  <a:cubicBezTo>
                    <a:pt x="777" y="1062"/>
                    <a:pt x="932" y="1016"/>
                    <a:pt x="1080" y="957"/>
                  </a:cubicBezTo>
                  <a:cubicBezTo>
                    <a:pt x="1302" y="868"/>
                    <a:pt x="1537" y="690"/>
                    <a:pt x="1488" y="420"/>
                  </a:cubicBezTo>
                  <a:cubicBezTo>
                    <a:pt x="1444" y="177"/>
                    <a:pt x="1217" y="6"/>
                    <a:pt x="977" y="1"/>
                  </a:cubicBezTo>
                  <a:cubicBezTo>
                    <a:pt x="972" y="0"/>
                    <a:pt x="967" y="0"/>
                    <a:pt x="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27"/>
            <p:cNvSpPr/>
            <p:nvPr/>
          </p:nvSpPr>
          <p:spPr>
            <a:xfrm>
              <a:off x="5268275" y="1897125"/>
              <a:ext cx="32100" cy="24750"/>
            </a:xfrm>
            <a:custGeom>
              <a:avLst/>
              <a:gdLst/>
              <a:ahLst/>
              <a:cxnLst/>
              <a:rect l="l" t="t" r="r" b="b"/>
              <a:pathLst>
                <a:path w="1284" h="990" extrusionOk="0">
                  <a:moveTo>
                    <a:pt x="839" y="1"/>
                  </a:moveTo>
                  <a:cubicBezTo>
                    <a:pt x="810" y="1"/>
                    <a:pt x="780" y="4"/>
                    <a:pt x="752" y="9"/>
                  </a:cubicBezTo>
                  <a:cubicBezTo>
                    <a:pt x="517" y="56"/>
                    <a:pt x="329" y="238"/>
                    <a:pt x="202" y="429"/>
                  </a:cubicBezTo>
                  <a:cubicBezTo>
                    <a:pt x="137" y="526"/>
                    <a:pt x="86" y="633"/>
                    <a:pt x="51" y="744"/>
                  </a:cubicBezTo>
                  <a:cubicBezTo>
                    <a:pt x="27" y="824"/>
                    <a:pt x="15" y="909"/>
                    <a:pt x="1" y="990"/>
                  </a:cubicBezTo>
                  <a:cubicBezTo>
                    <a:pt x="53" y="952"/>
                    <a:pt x="118" y="937"/>
                    <a:pt x="181" y="915"/>
                  </a:cubicBezTo>
                  <a:lnTo>
                    <a:pt x="416" y="836"/>
                  </a:lnTo>
                  <a:cubicBezTo>
                    <a:pt x="564" y="785"/>
                    <a:pt x="714" y="739"/>
                    <a:pt x="863" y="685"/>
                  </a:cubicBezTo>
                  <a:cubicBezTo>
                    <a:pt x="1036" y="621"/>
                    <a:pt x="1283" y="500"/>
                    <a:pt x="1224" y="270"/>
                  </a:cubicBezTo>
                  <a:cubicBezTo>
                    <a:pt x="1177" y="94"/>
                    <a:pt x="1009" y="1"/>
                    <a:pt x="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27"/>
            <p:cNvSpPr/>
            <p:nvPr/>
          </p:nvSpPr>
          <p:spPr>
            <a:xfrm>
              <a:off x="5268275" y="1900325"/>
              <a:ext cx="32125" cy="21550"/>
            </a:xfrm>
            <a:custGeom>
              <a:avLst/>
              <a:gdLst/>
              <a:ahLst/>
              <a:cxnLst/>
              <a:rect l="l" t="t" r="r" b="b"/>
              <a:pathLst>
                <a:path w="1285" h="862" extrusionOk="0">
                  <a:moveTo>
                    <a:pt x="1145" y="0"/>
                  </a:moveTo>
                  <a:cubicBezTo>
                    <a:pt x="1004" y="285"/>
                    <a:pt x="798" y="519"/>
                    <a:pt x="481" y="659"/>
                  </a:cubicBezTo>
                  <a:cubicBezTo>
                    <a:pt x="432" y="680"/>
                    <a:pt x="380" y="690"/>
                    <a:pt x="329" y="690"/>
                  </a:cubicBezTo>
                  <a:cubicBezTo>
                    <a:pt x="232" y="690"/>
                    <a:pt x="136" y="654"/>
                    <a:pt x="59" y="595"/>
                  </a:cubicBezTo>
                  <a:cubicBezTo>
                    <a:pt x="57" y="602"/>
                    <a:pt x="54" y="608"/>
                    <a:pt x="51" y="616"/>
                  </a:cubicBezTo>
                  <a:cubicBezTo>
                    <a:pt x="27" y="696"/>
                    <a:pt x="15" y="781"/>
                    <a:pt x="1" y="862"/>
                  </a:cubicBezTo>
                  <a:cubicBezTo>
                    <a:pt x="53" y="824"/>
                    <a:pt x="118" y="809"/>
                    <a:pt x="181" y="787"/>
                  </a:cubicBezTo>
                  <a:lnTo>
                    <a:pt x="416" y="708"/>
                  </a:lnTo>
                  <a:cubicBezTo>
                    <a:pt x="564" y="657"/>
                    <a:pt x="714" y="611"/>
                    <a:pt x="863" y="557"/>
                  </a:cubicBezTo>
                  <a:cubicBezTo>
                    <a:pt x="1036" y="493"/>
                    <a:pt x="1284" y="372"/>
                    <a:pt x="1224" y="142"/>
                  </a:cubicBezTo>
                  <a:cubicBezTo>
                    <a:pt x="1209" y="86"/>
                    <a:pt x="1181" y="39"/>
                    <a:pt x="1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27"/>
            <p:cNvSpPr/>
            <p:nvPr/>
          </p:nvSpPr>
          <p:spPr>
            <a:xfrm>
              <a:off x="5195475" y="1890375"/>
              <a:ext cx="50000" cy="38875"/>
            </a:xfrm>
            <a:custGeom>
              <a:avLst/>
              <a:gdLst/>
              <a:ahLst/>
              <a:cxnLst/>
              <a:rect l="l" t="t" r="r" b="b"/>
              <a:pathLst>
                <a:path w="2000" h="1555" extrusionOk="0">
                  <a:moveTo>
                    <a:pt x="787" y="172"/>
                  </a:moveTo>
                  <a:cubicBezTo>
                    <a:pt x="1087" y="172"/>
                    <a:pt x="1358" y="340"/>
                    <a:pt x="1543" y="568"/>
                  </a:cubicBezTo>
                  <a:cubicBezTo>
                    <a:pt x="1729" y="801"/>
                    <a:pt x="1799" y="1083"/>
                    <a:pt x="1857" y="1366"/>
                  </a:cubicBezTo>
                  <a:cubicBezTo>
                    <a:pt x="1532" y="1260"/>
                    <a:pt x="1207" y="1155"/>
                    <a:pt x="879" y="1050"/>
                  </a:cubicBezTo>
                  <a:cubicBezTo>
                    <a:pt x="662" y="978"/>
                    <a:pt x="293" y="890"/>
                    <a:pt x="261" y="613"/>
                  </a:cubicBezTo>
                  <a:cubicBezTo>
                    <a:pt x="231" y="350"/>
                    <a:pt x="550" y="177"/>
                    <a:pt x="774" y="172"/>
                  </a:cubicBezTo>
                  <a:cubicBezTo>
                    <a:pt x="778" y="172"/>
                    <a:pt x="783" y="172"/>
                    <a:pt x="787" y="172"/>
                  </a:cubicBezTo>
                  <a:close/>
                  <a:moveTo>
                    <a:pt x="794" y="1"/>
                  </a:moveTo>
                  <a:cubicBezTo>
                    <a:pt x="513" y="1"/>
                    <a:pt x="216" y="155"/>
                    <a:pt x="116" y="427"/>
                  </a:cubicBezTo>
                  <a:cubicBezTo>
                    <a:pt x="1" y="744"/>
                    <a:pt x="255" y="990"/>
                    <a:pt x="523" y="1103"/>
                  </a:cubicBezTo>
                  <a:cubicBezTo>
                    <a:pt x="723" y="1188"/>
                    <a:pt x="935" y="1246"/>
                    <a:pt x="1141" y="1313"/>
                  </a:cubicBezTo>
                  <a:cubicBezTo>
                    <a:pt x="1387" y="1391"/>
                    <a:pt x="1631" y="1471"/>
                    <a:pt x="1878" y="1550"/>
                  </a:cubicBezTo>
                  <a:cubicBezTo>
                    <a:pt x="1887" y="1553"/>
                    <a:pt x="1896" y="1555"/>
                    <a:pt x="1905" y="1555"/>
                  </a:cubicBezTo>
                  <a:cubicBezTo>
                    <a:pt x="1971" y="1555"/>
                    <a:pt x="2000" y="1467"/>
                    <a:pt x="1960" y="1417"/>
                  </a:cubicBezTo>
                  <a:cubicBezTo>
                    <a:pt x="1997" y="758"/>
                    <a:pt x="1536" y="55"/>
                    <a:pt x="847" y="3"/>
                  </a:cubicBezTo>
                  <a:cubicBezTo>
                    <a:pt x="829" y="1"/>
                    <a:pt x="812" y="1"/>
                    <a:pt x="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27"/>
            <p:cNvSpPr/>
            <p:nvPr/>
          </p:nvSpPr>
          <p:spPr>
            <a:xfrm>
              <a:off x="5201250" y="1894650"/>
              <a:ext cx="40650" cy="29900"/>
            </a:xfrm>
            <a:custGeom>
              <a:avLst/>
              <a:gdLst/>
              <a:ahLst/>
              <a:cxnLst/>
              <a:rect l="l" t="t" r="r" b="b"/>
              <a:pathLst>
                <a:path w="1626" h="1196" extrusionOk="0">
                  <a:moveTo>
                    <a:pt x="556" y="1"/>
                  </a:moveTo>
                  <a:cubicBezTo>
                    <a:pt x="552" y="1"/>
                    <a:pt x="547" y="1"/>
                    <a:pt x="543" y="1"/>
                  </a:cubicBezTo>
                  <a:cubicBezTo>
                    <a:pt x="319" y="6"/>
                    <a:pt x="0" y="178"/>
                    <a:pt x="30" y="442"/>
                  </a:cubicBezTo>
                  <a:cubicBezTo>
                    <a:pt x="62" y="719"/>
                    <a:pt x="431" y="807"/>
                    <a:pt x="648" y="878"/>
                  </a:cubicBezTo>
                  <a:cubicBezTo>
                    <a:pt x="976" y="984"/>
                    <a:pt x="1301" y="1089"/>
                    <a:pt x="1626" y="1195"/>
                  </a:cubicBezTo>
                  <a:cubicBezTo>
                    <a:pt x="1568" y="912"/>
                    <a:pt x="1498" y="630"/>
                    <a:pt x="1312" y="396"/>
                  </a:cubicBezTo>
                  <a:cubicBezTo>
                    <a:pt x="1127" y="169"/>
                    <a:pt x="85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27"/>
            <p:cNvSpPr/>
            <p:nvPr/>
          </p:nvSpPr>
          <p:spPr>
            <a:xfrm>
              <a:off x="5227875" y="18995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extrusionOk="0">
                  <a:moveTo>
                    <a:pt x="39" y="1"/>
                  </a:moveTo>
                  <a:cubicBezTo>
                    <a:pt x="157" y="254"/>
                    <a:pt x="165" y="553"/>
                    <a:pt x="15" y="798"/>
                  </a:cubicBezTo>
                  <a:cubicBezTo>
                    <a:pt x="11" y="804"/>
                    <a:pt x="5" y="811"/>
                    <a:pt x="0" y="817"/>
                  </a:cubicBezTo>
                  <a:cubicBezTo>
                    <a:pt x="187" y="877"/>
                    <a:pt x="375" y="938"/>
                    <a:pt x="561" y="998"/>
                  </a:cubicBezTo>
                  <a:cubicBezTo>
                    <a:pt x="503" y="715"/>
                    <a:pt x="433" y="433"/>
                    <a:pt x="247" y="200"/>
                  </a:cubicBezTo>
                  <a:cubicBezTo>
                    <a:pt x="186" y="125"/>
                    <a:pt x="115" y="58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27"/>
            <p:cNvSpPr/>
            <p:nvPr/>
          </p:nvSpPr>
          <p:spPr>
            <a:xfrm>
              <a:off x="4982225" y="2072600"/>
              <a:ext cx="350150" cy="80500"/>
            </a:xfrm>
            <a:custGeom>
              <a:avLst/>
              <a:gdLst/>
              <a:ahLst/>
              <a:cxnLst/>
              <a:rect l="l" t="t" r="r" b="b"/>
              <a:pathLst>
                <a:path w="14006" h="3220" extrusionOk="0">
                  <a:moveTo>
                    <a:pt x="13122" y="0"/>
                  </a:moveTo>
                  <a:cubicBezTo>
                    <a:pt x="13094" y="0"/>
                    <a:pt x="13064" y="16"/>
                    <a:pt x="13055" y="43"/>
                  </a:cubicBezTo>
                  <a:cubicBezTo>
                    <a:pt x="13047" y="62"/>
                    <a:pt x="13044" y="83"/>
                    <a:pt x="13037" y="103"/>
                  </a:cubicBezTo>
                  <a:cubicBezTo>
                    <a:pt x="13034" y="108"/>
                    <a:pt x="13033" y="117"/>
                    <a:pt x="13031" y="124"/>
                  </a:cubicBezTo>
                  <a:cubicBezTo>
                    <a:pt x="13029" y="130"/>
                    <a:pt x="13028" y="139"/>
                    <a:pt x="13027" y="145"/>
                  </a:cubicBezTo>
                  <a:cubicBezTo>
                    <a:pt x="13020" y="176"/>
                    <a:pt x="13015" y="210"/>
                    <a:pt x="13012" y="241"/>
                  </a:cubicBezTo>
                  <a:cubicBezTo>
                    <a:pt x="13008" y="262"/>
                    <a:pt x="13008" y="285"/>
                    <a:pt x="13007" y="307"/>
                  </a:cubicBezTo>
                  <a:cubicBezTo>
                    <a:pt x="12884" y="362"/>
                    <a:pt x="12787" y="468"/>
                    <a:pt x="12758" y="604"/>
                  </a:cubicBezTo>
                  <a:cubicBezTo>
                    <a:pt x="12716" y="695"/>
                    <a:pt x="12732" y="814"/>
                    <a:pt x="12774" y="903"/>
                  </a:cubicBezTo>
                  <a:cubicBezTo>
                    <a:pt x="12770" y="908"/>
                    <a:pt x="12765" y="908"/>
                    <a:pt x="12763" y="912"/>
                  </a:cubicBezTo>
                  <a:cubicBezTo>
                    <a:pt x="11456" y="2187"/>
                    <a:pt x="9531" y="2690"/>
                    <a:pt x="7768" y="2909"/>
                  </a:cubicBezTo>
                  <a:cubicBezTo>
                    <a:pt x="7195" y="2980"/>
                    <a:pt x="6618" y="3015"/>
                    <a:pt x="6040" y="3015"/>
                  </a:cubicBezTo>
                  <a:cubicBezTo>
                    <a:pt x="4945" y="3015"/>
                    <a:pt x="3849" y="2889"/>
                    <a:pt x="2783" y="2643"/>
                  </a:cubicBezTo>
                  <a:cubicBezTo>
                    <a:pt x="2316" y="2535"/>
                    <a:pt x="1854" y="2405"/>
                    <a:pt x="1401" y="2249"/>
                  </a:cubicBezTo>
                  <a:cubicBezTo>
                    <a:pt x="940" y="2093"/>
                    <a:pt x="496" y="1895"/>
                    <a:pt x="39" y="1731"/>
                  </a:cubicBezTo>
                  <a:cubicBezTo>
                    <a:pt x="37" y="1730"/>
                    <a:pt x="35" y="1730"/>
                    <a:pt x="33" y="1730"/>
                  </a:cubicBezTo>
                  <a:cubicBezTo>
                    <a:pt x="15" y="1730"/>
                    <a:pt x="0" y="1755"/>
                    <a:pt x="18" y="1766"/>
                  </a:cubicBezTo>
                  <a:cubicBezTo>
                    <a:pt x="742" y="2211"/>
                    <a:pt x="1600" y="2489"/>
                    <a:pt x="2413" y="2718"/>
                  </a:cubicBezTo>
                  <a:cubicBezTo>
                    <a:pt x="3230" y="2945"/>
                    <a:pt x="4067" y="3096"/>
                    <a:pt x="4913" y="3168"/>
                  </a:cubicBezTo>
                  <a:cubicBezTo>
                    <a:pt x="5308" y="3202"/>
                    <a:pt x="5706" y="3219"/>
                    <a:pt x="6103" y="3219"/>
                  </a:cubicBezTo>
                  <a:cubicBezTo>
                    <a:pt x="7437" y="3219"/>
                    <a:pt x="8773" y="3026"/>
                    <a:pt x="10048" y="2639"/>
                  </a:cubicBezTo>
                  <a:cubicBezTo>
                    <a:pt x="11090" y="2322"/>
                    <a:pt x="12102" y="1845"/>
                    <a:pt x="12888" y="1078"/>
                  </a:cubicBezTo>
                  <a:cubicBezTo>
                    <a:pt x="12892" y="1072"/>
                    <a:pt x="12894" y="1069"/>
                    <a:pt x="12896" y="1065"/>
                  </a:cubicBezTo>
                  <a:cubicBezTo>
                    <a:pt x="12957" y="1116"/>
                    <a:pt x="13028" y="1155"/>
                    <a:pt x="13107" y="1168"/>
                  </a:cubicBezTo>
                  <a:cubicBezTo>
                    <a:pt x="13129" y="1172"/>
                    <a:pt x="13152" y="1174"/>
                    <a:pt x="13175" y="1174"/>
                  </a:cubicBezTo>
                  <a:cubicBezTo>
                    <a:pt x="13288" y="1174"/>
                    <a:pt x="13403" y="1130"/>
                    <a:pt x="13487" y="1055"/>
                  </a:cubicBezTo>
                  <a:cubicBezTo>
                    <a:pt x="13531" y="1016"/>
                    <a:pt x="13564" y="968"/>
                    <a:pt x="13590" y="917"/>
                  </a:cubicBezTo>
                  <a:cubicBezTo>
                    <a:pt x="13632" y="915"/>
                    <a:pt x="13672" y="914"/>
                    <a:pt x="13714" y="912"/>
                  </a:cubicBezTo>
                  <a:cubicBezTo>
                    <a:pt x="13756" y="910"/>
                    <a:pt x="13798" y="909"/>
                    <a:pt x="13838" y="902"/>
                  </a:cubicBezTo>
                  <a:cubicBezTo>
                    <a:pt x="13875" y="896"/>
                    <a:pt x="13932" y="892"/>
                    <a:pt x="13960" y="861"/>
                  </a:cubicBezTo>
                  <a:cubicBezTo>
                    <a:pt x="13961" y="861"/>
                    <a:pt x="13959" y="860"/>
                    <a:pt x="13963" y="860"/>
                  </a:cubicBezTo>
                  <a:cubicBezTo>
                    <a:pt x="14003" y="843"/>
                    <a:pt x="14005" y="782"/>
                    <a:pt x="13964" y="766"/>
                  </a:cubicBezTo>
                  <a:cubicBezTo>
                    <a:pt x="13960" y="766"/>
                    <a:pt x="13960" y="765"/>
                    <a:pt x="13959" y="764"/>
                  </a:cubicBezTo>
                  <a:cubicBezTo>
                    <a:pt x="13931" y="733"/>
                    <a:pt x="13879" y="729"/>
                    <a:pt x="13840" y="725"/>
                  </a:cubicBezTo>
                  <a:cubicBezTo>
                    <a:pt x="13800" y="721"/>
                    <a:pt x="13759" y="721"/>
                    <a:pt x="13716" y="720"/>
                  </a:cubicBezTo>
                  <a:cubicBezTo>
                    <a:pt x="13690" y="719"/>
                    <a:pt x="13664" y="719"/>
                    <a:pt x="13636" y="718"/>
                  </a:cubicBezTo>
                  <a:cubicBezTo>
                    <a:pt x="13636" y="703"/>
                    <a:pt x="13638" y="688"/>
                    <a:pt x="13637" y="674"/>
                  </a:cubicBezTo>
                  <a:cubicBezTo>
                    <a:pt x="13635" y="659"/>
                    <a:pt x="13631" y="645"/>
                    <a:pt x="13629" y="631"/>
                  </a:cubicBezTo>
                  <a:cubicBezTo>
                    <a:pt x="13639" y="622"/>
                    <a:pt x="13651" y="614"/>
                    <a:pt x="13662" y="607"/>
                  </a:cubicBezTo>
                  <a:lnTo>
                    <a:pt x="13755" y="539"/>
                  </a:lnTo>
                  <a:cubicBezTo>
                    <a:pt x="13786" y="516"/>
                    <a:pt x="13817" y="492"/>
                    <a:pt x="13845" y="468"/>
                  </a:cubicBezTo>
                  <a:cubicBezTo>
                    <a:pt x="13879" y="439"/>
                    <a:pt x="13906" y="405"/>
                    <a:pt x="13937" y="373"/>
                  </a:cubicBezTo>
                  <a:cubicBezTo>
                    <a:pt x="13955" y="355"/>
                    <a:pt x="13952" y="319"/>
                    <a:pt x="13937" y="299"/>
                  </a:cubicBezTo>
                  <a:cubicBezTo>
                    <a:pt x="13927" y="284"/>
                    <a:pt x="13909" y="276"/>
                    <a:pt x="13890" y="276"/>
                  </a:cubicBezTo>
                  <a:cubicBezTo>
                    <a:pt x="13882" y="276"/>
                    <a:pt x="13874" y="277"/>
                    <a:pt x="13867" y="280"/>
                  </a:cubicBezTo>
                  <a:cubicBezTo>
                    <a:pt x="13831" y="295"/>
                    <a:pt x="13799" y="301"/>
                    <a:pt x="13761" y="320"/>
                  </a:cubicBezTo>
                  <a:cubicBezTo>
                    <a:pt x="13720" y="339"/>
                    <a:pt x="13682" y="362"/>
                    <a:pt x="13643" y="386"/>
                  </a:cubicBezTo>
                  <a:cubicBezTo>
                    <a:pt x="13611" y="405"/>
                    <a:pt x="13579" y="426"/>
                    <a:pt x="13544" y="445"/>
                  </a:cubicBezTo>
                  <a:cubicBezTo>
                    <a:pt x="13531" y="428"/>
                    <a:pt x="13518" y="411"/>
                    <a:pt x="13502" y="394"/>
                  </a:cubicBezTo>
                  <a:cubicBezTo>
                    <a:pt x="13515" y="372"/>
                    <a:pt x="13526" y="350"/>
                    <a:pt x="13539" y="328"/>
                  </a:cubicBezTo>
                  <a:cubicBezTo>
                    <a:pt x="13561" y="288"/>
                    <a:pt x="13581" y="247"/>
                    <a:pt x="13600" y="204"/>
                  </a:cubicBezTo>
                  <a:cubicBezTo>
                    <a:pt x="13611" y="180"/>
                    <a:pt x="13619" y="156"/>
                    <a:pt x="13625" y="129"/>
                  </a:cubicBezTo>
                  <a:cubicBezTo>
                    <a:pt x="13628" y="114"/>
                    <a:pt x="13631" y="98"/>
                    <a:pt x="13631" y="82"/>
                  </a:cubicBezTo>
                  <a:cubicBezTo>
                    <a:pt x="13632" y="79"/>
                    <a:pt x="13633" y="74"/>
                    <a:pt x="13635" y="69"/>
                  </a:cubicBezTo>
                  <a:cubicBezTo>
                    <a:pt x="13647" y="35"/>
                    <a:pt x="13622" y="10"/>
                    <a:pt x="13595" y="10"/>
                  </a:cubicBezTo>
                  <a:cubicBezTo>
                    <a:pt x="13583" y="10"/>
                    <a:pt x="13571" y="14"/>
                    <a:pt x="13561" y="25"/>
                  </a:cubicBezTo>
                  <a:cubicBezTo>
                    <a:pt x="13558" y="29"/>
                    <a:pt x="13555" y="32"/>
                    <a:pt x="13551" y="35"/>
                  </a:cubicBezTo>
                  <a:cubicBezTo>
                    <a:pt x="13537" y="42"/>
                    <a:pt x="13524" y="52"/>
                    <a:pt x="13511" y="63"/>
                  </a:cubicBezTo>
                  <a:cubicBezTo>
                    <a:pt x="13491" y="80"/>
                    <a:pt x="13473" y="99"/>
                    <a:pt x="13456" y="121"/>
                  </a:cubicBezTo>
                  <a:cubicBezTo>
                    <a:pt x="13428" y="156"/>
                    <a:pt x="13401" y="195"/>
                    <a:pt x="13376" y="234"/>
                  </a:cubicBezTo>
                  <a:cubicBezTo>
                    <a:pt x="13363" y="252"/>
                    <a:pt x="13349" y="273"/>
                    <a:pt x="13336" y="293"/>
                  </a:cubicBezTo>
                  <a:cubicBezTo>
                    <a:pt x="13294" y="279"/>
                    <a:pt x="13250" y="268"/>
                    <a:pt x="13204" y="267"/>
                  </a:cubicBezTo>
                  <a:cubicBezTo>
                    <a:pt x="13205" y="261"/>
                    <a:pt x="13205" y="254"/>
                    <a:pt x="13205" y="247"/>
                  </a:cubicBezTo>
                  <a:cubicBezTo>
                    <a:pt x="13205" y="217"/>
                    <a:pt x="13204" y="186"/>
                    <a:pt x="13204" y="154"/>
                  </a:cubicBezTo>
                  <a:cubicBezTo>
                    <a:pt x="13202" y="123"/>
                    <a:pt x="13196" y="93"/>
                    <a:pt x="13189" y="62"/>
                  </a:cubicBezTo>
                  <a:cubicBezTo>
                    <a:pt x="13183" y="33"/>
                    <a:pt x="13162" y="4"/>
                    <a:pt x="13130" y="1"/>
                  </a:cubicBezTo>
                  <a:cubicBezTo>
                    <a:pt x="13127" y="1"/>
                    <a:pt x="13125" y="0"/>
                    <a:pt x="13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27"/>
            <p:cNvSpPr/>
            <p:nvPr/>
          </p:nvSpPr>
          <p:spPr>
            <a:xfrm>
              <a:off x="5206176" y="1713459"/>
              <a:ext cx="94475" cy="159425"/>
            </a:xfrm>
            <a:custGeom>
              <a:avLst/>
              <a:gdLst/>
              <a:ahLst/>
              <a:cxnLst/>
              <a:rect l="l" t="t" r="r" b="b"/>
              <a:pathLst>
                <a:path w="3779" h="6377" extrusionOk="0">
                  <a:moveTo>
                    <a:pt x="1" y="1"/>
                  </a:moveTo>
                  <a:cubicBezTo>
                    <a:pt x="1051" y="1466"/>
                    <a:pt x="1835" y="3120"/>
                    <a:pt x="2339" y="4857"/>
                  </a:cubicBezTo>
                  <a:cubicBezTo>
                    <a:pt x="2483" y="5353"/>
                    <a:pt x="2609" y="5861"/>
                    <a:pt x="2718" y="6376"/>
                  </a:cubicBezTo>
                  <a:cubicBezTo>
                    <a:pt x="2723" y="6367"/>
                    <a:pt x="2729" y="6358"/>
                    <a:pt x="2734" y="6348"/>
                  </a:cubicBezTo>
                  <a:cubicBezTo>
                    <a:pt x="2789" y="6211"/>
                    <a:pt x="2782" y="6055"/>
                    <a:pt x="2788" y="5912"/>
                  </a:cubicBezTo>
                  <a:cubicBezTo>
                    <a:pt x="2798" y="5621"/>
                    <a:pt x="2858" y="5390"/>
                    <a:pt x="3078" y="5185"/>
                  </a:cubicBezTo>
                  <a:cubicBezTo>
                    <a:pt x="3326" y="4952"/>
                    <a:pt x="3778" y="4727"/>
                    <a:pt x="3663" y="4313"/>
                  </a:cubicBezTo>
                  <a:cubicBezTo>
                    <a:pt x="3657" y="4284"/>
                    <a:pt x="3664" y="4263"/>
                    <a:pt x="3681" y="4248"/>
                  </a:cubicBezTo>
                  <a:cubicBezTo>
                    <a:pt x="3367" y="3684"/>
                    <a:pt x="3016" y="3141"/>
                    <a:pt x="2630" y="2622"/>
                  </a:cubicBezTo>
                  <a:cubicBezTo>
                    <a:pt x="1881" y="1620"/>
                    <a:pt x="992" y="743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27"/>
            <p:cNvSpPr/>
            <p:nvPr/>
          </p:nvSpPr>
          <p:spPr>
            <a:xfrm>
              <a:off x="5230850" y="2037350"/>
              <a:ext cx="150250" cy="196850"/>
            </a:xfrm>
            <a:custGeom>
              <a:avLst/>
              <a:gdLst/>
              <a:ahLst/>
              <a:cxnLst/>
              <a:rect l="l" t="t" r="r" b="b"/>
              <a:pathLst>
                <a:path w="6010" h="7874" extrusionOk="0">
                  <a:moveTo>
                    <a:pt x="5656" y="0"/>
                  </a:moveTo>
                  <a:cubicBezTo>
                    <a:pt x="5541" y="93"/>
                    <a:pt x="5411" y="172"/>
                    <a:pt x="5278" y="244"/>
                  </a:cubicBezTo>
                  <a:cubicBezTo>
                    <a:pt x="5208" y="1284"/>
                    <a:pt x="5042" y="2284"/>
                    <a:pt x="4837" y="3113"/>
                  </a:cubicBezTo>
                  <a:cubicBezTo>
                    <a:pt x="4458" y="4648"/>
                    <a:pt x="3668" y="6243"/>
                    <a:pt x="2172" y="6952"/>
                  </a:cubicBezTo>
                  <a:cubicBezTo>
                    <a:pt x="1659" y="7196"/>
                    <a:pt x="1151" y="7300"/>
                    <a:pt x="650" y="7300"/>
                  </a:cubicBezTo>
                  <a:cubicBezTo>
                    <a:pt x="432" y="7300"/>
                    <a:pt x="215" y="7280"/>
                    <a:pt x="0" y="7244"/>
                  </a:cubicBezTo>
                  <a:lnTo>
                    <a:pt x="0" y="7244"/>
                  </a:lnTo>
                  <a:cubicBezTo>
                    <a:pt x="87" y="7431"/>
                    <a:pt x="211" y="7591"/>
                    <a:pt x="417" y="7672"/>
                  </a:cubicBezTo>
                  <a:cubicBezTo>
                    <a:pt x="798" y="7825"/>
                    <a:pt x="1278" y="7843"/>
                    <a:pt x="1681" y="7865"/>
                  </a:cubicBezTo>
                  <a:cubicBezTo>
                    <a:pt x="1795" y="7871"/>
                    <a:pt x="1908" y="7874"/>
                    <a:pt x="2022" y="7874"/>
                  </a:cubicBezTo>
                  <a:cubicBezTo>
                    <a:pt x="2800" y="7874"/>
                    <a:pt x="3582" y="7745"/>
                    <a:pt x="4311" y="7474"/>
                  </a:cubicBezTo>
                  <a:cubicBezTo>
                    <a:pt x="4734" y="7321"/>
                    <a:pt x="5212" y="7127"/>
                    <a:pt x="5567" y="6844"/>
                  </a:cubicBezTo>
                  <a:cubicBezTo>
                    <a:pt x="6009" y="6488"/>
                    <a:pt x="5902" y="5926"/>
                    <a:pt x="5890" y="5424"/>
                  </a:cubicBezTo>
                  <a:cubicBezTo>
                    <a:pt x="5872" y="4467"/>
                    <a:pt x="5843" y="3509"/>
                    <a:pt x="5800" y="2555"/>
                  </a:cubicBezTo>
                  <a:cubicBezTo>
                    <a:pt x="5777" y="2089"/>
                    <a:pt x="5760" y="1621"/>
                    <a:pt x="5743" y="1156"/>
                  </a:cubicBezTo>
                  <a:cubicBezTo>
                    <a:pt x="5733" y="819"/>
                    <a:pt x="5763" y="363"/>
                    <a:pt x="565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数据表</a:t>
            </a:r>
            <a:r>
              <a:rPr lang="zh-CN" altLang="en-GB"/>
              <a:t>设计</a:t>
            </a:r>
            <a:endParaRPr lang="zh-CN" altLang="en-GB"/>
          </a:p>
        </p:txBody>
      </p:sp>
      <p:sp>
        <p:nvSpPr>
          <p:cNvPr id="2" name="文本框 1"/>
          <p:cNvSpPr txBox="1"/>
          <p:nvPr/>
        </p:nvSpPr>
        <p:spPr>
          <a:xfrm>
            <a:off x="720090" y="1275715"/>
            <a:ext cx="174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b="1"/>
              <a:t>5. 资讯管理</a:t>
            </a:r>
            <a:endParaRPr lang="zh-CN" altLang="en-US"/>
          </a:p>
        </p:txBody>
      </p:sp>
      <p:pic>
        <p:nvPicPr>
          <p:cNvPr id="1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" y="1840230"/>
            <a:ext cx="2867025" cy="186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5"/>
          <p:cNvPicPr>
            <a:picLocks noChangeAspect="1"/>
          </p:cNvPicPr>
          <p:nvPr/>
        </p:nvPicPr>
        <p:blipFill>
          <a:blip r:embed="rId2"/>
          <a:srcRect t="684" r="15565"/>
          <a:stretch>
            <a:fillRect/>
          </a:stretch>
        </p:blipFill>
        <p:spPr>
          <a:xfrm>
            <a:off x="4716145" y="1491615"/>
            <a:ext cx="3263265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31"/>
          <p:cNvSpPr txBox="1"/>
          <p:nvPr>
            <p:ph type="title"/>
          </p:nvPr>
        </p:nvSpPr>
        <p:spPr>
          <a:xfrm>
            <a:off x="2785110" y="3001010"/>
            <a:ext cx="4464685" cy="659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600">
                <a:solidFill>
                  <a:srgbClr val="000000"/>
                </a:solidFill>
                <a:sym typeface="+mn-ea"/>
              </a:rPr>
              <a:t>技术</a:t>
            </a:r>
            <a:r>
              <a:rPr lang="zh-CN" altLang="en-GB" sz="3600">
                <a:solidFill>
                  <a:srgbClr val="000000"/>
                </a:solidFill>
                <a:sym typeface="+mn-ea"/>
              </a:rPr>
              <a:t>实现</a:t>
            </a:r>
            <a:endParaRPr lang="zh-CN" altLang="en-GB" sz="3600">
              <a:solidFill>
                <a:srgbClr val="000000"/>
              </a:solidFill>
              <a:sym typeface="+mn-ea"/>
            </a:endParaRPr>
          </a:p>
        </p:txBody>
      </p:sp>
      <p:sp>
        <p:nvSpPr>
          <p:cNvPr id="1472" name="Google Shape;1472;p31"/>
          <p:cNvSpPr txBox="1"/>
          <p:nvPr>
            <p:ph type="title" idx="2"/>
          </p:nvPr>
        </p:nvSpPr>
        <p:spPr>
          <a:xfrm>
            <a:off x="6156595" y="1715880"/>
            <a:ext cx="10932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grpSp>
        <p:nvGrpSpPr>
          <p:cNvPr id="1473" name="Google Shape;1473;p31"/>
          <p:cNvGrpSpPr/>
          <p:nvPr/>
        </p:nvGrpSpPr>
        <p:grpSpPr>
          <a:xfrm>
            <a:off x="789029" y="2152575"/>
            <a:ext cx="2909785" cy="2355974"/>
            <a:chOff x="1466900" y="1712025"/>
            <a:chExt cx="1109800" cy="898575"/>
          </a:xfrm>
        </p:grpSpPr>
        <p:sp>
          <p:nvSpPr>
            <p:cNvPr id="1474" name="Google Shape;1474;p31"/>
            <p:cNvSpPr/>
            <p:nvPr/>
          </p:nvSpPr>
          <p:spPr>
            <a:xfrm>
              <a:off x="1778625" y="1904850"/>
              <a:ext cx="94925" cy="321850"/>
            </a:xfrm>
            <a:custGeom>
              <a:avLst/>
              <a:gdLst/>
              <a:ahLst/>
              <a:cxnLst/>
              <a:rect l="l" t="t" r="r" b="b"/>
              <a:pathLst>
                <a:path w="3797" h="12874" extrusionOk="0">
                  <a:moveTo>
                    <a:pt x="973" y="358"/>
                  </a:moveTo>
                  <a:cubicBezTo>
                    <a:pt x="1157" y="770"/>
                    <a:pt x="1345" y="1181"/>
                    <a:pt x="1535" y="1592"/>
                  </a:cubicBezTo>
                  <a:cubicBezTo>
                    <a:pt x="1495" y="1603"/>
                    <a:pt x="1468" y="1633"/>
                    <a:pt x="1437" y="1662"/>
                  </a:cubicBezTo>
                  <a:cubicBezTo>
                    <a:pt x="1400" y="1697"/>
                    <a:pt x="1362" y="1733"/>
                    <a:pt x="1328" y="1770"/>
                  </a:cubicBezTo>
                  <a:cubicBezTo>
                    <a:pt x="1260" y="1842"/>
                    <a:pt x="1197" y="1916"/>
                    <a:pt x="1137" y="1997"/>
                  </a:cubicBezTo>
                  <a:cubicBezTo>
                    <a:pt x="1066" y="2091"/>
                    <a:pt x="1002" y="2191"/>
                    <a:pt x="944" y="2294"/>
                  </a:cubicBezTo>
                  <a:cubicBezTo>
                    <a:pt x="926" y="1648"/>
                    <a:pt x="937" y="1001"/>
                    <a:pt x="973" y="358"/>
                  </a:cubicBezTo>
                  <a:close/>
                  <a:moveTo>
                    <a:pt x="866" y="358"/>
                  </a:moveTo>
                  <a:lnTo>
                    <a:pt x="866" y="358"/>
                  </a:lnTo>
                  <a:cubicBezTo>
                    <a:pt x="822" y="1045"/>
                    <a:pt x="816" y="1735"/>
                    <a:pt x="838" y="2423"/>
                  </a:cubicBezTo>
                  <a:cubicBezTo>
                    <a:pt x="724" y="2301"/>
                    <a:pt x="585" y="2199"/>
                    <a:pt x="428" y="2149"/>
                  </a:cubicBezTo>
                  <a:cubicBezTo>
                    <a:pt x="541" y="1544"/>
                    <a:pt x="688" y="947"/>
                    <a:pt x="866" y="358"/>
                  </a:cubicBezTo>
                  <a:close/>
                  <a:moveTo>
                    <a:pt x="1566" y="1659"/>
                  </a:moveTo>
                  <a:cubicBezTo>
                    <a:pt x="1750" y="2057"/>
                    <a:pt x="1933" y="2456"/>
                    <a:pt x="2113" y="2858"/>
                  </a:cubicBezTo>
                  <a:cubicBezTo>
                    <a:pt x="2109" y="2858"/>
                    <a:pt x="2106" y="2857"/>
                    <a:pt x="2103" y="2857"/>
                  </a:cubicBezTo>
                  <a:cubicBezTo>
                    <a:pt x="2101" y="2857"/>
                    <a:pt x="2099" y="2857"/>
                    <a:pt x="2098" y="2858"/>
                  </a:cubicBezTo>
                  <a:cubicBezTo>
                    <a:pt x="2034" y="2875"/>
                    <a:pt x="1984" y="2924"/>
                    <a:pt x="1935" y="2965"/>
                  </a:cubicBezTo>
                  <a:cubicBezTo>
                    <a:pt x="1883" y="3007"/>
                    <a:pt x="1833" y="3050"/>
                    <a:pt x="1784" y="3094"/>
                  </a:cubicBezTo>
                  <a:cubicBezTo>
                    <a:pt x="1672" y="3196"/>
                    <a:pt x="1568" y="3302"/>
                    <a:pt x="1470" y="3418"/>
                  </a:cubicBezTo>
                  <a:cubicBezTo>
                    <a:pt x="1310" y="3603"/>
                    <a:pt x="1173" y="3806"/>
                    <a:pt x="1056" y="4020"/>
                  </a:cubicBezTo>
                  <a:cubicBezTo>
                    <a:pt x="1023" y="3695"/>
                    <a:pt x="995" y="3370"/>
                    <a:pt x="975" y="3042"/>
                  </a:cubicBezTo>
                  <a:cubicBezTo>
                    <a:pt x="964" y="2850"/>
                    <a:pt x="957" y="2657"/>
                    <a:pt x="949" y="2465"/>
                  </a:cubicBezTo>
                  <a:cubicBezTo>
                    <a:pt x="1024" y="2318"/>
                    <a:pt x="1111" y="2178"/>
                    <a:pt x="1211" y="2048"/>
                  </a:cubicBezTo>
                  <a:cubicBezTo>
                    <a:pt x="1270" y="1973"/>
                    <a:pt x="1330" y="1900"/>
                    <a:pt x="1396" y="1831"/>
                  </a:cubicBezTo>
                  <a:cubicBezTo>
                    <a:pt x="1426" y="1800"/>
                    <a:pt x="1456" y="1767"/>
                    <a:pt x="1489" y="1737"/>
                  </a:cubicBezTo>
                  <a:cubicBezTo>
                    <a:pt x="1515" y="1712"/>
                    <a:pt x="1545" y="1689"/>
                    <a:pt x="1566" y="1659"/>
                  </a:cubicBezTo>
                  <a:close/>
                  <a:moveTo>
                    <a:pt x="416" y="2206"/>
                  </a:moveTo>
                  <a:cubicBezTo>
                    <a:pt x="574" y="2300"/>
                    <a:pt x="720" y="2399"/>
                    <a:pt x="837" y="2547"/>
                  </a:cubicBezTo>
                  <a:cubicBezTo>
                    <a:pt x="839" y="2548"/>
                    <a:pt x="842" y="2549"/>
                    <a:pt x="843" y="2550"/>
                  </a:cubicBezTo>
                  <a:cubicBezTo>
                    <a:pt x="861" y="3041"/>
                    <a:pt x="897" y="3533"/>
                    <a:pt x="944" y="4021"/>
                  </a:cubicBezTo>
                  <a:cubicBezTo>
                    <a:pt x="847" y="3935"/>
                    <a:pt x="749" y="3849"/>
                    <a:pt x="651" y="3762"/>
                  </a:cubicBezTo>
                  <a:cubicBezTo>
                    <a:pt x="517" y="3643"/>
                    <a:pt x="386" y="3518"/>
                    <a:pt x="242" y="3411"/>
                  </a:cubicBezTo>
                  <a:cubicBezTo>
                    <a:pt x="258" y="3254"/>
                    <a:pt x="275" y="3098"/>
                    <a:pt x="297" y="2942"/>
                  </a:cubicBezTo>
                  <a:cubicBezTo>
                    <a:pt x="330" y="2695"/>
                    <a:pt x="371" y="2451"/>
                    <a:pt x="416" y="2206"/>
                  </a:cubicBezTo>
                  <a:close/>
                  <a:moveTo>
                    <a:pt x="2136" y="2912"/>
                  </a:moveTo>
                  <a:cubicBezTo>
                    <a:pt x="2378" y="3458"/>
                    <a:pt x="2610" y="4007"/>
                    <a:pt x="2818" y="4567"/>
                  </a:cubicBezTo>
                  <a:cubicBezTo>
                    <a:pt x="2818" y="4569"/>
                    <a:pt x="2819" y="4571"/>
                    <a:pt x="2819" y="4572"/>
                  </a:cubicBezTo>
                  <a:cubicBezTo>
                    <a:pt x="2658" y="4642"/>
                    <a:pt x="2513" y="4780"/>
                    <a:pt x="2383" y="4891"/>
                  </a:cubicBezTo>
                  <a:cubicBezTo>
                    <a:pt x="2227" y="5026"/>
                    <a:pt x="2080" y="5173"/>
                    <a:pt x="1946" y="5328"/>
                  </a:cubicBezTo>
                  <a:cubicBezTo>
                    <a:pt x="1716" y="5592"/>
                    <a:pt x="1522" y="5884"/>
                    <a:pt x="1362" y="6196"/>
                  </a:cubicBezTo>
                  <a:cubicBezTo>
                    <a:pt x="1241" y="5527"/>
                    <a:pt x="1142" y="4853"/>
                    <a:pt x="1071" y="4175"/>
                  </a:cubicBezTo>
                  <a:cubicBezTo>
                    <a:pt x="1202" y="3922"/>
                    <a:pt x="1361" y="3684"/>
                    <a:pt x="1549" y="3468"/>
                  </a:cubicBezTo>
                  <a:cubicBezTo>
                    <a:pt x="1638" y="3366"/>
                    <a:pt x="1732" y="3269"/>
                    <a:pt x="1830" y="3178"/>
                  </a:cubicBezTo>
                  <a:cubicBezTo>
                    <a:pt x="1889" y="3125"/>
                    <a:pt x="1948" y="3074"/>
                    <a:pt x="2010" y="3024"/>
                  </a:cubicBezTo>
                  <a:cubicBezTo>
                    <a:pt x="2055" y="2989"/>
                    <a:pt x="2103" y="2959"/>
                    <a:pt x="2136" y="2912"/>
                  </a:cubicBezTo>
                  <a:close/>
                  <a:moveTo>
                    <a:pt x="234" y="3487"/>
                  </a:moveTo>
                  <a:cubicBezTo>
                    <a:pt x="348" y="3606"/>
                    <a:pt x="474" y="3714"/>
                    <a:pt x="597" y="3824"/>
                  </a:cubicBezTo>
                  <a:cubicBezTo>
                    <a:pt x="717" y="3932"/>
                    <a:pt x="838" y="4041"/>
                    <a:pt x="958" y="4150"/>
                  </a:cubicBezTo>
                  <a:cubicBezTo>
                    <a:pt x="996" y="4514"/>
                    <a:pt x="1040" y="4880"/>
                    <a:pt x="1093" y="5243"/>
                  </a:cubicBezTo>
                  <a:cubicBezTo>
                    <a:pt x="1140" y="5566"/>
                    <a:pt x="1195" y="5890"/>
                    <a:pt x="1254" y="6212"/>
                  </a:cubicBezTo>
                  <a:cubicBezTo>
                    <a:pt x="1093" y="6063"/>
                    <a:pt x="927" y="5921"/>
                    <a:pt x="754" y="5788"/>
                  </a:cubicBezTo>
                  <a:cubicBezTo>
                    <a:pt x="572" y="5649"/>
                    <a:pt x="380" y="5508"/>
                    <a:pt x="172" y="5406"/>
                  </a:cubicBezTo>
                  <a:cubicBezTo>
                    <a:pt x="149" y="4766"/>
                    <a:pt x="171" y="4124"/>
                    <a:pt x="234" y="3487"/>
                  </a:cubicBezTo>
                  <a:close/>
                  <a:moveTo>
                    <a:pt x="2851" y="4660"/>
                  </a:moveTo>
                  <a:cubicBezTo>
                    <a:pt x="3108" y="5364"/>
                    <a:pt x="3326" y="6085"/>
                    <a:pt x="3463" y="6823"/>
                  </a:cubicBezTo>
                  <a:cubicBezTo>
                    <a:pt x="2834" y="7225"/>
                    <a:pt x="2198" y="7683"/>
                    <a:pt x="1833" y="8345"/>
                  </a:cubicBezTo>
                  <a:cubicBezTo>
                    <a:pt x="1803" y="8223"/>
                    <a:pt x="1771" y="8102"/>
                    <a:pt x="1741" y="7980"/>
                  </a:cubicBezTo>
                  <a:cubicBezTo>
                    <a:pt x="1612" y="7445"/>
                    <a:pt x="1497" y="6908"/>
                    <a:pt x="1395" y="6368"/>
                  </a:cubicBezTo>
                  <a:cubicBezTo>
                    <a:pt x="1564" y="6019"/>
                    <a:pt x="1774" y="5694"/>
                    <a:pt x="2026" y="5400"/>
                  </a:cubicBezTo>
                  <a:cubicBezTo>
                    <a:pt x="2152" y="5256"/>
                    <a:pt x="2288" y="5120"/>
                    <a:pt x="2432" y="4993"/>
                  </a:cubicBezTo>
                  <a:cubicBezTo>
                    <a:pt x="2563" y="4877"/>
                    <a:pt x="2724" y="4782"/>
                    <a:pt x="2851" y="4660"/>
                  </a:cubicBezTo>
                  <a:close/>
                  <a:moveTo>
                    <a:pt x="174" y="5478"/>
                  </a:moveTo>
                  <a:lnTo>
                    <a:pt x="174" y="5478"/>
                  </a:lnTo>
                  <a:cubicBezTo>
                    <a:pt x="350" y="5612"/>
                    <a:pt x="536" y="5735"/>
                    <a:pt x="710" y="5874"/>
                  </a:cubicBezTo>
                  <a:cubicBezTo>
                    <a:pt x="911" y="6034"/>
                    <a:pt x="1103" y="6207"/>
                    <a:pt x="1285" y="6387"/>
                  </a:cubicBezTo>
                  <a:cubicBezTo>
                    <a:pt x="1419" y="7095"/>
                    <a:pt x="1577" y="7798"/>
                    <a:pt x="1757" y="8495"/>
                  </a:cubicBezTo>
                  <a:cubicBezTo>
                    <a:pt x="1752" y="8507"/>
                    <a:pt x="1746" y="8517"/>
                    <a:pt x="1741" y="8530"/>
                  </a:cubicBezTo>
                  <a:cubicBezTo>
                    <a:pt x="1542" y="8390"/>
                    <a:pt x="1335" y="8263"/>
                    <a:pt x="1117" y="8158"/>
                  </a:cubicBezTo>
                  <a:cubicBezTo>
                    <a:pt x="999" y="8101"/>
                    <a:pt x="879" y="8049"/>
                    <a:pt x="757" y="8003"/>
                  </a:cubicBezTo>
                  <a:cubicBezTo>
                    <a:pt x="681" y="7974"/>
                    <a:pt x="601" y="7942"/>
                    <a:pt x="518" y="7925"/>
                  </a:cubicBezTo>
                  <a:cubicBezTo>
                    <a:pt x="321" y="7123"/>
                    <a:pt x="209" y="6302"/>
                    <a:pt x="174" y="5478"/>
                  </a:cubicBezTo>
                  <a:close/>
                  <a:moveTo>
                    <a:pt x="3483" y="6935"/>
                  </a:moveTo>
                  <a:cubicBezTo>
                    <a:pt x="3596" y="7593"/>
                    <a:pt x="3637" y="8253"/>
                    <a:pt x="3607" y="8916"/>
                  </a:cubicBezTo>
                  <a:cubicBezTo>
                    <a:pt x="3460" y="8958"/>
                    <a:pt x="3320" y="9061"/>
                    <a:pt x="3197" y="9147"/>
                  </a:cubicBezTo>
                  <a:cubicBezTo>
                    <a:pt x="3065" y="9239"/>
                    <a:pt x="2943" y="9342"/>
                    <a:pt x="2829" y="9453"/>
                  </a:cubicBezTo>
                  <a:cubicBezTo>
                    <a:pt x="2630" y="9651"/>
                    <a:pt x="2464" y="9879"/>
                    <a:pt x="2332" y="10125"/>
                  </a:cubicBezTo>
                  <a:cubicBezTo>
                    <a:pt x="2167" y="9585"/>
                    <a:pt x="2012" y="9042"/>
                    <a:pt x="1871" y="8495"/>
                  </a:cubicBezTo>
                  <a:cubicBezTo>
                    <a:pt x="2216" y="7814"/>
                    <a:pt x="2852" y="7345"/>
                    <a:pt x="3483" y="6935"/>
                  </a:cubicBezTo>
                  <a:close/>
                  <a:moveTo>
                    <a:pt x="540" y="8007"/>
                  </a:moveTo>
                  <a:cubicBezTo>
                    <a:pt x="593" y="8029"/>
                    <a:pt x="647" y="8047"/>
                    <a:pt x="700" y="8068"/>
                  </a:cubicBezTo>
                  <a:cubicBezTo>
                    <a:pt x="820" y="8118"/>
                    <a:pt x="939" y="8172"/>
                    <a:pt x="1055" y="8230"/>
                  </a:cubicBezTo>
                  <a:cubicBezTo>
                    <a:pt x="1290" y="8349"/>
                    <a:pt x="1516" y="8487"/>
                    <a:pt x="1729" y="8643"/>
                  </a:cubicBezTo>
                  <a:cubicBezTo>
                    <a:pt x="1739" y="8651"/>
                    <a:pt x="1752" y="8655"/>
                    <a:pt x="1765" y="8655"/>
                  </a:cubicBezTo>
                  <a:cubicBezTo>
                    <a:pt x="1775" y="8655"/>
                    <a:pt x="1786" y="8652"/>
                    <a:pt x="1794" y="8645"/>
                  </a:cubicBezTo>
                  <a:cubicBezTo>
                    <a:pt x="1921" y="9131"/>
                    <a:pt x="2058" y="9614"/>
                    <a:pt x="2203" y="10095"/>
                  </a:cubicBezTo>
                  <a:lnTo>
                    <a:pt x="2233" y="10185"/>
                  </a:lnTo>
                  <a:cubicBezTo>
                    <a:pt x="2055" y="10096"/>
                    <a:pt x="1876" y="10011"/>
                    <a:pt x="1693" y="9934"/>
                  </a:cubicBezTo>
                  <a:cubicBezTo>
                    <a:pt x="1588" y="9889"/>
                    <a:pt x="1483" y="9847"/>
                    <a:pt x="1377" y="9809"/>
                  </a:cubicBezTo>
                  <a:cubicBezTo>
                    <a:pt x="1301" y="9782"/>
                    <a:pt x="1217" y="9742"/>
                    <a:pt x="1136" y="9738"/>
                  </a:cubicBezTo>
                  <a:cubicBezTo>
                    <a:pt x="918" y="9243"/>
                    <a:pt x="735" y="8731"/>
                    <a:pt x="590" y="8204"/>
                  </a:cubicBezTo>
                  <a:cubicBezTo>
                    <a:pt x="574" y="8138"/>
                    <a:pt x="557" y="8074"/>
                    <a:pt x="540" y="8007"/>
                  </a:cubicBezTo>
                  <a:close/>
                  <a:moveTo>
                    <a:pt x="3602" y="9019"/>
                  </a:moveTo>
                  <a:lnTo>
                    <a:pt x="3602" y="9019"/>
                  </a:lnTo>
                  <a:cubicBezTo>
                    <a:pt x="3593" y="9159"/>
                    <a:pt x="3584" y="9299"/>
                    <a:pt x="3569" y="9437"/>
                  </a:cubicBezTo>
                  <a:cubicBezTo>
                    <a:pt x="3514" y="9979"/>
                    <a:pt x="3428" y="10516"/>
                    <a:pt x="3349" y="11055"/>
                  </a:cubicBezTo>
                  <a:cubicBezTo>
                    <a:pt x="3277" y="11543"/>
                    <a:pt x="3212" y="12032"/>
                    <a:pt x="3144" y="12522"/>
                  </a:cubicBezTo>
                  <a:cubicBezTo>
                    <a:pt x="2867" y="11771"/>
                    <a:pt x="2608" y="11015"/>
                    <a:pt x="2371" y="10251"/>
                  </a:cubicBezTo>
                  <a:cubicBezTo>
                    <a:pt x="2507" y="9986"/>
                    <a:pt x="2678" y="9745"/>
                    <a:pt x="2889" y="9533"/>
                  </a:cubicBezTo>
                  <a:cubicBezTo>
                    <a:pt x="3000" y="9423"/>
                    <a:pt x="3121" y="9320"/>
                    <a:pt x="3250" y="9230"/>
                  </a:cubicBezTo>
                  <a:cubicBezTo>
                    <a:pt x="3362" y="9151"/>
                    <a:pt x="3487" y="9093"/>
                    <a:pt x="3602" y="9019"/>
                  </a:cubicBezTo>
                  <a:close/>
                  <a:moveTo>
                    <a:pt x="1169" y="9810"/>
                  </a:moveTo>
                  <a:cubicBezTo>
                    <a:pt x="1230" y="9842"/>
                    <a:pt x="1301" y="9862"/>
                    <a:pt x="1361" y="9886"/>
                  </a:cubicBezTo>
                  <a:cubicBezTo>
                    <a:pt x="1467" y="9929"/>
                    <a:pt x="1571" y="9973"/>
                    <a:pt x="1674" y="10018"/>
                  </a:cubicBezTo>
                  <a:cubicBezTo>
                    <a:pt x="1877" y="10107"/>
                    <a:pt x="2076" y="10204"/>
                    <a:pt x="2271" y="10309"/>
                  </a:cubicBezTo>
                  <a:cubicBezTo>
                    <a:pt x="2522" y="11117"/>
                    <a:pt x="2796" y="11921"/>
                    <a:pt x="3088" y="12716"/>
                  </a:cubicBezTo>
                  <a:cubicBezTo>
                    <a:pt x="2291" y="11852"/>
                    <a:pt x="1646" y="10872"/>
                    <a:pt x="1169" y="9810"/>
                  </a:cubicBezTo>
                  <a:close/>
                  <a:moveTo>
                    <a:pt x="901" y="1"/>
                  </a:moveTo>
                  <a:cubicBezTo>
                    <a:pt x="878" y="1"/>
                    <a:pt x="855" y="16"/>
                    <a:pt x="846" y="45"/>
                  </a:cubicBezTo>
                  <a:cubicBezTo>
                    <a:pt x="303" y="1740"/>
                    <a:pt x="1" y="3522"/>
                    <a:pt x="50" y="5305"/>
                  </a:cubicBezTo>
                  <a:cubicBezTo>
                    <a:pt x="99" y="7085"/>
                    <a:pt x="515" y="8862"/>
                    <a:pt x="1341" y="10443"/>
                  </a:cubicBezTo>
                  <a:cubicBezTo>
                    <a:pt x="1806" y="11333"/>
                    <a:pt x="2394" y="12168"/>
                    <a:pt x="3121" y="12864"/>
                  </a:cubicBezTo>
                  <a:cubicBezTo>
                    <a:pt x="3128" y="12871"/>
                    <a:pt x="3136" y="12874"/>
                    <a:pt x="3144" y="12874"/>
                  </a:cubicBezTo>
                  <a:cubicBezTo>
                    <a:pt x="3168" y="12874"/>
                    <a:pt x="3188" y="12847"/>
                    <a:pt x="3180" y="12822"/>
                  </a:cubicBezTo>
                  <a:cubicBezTo>
                    <a:pt x="3203" y="12820"/>
                    <a:pt x="3224" y="12805"/>
                    <a:pt x="3228" y="12776"/>
                  </a:cubicBezTo>
                  <a:cubicBezTo>
                    <a:pt x="3378" y="11777"/>
                    <a:pt x="3555" y="10778"/>
                    <a:pt x="3677" y="9773"/>
                  </a:cubicBezTo>
                  <a:cubicBezTo>
                    <a:pt x="3782" y="8909"/>
                    <a:pt x="3797" y="8049"/>
                    <a:pt x="3669" y="7187"/>
                  </a:cubicBezTo>
                  <a:cubicBezTo>
                    <a:pt x="3434" y="5574"/>
                    <a:pt x="2799" y="4053"/>
                    <a:pt x="2124" y="2582"/>
                  </a:cubicBezTo>
                  <a:cubicBezTo>
                    <a:pt x="1734" y="1734"/>
                    <a:pt x="1325" y="895"/>
                    <a:pt x="954" y="38"/>
                  </a:cubicBezTo>
                  <a:cubicBezTo>
                    <a:pt x="944" y="13"/>
                    <a:pt x="92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31"/>
            <p:cNvSpPr/>
            <p:nvPr/>
          </p:nvSpPr>
          <p:spPr>
            <a:xfrm>
              <a:off x="1801775" y="1913775"/>
              <a:ext cx="15225" cy="48450"/>
            </a:xfrm>
            <a:custGeom>
              <a:avLst/>
              <a:gdLst/>
              <a:ahLst/>
              <a:cxnLst/>
              <a:rect l="l" t="t" r="r" b="b"/>
              <a:pathLst>
                <a:path w="609" h="1938" extrusionOk="0">
                  <a:moveTo>
                    <a:pt x="47" y="1"/>
                  </a:moveTo>
                  <a:cubicBezTo>
                    <a:pt x="11" y="644"/>
                    <a:pt x="0" y="1291"/>
                    <a:pt x="17" y="1937"/>
                  </a:cubicBezTo>
                  <a:cubicBezTo>
                    <a:pt x="76" y="1834"/>
                    <a:pt x="140" y="1734"/>
                    <a:pt x="211" y="1640"/>
                  </a:cubicBezTo>
                  <a:cubicBezTo>
                    <a:pt x="271" y="1560"/>
                    <a:pt x="333" y="1485"/>
                    <a:pt x="402" y="1413"/>
                  </a:cubicBezTo>
                  <a:cubicBezTo>
                    <a:pt x="436" y="1376"/>
                    <a:pt x="473" y="1340"/>
                    <a:pt x="511" y="1305"/>
                  </a:cubicBezTo>
                  <a:cubicBezTo>
                    <a:pt x="542" y="1276"/>
                    <a:pt x="569" y="1246"/>
                    <a:pt x="609" y="1235"/>
                  </a:cubicBezTo>
                  <a:cubicBezTo>
                    <a:pt x="419" y="824"/>
                    <a:pt x="231" y="413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1802350" y="1946300"/>
              <a:ext cx="29100" cy="59050"/>
            </a:xfrm>
            <a:custGeom>
              <a:avLst/>
              <a:gdLst/>
              <a:ahLst/>
              <a:cxnLst/>
              <a:rect l="l" t="t" r="r" b="b"/>
              <a:pathLst>
                <a:path w="1164" h="2362" extrusionOk="0">
                  <a:moveTo>
                    <a:pt x="617" y="1"/>
                  </a:moveTo>
                  <a:cubicBezTo>
                    <a:pt x="596" y="31"/>
                    <a:pt x="566" y="54"/>
                    <a:pt x="540" y="79"/>
                  </a:cubicBezTo>
                  <a:cubicBezTo>
                    <a:pt x="508" y="109"/>
                    <a:pt x="477" y="142"/>
                    <a:pt x="447" y="173"/>
                  </a:cubicBezTo>
                  <a:cubicBezTo>
                    <a:pt x="381" y="242"/>
                    <a:pt x="320" y="315"/>
                    <a:pt x="262" y="390"/>
                  </a:cubicBezTo>
                  <a:cubicBezTo>
                    <a:pt x="161" y="519"/>
                    <a:pt x="75" y="660"/>
                    <a:pt x="0" y="807"/>
                  </a:cubicBezTo>
                  <a:cubicBezTo>
                    <a:pt x="6" y="999"/>
                    <a:pt x="15" y="1192"/>
                    <a:pt x="26" y="1384"/>
                  </a:cubicBezTo>
                  <a:cubicBezTo>
                    <a:pt x="45" y="1711"/>
                    <a:pt x="74" y="2036"/>
                    <a:pt x="107" y="2362"/>
                  </a:cubicBezTo>
                  <a:cubicBezTo>
                    <a:pt x="224" y="2148"/>
                    <a:pt x="361" y="1945"/>
                    <a:pt x="521" y="1760"/>
                  </a:cubicBezTo>
                  <a:cubicBezTo>
                    <a:pt x="619" y="1644"/>
                    <a:pt x="723" y="1538"/>
                    <a:pt x="835" y="1436"/>
                  </a:cubicBezTo>
                  <a:cubicBezTo>
                    <a:pt x="884" y="1392"/>
                    <a:pt x="934" y="1349"/>
                    <a:pt x="985" y="1307"/>
                  </a:cubicBezTo>
                  <a:cubicBezTo>
                    <a:pt x="1035" y="1266"/>
                    <a:pt x="1085" y="1217"/>
                    <a:pt x="1149" y="1200"/>
                  </a:cubicBezTo>
                  <a:cubicBezTo>
                    <a:pt x="1150" y="1199"/>
                    <a:pt x="1152" y="1199"/>
                    <a:pt x="1154" y="1199"/>
                  </a:cubicBezTo>
                  <a:cubicBezTo>
                    <a:pt x="1157" y="1199"/>
                    <a:pt x="1160" y="1200"/>
                    <a:pt x="1164" y="1200"/>
                  </a:cubicBezTo>
                  <a:cubicBezTo>
                    <a:pt x="984" y="798"/>
                    <a:pt x="801" y="399"/>
                    <a:pt x="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1805400" y="1977625"/>
              <a:ext cx="43725" cy="82150"/>
            </a:xfrm>
            <a:custGeom>
              <a:avLst/>
              <a:gdLst/>
              <a:ahLst/>
              <a:cxnLst/>
              <a:rect l="l" t="t" r="r" b="b"/>
              <a:pathLst>
                <a:path w="1749" h="3286" extrusionOk="0">
                  <a:moveTo>
                    <a:pt x="1065" y="1"/>
                  </a:moveTo>
                  <a:cubicBezTo>
                    <a:pt x="1032" y="48"/>
                    <a:pt x="984" y="78"/>
                    <a:pt x="939" y="113"/>
                  </a:cubicBezTo>
                  <a:cubicBezTo>
                    <a:pt x="878" y="163"/>
                    <a:pt x="818" y="214"/>
                    <a:pt x="759" y="267"/>
                  </a:cubicBezTo>
                  <a:cubicBezTo>
                    <a:pt x="661" y="358"/>
                    <a:pt x="567" y="455"/>
                    <a:pt x="478" y="557"/>
                  </a:cubicBezTo>
                  <a:cubicBezTo>
                    <a:pt x="290" y="773"/>
                    <a:pt x="131" y="1011"/>
                    <a:pt x="0" y="1264"/>
                  </a:cubicBezTo>
                  <a:cubicBezTo>
                    <a:pt x="71" y="1942"/>
                    <a:pt x="170" y="2616"/>
                    <a:pt x="291" y="3285"/>
                  </a:cubicBezTo>
                  <a:cubicBezTo>
                    <a:pt x="452" y="2973"/>
                    <a:pt x="645" y="2681"/>
                    <a:pt x="875" y="2417"/>
                  </a:cubicBezTo>
                  <a:cubicBezTo>
                    <a:pt x="1009" y="2262"/>
                    <a:pt x="1156" y="2115"/>
                    <a:pt x="1312" y="1980"/>
                  </a:cubicBezTo>
                  <a:cubicBezTo>
                    <a:pt x="1443" y="1867"/>
                    <a:pt x="1588" y="1731"/>
                    <a:pt x="1748" y="1661"/>
                  </a:cubicBezTo>
                  <a:cubicBezTo>
                    <a:pt x="1748" y="1660"/>
                    <a:pt x="1747" y="1658"/>
                    <a:pt x="1747" y="1656"/>
                  </a:cubicBezTo>
                  <a:cubicBezTo>
                    <a:pt x="1539" y="1096"/>
                    <a:pt x="1307" y="547"/>
                    <a:pt x="1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1789300" y="1913775"/>
              <a:ext cx="10975" cy="51675"/>
            </a:xfrm>
            <a:custGeom>
              <a:avLst/>
              <a:gdLst/>
              <a:ahLst/>
              <a:cxnLst/>
              <a:rect l="l" t="t" r="r" b="b"/>
              <a:pathLst>
                <a:path w="439" h="2067" extrusionOk="0">
                  <a:moveTo>
                    <a:pt x="439" y="1"/>
                  </a:moveTo>
                  <a:cubicBezTo>
                    <a:pt x="261" y="590"/>
                    <a:pt x="114" y="1187"/>
                    <a:pt x="1" y="1792"/>
                  </a:cubicBezTo>
                  <a:cubicBezTo>
                    <a:pt x="158" y="1842"/>
                    <a:pt x="297" y="1944"/>
                    <a:pt x="411" y="2066"/>
                  </a:cubicBezTo>
                  <a:cubicBezTo>
                    <a:pt x="389" y="1378"/>
                    <a:pt x="395" y="688"/>
                    <a:pt x="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1784650" y="1960000"/>
              <a:ext cx="17625" cy="45375"/>
            </a:xfrm>
            <a:custGeom>
              <a:avLst/>
              <a:gdLst/>
              <a:ahLst/>
              <a:cxnLst/>
              <a:rect l="l" t="t" r="r" b="b"/>
              <a:pathLst>
                <a:path w="705" h="1815" extrusionOk="0">
                  <a:moveTo>
                    <a:pt x="175" y="0"/>
                  </a:moveTo>
                  <a:cubicBezTo>
                    <a:pt x="130" y="245"/>
                    <a:pt x="91" y="489"/>
                    <a:pt x="56" y="736"/>
                  </a:cubicBezTo>
                  <a:cubicBezTo>
                    <a:pt x="34" y="892"/>
                    <a:pt x="17" y="1049"/>
                    <a:pt x="1" y="1205"/>
                  </a:cubicBezTo>
                  <a:cubicBezTo>
                    <a:pt x="145" y="1312"/>
                    <a:pt x="276" y="1437"/>
                    <a:pt x="411" y="1556"/>
                  </a:cubicBezTo>
                  <a:cubicBezTo>
                    <a:pt x="508" y="1643"/>
                    <a:pt x="606" y="1729"/>
                    <a:pt x="704" y="1815"/>
                  </a:cubicBezTo>
                  <a:cubicBezTo>
                    <a:pt x="656" y="1327"/>
                    <a:pt x="620" y="835"/>
                    <a:pt x="602" y="344"/>
                  </a:cubicBezTo>
                  <a:cubicBezTo>
                    <a:pt x="601" y="343"/>
                    <a:pt x="598" y="342"/>
                    <a:pt x="596" y="341"/>
                  </a:cubicBezTo>
                  <a:cubicBezTo>
                    <a:pt x="479" y="193"/>
                    <a:pt x="333" y="94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1813475" y="2021325"/>
              <a:ext cx="51725" cy="92150"/>
            </a:xfrm>
            <a:custGeom>
              <a:avLst/>
              <a:gdLst/>
              <a:ahLst/>
              <a:cxnLst/>
              <a:rect l="l" t="t" r="r" b="b"/>
              <a:pathLst>
                <a:path w="2069" h="3686" extrusionOk="0">
                  <a:moveTo>
                    <a:pt x="1457" y="1"/>
                  </a:moveTo>
                  <a:cubicBezTo>
                    <a:pt x="1330" y="123"/>
                    <a:pt x="1169" y="218"/>
                    <a:pt x="1038" y="334"/>
                  </a:cubicBezTo>
                  <a:cubicBezTo>
                    <a:pt x="894" y="461"/>
                    <a:pt x="758" y="597"/>
                    <a:pt x="632" y="741"/>
                  </a:cubicBezTo>
                  <a:cubicBezTo>
                    <a:pt x="380" y="1035"/>
                    <a:pt x="170" y="1360"/>
                    <a:pt x="1" y="1709"/>
                  </a:cubicBezTo>
                  <a:cubicBezTo>
                    <a:pt x="103" y="2248"/>
                    <a:pt x="218" y="2786"/>
                    <a:pt x="347" y="3321"/>
                  </a:cubicBezTo>
                  <a:cubicBezTo>
                    <a:pt x="377" y="3443"/>
                    <a:pt x="409" y="3564"/>
                    <a:pt x="439" y="3686"/>
                  </a:cubicBezTo>
                  <a:cubicBezTo>
                    <a:pt x="804" y="3024"/>
                    <a:pt x="1440" y="2566"/>
                    <a:pt x="2069" y="2164"/>
                  </a:cubicBezTo>
                  <a:cubicBezTo>
                    <a:pt x="1932" y="1426"/>
                    <a:pt x="1714" y="705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1782325" y="1992000"/>
              <a:ext cx="27650" cy="68175"/>
            </a:xfrm>
            <a:custGeom>
              <a:avLst/>
              <a:gdLst/>
              <a:ahLst/>
              <a:cxnLst/>
              <a:rect l="l" t="t" r="r" b="b"/>
              <a:pathLst>
                <a:path w="1106" h="2727" extrusionOk="0">
                  <a:moveTo>
                    <a:pt x="86" y="1"/>
                  </a:moveTo>
                  <a:cubicBezTo>
                    <a:pt x="23" y="638"/>
                    <a:pt x="1" y="1280"/>
                    <a:pt x="24" y="1920"/>
                  </a:cubicBezTo>
                  <a:cubicBezTo>
                    <a:pt x="232" y="2022"/>
                    <a:pt x="424" y="2164"/>
                    <a:pt x="606" y="2302"/>
                  </a:cubicBezTo>
                  <a:cubicBezTo>
                    <a:pt x="779" y="2435"/>
                    <a:pt x="945" y="2577"/>
                    <a:pt x="1106" y="2726"/>
                  </a:cubicBezTo>
                  <a:cubicBezTo>
                    <a:pt x="1047" y="2404"/>
                    <a:pt x="992" y="2080"/>
                    <a:pt x="945" y="1757"/>
                  </a:cubicBezTo>
                  <a:cubicBezTo>
                    <a:pt x="892" y="1394"/>
                    <a:pt x="848" y="1028"/>
                    <a:pt x="810" y="664"/>
                  </a:cubicBezTo>
                  <a:cubicBezTo>
                    <a:pt x="690" y="555"/>
                    <a:pt x="569" y="446"/>
                    <a:pt x="449" y="338"/>
                  </a:cubicBezTo>
                  <a:cubicBezTo>
                    <a:pt x="326" y="228"/>
                    <a:pt x="200" y="120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1782950" y="2041775"/>
              <a:ext cx="39600" cy="76325"/>
            </a:xfrm>
            <a:custGeom>
              <a:avLst/>
              <a:gdLst/>
              <a:ahLst/>
              <a:cxnLst/>
              <a:rect l="l" t="t" r="r" b="b"/>
              <a:pathLst>
                <a:path w="1584" h="3053" extrusionOk="0">
                  <a:moveTo>
                    <a:pt x="1" y="1"/>
                  </a:moveTo>
                  <a:cubicBezTo>
                    <a:pt x="36" y="826"/>
                    <a:pt x="148" y="1646"/>
                    <a:pt x="345" y="2448"/>
                  </a:cubicBezTo>
                  <a:cubicBezTo>
                    <a:pt x="428" y="2465"/>
                    <a:pt x="508" y="2497"/>
                    <a:pt x="584" y="2526"/>
                  </a:cubicBezTo>
                  <a:cubicBezTo>
                    <a:pt x="706" y="2572"/>
                    <a:pt x="826" y="2625"/>
                    <a:pt x="944" y="2681"/>
                  </a:cubicBezTo>
                  <a:cubicBezTo>
                    <a:pt x="1162" y="2787"/>
                    <a:pt x="1369" y="2913"/>
                    <a:pt x="1568" y="3053"/>
                  </a:cubicBezTo>
                  <a:cubicBezTo>
                    <a:pt x="1573" y="3040"/>
                    <a:pt x="1579" y="3031"/>
                    <a:pt x="1584" y="3018"/>
                  </a:cubicBezTo>
                  <a:cubicBezTo>
                    <a:pt x="1403" y="2321"/>
                    <a:pt x="1246" y="1618"/>
                    <a:pt x="1112" y="910"/>
                  </a:cubicBezTo>
                  <a:cubicBezTo>
                    <a:pt x="930" y="730"/>
                    <a:pt x="738" y="557"/>
                    <a:pt x="537" y="397"/>
                  </a:cubicBezTo>
                  <a:cubicBezTo>
                    <a:pt x="363" y="258"/>
                    <a:pt x="177" y="1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1825375" y="2078225"/>
              <a:ext cx="44200" cy="79725"/>
            </a:xfrm>
            <a:custGeom>
              <a:avLst/>
              <a:gdLst/>
              <a:ahLst/>
              <a:cxnLst/>
              <a:rect l="l" t="t" r="r" b="b"/>
              <a:pathLst>
                <a:path w="1768" h="3189" extrusionOk="0">
                  <a:moveTo>
                    <a:pt x="1613" y="0"/>
                  </a:moveTo>
                  <a:cubicBezTo>
                    <a:pt x="982" y="410"/>
                    <a:pt x="346" y="879"/>
                    <a:pt x="1" y="1560"/>
                  </a:cubicBezTo>
                  <a:cubicBezTo>
                    <a:pt x="142" y="2107"/>
                    <a:pt x="297" y="2650"/>
                    <a:pt x="462" y="3189"/>
                  </a:cubicBezTo>
                  <a:cubicBezTo>
                    <a:pt x="594" y="2943"/>
                    <a:pt x="760" y="2716"/>
                    <a:pt x="959" y="2518"/>
                  </a:cubicBezTo>
                  <a:cubicBezTo>
                    <a:pt x="1073" y="2406"/>
                    <a:pt x="1195" y="2303"/>
                    <a:pt x="1327" y="2212"/>
                  </a:cubicBezTo>
                  <a:cubicBezTo>
                    <a:pt x="1450" y="2126"/>
                    <a:pt x="1590" y="2023"/>
                    <a:pt x="1737" y="1981"/>
                  </a:cubicBezTo>
                  <a:cubicBezTo>
                    <a:pt x="1767" y="1318"/>
                    <a:pt x="1726" y="656"/>
                    <a:pt x="16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1837900" y="2130300"/>
              <a:ext cx="30775" cy="87600"/>
            </a:xfrm>
            <a:custGeom>
              <a:avLst/>
              <a:gdLst/>
              <a:ahLst/>
              <a:cxnLst/>
              <a:rect l="l" t="t" r="r" b="b"/>
              <a:pathLst>
                <a:path w="1231" h="3504" extrusionOk="0">
                  <a:moveTo>
                    <a:pt x="1231" y="1"/>
                  </a:moveTo>
                  <a:lnTo>
                    <a:pt x="1231" y="1"/>
                  </a:lnTo>
                  <a:cubicBezTo>
                    <a:pt x="1116" y="75"/>
                    <a:pt x="991" y="133"/>
                    <a:pt x="879" y="212"/>
                  </a:cubicBezTo>
                  <a:cubicBezTo>
                    <a:pt x="750" y="302"/>
                    <a:pt x="629" y="405"/>
                    <a:pt x="518" y="515"/>
                  </a:cubicBezTo>
                  <a:cubicBezTo>
                    <a:pt x="307" y="727"/>
                    <a:pt x="136" y="969"/>
                    <a:pt x="0" y="1233"/>
                  </a:cubicBezTo>
                  <a:cubicBezTo>
                    <a:pt x="237" y="1997"/>
                    <a:pt x="496" y="2753"/>
                    <a:pt x="773" y="3504"/>
                  </a:cubicBezTo>
                  <a:cubicBezTo>
                    <a:pt x="841" y="3014"/>
                    <a:pt x="906" y="2525"/>
                    <a:pt x="978" y="2037"/>
                  </a:cubicBezTo>
                  <a:cubicBezTo>
                    <a:pt x="1057" y="1498"/>
                    <a:pt x="1143" y="961"/>
                    <a:pt x="1198" y="419"/>
                  </a:cubicBezTo>
                  <a:cubicBezTo>
                    <a:pt x="1213" y="281"/>
                    <a:pt x="1222" y="141"/>
                    <a:pt x="1231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1792125" y="2105025"/>
              <a:ext cx="42325" cy="54475"/>
            </a:xfrm>
            <a:custGeom>
              <a:avLst/>
              <a:gdLst/>
              <a:ahLst/>
              <a:cxnLst/>
              <a:rect l="l" t="t" r="r" b="b"/>
              <a:pathLst>
                <a:path w="1693" h="2179" extrusionOk="0">
                  <a:moveTo>
                    <a:pt x="0" y="1"/>
                  </a:moveTo>
                  <a:cubicBezTo>
                    <a:pt x="17" y="67"/>
                    <a:pt x="34" y="131"/>
                    <a:pt x="50" y="197"/>
                  </a:cubicBezTo>
                  <a:cubicBezTo>
                    <a:pt x="195" y="724"/>
                    <a:pt x="378" y="1237"/>
                    <a:pt x="596" y="1731"/>
                  </a:cubicBezTo>
                  <a:cubicBezTo>
                    <a:pt x="677" y="1735"/>
                    <a:pt x="761" y="1775"/>
                    <a:pt x="837" y="1802"/>
                  </a:cubicBezTo>
                  <a:cubicBezTo>
                    <a:pt x="943" y="1840"/>
                    <a:pt x="1048" y="1883"/>
                    <a:pt x="1153" y="1927"/>
                  </a:cubicBezTo>
                  <a:cubicBezTo>
                    <a:pt x="1336" y="2004"/>
                    <a:pt x="1515" y="2089"/>
                    <a:pt x="1693" y="2178"/>
                  </a:cubicBezTo>
                  <a:lnTo>
                    <a:pt x="1663" y="2088"/>
                  </a:lnTo>
                  <a:cubicBezTo>
                    <a:pt x="1518" y="1607"/>
                    <a:pt x="1381" y="1124"/>
                    <a:pt x="1254" y="638"/>
                  </a:cubicBezTo>
                  <a:cubicBezTo>
                    <a:pt x="1246" y="645"/>
                    <a:pt x="1235" y="648"/>
                    <a:pt x="1225" y="648"/>
                  </a:cubicBezTo>
                  <a:cubicBezTo>
                    <a:pt x="1212" y="648"/>
                    <a:pt x="1199" y="644"/>
                    <a:pt x="1189" y="636"/>
                  </a:cubicBezTo>
                  <a:cubicBezTo>
                    <a:pt x="976" y="480"/>
                    <a:pt x="750" y="342"/>
                    <a:pt x="515" y="223"/>
                  </a:cubicBezTo>
                  <a:cubicBezTo>
                    <a:pt x="399" y="165"/>
                    <a:pt x="280" y="111"/>
                    <a:pt x="160" y="62"/>
                  </a:cubicBezTo>
                  <a:cubicBezTo>
                    <a:pt x="107" y="40"/>
                    <a:pt x="53" y="2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1807825" y="2150075"/>
              <a:ext cx="48025" cy="72675"/>
            </a:xfrm>
            <a:custGeom>
              <a:avLst/>
              <a:gdLst/>
              <a:ahLst/>
              <a:cxnLst/>
              <a:rect l="l" t="t" r="r" b="b"/>
              <a:pathLst>
                <a:path w="1921" h="2907" extrusionOk="0">
                  <a:moveTo>
                    <a:pt x="0" y="1"/>
                  </a:moveTo>
                  <a:cubicBezTo>
                    <a:pt x="478" y="1063"/>
                    <a:pt x="1123" y="2043"/>
                    <a:pt x="1920" y="2907"/>
                  </a:cubicBezTo>
                  <a:cubicBezTo>
                    <a:pt x="1628" y="2112"/>
                    <a:pt x="1354" y="1308"/>
                    <a:pt x="1103" y="500"/>
                  </a:cubicBezTo>
                  <a:cubicBezTo>
                    <a:pt x="908" y="395"/>
                    <a:pt x="709" y="298"/>
                    <a:pt x="506" y="209"/>
                  </a:cubicBezTo>
                  <a:cubicBezTo>
                    <a:pt x="403" y="164"/>
                    <a:pt x="299" y="120"/>
                    <a:pt x="193" y="77"/>
                  </a:cubicBezTo>
                  <a:cubicBezTo>
                    <a:pt x="133" y="52"/>
                    <a:pt x="62" y="33"/>
                    <a:pt x="0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31"/>
            <p:cNvSpPr/>
            <p:nvPr/>
          </p:nvSpPr>
          <p:spPr>
            <a:xfrm>
              <a:off x="1802300" y="1913775"/>
              <a:ext cx="14700" cy="37775"/>
            </a:xfrm>
            <a:custGeom>
              <a:avLst/>
              <a:gdLst/>
              <a:ahLst/>
              <a:cxnLst/>
              <a:rect l="l" t="t" r="r" b="b"/>
              <a:pathLst>
                <a:path w="588" h="1511" extrusionOk="0">
                  <a:moveTo>
                    <a:pt x="26" y="1"/>
                  </a:moveTo>
                  <a:cubicBezTo>
                    <a:pt x="15" y="209"/>
                    <a:pt x="6" y="419"/>
                    <a:pt x="0" y="629"/>
                  </a:cubicBezTo>
                  <a:cubicBezTo>
                    <a:pt x="15" y="676"/>
                    <a:pt x="30" y="723"/>
                    <a:pt x="45" y="770"/>
                  </a:cubicBezTo>
                  <a:cubicBezTo>
                    <a:pt x="124" y="1017"/>
                    <a:pt x="209" y="1264"/>
                    <a:pt x="294" y="1510"/>
                  </a:cubicBezTo>
                  <a:cubicBezTo>
                    <a:pt x="323" y="1477"/>
                    <a:pt x="351" y="1445"/>
                    <a:pt x="381" y="1413"/>
                  </a:cubicBezTo>
                  <a:cubicBezTo>
                    <a:pt x="415" y="1377"/>
                    <a:pt x="452" y="1340"/>
                    <a:pt x="490" y="1305"/>
                  </a:cubicBezTo>
                  <a:cubicBezTo>
                    <a:pt x="521" y="1277"/>
                    <a:pt x="548" y="1246"/>
                    <a:pt x="588" y="1235"/>
                  </a:cubicBezTo>
                  <a:cubicBezTo>
                    <a:pt x="398" y="824"/>
                    <a:pt x="210" y="414"/>
                    <a:pt x="26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1810525" y="1946300"/>
              <a:ext cx="20925" cy="37775"/>
            </a:xfrm>
            <a:custGeom>
              <a:avLst/>
              <a:gdLst/>
              <a:ahLst/>
              <a:cxnLst/>
              <a:rect l="l" t="t" r="r" b="b"/>
              <a:pathLst>
                <a:path w="837" h="1511" extrusionOk="0">
                  <a:moveTo>
                    <a:pt x="290" y="1"/>
                  </a:moveTo>
                  <a:cubicBezTo>
                    <a:pt x="269" y="31"/>
                    <a:pt x="239" y="54"/>
                    <a:pt x="213" y="79"/>
                  </a:cubicBezTo>
                  <a:cubicBezTo>
                    <a:pt x="181" y="109"/>
                    <a:pt x="150" y="142"/>
                    <a:pt x="120" y="173"/>
                  </a:cubicBezTo>
                  <a:cubicBezTo>
                    <a:pt x="78" y="217"/>
                    <a:pt x="38" y="263"/>
                    <a:pt x="1" y="308"/>
                  </a:cubicBezTo>
                  <a:cubicBezTo>
                    <a:pt x="141" y="710"/>
                    <a:pt x="287" y="1110"/>
                    <a:pt x="432" y="1510"/>
                  </a:cubicBezTo>
                  <a:cubicBezTo>
                    <a:pt x="457" y="1485"/>
                    <a:pt x="482" y="1460"/>
                    <a:pt x="508" y="1436"/>
                  </a:cubicBezTo>
                  <a:cubicBezTo>
                    <a:pt x="557" y="1392"/>
                    <a:pt x="607" y="1349"/>
                    <a:pt x="659" y="1307"/>
                  </a:cubicBezTo>
                  <a:cubicBezTo>
                    <a:pt x="709" y="1266"/>
                    <a:pt x="758" y="1217"/>
                    <a:pt x="822" y="1200"/>
                  </a:cubicBezTo>
                  <a:cubicBezTo>
                    <a:pt x="823" y="1199"/>
                    <a:pt x="825" y="1199"/>
                    <a:pt x="826" y="1199"/>
                  </a:cubicBezTo>
                  <a:cubicBezTo>
                    <a:pt x="829" y="1199"/>
                    <a:pt x="833" y="1200"/>
                    <a:pt x="837" y="1201"/>
                  </a:cubicBezTo>
                  <a:cubicBezTo>
                    <a:pt x="658" y="798"/>
                    <a:pt x="474" y="399"/>
                    <a:pt x="29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1822175" y="1977625"/>
              <a:ext cx="26950" cy="51050"/>
            </a:xfrm>
            <a:custGeom>
              <a:avLst/>
              <a:gdLst/>
              <a:ahLst/>
              <a:cxnLst/>
              <a:rect l="l" t="t" r="r" b="b"/>
              <a:pathLst>
                <a:path w="1078" h="2042" extrusionOk="0">
                  <a:moveTo>
                    <a:pt x="394" y="1"/>
                  </a:moveTo>
                  <a:cubicBezTo>
                    <a:pt x="361" y="48"/>
                    <a:pt x="313" y="78"/>
                    <a:pt x="268" y="113"/>
                  </a:cubicBezTo>
                  <a:cubicBezTo>
                    <a:pt x="207" y="163"/>
                    <a:pt x="147" y="214"/>
                    <a:pt x="88" y="267"/>
                  </a:cubicBezTo>
                  <a:cubicBezTo>
                    <a:pt x="58" y="295"/>
                    <a:pt x="29" y="324"/>
                    <a:pt x="0" y="353"/>
                  </a:cubicBezTo>
                  <a:cubicBezTo>
                    <a:pt x="202" y="913"/>
                    <a:pt x="400" y="1474"/>
                    <a:pt x="575" y="2042"/>
                  </a:cubicBezTo>
                  <a:cubicBezTo>
                    <a:pt x="597" y="2022"/>
                    <a:pt x="618" y="2000"/>
                    <a:pt x="641" y="1980"/>
                  </a:cubicBezTo>
                  <a:cubicBezTo>
                    <a:pt x="771" y="1869"/>
                    <a:pt x="916" y="1731"/>
                    <a:pt x="1077" y="1661"/>
                  </a:cubicBezTo>
                  <a:cubicBezTo>
                    <a:pt x="1077" y="1660"/>
                    <a:pt x="1076" y="1658"/>
                    <a:pt x="1076" y="1657"/>
                  </a:cubicBezTo>
                  <a:cubicBezTo>
                    <a:pt x="868" y="1096"/>
                    <a:pt x="636" y="547"/>
                    <a:pt x="394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1837400" y="2021325"/>
              <a:ext cx="27800" cy="64675"/>
            </a:xfrm>
            <a:custGeom>
              <a:avLst/>
              <a:gdLst/>
              <a:ahLst/>
              <a:cxnLst/>
              <a:rect l="l" t="t" r="r" b="b"/>
              <a:pathLst>
                <a:path w="1112" h="2587" extrusionOk="0">
                  <a:moveTo>
                    <a:pt x="499" y="1"/>
                  </a:moveTo>
                  <a:cubicBezTo>
                    <a:pt x="372" y="123"/>
                    <a:pt x="212" y="218"/>
                    <a:pt x="80" y="334"/>
                  </a:cubicBezTo>
                  <a:cubicBezTo>
                    <a:pt x="54" y="358"/>
                    <a:pt x="28" y="384"/>
                    <a:pt x="1" y="410"/>
                  </a:cubicBezTo>
                  <a:cubicBezTo>
                    <a:pt x="172" y="971"/>
                    <a:pt x="320" y="1540"/>
                    <a:pt x="425" y="2118"/>
                  </a:cubicBezTo>
                  <a:cubicBezTo>
                    <a:pt x="453" y="2274"/>
                    <a:pt x="476" y="2430"/>
                    <a:pt x="497" y="2586"/>
                  </a:cubicBezTo>
                  <a:cubicBezTo>
                    <a:pt x="697" y="2436"/>
                    <a:pt x="904" y="2297"/>
                    <a:pt x="1112" y="2164"/>
                  </a:cubicBezTo>
                  <a:cubicBezTo>
                    <a:pt x="975" y="1426"/>
                    <a:pt x="757" y="705"/>
                    <a:pt x="499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1850200" y="2078225"/>
              <a:ext cx="19325" cy="60925"/>
            </a:xfrm>
            <a:custGeom>
              <a:avLst/>
              <a:gdLst/>
              <a:ahLst/>
              <a:cxnLst/>
              <a:rect l="l" t="t" r="r" b="b"/>
              <a:pathLst>
                <a:path w="773" h="2437" extrusionOk="0">
                  <a:moveTo>
                    <a:pt x="620" y="0"/>
                  </a:moveTo>
                  <a:cubicBezTo>
                    <a:pt x="410" y="136"/>
                    <a:pt x="200" y="279"/>
                    <a:pt x="1" y="434"/>
                  </a:cubicBezTo>
                  <a:cubicBezTo>
                    <a:pt x="80" y="1100"/>
                    <a:pt x="92" y="1765"/>
                    <a:pt x="56" y="2437"/>
                  </a:cubicBezTo>
                  <a:cubicBezTo>
                    <a:pt x="144" y="2357"/>
                    <a:pt x="236" y="2280"/>
                    <a:pt x="334" y="2212"/>
                  </a:cubicBezTo>
                  <a:cubicBezTo>
                    <a:pt x="457" y="2126"/>
                    <a:pt x="597" y="2023"/>
                    <a:pt x="744" y="1981"/>
                  </a:cubicBezTo>
                  <a:cubicBezTo>
                    <a:pt x="773" y="1318"/>
                    <a:pt x="733" y="658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1848350" y="2130300"/>
              <a:ext cx="20325" cy="87600"/>
            </a:xfrm>
            <a:custGeom>
              <a:avLst/>
              <a:gdLst/>
              <a:ahLst/>
              <a:cxnLst/>
              <a:rect l="l" t="t" r="r" b="b"/>
              <a:pathLst>
                <a:path w="813" h="3504" extrusionOk="0">
                  <a:moveTo>
                    <a:pt x="813" y="1"/>
                  </a:moveTo>
                  <a:cubicBezTo>
                    <a:pt x="698" y="75"/>
                    <a:pt x="573" y="133"/>
                    <a:pt x="461" y="212"/>
                  </a:cubicBezTo>
                  <a:cubicBezTo>
                    <a:pt x="340" y="297"/>
                    <a:pt x="226" y="393"/>
                    <a:pt x="122" y="496"/>
                  </a:cubicBezTo>
                  <a:cubicBezTo>
                    <a:pt x="119" y="548"/>
                    <a:pt x="116" y="600"/>
                    <a:pt x="112" y="652"/>
                  </a:cubicBezTo>
                  <a:cubicBezTo>
                    <a:pt x="67" y="1281"/>
                    <a:pt x="1" y="1924"/>
                    <a:pt x="19" y="2559"/>
                  </a:cubicBezTo>
                  <a:cubicBezTo>
                    <a:pt x="127" y="2875"/>
                    <a:pt x="239" y="3190"/>
                    <a:pt x="355" y="3504"/>
                  </a:cubicBezTo>
                  <a:cubicBezTo>
                    <a:pt x="423" y="3014"/>
                    <a:pt x="488" y="2525"/>
                    <a:pt x="560" y="2037"/>
                  </a:cubicBezTo>
                  <a:cubicBezTo>
                    <a:pt x="639" y="1498"/>
                    <a:pt x="725" y="961"/>
                    <a:pt x="780" y="419"/>
                  </a:cubicBezTo>
                  <a:cubicBezTo>
                    <a:pt x="795" y="281"/>
                    <a:pt x="804" y="142"/>
                    <a:pt x="813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31"/>
            <p:cNvSpPr/>
            <p:nvPr/>
          </p:nvSpPr>
          <p:spPr>
            <a:xfrm>
              <a:off x="1849450" y="2205000"/>
              <a:ext cx="6400" cy="17750"/>
            </a:xfrm>
            <a:custGeom>
              <a:avLst/>
              <a:gdLst/>
              <a:ahLst/>
              <a:cxnLst/>
              <a:rect l="l" t="t" r="r" b="b"/>
              <a:pathLst>
                <a:path w="256" h="710" extrusionOk="0">
                  <a:moveTo>
                    <a:pt x="1" y="0"/>
                  </a:moveTo>
                  <a:cubicBezTo>
                    <a:pt x="15" y="155"/>
                    <a:pt x="35" y="309"/>
                    <a:pt x="64" y="461"/>
                  </a:cubicBezTo>
                  <a:cubicBezTo>
                    <a:pt x="66" y="474"/>
                    <a:pt x="68" y="486"/>
                    <a:pt x="69" y="499"/>
                  </a:cubicBezTo>
                  <a:cubicBezTo>
                    <a:pt x="131" y="570"/>
                    <a:pt x="192" y="641"/>
                    <a:pt x="255" y="710"/>
                  </a:cubicBezTo>
                  <a:cubicBezTo>
                    <a:pt x="169" y="474"/>
                    <a:pt x="84" y="237"/>
                    <a:pt x="1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1620525" y="1942025"/>
              <a:ext cx="419675" cy="654100"/>
            </a:xfrm>
            <a:custGeom>
              <a:avLst/>
              <a:gdLst/>
              <a:ahLst/>
              <a:cxnLst/>
              <a:rect l="l" t="t" r="r" b="b"/>
              <a:pathLst>
                <a:path w="16787" h="26164" extrusionOk="0">
                  <a:moveTo>
                    <a:pt x="122" y="0"/>
                  </a:moveTo>
                  <a:cubicBezTo>
                    <a:pt x="97" y="0"/>
                    <a:pt x="76" y="33"/>
                    <a:pt x="99" y="57"/>
                  </a:cubicBezTo>
                  <a:cubicBezTo>
                    <a:pt x="229" y="202"/>
                    <a:pt x="362" y="344"/>
                    <a:pt x="495" y="487"/>
                  </a:cubicBezTo>
                  <a:cubicBezTo>
                    <a:pt x="540" y="533"/>
                    <a:pt x="585" y="581"/>
                    <a:pt x="629" y="628"/>
                  </a:cubicBezTo>
                  <a:cubicBezTo>
                    <a:pt x="2037" y="2107"/>
                    <a:pt x="3454" y="3583"/>
                    <a:pt x="4798" y="5123"/>
                  </a:cubicBezTo>
                  <a:cubicBezTo>
                    <a:pt x="6148" y="6669"/>
                    <a:pt x="7428" y="8280"/>
                    <a:pt x="8565" y="9989"/>
                  </a:cubicBezTo>
                  <a:cubicBezTo>
                    <a:pt x="9691" y="11678"/>
                    <a:pt x="10683" y="13466"/>
                    <a:pt x="11452" y="15346"/>
                  </a:cubicBezTo>
                  <a:cubicBezTo>
                    <a:pt x="11832" y="16277"/>
                    <a:pt x="12144" y="17229"/>
                    <a:pt x="12420" y="18196"/>
                  </a:cubicBezTo>
                  <a:cubicBezTo>
                    <a:pt x="12696" y="19160"/>
                    <a:pt x="12966" y="20125"/>
                    <a:pt x="13353" y="21053"/>
                  </a:cubicBezTo>
                  <a:cubicBezTo>
                    <a:pt x="14104" y="22849"/>
                    <a:pt x="15216" y="24538"/>
                    <a:pt x="16623" y="25889"/>
                  </a:cubicBezTo>
                  <a:cubicBezTo>
                    <a:pt x="16621" y="25890"/>
                    <a:pt x="16620" y="25890"/>
                    <a:pt x="16618" y="25891"/>
                  </a:cubicBezTo>
                  <a:cubicBezTo>
                    <a:pt x="16616" y="25891"/>
                    <a:pt x="16613" y="25891"/>
                    <a:pt x="16611" y="25891"/>
                  </a:cubicBezTo>
                  <a:cubicBezTo>
                    <a:pt x="16591" y="25891"/>
                    <a:pt x="16579" y="25895"/>
                    <a:pt x="16557" y="25909"/>
                  </a:cubicBezTo>
                  <a:cubicBezTo>
                    <a:pt x="16544" y="25919"/>
                    <a:pt x="16530" y="25928"/>
                    <a:pt x="16517" y="25938"/>
                  </a:cubicBezTo>
                  <a:cubicBezTo>
                    <a:pt x="16491" y="25955"/>
                    <a:pt x="16464" y="25970"/>
                    <a:pt x="16434" y="25985"/>
                  </a:cubicBezTo>
                  <a:cubicBezTo>
                    <a:pt x="16377" y="26012"/>
                    <a:pt x="16315" y="26032"/>
                    <a:pt x="16253" y="26044"/>
                  </a:cubicBezTo>
                  <a:cubicBezTo>
                    <a:pt x="16211" y="26052"/>
                    <a:pt x="16170" y="26055"/>
                    <a:pt x="16129" y="26055"/>
                  </a:cubicBezTo>
                  <a:cubicBezTo>
                    <a:pt x="16071" y="26055"/>
                    <a:pt x="16013" y="26048"/>
                    <a:pt x="15956" y="26035"/>
                  </a:cubicBezTo>
                  <a:cubicBezTo>
                    <a:pt x="15954" y="26023"/>
                    <a:pt x="15950" y="26012"/>
                    <a:pt x="15941" y="26002"/>
                  </a:cubicBezTo>
                  <a:cubicBezTo>
                    <a:pt x="15769" y="25810"/>
                    <a:pt x="15596" y="25617"/>
                    <a:pt x="15424" y="25424"/>
                  </a:cubicBezTo>
                  <a:cubicBezTo>
                    <a:pt x="14742" y="24649"/>
                    <a:pt x="14080" y="23845"/>
                    <a:pt x="13574" y="22940"/>
                  </a:cubicBezTo>
                  <a:cubicBezTo>
                    <a:pt x="13089" y="22071"/>
                    <a:pt x="12790" y="21121"/>
                    <a:pt x="12547" y="20160"/>
                  </a:cubicBezTo>
                  <a:cubicBezTo>
                    <a:pt x="12308" y="19212"/>
                    <a:pt x="12113" y="18253"/>
                    <a:pt x="11833" y="17315"/>
                  </a:cubicBezTo>
                  <a:cubicBezTo>
                    <a:pt x="11554" y="16383"/>
                    <a:pt x="11216" y="15471"/>
                    <a:pt x="10830" y="14579"/>
                  </a:cubicBezTo>
                  <a:cubicBezTo>
                    <a:pt x="10045" y="12765"/>
                    <a:pt x="9055" y="11043"/>
                    <a:pt x="7943" y="9410"/>
                  </a:cubicBezTo>
                  <a:cubicBezTo>
                    <a:pt x="6813" y="7748"/>
                    <a:pt x="5554" y="6176"/>
                    <a:pt x="4237" y="4657"/>
                  </a:cubicBezTo>
                  <a:cubicBezTo>
                    <a:pt x="3014" y="3246"/>
                    <a:pt x="1742" y="1879"/>
                    <a:pt x="462" y="518"/>
                  </a:cubicBezTo>
                  <a:cubicBezTo>
                    <a:pt x="343" y="392"/>
                    <a:pt x="223" y="267"/>
                    <a:pt x="105" y="139"/>
                  </a:cubicBezTo>
                  <a:cubicBezTo>
                    <a:pt x="95" y="129"/>
                    <a:pt x="84" y="124"/>
                    <a:pt x="72" y="124"/>
                  </a:cubicBezTo>
                  <a:cubicBezTo>
                    <a:pt x="35" y="124"/>
                    <a:pt x="0" y="175"/>
                    <a:pt x="34" y="212"/>
                  </a:cubicBezTo>
                  <a:cubicBezTo>
                    <a:pt x="210" y="400"/>
                    <a:pt x="386" y="588"/>
                    <a:pt x="561" y="776"/>
                  </a:cubicBezTo>
                  <a:cubicBezTo>
                    <a:pt x="1954" y="2269"/>
                    <a:pt x="3346" y="3762"/>
                    <a:pt x="4666" y="5318"/>
                  </a:cubicBezTo>
                  <a:cubicBezTo>
                    <a:pt x="5979" y="6867"/>
                    <a:pt x="7226" y="8476"/>
                    <a:pt x="8328" y="10184"/>
                  </a:cubicBezTo>
                  <a:cubicBezTo>
                    <a:pt x="9406" y="11855"/>
                    <a:pt x="10355" y="13617"/>
                    <a:pt x="11074" y="15471"/>
                  </a:cubicBezTo>
                  <a:cubicBezTo>
                    <a:pt x="11431" y="16389"/>
                    <a:pt x="11730" y="17328"/>
                    <a:pt x="11969" y="18284"/>
                  </a:cubicBezTo>
                  <a:cubicBezTo>
                    <a:pt x="12204" y="19228"/>
                    <a:pt x="12392" y="20187"/>
                    <a:pt x="12678" y="21120"/>
                  </a:cubicBezTo>
                  <a:cubicBezTo>
                    <a:pt x="12967" y="22062"/>
                    <a:pt x="13373" y="22946"/>
                    <a:pt x="13929" y="23761"/>
                  </a:cubicBezTo>
                  <a:cubicBezTo>
                    <a:pt x="14485" y="24577"/>
                    <a:pt x="15145" y="25317"/>
                    <a:pt x="15804" y="26052"/>
                  </a:cubicBezTo>
                  <a:cubicBezTo>
                    <a:pt x="15799" y="26074"/>
                    <a:pt x="15804" y="26098"/>
                    <a:pt x="15828" y="26108"/>
                  </a:cubicBezTo>
                  <a:cubicBezTo>
                    <a:pt x="15919" y="26146"/>
                    <a:pt x="16018" y="26164"/>
                    <a:pt x="16117" y="26164"/>
                  </a:cubicBezTo>
                  <a:cubicBezTo>
                    <a:pt x="16170" y="26164"/>
                    <a:pt x="16223" y="26159"/>
                    <a:pt x="16275" y="26149"/>
                  </a:cubicBezTo>
                  <a:cubicBezTo>
                    <a:pt x="16349" y="26135"/>
                    <a:pt x="16421" y="26110"/>
                    <a:pt x="16488" y="26076"/>
                  </a:cubicBezTo>
                  <a:cubicBezTo>
                    <a:pt x="16521" y="26060"/>
                    <a:pt x="16552" y="26040"/>
                    <a:pt x="16583" y="26019"/>
                  </a:cubicBezTo>
                  <a:cubicBezTo>
                    <a:pt x="16598" y="26008"/>
                    <a:pt x="16614" y="25995"/>
                    <a:pt x="16627" y="25982"/>
                  </a:cubicBezTo>
                  <a:cubicBezTo>
                    <a:pt x="16637" y="25975"/>
                    <a:pt x="16642" y="25968"/>
                    <a:pt x="16647" y="25958"/>
                  </a:cubicBezTo>
                  <a:cubicBezTo>
                    <a:pt x="16649" y="25952"/>
                    <a:pt x="16648" y="25931"/>
                    <a:pt x="16652" y="25928"/>
                  </a:cubicBezTo>
                  <a:cubicBezTo>
                    <a:pt x="16657" y="25925"/>
                    <a:pt x="16656" y="25921"/>
                    <a:pt x="16657" y="25918"/>
                  </a:cubicBezTo>
                  <a:cubicBezTo>
                    <a:pt x="16666" y="25923"/>
                    <a:pt x="16677" y="25925"/>
                    <a:pt x="16686" y="25925"/>
                  </a:cubicBezTo>
                  <a:cubicBezTo>
                    <a:pt x="16740" y="25925"/>
                    <a:pt x="16786" y="25857"/>
                    <a:pt x="16738" y="25807"/>
                  </a:cubicBezTo>
                  <a:cubicBezTo>
                    <a:pt x="16563" y="25629"/>
                    <a:pt x="16389" y="25448"/>
                    <a:pt x="16221" y="25264"/>
                  </a:cubicBezTo>
                  <a:cubicBezTo>
                    <a:pt x="14873" y="23793"/>
                    <a:pt x="13827" y="22045"/>
                    <a:pt x="13170" y="20159"/>
                  </a:cubicBezTo>
                  <a:cubicBezTo>
                    <a:pt x="12834" y="19190"/>
                    <a:pt x="12593" y="18191"/>
                    <a:pt x="12286" y="17214"/>
                  </a:cubicBezTo>
                  <a:cubicBezTo>
                    <a:pt x="11986" y="16264"/>
                    <a:pt x="11626" y="15333"/>
                    <a:pt x="11218" y="14427"/>
                  </a:cubicBezTo>
                  <a:cubicBezTo>
                    <a:pt x="10389" y="12584"/>
                    <a:pt x="9355" y="10838"/>
                    <a:pt x="8197" y="9185"/>
                  </a:cubicBezTo>
                  <a:cubicBezTo>
                    <a:pt x="7037" y="7528"/>
                    <a:pt x="5753" y="5964"/>
                    <a:pt x="4409" y="4456"/>
                  </a:cubicBezTo>
                  <a:cubicBezTo>
                    <a:pt x="3726" y="3689"/>
                    <a:pt x="3028" y="2936"/>
                    <a:pt x="2315" y="2197"/>
                  </a:cubicBezTo>
                  <a:cubicBezTo>
                    <a:pt x="1602" y="1458"/>
                    <a:pt x="892" y="713"/>
                    <a:pt x="145" y="10"/>
                  </a:cubicBezTo>
                  <a:cubicBezTo>
                    <a:pt x="138" y="3"/>
                    <a:pt x="130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1632050" y="1954150"/>
              <a:ext cx="404075" cy="639275"/>
            </a:xfrm>
            <a:custGeom>
              <a:avLst/>
              <a:gdLst/>
              <a:ahLst/>
              <a:cxnLst/>
              <a:rect l="l" t="t" r="r" b="b"/>
              <a:pathLst>
                <a:path w="16163" h="25571" extrusionOk="0">
                  <a:moveTo>
                    <a:pt x="34" y="1"/>
                  </a:moveTo>
                  <a:lnTo>
                    <a:pt x="1" y="33"/>
                  </a:lnTo>
                  <a:cubicBezTo>
                    <a:pt x="1281" y="1394"/>
                    <a:pt x="2553" y="2761"/>
                    <a:pt x="3776" y="4171"/>
                  </a:cubicBezTo>
                  <a:cubicBezTo>
                    <a:pt x="5093" y="5690"/>
                    <a:pt x="6352" y="7263"/>
                    <a:pt x="7482" y="8924"/>
                  </a:cubicBezTo>
                  <a:cubicBezTo>
                    <a:pt x="8594" y="10558"/>
                    <a:pt x="9584" y="12280"/>
                    <a:pt x="10369" y="14094"/>
                  </a:cubicBezTo>
                  <a:cubicBezTo>
                    <a:pt x="10755" y="14986"/>
                    <a:pt x="11093" y="15898"/>
                    <a:pt x="11372" y="16829"/>
                  </a:cubicBezTo>
                  <a:cubicBezTo>
                    <a:pt x="11652" y="17768"/>
                    <a:pt x="11847" y="18727"/>
                    <a:pt x="12086" y="19675"/>
                  </a:cubicBezTo>
                  <a:cubicBezTo>
                    <a:pt x="12329" y="20636"/>
                    <a:pt x="12628" y="21585"/>
                    <a:pt x="13113" y="22455"/>
                  </a:cubicBezTo>
                  <a:cubicBezTo>
                    <a:pt x="13619" y="23360"/>
                    <a:pt x="14281" y="24164"/>
                    <a:pt x="14963" y="24939"/>
                  </a:cubicBezTo>
                  <a:cubicBezTo>
                    <a:pt x="15135" y="25132"/>
                    <a:pt x="15308" y="25325"/>
                    <a:pt x="15480" y="25517"/>
                  </a:cubicBezTo>
                  <a:cubicBezTo>
                    <a:pt x="15489" y="25527"/>
                    <a:pt x="15493" y="25538"/>
                    <a:pt x="15495" y="25550"/>
                  </a:cubicBezTo>
                  <a:cubicBezTo>
                    <a:pt x="15552" y="25563"/>
                    <a:pt x="15610" y="25570"/>
                    <a:pt x="15668" y="25570"/>
                  </a:cubicBezTo>
                  <a:cubicBezTo>
                    <a:pt x="15709" y="25570"/>
                    <a:pt x="15750" y="25567"/>
                    <a:pt x="15792" y="25559"/>
                  </a:cubicBezTo>
                  <a:cubicBezTo>
                    <a:pt x="15854" y="25545"/>
                    <a:pt x="15916" y="25527"/>
                    <a:pt x="15973" y="25500"/>
                  </a:cubicBezTo>
                  <a:cubicBezTo>
                    <a:pt x="16003" y="25485"/>
                    <a:pt x="16030" y="25470"/>
                    <a:pt x="16056" y="25453"/>
                  </a:cubicBezTo>
                  <a:cubicBezTo>
                    <a:pt x="16069" y="25443"/>
                    <a:pt x="16083" y="25433"/>
                    <a:pt x="16096" y="25424"/>
                  </a:cubicBezTo>
                  <a:cubicBezTo>
                    <a:pt x="16118" y="25410"/>
                    <a:pt x="16129" y="25405"/>
                    <a:pt x="16149" y="25405"/>
                  </a:cubicBezTo>
                  <a:cubicBezTo>
                    <a:pt x="16152" y="25405"/>
                    <a:pt x="16154" y="25406"/>
                    <a:pt x="16157" y="25406"/>
                  </a:cubicBezTo>
                  <a:cubicBezTo>
                    <a:pt x="16159" y="25405"/>
                    <a:pt x="16160" y="25405"/>
                    <a:pt x="16162" y="25404"/>
                  </a:cubicBezTo>
                  <a:cubicBezTo>
                    <a:pt x="14755" y="24052"/>
                    <a:pt x="13643" y="22364"/>
                    <a:pt x="12892" y="20568"/>
                  </a:cubicBezTo>
                  <a:cubicBezTo>
                    <a:pt x="12505" y="19640"/>
                    <a:pt x="12235" y="18675"/>
                    <a:pt x="11959" y="17711"/>
                  </a:cubicBezTo>
                  <a:cubicBezTo>
                    <a:pt x="11683" y="16743"/>
                    <a:pt x="11371" y="15792"/>
                    <a:pt x="10991" y="14861"/>
                  </a:cubicBezTo>
                  <a:cubicBezTo>
                    <a:pt x="10222" y="12980"/>
                    <a:pt x="9231" y="11193"/>
                    <a:pt x="8104" y="9503"/>
                  </a:cubicBezTo>
                  <a:cubicBezTo>
                    <a:pt x="6967" y="7795"/>
                    <a:pt x="5687" y="6184"/>
                    <a:pt x="4337" y="4638"/>
                  </a:cubicBezTo>
                  <a:cubicBezTo>
                    <a:pt x="2993" y="3098"/>
                    <a:pt x="1576" y="1622"/>
                    <a:pt x="168" y="142"/>
                  </a:cubicBezTo>
                  <a:cubicBezTo>
                    <a:pt x="124" y="96"/>
                    <a:pt x="79" y="48"/>
                    <a:pt x="34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1675675" y="2001750"/>
              <a:ext cx="162175" cy="204200"/>
            </a:xfrm>
            <a:custGeom>
              <a:avLst/>
              <a:gdLst/>
              <a:ahLst/>
              <a:cxnLst/>
              <a:rect l="l" t="t" r="r" b="b"/>
              <a:pathLst>
                <a:path w="6487" h="8168" extrusionOk="0">
                  <a:moveTo>
                    <a:pt x="0" y="1"/>
                  </a:moveTo>
                  <a:cubicBezTo>
                    <a:pt x="687" y="748"/>
                    <a:pt x="1366" y="1501"/>
                    <a:pt x="2031" y="2267"/>
                  </a:cubicBezTo>
                  <a:cubicBezTo>
                    <a:pt x="3348" y="3786"/>
                    <a:pt x="4607" y="5359"/>
                    <a:pt x="5737" y="7020"/>
                  </a:cubicBezTo>
                  <a:cubicBezTo>
                    <a:pt x="5994" y="7398"/>
                    <a:pt x="6244" y="7781"/>
                    <a:pt x="6486" y="8168"/>
                  </a:cubicBezTo>
                  <a:cubicBezTo>
                    <a:pt x="6353" y="7949"/>
                    <a:pt x="6218" y="7732"/>
                    <a:pt x="6081" y="7516"/>
                  </a:cubicBezTo>
                  <a:cubicBezTo>
                    <a:pt x="5543" y="6666"/>
                    <a:pt x="4989" y="5821"/>
                    <a:pt x="4399" y="5006"/>
                  </a:cubicBezTo>
                  <a:cubicBezTo>
                    <a:pt x="3812" y="4194"/>
                    <a:pt x="3174" y="3420"/>
                    <a:pt x="2511" y="2669"/>
                  </a:cubicBezTo>
                  <a:cubicBezTo>
                    <a:pt x="1702" y="1754"/>
                    <a:pt x="855" y="87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31"/>
            <p:cNvSpPr/>
            <p:nvPr/>
          </p:nvSpPr>
          <p:spPr>
            <a:xfrm>
              <a:off x="1884575" y="2291600"/>
              <a:ext cx="151550" cy="301825"/>
            </a:xfrm>
            <a:custGeom>
              <a:avLst/>
              <a:gdLst/>
              <a:ahLst/>
              <a:cxnLst/>
              <a:rect l="l" t="t" r="r" b="b"/>
              <a:pathLst>
                <a:path w="6062" h="12073" extrusionOk="0">
                  <a:moveTo>
                    <a:pt x="0" y="0"/>
                  </a:moveTo>
                  <a:lnTo>
                    <a:pt x="0" y="0"/>
                  </a:lnTo>
                  <a:cubicBezTo>
                    <a:pt x="92" y="197"/>
                    <a:pt x="182" y="396"/>
                    <a:pt x="268" y="596"/>
                  </a:cubicBezTo>
                  <a:cubicBezTo>
                    <a:pt x="654" y="1488"/>
                    <a:pt x="992" y="2400"/>
                    <a:pt x="1271" y="3331"/>
                  </a:cubicBezTo>
                  <a:cubicBezTo>
                    <a:pt x="1551" y="4269"/>
                    <a:pt x="1746" y="5229"/>
                    <a:pt x="1985" y="6177"/>
                  </a:cubicBezTo>
                  <a:cubicBezTo>
                    <a:pt x="2228" y="7138"/>
                    <a:pt x="2527" y="8087"/>
                    <a:pt x="3012" y="8957"/>
                  </a:cubicBezTo>
                  <a:cubicBezTo>
                    <a:pt x="3517" y="9860"/>
                    <a:pt x="4180" y="10666"/>
                    <a:pt x="4862" y="11440"/>
                  </a:cubicBezTo>
                  <a:cubicBezTo>
                    <a:pt x="5034" y="11634"/>
                    <a:pt x="5207" y="11827"/>
                    <a:pt x="5379" y="12019"/>
                  </a:cubicBezTo>
                  <a:cubicBezTo>
                    <a:pt x="5388" y="12029"/>
                    <a:pt x="5392" y="12040"/>
                    <a:pt x="5394" y="12052"/>
                  </a:cubicBezTo>
                  <a:cubicBezTo>
                    <a:pt x="5452" y="12065"/>
                    <a:pt x="5510" y="12072"/>
                    <a:pt x="5569" y="12072"/>
                  </a:cubicBezTo>
                  <a:cubicBezTo>
                    <a:pt x="5610" y="12072"/>
                    <a:pt x="5650" y="12069"/>
                    <a:pt x="5691" y="12061"/>
                  </a:cubicBezTo>
                  <a:cubicBezTo>
                    <a:pt x="5753" y="12047"/>
                    <a:pt x="5815" y="12029"/>
                    <a:pt x="5872" y="12002"/>
                  </a:cubicBezTo>
                  <a:cubicBezTo>
                    <a:pt x="5902" y="11987"/>
                    <a:pt x="5929" y="11972"/>
                    <a:pt x="5955" y="11955"/>
                  </a:cubicBezTo>
                  <a:cubicBezTo>
                    <a:pt x="5968" y="11945"/>
                    <a:pt x="5982" y="11935"/>
                    <a:pt x="5995" y="11926"/>
                  </a:cubicBezTo>
                  <a:cubicBezTo>
                    <a:pt x="6017" y="11912"/>
                    <a:pt x="6028" y="11907"/>
                    <a:pt x="6048" y="11907"/>
                  </a:cubicBezTo>
                  <a:cubicBezTo>
                    <a:pt x="6051" y="11907"/>
                    <a:pt x="6053" y="11908"/>
                    <a:pt x="6056" y="11908"/>
                  </a:cubicBezTo>
                  <a:cubicBezTo>
                    <a:pt x="6058" y="11907"/>
                    <a:pt x="6059" y="11907"/>
                    <a:pt x="6061" y="11906"/>
                  </a:cubicBezTo>
                  <a:cubicBezTo>
                    <a:pt x="5931" y="11780"/>
                    <a:pt x="5803" y="11651"/>
                    <a:pt x="5678" y="11521"/>
                  </a:cubicBezTo>
                  <a:cubicBezTo>
                    <a:pt x="5641" y="11548"/>
                    <a:pt x="5596" y="11565"/>
                    <a:pt x="5550" y="11565"/>
                  </a:cubicBezTo>
                  <a:cubicBezTo>
                    <a:pt x="5502" y="11565"/>
                    <a:pt x="5454" y="11547"/>
                    <a:pt x="5410" y="11506"/>
                  </a:cubicBezTo>
                  <a:cubicBezTo>
                    <a:pt x="4035" y="10199"/>
                    <a:pt x="3151" y="8481"/>
                    <a:pt x="2470" y="6732"/>
                  </a:cubicBezTo>
                  <a:cubicBezTo>
                    <a:pt x="1758" y="4905"/>
                    <a:pt x="1298" y="2995"/>
                    <a:pt x="534" y="1187"/>
                  </a:cubicBezTo>
                  <a:cubicBezTo>
                    <a:pt x="366" y="787"/>
                    <a:pt x="186" y="392"/>
                    <a:pt x="0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31"/>
            <p:cNvSpPr/>
            <p:nvPr/>
          </p:nvSpPr>
          <p:spPr>
            <a:xfrm>
              <a:off x="1734150" y="2176425"/>
              <a:ext cx="180475" cy="172850"/>
            </a:xfrm>
            <a:custGeom>
              <a:avLst/>
              <a:gdLst/>
              <a:ahLst/>
              <a:cxnLst/>
              <a:rect l="l" t="t" r="r" b="b"/>
              <a:pathLst>
                <a:path w="7219" h="6914" extrusionOk="0">
                  <a:moveTo>
                    <a:pt x="181" y="160"/>
                  </a:moveTo>
                  <a:cubicBezTo>
                    <a:pt x="587" y="272"/>
                    <a:pt x="998" y="386"/>
                    <a:pt x="1402" y="521"/>
                  </a:cubicBezTo>
                  <a:cubicBezTo>
                    <a:pt x="1401" y="523"/>
                    <a:pt x="1399" y="528"/>
                    <a:pt x="1399" y="531"/>
                  </a:cubicBezTo>
                  <a:cubicBezTo>
                    <a:pt x="1354" y="898"/>
                    <a:pt x="1361" y="1266"/>
                    <a:pt x="1412" y="1631"/>
                  </a:cubicBezTo>
                  <a:cubicBezTo>
                    <a:pt x="1014" y="1174"/>
                    <a:pt x="629" y="708"/>
                    <a:pt x="256" y="230"/>
                  </a:cubicBezTo>
                  <a:cubicBezTo>
                    <a:pt x="247" y="218"/>
                    <a:pt x="236" y="213"/>
                    <a:pt x="225" y="213"/>
                  </a:cubicBezTo>
                  <a:cubicBezTo>
                    <a:pt x="217" y="213"/>
                    <a:pt x="209" y="216"/>
                    <a:pt x="202" y="220"/>
                  </a:cubicBezTo>
                  <a:cubicBezTo>
                    <a:pt x="196" y="200"/>
                    <a:pt x="189" y="180"/>
                    <a:pt x="181" y="160"/>
                  </a:cubicBezTo>
                  <a:close/>
                  <a:moveTo>
                    <a:pt x="270" y="409"/>
                  </a:moveTo>
                  <a:cubicBezTo>
                    <a:pt x="599" y="828"/>
                    <a:pt x="939" y="1240"/>
                    <a:pt x="1288" y="1642"/>
                  </a:cubicBezTo>
                  <a:cubicBezTo>
                    <a:pt x="1207" y="1629"/>
                    <a:pt x="1123" y="1622"/>
                    <a:pt x="1040" y="1622"/>
                  </a:cubicBezTo>
                  <a:cubicBezTo>
                    <a:pt x="956" y="1622"/>
                    <a:pt x="871" y="1629"/>
                    <a:pt x="789" y="1645"/>
                  </a:cubicBezTo>
                  <a:cubicBezTo>
                    <a:pt x="598" y="1241"/>
                    <a:pt x="424" y="828"/>
                    <a:pt x="270" y="409"/>
                  </a:cubicBezTo>
                  <a:close/>
                  <a:moveTo>
                    <a:pt x="1473" y="544"/>
                  </a:moveTo>
                  <a:lnTo>
                    <a:pt x="1473" y="544"/>
                  </a:lnTo>
                  <a:cubicBezTo>
                    <a:pt x="1919" y="697"/>
                    <a:pt x="2353" y="877"/>
                    <a:pt x="2760" y="1108"/>
                  </a:cubicBezTo>
                  <a:cubicBezTo>
                    <a:pt x="2752" y="1113"/>
                    <a:pt x="2747" y="1120"/>
                    <a:pt x="2744" y="1132"/>
                  </a:cubicBezTo>
                  <a:cubicBezTo>
                    <a:pt x="2607" y="1741"/>
                    <a:pt x="2582" y="2369"/>
                    <a:pt x="2669" y="2987"/>
                  </a:cubicBezTo>
                  <a:cubicBezTo>
                    <a:pt x="2306" y="2616"/>
                    <a:pt x="1950" y="2238"/>
                    <a:pt x="1606" y="1851"/>
                  </a:cubicBezTo>
                  <a:cubicBezTo>
                    <a:pt x="1568" y="1809"/>
                    <a:pt x="1532" y="1767"/>
                    <a:pt x="1496" y="1725"/>
                  </a:cubicBezTo>
                  <a:cubicBezTo>
                    <a:pt x="1497" y="1719"/>
                    <a:pt x="1497" y="1713"/>
                    <a:pt x="1497" y="1706"/>
                  </a:cubicBezTo>
                  <a:cubicBezTo>
                    <a:pt x="1436" y="1321"/>
                    <a:pt x="1430" y="931"/>
                    <a:pt x="1473" y="544"/>
                  </a:cubicBezTo>
                  <a:close/>
                  <a:moveTo>
                    <a:pt x="1004" y="1696"/>
                  </a:moveTo>
                  <a:cubicBezTo>
                    <a:pt x="1125" y="1696"/>
                    <a:pt x="1246" y="1706"/>
                    <a:pt x="1367" y="1732"/>
                  </a:cubicBezTo>
                  <a:cubicBezTo>
                    <a:pt x="1755" y="2176"/>
                    <a:pt x="2159" y="2609"/>
                    <a:pt x="2571" y="3032"/>
                  </a:cubicBezTo>
                  <a:cubicBezTo>
                    <a:pt x="2281" y="3076"/>
                    <a:pt x="1998" y="3153"/>
                    <a:pt x="1730" y="3277"/>
                  </a:cubicBezTo>
                  <a:cubicBezTo>
                    <a:pt x="1726" y="3279"/>
                    <a:pt x="1722" y="3282"/>
                    <a:pt x="1718" y="3284"/>
                  </a:cubicBezTo>
                  <a:cubicBezTo>
                    <a:pt x="1496" y="2960"/>
                    <a:pt x="1290" y="2622"/>
                    <a:pt x="1103" y="2275"/>
                  </a:cubicBezTo>
                  <a:cubicBezTo>
                    <a:pt x="1001" y="2087"/>
                    <a:pt x="906" y="1897"/>
                    <a:pt x="815" y="1703"/>
                  </a:cubicBezTo>
                  <a:cubicBezTo>
                    <a:pt x="878" y="1699"/>
                    <a:pt x="941" y="1696"/>
                    <a:pt x="1004" y="1696"/>
                  </a:cubicBezTo>
                  <a:close/>
                  <a:moveTo>
                    <a:pt x="2835" y="1152"/>
                  </a:moveTo>
                  <a:cubicBezTo>
                    <a:pt x="3040" y="1273"/>
                    <a:pt x="3239" y="1406"/>
                    <a:pt x="3428" y="1557"/>
                  </a:cubicBezTo>
                  <a:cubicBezTo>
                    <a:pt x="3845" y="1892"/>
                    <a:pt x="4189" y="2303"/>
                    <a:pt x="4511" y="2729"/>
                  </a:cubicBezTo>
                  <a:cubicBezTo>
                    <a:pt x="4508" y="2731"/>
                    <a:pt x="4505" y="2735"/>
                    <a:pt x="4503" y="2742"/>
                  </a:cubicBezTo>
                  <a:cubicBezTo>
                    <a:pt x="4432" y="2902"/>
                    <a:pt x="4425" y="3110"/>
                    <a:pt x="4412" y="3283"/>
                  </a:cubicBezTo>
                  <a:cubicBezTo>
                    <a:pt x="4397" y="3471"/>
                    <a:pt x="4397" y="3660"/>
                    <a:pt x="4408" y="3849"/>
                  </a:cubicBezTo>
                  <a:cubicBezTo>
                    <a:pt x="4429" y="4161"/>
                    <a:pt x="4478" y="4493"/>
                    <a:pt x="4590" y="4792"/>
                  </a:cubicBezTo>
                  <a:cubicBezTo>
                    <a:pt x="3957" y="4245"/>
                    <a:pt x="3346" y="3674"/>
                    <a:pt x="2760" y="3080"/>
                  </a:cubicBezTo>
                  <a:cubicBezTo>
                    <a:pt x="2765" y="3071"/>
                    <a:pt x="2769" y="3060"/>
                    <a:pt x="2767" y="3045"/>
                  </a:cubicBezTo>
                  <a:cubicBezTo>
                    <a:pt x="2673" y="2417"/>
                    <a:pt x="2695" y="1778"/>
                    <a:pt x="2834" y="1157"/>
                  </a:cubicBezTo>
                  <a:cubicBezTo>
                    <a:pt x="2834" y="1155"/>
                    <a:pt x="2834" y="1154"/>
                    <a:pt x="2835" y="1152"/>
                  </a:cubicBezTo>
                  <a:close/>
                  <a:moveTo>
                    <a:pt x="2649" y="3111"/>
                  </a:moveTo>
                  <a:cubicBezTo>
                    <a:pt x="3262" y="3734"/>
                    <a:pt x="3900" y="4332"/>
                    <a:pt x="4561" y="4904"/>
                  </a:cubicBezTo>
                  <a:cubicBezTo>
                    <a:pt x="4375" y="4920"/>
                    <a:pt x="4190" y="4956"/>
                    <a:pt x="4011" y="5008"/>
                  </a:cubicBezTo>
                  <a:cubicBezTo>
                    <a:pt x="3899" y="5041"/>
                    <a:pt x="3791" y="5083"/>
                    <a:pt x="3686" y="5131"/>
                  </a:cubicBezTo>
                  <a:cubicBezTo>
                    <a:pt x="3622" y="5160"/>
                    <a:pt x="3556" y="5191"/>
                    <a:pt x="3493" y="5227"/>
                  </a:cubicBezTo>
                  <a:cubicBezTo>
                    <a:pt x="2823" y="4689"/>
                    <a:pt x="2246" y="4045"/>
                    <a:pt x="1756" y="3340"/>
                  </a:cubicBezTo>
                  <a:cubicBezTo>
                    <a:pt x="2045" y="3229"/>
                    <a:pt x="2342" y="3149"/>
                    <a:pt x="2649" y="3111"/>
                  </a:cubicBezTo>
                  <a:close/>
                  <a:moveTo>
                    <a:pt x="4579" y="2819"/>
                  </a:moveTo>
                  <a:cubicBezTo>
                    <a:pt x="4643" y="2905"/>
                    <a:pt x="4708" y="2992"/>
                    <a:pt x="4770" y="3079"/>
                  </a:cubicBezTo>
                  <a:cubicBezTo>
                    <a:pt x="5136" y="3582"/>
                    <a:pt x="5484" y="4097"/>
                    <a:pt x="5816" y="4623"/>
                  </a:cubicBezTo>
                  <a:cubicBezTo>
                    <a:pt x="5769" y="5054"/>
                    <a:pt x="5815" y="5490"/>
                    <a:pt x="5948" y="5902"/>
                  </a:cubicBezTo>
                  <a:cubicBezTo>
                    <a:pt x="5546" y="5592"/>
                    <a:pt x="5151" y="5274"/>
                    <a:pt x="4765" y="4944"/>
                  </a:cubicBezTo>
                  <a:cubicBezTo>
                    <a:pt x="4769" y="4921"/>
                    <a:pt x="4756" y="4893"/>
                    <a:pt x="4725" y="4893"/>
                  </a:cubicBezTo>
                  <a:cubicBezTo>
                    <a:pt x="4724" y="4893"/>
                    <a:pt x="4724" y="4893"/>
                    <a:pt x="4723" y="4893"/>
                  </a:cubicBezTo>
                  <a:cubicBezTo>
                    <a:pt x="4719" y="4893"/>
                    <a:pt x="4715" y="4893"/>
                    <a:pt x="4710" y="4894"/>
                  </a:cubicBezTo>
                  <a:cubicBezTo>
                    <a:pt x="4621" y="4539"/>
                    <a:pt x="4531" y="4199"/>
                    <a:pt x="4509" y="3830"/>
                  </a:cubicBezTo>
                  <a:cubicBezTo>
                    <a:pt x="4500" y="3656"/>
                    <a:pt x="4501" y="3479"/>
                    <a:pt x="4513" y="3304"/>
                  </a:cubicBezTo>
                  <a:cubicBezTo>
                    <a:pt x="4526" y="3143"/>
                    <a:pt x="4569" y="2980"/>
                    <a:pt x="4579" y="2819"/>
                  </a:cubicBezTo>
                  <a:close/>
                  <a:moveTo>
                    <a:pt x="4657" y="4987"/>
                  </a:moveTo>
                  <a:cubicBezTo>
                    <a:pt x="4924" y="5215"/>
                    <a:pt x="5192" y="5439"/>
                    <a:pt x="5465" y="5658"/>
                  </a:cubicBezTo>
                  <a:cubicBezTo>
                    <a:pt x="5599" y="5764"/>
                    <a:pt x="5734" y="5871"/>
                    <a:pt x="5870" y="5975"/>
                  </a:cubicBezTo>
                  <a:cubicBezTo>
                    <a:pt x="5732" y="5993"/>
                    <a:pt x="5598" y="6020"/>
                    <a:pt x="5464" y="6058"/>
                  </a:cubicBezTo>
                  <a:cubicBezTo>
                    <a:pt x="5339" y="6093"/>
                    <a:pt x="5196" y="6134"/>
                    <a:pt x="5074" y="6198"/>
                  </a:cubicBezTo>
                  <a:cubicBezTo>
                    <a:pt x="4605" y="5986"/>
                    <a:pt x="4157" y="5726"/>
                    <a:pt x="3735" y="5415"/>
                  </a:cubicBezTo>
                  <a:cubicBezTo>
                    <a:pt x="3674" y="5369"/>
                    <a:pt x="3614" y="5321"/>
                    <a:pt x="3554" y="5274"/>
                  </a:cubicBezTo>
                  <a:cubicBezTo>
                    <a:pt x="3598" y="5252"/>
                    <a:pt x="3641" y="5230"/>
                    <a:pt x="3686" y="5211"/>
                  </a:cubicBezTo>
                  <a:cubicBezTo>
                    <a:pt x="3799" y="5164"/>
                    <a:pt x="3915" y="5125"/>
                    <a:pt x="4032" y="5091"/>
                  </a:cubicBezTo>
                  <a:cubicBezTo>
                    <a:pt x="4236" y="5032"/>
                    <a:pt x="4445" y="5000"/>
                    <a:pt x="4657" y="4987"/>
                  </a:cubicBezTo>
                  <a:close/>
                  <a:moveTo>
                    <a:pt x="5886" y="4732"/>
                  </a:moveTo>
                  <a:lnTo>
                    <a:pt x="5886" y="4732"/>
                  </a:lnTo>
                  <a:cubicBezTo>
                    <a:pt x="5902" y="4760"/>
                    <a:pt x="5920" y="4787"/>
                    <a:pt x="5937" y="4814"/>
                  </a:cubicBezTo>
                  <a:cubicBezTo>
                    <a:pt x="6312" y="5421"/>
                    <a:pt x="6667" y="6044"/>
                    <a:pt x="6999" y="6677"/>
                  </a:cubicBezTo>
                  <a:cubicBezTo>
                    <a:pt x="6680" y="6453"/>
                    <a:pt x="6366" y="6220"/>
                    <a:pt x="6055" y="5982"/>
                  </a:cubicBezTo>
                  <a:cubicBezTo>
                    <a:pt x="5911" y="5582"/>
                    <a:pt x="5855" y="5156"/>
                    <a:pt x="5886" y="4732"/>
                  </a:cubicBezTo>
                  <a:close/>
                  <a:moveTo>
                    <a:pt x="5954" y="6041"/>
                  </a:moveTo>
                  <a:cubicBezTo>
                    <a:pt x="6274" y="6284"/>
                    <a:pt x="6596" y="6524"/>
                    <a:pt x="6923" y="6758"/>
                  </a:cubicBezTo>
                  <a:cubicBezTo>
                    <a:pt x="6308" y="6659"/>
                    <a:pt x="5716" y="6482"/>
                    <a:pt x="5152" y="6234"/>
                  </a:cubicBezTo>
                  <a:cubicBezTo>
                    <a:pt x="5178" y="6225"/>
                    <a:pt x="5204" y="6213"/>
                    <a:pt x="5231" y="6205"/>
                  </a:cubicBezTo>
                  <a:cubicBezTo>
                    <a:pt x="5313" y="6174"/>
                    <a:pt x="5397" y="6147"/>
                    <a:pt x="5482" y="6124"/>
                  </a:cubicBezTo>
                  <a:cubicBezTo>
                    <a:pt x="5636" y="6082"/>
                    <a:pt x="5795" y="6056"/>
                    <a:pt x="5954" y="6041"/>
                  </a:cubicBezTo>
                  <a:close/>
                  <a:moveTo>
                    <a:pt x="80" y="1"/>
                  </a:moveTo>
                  <a:cubicBezTo>
                    <a:pt x="40" y="1"/>
                    <a:pt x="1" y="40"/>
                    <a:pt x="15" y="81"/>
                  </a:cubicBezTo>
                  <a:cubicBezTo>
                    <a:pt x="201" y="621"/>
                    <a:pt x="416" y="1158"/>
                    <a:pt x="663" y="1681"/>
                  </a:cubicBezTo>
                  <a:cubicBezTo>
                    <a:pt x="655" y="1694"/>
                    <a:pt x="658" y="1716"/>
                    <a:pt x="675" y="1716"/>
                  </a:cubicBezTo>
                  <a:cubicBezTo>
                    <a:pt x="676" y="1716"/>
                    <a:pt x="677" y="1716"/>
                    <a:pt x="679" y="1716"/>
                  </a:cubicBezTo>
                  <a:cubicBezTo>
                    <a:pt x="679" y="1717"/>
                    <a:pt x="680" y="1717"/>
                    <a:pt x="681" y="1717"/>
                  </a:cubicBezTo>
                  <a:cubicBezTo>
                    <a:pt x="1336" y="3087"/>
                    <a:pt x="2218" y="4354"/>
                    <a:pt x="3380" y="5300"/>
                  </a:cubicBezTo>
                  <a:cubicBezTo>
                    <a:pt x="3379" y="5302"/>
                    <a:pt x="3376" y="5303"/>
                    <a:pt x="3375" y="5305"/>
                  </a:cubicBezTo>
                  <a:cubicBezTo>
                    <a:pt x="3358" y="5317"/>
                    <a:pt x="3372" y="5346"/>
                    <a:pt x="3391" y="5346"/>
                  </a:cubicBezTo>
                  <a:cubicBezTo>
                    <a:pt x="3393" y="5346"/>
                    <a:pt x="3396" y="5346"/>
                    <a:pt x="3398" y="5345"/>
                  </a:cubicBezTo>
                  <a:cubicBezTo>
                    <a:pt x="3406" y="5342"/>
                    <a:pt x="3414" y="5337"/>
                    <a:pt x="3423" y="5333"/>
                  </a:cubicBezTo>
                  <a:cubicBezTo>
                    <a:pt x="3934" y="5745"/>
                    <a:pt x="4501" y="6095"/>
                    <a:pt x="5125" y="6365"/>
                  </a:cubicBezTo>
                  <a:cubicBezTo>
                    <a:pt x="5734" y="6627"/>
                    <a:pt x="6384" y="6806"/>
                    <a:pt x="7048" y="6846"/>
                  </a:cubicBezTo>
                  <a:cubicBezTo>
                    <a:pt x="7074" y="6866"/>
                    <a:pt x="7101" y="6885"/>
                    <a:pt x="7127" y="6904"/>
                  </a:cubicBezTo>
                  <a:cubicBezTo>
                    <a:pt x="7137" y="6911"/>
                    <a:pt x="7146" y="6914"/>
                    <a:pt x="7155" y="6914"/>
                  </a:cubicBezTo>
                  <a:cubicBezTo>
                    <a:pt x="7188" y="6914"/>
                    <a:pt x="7214" y="6876"/>
                    <a:pt x="7209" y="6842"/>
                  </a:cubicBezTo>
                  <a:cubicBezTo>
                    <a:pt x="7218" y="6827"/>
                    <a:pt x="7210" y="6802"/>
                    <a:pt x="7187" y="6796"/>
                  </a:cubicBezTo>
                  <a:cubicBezTo>
                    <a:pt x="6544" y="5518"/>
                    <a:pt x="5803" y="4293"/>
                    <a:pt x="4968" y="3130"/>
                  </a:cubicBezTo>
                  <a:cubicBezTo>
                    <a:pt x="4572" y="2578"/>
                    <a:pt x="4165" y="2016"/>
                    <a:pt x="3647" y="1570"/>
                  </a:cubicBezTo>
                  <a:cubicBezTo>
                    <a:pt x="3193" y="1176"/>
                    <a:pt x="2665" y="881"/>
                    <a:pt x="2112" y="650"/>
                  </a:cubicBezTo>
                  <a:cubicBezTo>
                    <a:pt x="1460" y="375"/>
                    <a:pt x="777" y="187"/>
                    <a:pt x="96" y="3"/>
                  </a:cubicBezTo>
                  <a:cubicBezTo>
                    <a:pt x="90" y="1"/>
                    <a:pt x="85" y="1"/>
                    <a:pt x="80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31"/>
            <p:cNvSpPr/>
            <p:nvPr/>
          </p:nvSpPr>
          <p:spPr>
            <a:xfrm>
              <a:off x="1862950" y="2327425"/>
              <a:ext cx="44275" cy="17950"/>
            </a:xfrm>
            <a:custGeom>
              <a:avLst/>
              <a:gdLst/>
              <a:ahLst/>
              <a:cxnLst/>
              <a:rect l="l" t="t" r="r" b="b"/>
              <a:pathLst>
                <a:path w="1771" h="718" extrusionOk="0">
                  <a:moveTo>
                    <a:pt x="803" y="1"/>
                  </a:moveTo>
                  <a:cubicBezTo>
                    <a:pt x="643" y="16"/>
                    <a:pt x="485" y="42"/>
                    <a:pt x="330" y="84"/>
                  </a:cubicBezTo>
                  <a:cubicBezTo>
                    <a:pt x="245" y="107"/>
                    <a:pt x="162" y="134"/>
                    <a:pt x="79" y="165"/>
                  </a:cubicBezTo>
                  <a:cubicBezTo>
                    <a:pt x="52" y="174"/>
                    <a:pt x="27" y="185"/>
                    <a:pt x="0" y="195"/>
                  </a:cubicBezTo>
                  <a:cubicBezTo>
                    <a:pt x="564" y="442"/>
                    <a:pt x="1156" y="619"/>
                    <a:pt x="1771" y="718"/>
                  </a:cubicBezTo>
                  <a:cubicBezTo>
                    <a:pt x="1444" y="484"/>
                    <a:pt x="1122" y="244"/>
                    <a:pt x="803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1880525" y="2294750"/>
              <a:ext cx="28600" cy="48625"/>
            </a:xfrm>
            <a:custGeom>
              <a:avLst/>
              <a:gdLst/>
              <a:ahLst/>
              <a:cxnLst/>
              <a:rect l="l" t="t" r="r" b="b"/>
              <a:pathLst>
                <a:path w="1144" h="1945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424"/>
                    <a:pt x="56" y="849"/>
                    <a:pt x="200" y="1251"/>
                  </a:cubicBezTo>
                  <a:cubicBezTo>
                    <a:pt x="511" y="1487"/>
                    <a:pt x="825" y="1720"/>
                    <a:pt x="1144" y="1944"/>
                  </a:cubicBezTo>
                  <a:cubicBezTo>
                    <a:pt x="813" y="1312"/>
                    <a:pt x="457" y="689"/>
                    <a:pt x="82" y="81"/>
                  </a:cubicBezTo>
                  <a:cubicBezTo>
                    <a:pt x="65" y="54"/>
                    <a:pt x="47" y="27"/>
                    <a:pt x="31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31"/>
            <p:cNvSpPr/>
            <p:nvPr/>
          </p:nvSpPr>
          <p:spPr>
            <a:xfrm>
              <a:off x="1846625" y="2246875"/>
              <a:ext cx="36250" cy="77125"/>
            </a:xfrm>
            <a:custGeom>
              <a:avLst/>
              <a:gdLst/>
              <a:ahLst/>
              <a:cxnLst/>
              <a:rect l="l" t="t" r="r" b="b"/>
              <a:pathLst>
                <a:path w="1450" h="3085" extrusionOk="0">
                  <a:moveTo>
                    <a:pt x="79" y="1"/>
                  </a:moveTo>
                  <a:cubicBezTo>
                    <a:pt x="69" y="162"/>
                    <a:pt x="26" y="325"/>
                    <a:pt x="14" y="486"/>
                  </a:cubicBezTo>
                  <a:cubicBezTo>
                    <a:pt x="2" y="661"/>
                    <a:pt x="1" y="838"/>
                    <a:pt x="10" y="1012"/>
                  </a:cubicBezTo>
                  <a:cubicBezTo>
                    <a:pt x="31" y="1380"/>
                    <a:pt x="122" y="1721"/>
                    <a:pt x="210" y="2076"/>
                  </a:cubicBezTo>
                  <a:cubicBezTo>
                    <a:pt x="215" y="2075"/>
                    <a:pt x="220" y="2075"/>
                    <a:pt x="224" y="2075"/>
                  </a:cubicBezTo>
                  <a:cubicBezTo>
                    <a:pt x="225" y="2075"/>
                    <a:pt x="225" y="2075"/>
                    <a:pt x="226" y="2075"/>
                  </a:cubicBezTo>
                  <a:cubicBezTo>
                    <a:pt x="257" y="2075"/>
                    <a:pt x="270" y="2103"/>
                    <a:pt x="266" y="2126"/>
                  </a:cubicBezTo>
                  <a:cubicBezTo>
                    <a:pt x="652" y="2456"/>
                    <a:pt x="1047" y="2774"/>
                    <a:pt x="1449" y="3084"/>
                  </a:cubicBezTo>
                  <a:cubicBezTo>
                    <a:pt x="1316" y="2672"/>
                    <a:pt x="1270" y="2236"/>
                    <a:pt x="1317" y="1805"/>
                  </a:cubicBezTo>
                  <a:cubicBezTo>
                    <a:pt x="985" y="1279"/>
                    <a:pt x="637" y="764"/>
                    <a:pt x="271" y="261"/>
                  </a:cubicBezTo>
                  <a:cubicBezTo>
                    <a:pt x="209" y="174"/>
                    <a:pt x="144" y="87"/>
                    <a:pt x="79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31"/>
            <p:cNvSpPr/>
            <p:nvPr/>
          </p:nvSpPr>
          <p:spPr>
            <a:xfrm>
              <a:off x="1822975" y="2301100"/>
              <a:ext cx="57925" cy="30300"/>
            </a:xfrm>
            <a:custGeom>
              <a:avLst/>
              <a:gdLst/>
              <a:ahLst/>
              <a:cxnLst/>
              <a:rect l="l" t="t" r="r" b="b"/>
              <a:pathLst>
                <a:path w="2317" h="1212" extrusionOk="0">
                  <a:moveTo>
                    <a:pt x="1104" y="0"/>
                  </a:moveTo>
                  <a:cubicBezTo>
                    <a:pt x="893" y="13"/>
                    <a:pt x="683" y="45"/>
                    <a:pt x="479" y="104"/>
                  </a:cubicBezTo>
                  <a:cubicBezTo>
                    <a:pt x="362" y="138"/>
                    <a:pt x="246" y="177"/>
                    <a:pt x="134" y="224"/>
                  </a:cubicBezTo>
                  <a:cubicBezTo>
                    <a:pt x="88" y="243"/>
                    <a:pt x="45" y="265"/>
                    <a:pt x="1" y="287"/>
                  </a:cubicBezTo>
                  <a:cubicBezTo>
                    <a:pt x="61" y="334"/>
                    <a:pt x="121" y="382"/>
                    <a:pt x="183" y="428"/>
                  </a:cubicBezTo>
                  <a:cubicBezTo>
                    <a:pt x="604" y="739"/>
                    <a:pt x="1052" y="999"/>
                    <a:pt x="1521" y="1211"/>
                  </a:cubicBezTo>
                  <a:cubicBezTo>
                    <a:pt x="1643" y="1147"/>
                    <a:pt x="1786" y="1106"/>
                    <a:pt x="1911" y="1071"/>
                  </a:cubicBezTo>
                  <a:cubicBezTo>
                    <a:pt x="2045" y="1033"/>
                    <a:pt x="2179" y="1006"/>
                    <a:pt x="2317" y="988"/>
                  </a:cubicBezTo>
                  <a:cubicBezTo>
                    <a:pt x="2181" y="884"/>
                    <a:pt x="2046" y="777"/>
                    <a:pt x="1912" y="671"/>
                  </a:cubicBezTo>
                  <a:cubicBezTo>
                    <a:pt x="1639" y="452"/>
                    <a:pt x="1371" y="228"/>
                    <a:pt x="1104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1800950" y="2205200"/>
              <a:ext cx="47950" cy="91000"/>
            </a:xfrm>
            <a:custGeom>
              <a:avLst/>
              <a:gdLst/>
              <a:ahLst/>
              <a:cxnLst/>
              <a:rect l="l" t="t" r="r" b="b"/>
              <a:pathLst>
                <a:path w="1918" h="3640" extrusionOk="0">
                  <a:moveTo>
                    <a:pt x="162" y="1"/>
                  </a:moveTo>
                  <a:cubicBezTo>
                    <a:pt x="162" y="3"/>
                    <a:pt x="162" y="4"/>
                    <a:pt x="162" y="6"/>
                  </a:cubicBezTo>
                  <a:cubicBezTo>
                    <a:pt x="23" y="626"/>
                    <a:pt x="1" y="1266"/>
                    <a:pt x="95" y="1894"/>
                  </a:cubicBezTo>
                  <a:cubicBezTo>
                    <a:pt x="97" y="1909"/>
                    <a:pt x="93" y="1919"/>
                    <a:pt x="88" y="1929"/>
                  </a:cubicBezTo>
                  <a:cubicBezTo>
                    <a:pt x="674" y="2523"/>
                    <a:pt x="1285" y="3094"/>
                    <a:pt x="1918" y="3640"/>
                  </a:cubicBezTo>
                  <a:cubicBezTo>
                    <a:pt x="1806" y="3342"/>
                    <a:pt x="1757" y="3010"/>
                    <a:pt x="1736" y="2698"/>
                  </a:cubicBezTo>
                  <a:cubicBezTo>
                    <a:pt x="1725" y="2509"/>
                    <a:pt x="1725" y="2320"/>
                    <a:pt x="1739" y="2132"/>
                  </a:cubicBezTo>
                  <a:cubicBezTo>
                    <a:pt x="1753" y="1959"/>
                    <a:pt x="1760" y="1750"/>
                    <a:pt x="1831" y="1591"/>
                  </a:cubicBezTo>
                  <a:cubicBezTo>
                    <a:pt x="1833" y="1584"/>
                    <a:pt x="1836" y="1580"/>
                    <a:pt x="1839" y="1578"/>
                  </a:cubicBezTo>
                  <a:cubicBezTo>
                    <a:pt x="1517" y="1152"/>
                    <a:pt x="1173" y="741"/>
                    <a:pt x="756" y="406"/>
                  </a:cubicBezTo>
                  <a:cubicBezTo>
                    <a:pt x="567" y="255"/>
                    <a:pt x="368" y="121"/>
                    <a:pt x="162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31"/>
            <p:cNvSpPr/>
            <p:nvPr/>
          </p:nvSpPr>
          <p:spPr>
            <a:xfrm>
              <a:off x="1778025" y="2254150"/>
              <a:ext cx="70175" cy="52975"/>
            </a:xfrm>
            <a:custGeom>
              <a:avLst/>
              <a:gdLst/>
              <a:ahLst/>
              <a:cxnLst/>
              <a:rect l="l" t="t" r="r" b="b"/>
              <a:pathLst>
                <a:path w="2807" h="2119" extrusionOk="0">
                  <a:moveTo>
                    <a:pt x="894" y="1"/>
                  </a:moveTo>
                  <a:cubicBezTo>
                    <a:pt x="587" y="40"/>
                    <a:pt x="290" y="120"/>
                    <a:pt x="1" y="231"/>
                  </a:cubicBezTo>
                  <a:cubicBezTo>
                    <a:pt x="491" y="936"/>
                    <a:pt x="1068" y="1580"/>
                    <a:pt x="1738" y="2118"/>
                  </a:cubicBezTo>
                  <a:cubicBezTo>
                    <a:pt x="1801" y="2082"/>
                    <a:pt x="1867" y="2051"/>
                    <a:pt x="1930" y="2022"/>
                  </a:cubicBezTo>
                  <a:cubicBezTo>
                    <a:pt x="2036" y="1974"/>
                    <a:pt x="2145" y="1932"/>
                    <a:pt x="2256" y="1899"/>
                  </a:cubicBezTo>
                  <a:cubicBezTo>
                    <a:pt x="2435" y="1846"/>
                    <a:pt x="2620" y="1811"/>
                    <a:pt x="2806" y="1795"/>
                  </a:cubicBezTo>
                  <a:cubicBezTo>
                    <a:pt x="2145" y="1223"/>
                    <a:pt x="1507" y="625"/>
                    <a:pt x="894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31"/>
            <p:cNvSpPr/>
            <p:nvPr/>
          </p:nvSpPr>
          <p:spPr>
            <a:xfrm>
              <a:off x="1769900" y="2190050"/>
              <a:ext cx="33250" cy="61050"/>
            </a:xfrm>
            <a:custGeom>
              <a:avLst/>
              <a:gdLst/>
              <a:ahLst/>
              <a:cxnLst/>
              <a:rect l="l" t="t" r="r" b="b"/>
              <a:pathLst>
                <a:path w="1330" h="2442" extrusionOk="0">
                  <a:moveTo>
                    <a:pt x="43" y="0"/>
                  </a:moveTo>
                  <a:lnTo>
                    <a:pt x="43" y="0"/>
                  </a:lnTo>
                  <a:cubicBezTo>
                    <a:pt x="0" y="386"/>
                    <a:pt x="6" y="777"/>
                    <a:pt x="67" y="1161"/>
                  </a:cubicBezTo>
                  <a:cubicBezTo>
                    <a:pt x="67" y="1168"/>
                    <a:pt x="67" y="1174"/>
                    <a:pt x="66" y="1180"/>
                  </a:cubicBezTo>
                  <a:cubicBezTo>
                    <a:pt x="102" y="1222"/>
                    <a:pt x="139" y="1264"/>
                    <a:pt x="176" y="1306"/>
                  </a:cubicBezTo>
                  <a:cubicBezTo>
                    <a:pt x="520" y="1693"/>
                    <a:pt x="876" y="2071"/>
                    <a:pt x="1239" y="2442"/>
                  </a:cubicBezTo>
                  <a:cubicBezTo>
                    <a:pt x="1152" y="1825"/>
                    <a:pt x="1177" y="1196"/>
                    <a:pt x="1314" y="587"/>
                  </a:cubicBezTo>
                  <a:cubicBezTo>
                    <a:pt x="1317" y="575"/>
                    <a:pt x="1322" y="567"/>
                    <a:pt x="1330" y="563"/>
                  </a:cubicBezTo>
                  <a:cubicBezTo>
                    <a:pt x="923" y="332"/>
                    <a:pt x="489" y="152"/>
                    <a:pt x="43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31"/>
            <p:cNvSpPr/>
            <p:nvPr/>
          </p:nvSpPr>
          <p:spPr>
            <a:xfrm>
              <a:off x="1754500" y="2218825"/>
              <a:ext cx="43925" cy="39725"/>
            </a:xfrm>
            <a:custGeom>
              <a:avLst/>
              <a:gdLst/>
              <a:ahLst/>
              <a:cxnLst/>
              <a:rect l="l" t="t" r="r" b="b"/>
              <a:pathLst>
                <a:path w="1757" h="1589" extrusionOk="0">
                  <a:moveTo>
                    <a:pt x="190" y="0"/>
                  </a:moveTo>
                  <a:cubicBezTo>
                    <a:pt x="127" y="0"/>
                    <a:pt x="64" y="3"/>
                    <a:pt x="1" y="7"/>
                  </a:cubicBezTo>
                  <a:cubicBezTo>
                    <a:pt x="93" y="201"/>
                    <a:pt x="188" y="391"/>
                    <a:pt x="290" y="579"/>
                  </a:cubicBezTo>
                  <a:cubicBezTo>
                    <a:pt x="476" y="926"/>
                    <a:pt x="682" y="1264"/>
                    <a:pt x="905" y="1588"/>
                  </a:cubicBezTo>
                  <a:cubicBezTo>
                    <a:pt x="908" y="1586"/>
                    <a:pt x="912" y="1583"/>
                    <a:pt x="916" y="1581"/>
                  </a:cubicBezTo>
                  <a:cubicBezTo>
                    <a:pt x="1184" y="1457"/>
                    <a:pt x="1467" y="1380"/>
                    <a:pt x="1757" y="1336"/>
                  </a:cubicBezTo>
                  <a:cubicBezTo>
                    <a:pt x="1345" y="913"/>
                    <a:pt x="942" y="480"/>
                    <a:pt x="553" y="36"/>
                  </a:cubicBezTo>
                  <a:cubicBezTo>
                    <a:pt x="432" y="10"/>
                    <a:pt x="311" y="0"/>
                    <a:pt x="190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1738675" y="2180425"/>
              <a:ext cx="30800" cy="36800"/>
            </a:xfrm>
            <a:custGeom>
              <a:avLst/>
              <a:gdLst/>
              <a:ahLst/>
              <a:cxnLst/>
              <a:rect l="l" t="t" r="r" b="b"/>
              <a:pathLst>
                <a:path w="1232" h="1472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20"/>
                    <a:pt x="15" y="41"/>
                    <a:pt x="21" y="60"/>
                  </a:cubicBezTo>
                  <a:cubicBezTo>
                    <a:pt x="28" y="56"/>
                    <a:pt x="35" y="54"/>
                    <a:pt x="43" y="54"/>
                  </a:cubicBezTo>
                  <a:cubicBezTo>
                    <a:pt x="54" y="54"/>
                    <a:pt x="66" y="58"/>
                    <a:pt x="75" y="70"/>
                  </a:cubicBezTo>
                  <a:cubicBezTo>
                    <a:pt x="448" y="548"/>
                    <a:pt x="833" y="1014"/>
                    <a:pt x="1231" y="1471"/>
                  </a:cubicBezTo>
                  <a:cubicBezTo>
                    <a:pt x="1180" y="1106"/>
                    <a:pt x="1173" y="738"/>
                    <a:pt x="1218" y="371"/>
                  </a:cubicBezTo>
                  <a:cubicBezTo>
                    <a:pt x="1218" y="368"/>
                    <a:pt x="1220" y="363"/>
                    <a:pt x="1221" y="361"/>
                  </a:cubicBezTo>
                  <a:cubicBezTo>
                    <a:pt x="817" y="226"/>
                    <a:pt x="406" y="112"/>
                    <a:pt x="0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1740875" y="2186625"/>
              <a:ext cx="25500" cy="30950"/>
            </a:xfrm>
            <a:custGeom>
              <a:avLst/>
              <a:gdLst/>
              <a:ahLst/>
              <a:cxnLst/>
              <a:rect l="l" t="t" r="r" b="b"/>
              <a:pathLst>
                <a:path w="1020" h="1238" extrusionOk="0">
                  <a:moveTo>
                    <a:pt x="1" y="1"/>
                  </a:moveTo>
                  <a:lnTo>
                    <a:pt x="1" y="1"/>
                  </a:lnTo>
                  <a:cubicBezTo>
                    <a:pt x="155" y="420"/>
                    <a:pt x="328" y="833"/>
                    <a:pt x="520" y="1237"/>
                  </a:cubicBezTo>
                  <a:cubicBezTo>
                    <a:pt x="602" y="1221"/>
                    <a:pt x="687" y="1214"/>
                    <a:pt x="771" y="1214"/>
                  </a:cubicBezTo>
                  <a:cubicBezTo>
                    <a:pt x="854" y="1214"/>
                    <a:pt x="938" y="1221"/>
                    <a:pt x="1019" y="1234"/>
                  </a:cubicBezTo>
                  <a:cubicBezTo>
                    <a:pt x="671" y="832"/>
                    <a:pt x="330" y="420"/>
                    <a:pt x="1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31"/>
            <p:cNvSpPr/>
            <p:nvPr/>
          </p:nvSpPr>
          <p:spPr>
            <a:xfrm>
              <a:off x="1880775" y="2294725"/>
              <a:ext cx="28350" cy="48650"/>
            </a:xfrm>
            <a:custGeom>
              <a:avLst/>
              <a:gdLst/>
              <a:ahLst/>
              <a:cxnLst/>
              <a:rect l="l" t="t" r="r" b="b"/>
              <a:pathLst>
                <a:path w="1134" h="1946" extrusionOk="0">
                  <a:moveTo>
                    <a:pt x="21" y="0"/>
                  </a:moveTo>
                  <a:lnTo>
                    <a:pt x="21" y="0"/>
                  </a:lnTo>
                  <a:cubicBezTo>
                    <a:pt x="1" y="267"/>
                    <a:pt x="16" y="533"/>
                    <a:pt x="65" y="793"/>
                  </a:cubicBezTo>
                  <a:cubicBezTo>
                    <a:pt x="288" y="1079"/>
                    <a:pt x="508" y="1367"/>
                    <a:pt x="729" y="1654"/>
                  </a:cubicBezTo>
                  <a:cubicBezTo>
                    <a:pt x="864" y="1752"/>
                    <a:pt x="998" y="1850"/>
                    <a:pt x="1134" y="1945"/>
                  </a:cubicBezTo>
                  <a:cubicBezTo>
                    <a:pt x="802" y="1312"/>
                    <a:pt x="447" y="689"/>
                    <a:pt x="72" y="82"/>
                  </a:cubicBezTo>
                  <a:cubicBezTo>
                    <a:pt x="55" y="55"/>
                    <a:pt x="37" y="28"/>
                    <a:pt x="21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31"/>
            <p:cNvSpPr/>
            <p:nvPr/>
          </p:nvSpPr>
          <p:spPr>
            <a:xfrm>
              <a:off x="1846700" y="2246875"/>
              <a:ext cx="33250" cy="64525"/>
            </a:xfrm>
            <a:custGeom>
              <a:avLst/>
              <a:gdLst/>
              <a:ahLst/>
              <a:cxnLst/>
              <a:rect l="l" t="t" r="r" b="b"/>
              <a:pathLst>
                <a:path w="1330" h="2581" extrusionOk="0">
                  <a:moveTo>
                    <a:pt x="77" y="1"/>
                  </a:moveTo>
                  <a:cubicBezTo>
                    <a:pt x="67" y="162"/>
                    <a:pt x="24" y="325"/>
                    <a:pt x="11" y="486"/>
                  </a:cubicBezTo>
                  <a:cubicBezTo>
                    <a:pt x="0" y="640"/>
                    <a:pt x="0" y="795"/>
                    <a:pt x="6" y="948"/>
                  </a:cubicBezTo>
                  <a:cubicBezTo>
                    <a:pt x="152" y="1116"/>
                    <a:pt x="294" y="1287"/>
                    <a:pt x="436" y="1459"/>
                  </a:cubicBezTo>
                  <a:cubicBezTo>
                    <a:pt x="737" y="1792"/>
                    <a:pt x="1020" y="2141"/>
                    <a:pt x="1277" y="2501"/>
                  </a:cubicBezTo>
                  <a:cubicBezTo>
                    <a:pt x="1288" y="2515"/>
                    <a:pt x="1295" y="2529"/>
                    <a:pt x="1300" y="2544"/>
                  </a:cubicBezTo>
                  <a:cubicBezTo>
                    <a:pt x="1309" y="2556"/>
                    <a:pt x="1319" y="2568"/>
                    <a:pt x="1329" y="2580"/>
                  </a:cubicBezTo>
                  <a:cubicBezTo>
                    <a:pt x="1292" y="2324"/>
                    <a:pt x="1285" y="2064"/>
                    <a:pt x="1314" y="1805"/>
                  </a:cubicBezTo>
                  <a:cubicBezTo>
                    <a:pt x="982" y="1279"/>
                    <a:pt x="634" y="764"/>
                    <a:pt x="268" y="261"/>
                  </a:cubicBezTo>
                  <a:cubicBezTo>
                    <a:pt x="206" y="174"/>
                    <a:pt x="141" y="87"/>
                    <a:pt x="77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31"/>
            <p:cNvSpPr/>
            <p:nvPr/>
          </p:nvSpPr>
          <p:spPr>
            <a:xfrm>
              <a:off x="1802000" y="2205200"/>
              <a:ext cx="44950" cy="62375"/>
            </a:xfrm>
            <a:custGeom>
              <a:avLst/>
              <a:gdLst/>
              <a:ahLst/>
              <a:cxnLst/>
              <a:rect l="l" t="t" r="r" b="b"/>
              <a:pathLst>
                <a:path w="1798" h="2495" extrusionOk="0">
                  <a:moveTo>
                    <a:pt x="121" y="1"/>
                  </a:moveTo>
                  <a:cubicBezTo>
                    <a:pt x="120" y="3"/>
                    <a:pt x="120" y="4"/>
                    <a:pt x="120" y="6"/>
                  </a:cubicBezTo>
                  <a:cubicBezTo>
                    <a:pt x="53" y="305"/>
                    <a:pt x="13" y="609"/>
                    <a:pt x="1" y="915"/>
                  </a:cubicBezTo>
                  <a:cubicBezTo>
                    <a:pt x="291" y="1147"/>
                    <a:pt x="582" y="1375"/>
                    <a:pt x="853" y="1628"/>
                  </a:cubicBezTo>
                  <a:cubicBezTo>
                    <a:pt x="1146" y="1903"/>
                    <a:pt x="1423" y="2194"/>
                    <a:pt x="1688" y="2494"/>
                  </a:cubicBezTo>
                  <a:cubicBezTo>
                    <a:pt x="1687" y="2373"/>
                    <a:pt x="1688" y="2252"/>
                    <a:pt x="1697" y="2132"/>
                  </a:cubicBezTo>
                  <a:cubicBezTo>
                    <a:pt x="1711" y="1959"/>
                    <a:pt x="1718" y="1751"/>
                    <a:pt x="1789" y="1591"/>
                  </a:cubicBezTo>
                  <a:cubicBezTo>
                    <a:pt x="1791" y="1584"/>
                    <a:pt x="1794" y="1580"/>
                    <a:pt x="1797" y="1578"/>
                  </a:cubicBezTo>
                  <a:cubicBezTo>
                    <a:pt x="1475" y="1152"/>
                    <a:pt x="1131" y="741"/>
                    <a:pt x="714" y="406"/>
                  </a:cubicBezTo>
                  <a:cubicBezTo>
                    <a:pt x="525" y="255"/>
                    <a:pt x="326" y="122"/>
                    <a:pt x="121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31"/>
            <p:cNvSpPr/>
            <p:nvPr/>
          </p:nvSpPr>
          <p:spPr>
            <a:xfrm>
              <a:off x="1770300" y="2190025"/>
              <a:ext cx="32850" cy="36250"/>
            </a:xfrm>
            <a:custGeom>
              <a:avLst/>
              <a:gdLst/>
              <a:ahLst/>
              <a:cxnLst/>
              <a:rect l="l" t="t" r="r" b="b"/>
              <a:pathLst>
                <a:path w="1314" h="1450" extrusionOk="0">
                  <a:moveTo>
                    <a:pt x="27" y="0"/>
                  </a:moveTo>
                  <a:cubicBezTo>
                    <a:pt x="8" y="168"/>
                    <a:pt x="1" y="337"/>
                    <a:pt x="1" y="505"/>
                  </a:cubicBezTo>
                  <a:cubicBezTo>
                    <a:pt x="154" y="622"/>
                    <a:pt x="305" y="740"/>
                    <a:pt x="451" y="857"/>
                  </a:cubicBezTo>
                  <a:cubicBezTo>
                    <a:pt x="696" y="1052"/>
                    <a:pt x="937" y="1252"/>
                    <a:pt x="1180" y="1450"/>
                  </a:cubicBezTo>
                  <a:cubicBezTo>
                    <a:pt x="1196" y="1161"/>
                    <a:pt x="1234" y="871"/>
                    <a:pt x="1298" y="588"/>
                  </a:cubicBezTo>
                  <a:cubicBezTo>
                    <a:pt x="1301" y="576"/>
                    <a:pt x="1306" y="569"/>
                    <a:pt x="1314" y="564"/>
                  </a:cubicBezTo>
                  <a:cubicBezTo>
                    <a:pt x="907" y="333"/>
                    <a:pt x="473" y="153"/>
                    <a:pt x="27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31"/>
            <p:cNvSpPr/>
            <p:nvPr/>
          </p:nvSpPr>
          <p:spPr>
            <a:xfrm>
              <a:off x="1738675" y="2180425"/>
              <a:ext cx="30550" cy="20825"/>
            </a:xfrm>
            <a:custGeom>
              <a:avLst/>
              <a:gdLst/>
              <a:ahLst/>
              <a:cxnLst/>
              <a:rect l="l" t="t" r="r" b="b"/>
              <a:pathLst>
                <a:path w="1222" h="833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20"/>
                    <a:pt x="15" y="40"/>
                    <a:pt x="20" y="60"/>
                  </a:cubicBezTo>
                  <a:cubicBezTo>
                    <a:pt x="28" y="56"/>
                    <a:pt x="36" y="53"/>
                    <a:pt x="44" y="53"/>
                  </a:cubicBezTo>
                  <a:cubicBezTo>
                    <a:pt x="55" y="53"/>
                    <a:pt x="66" y="58"/>
                    <a:pt x="75" y="70"/>
                  </a:cubicBezTo>
                  <a:cubicBezTo>
                    <a:pt x="114" y="119"/>
                    <a:pt x="154" y="167"/>
                    <a:pt x="192" y="215"/>
                  </a:cubicBezTo>
                  <a:cubicBezTo>
                    <a:pt x="545" y="380"/>
                    <a:pt x="876" y="598"/>
                    <a:pt x="1191" y="833"/>
                  </a:cubicBezTo>
                  <a:cubicBezTo>
                    <a:pt x="1192" y="678"/>
                    <a:pt x="1199" y="524"/>
                    <a:pt x="1218" y="371"/>
                  </a:cubicBezTo>
                  <a:cubicBezTo>
                    <a:pt x="1218" y="368"/>
                    <a:pt x="1220" y="363"/>
                    <a:pt x="1221" y="361"/>
                  </a:cubicBezTo>
                  <a:cubicBezTo>
                    <a:pt x="817" y="226"/>
                    <a:pt x="406" y="112"/>
                    <a:pt x="0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31"/>
            <p:cNvSpPr/>
            <p:nvPr/>
          </p:nvSpPr>
          <p:spPr>
            <a:xfrm>
              <a:off x="1466900" y="1777100"/>
              <a:ext cx="301450" cy="313600"/>
            </a:xfrm>
            <a:custGeom>
              <a:avLst/>
              <a:gdLst/>
              <a:ahLst/>
              <a:cxnLst/>
              <a:rect l="l" t="t" r="r" b="b"/>
              <a:pathLst>
                <a:path w="12058" h="12544" extrusionOk="0">
                  <a:moveTo>
                    <a:pt x="6236" y="446"/>
                  </a:moveTo>
                  <a:cubicBezTo>
                    <a:pt x="6248" y="457"/>
                    <a:pt x="6264" y="463"/>
                    <a:pt x="6280" y="463"/>
                  </a:cubicBezTo>
                  <a:cubicBezTo>
                    <a:pt x="6292" y="463"/>
                    <a:pt x="6304" y="460"/>
                    <a:pt x="6316" y="453"/>
                  </a:cubicBezTo>
                  <a:cubicBezTo>
                    <a:pt x="6332" y="613"/>
                    <a:pt x="6411" y="782"/>
                    <a:pt x="6450" y="933"/>
                  </a:cubicBezTo>
                  <a:cubicBezTo>
                    <a:pt x="6498" y="1113"/>
                    <a:pt x="6540" y="1296"/>
                    <a:pt x="6573" y="1480"/>
                  </a:cubicBezTo>
                  <a:cubicBezTo>
                    <a:pt x="6641" y="1860"/>
                    <a:pt x="6676" y="2250"/>
                    <a:pt x="6674" y="2638"/>
                  </a:cubicBezTo>
                  <a:cubicBezTo>
                    <a:pt x="6672" y="3420"/>
                    <a:pt x="6520" y="4174"/>
                    <a:pt x="6264" y="4910"/>
                  </a:cubicBezTo>
                  <a:cubicBezTo>
                    <a:pt x="6206" y="4902"/>
                    <a:pt x="6147" y="4899"/>
                    <a:pt x="6088" y="4899"/>
                  </a:cubicBezTo>
                  <a:cubicBezTo>
                    <a:pt x="6066" y="4899"/>
                    <a:pt x="6044" y="4899"/>
                    <a:pt x="6023" y="4900"/>
                  </a:cubicBezTo>
                  <a:cubicBezTo>
                    <a:pt x="6063" y="4760"/>
                    <a:pt x="6058" y="4597"/>
                    <a:pt x="6068" y="4452"/>
                  </a:cubicBezTo>
                  <a:cubicBezTo>
                    <a:pt x="6080" y="4286"/>
                    <a:pt x="6090" y="4122"/>
                    <a:pt x="6098" y="3957"/>
                  </a:cubicBezTo>
                  <a:cubicBezTo>
                    <a:pt x="6112" y="3626"/>
                    <a:pt x="6122" y="3295"/>
                    <a:pt x="6121" y="2964"/>
                  </a:cubicBezTo>
                  <a:cubicBezTo>
                    <a:pt x="6122" y="2321"/>
                    <a:pt x="6115" y="1661"/>
                    <a:pt x="6023" y="1024"/>
                  </a:cubicBezTo>
                  <a:cubicBezTo>
                    <a:pt x="6021" y="1016"/>
                    <a:pt x="6014" y="1012"/>
                    <a:pt x="6008" y="1012"/>
                  </a:cubicBezTo>
                  <a:cubicBezTo>
                    <a:pt x="6002" y="1012"/>
                    <a:pt x="5996" y="1015"/>
                    <a:pt x="5993" y="1019"/>
                  </a:cubicBezTo>
                  <a:cubicBezTo>
                    <a:pt x="5991" y="1022"/>
                    <a:pt x="5990" y="1025"/>
                    <a:pt x="5990" y="1028"/>
                  </a:cubicBezTo>
                  <a:cubicBezTo>
                    <a:pt x="5990" y="1680"/>
                    <a:pt x="6032" y="2332"/>
                    <a:pt x="6025" y="2987"/>
                  </a:cubicBezTo>
                  <a:cubicBezTo>
                    <a:pt x="6022" y="3310"/>
                    <a:pt x="6013" y="3632"/>
                    <a:pt x="5998" y="3955"/>
                  </a:cubicBezTo>
                  <a:cubicBezTo>
                    <a:pt x="5990" y="4112"/>
                    <a:pt x="5983" y="4270"/>
                    <a:pt x="5972" y="4427"/>
                  </a:cubicBezTo>
                  <a:cubicBezTo>
                    <a:pt x="5964" y="4583"/>
                    <a:pt x="5931" y="4752"/>
                    <a:pt x="5950" y="4907"/>
                  </a:cubicBezTo>
                  <a:cubicBezTo>
                    <a:pt x="5909" y="4911"/>
                    <a:pt x="5867" y="4917"/>
                    <a:pt x="5826" y="4925"/>
                  </a:cubicBezTo>
                  <a:cubicBezTo>
                    <a:pt x="5834" y="4896"/>
                    <a:pt x="5837" y="4867"/>
                    <a:pt x="5842" y="4835"/>
                  </a:cubicBezTo>
                  <a:cubicBezTo>
                    <a:pt x="5857" y="4745"/>
                    <a:pt x="5869" y="4656"/>
                    <a:pt x="5878" y="4566"/>
                  </a:cubicBezTo>
                  <a:cubicBezTo>
                    <a:pt x="5896" y="4367"/>
                    <a:pt x="5895" y="4166"/>
                    <a:pt x="5878" y="3969"/>
                  </a:cubicBezTo>
                  <a:cubicBezTo>
                    <a:pt x="5841" y="3567"/>
                    <a:pt x="5732" y="3184"/>
                    <a:pt x="5567" y="2816"/>
                  </a:cubicBezTo>
                  <a:cubicBezTo>
                    <a:pt x="5469" y="2599"/>
                    <a:pt x="5352" y="2384"/>
                    <a:pt x="5237" y="2167"/>
                  </a:cubicBezTo>
                  <a:cubicBezTo>
                    <a:pt x="5283" y="2047"/>
                    <a:pt x="5317" y="1922"/>
                    <a:pt x="5363" y="1801"/>
                  </a:cubicBezTo>
                  <a:cubicBezTo>
                    <a:pt x="5431" y="1620"/>
                    <a:pt x="5511" y="1446"/>
                    <a:pt x="5606" y="1278"/>
                  </a:cubicBezTo>
                  <a:cubicBezTo>
                    <a:pt x="5677" y="1150"/>
                    <a:pt x="5755" y="1026"/>
                    <a:pt x="5841" y="908"/>
                  </a:cubicBezTo>
                  <a:cubicBezTo>
                    <a:pt x="5862" y="880"/>
                    <a:pt x="5882" y="853"/>
                    <a:pt x="5904" y="824"/>
                  </a:cubicBezTo>
                  <a:cubicBezTo>
                    <a:pt x="5960" y="749"/>
                    <a:pt x="6020" y="677"/>
                    <a:pt x="6082" y="608"/>
                  </a:cubicBezTo>
                  <a:cubicBezTo>
                    <a:pt x="6113" y="573"/>
                    <a:pt x="6146" y="538"/>
                    <a:pt x="6178" y="505"/>
                  </a:cubicBezTo>
                  <a:cubicBezTo>
                    <a:pt x="6195" y="486"/>
                    <a:pt x="6214" y="469"/>
                    <a:pt x="6232" y="450"/>
                  </a:cubicBezTo>
                  <a:cubicBezTo>
                    <a:pt x="6232" y="450"/>
                    <a:pt x="6233" y="449"/>
                    <a:pt x="6236" y="446"/>
                  </a:cubicBezTo>
                  <a:close/>
                  <a:moveTo>
                    <a:pt x="8186" y="239"/>
                  </a:moveTo>
                  <a:lnTo>
                    <a:pt x="8186" y="239"/>
                  </a:lnTo>
                  <a:cubicBezTo>
                    <a:pt x="8174" y="1061"/>
                    <a:pt x="8055" y="1880"/>
                    <a:pt x="7826" y="2672"/>
                  </a:cubicBezTo>
                  <a:cubicBezTo>
                    <a:pt x="7701" y="3101"/>
                    <a:pt x="7545" y="3522"/>
                    <a:pt x="7359" y="3927"/>
                  </a:cubicBezTo>
                  <a:cubicBezTo>
                    <a:pt x="7268" y="4127"/>
                    <a:pt x="7170" y="4322"/>
                    <a:pt x="7065" y="4515"/>
                  </a:cubicBezTo>
                  <a:cubicBezTo>
                    <a:pt x="6963" y="4705"/>
                    <a:pt x="6825" y="4896"/>
                    <a:pt x="6752" y="5101"/>
                  </a:cubicBezTo>
                  <a:cubicBezTo>
                    <a:pt x="6704" y="5067"/>
                    <a:pt x="6652" y="5037"/>
                    <a:pt x="6599" y="5012"/>
                  </a:cubicBezTo>
                  <a:cubicBezTo>
                    <a:pt x="6845" y="4388"/>
                    <a:pt x="7058" y="3746"/>
                    <a:pt x="7257" y="3105"/>
                  </a:cubicBezTo>
                  <a:cubicBezTo>
                    <a:pt x="7462" y="2445"/>
                    <a:pt x="7651" y="1777"/>
                    <a:pt x="7796" y="1101"/>
                  </a:cubicBezTo>
                  <a:cubicBezTo>
                    <a:pt x="7801" y="1083"/>
                    <a:pt x="7787" y="1072"/>
                    <a:pt x="7774" y="1072"/>
                  </a:cubicBezTo>
                  <a:cubicBezTo>
                    <a:pt x="7765" y="1072"/>
                    <a:pt x="7756" y="1077"/>
                    <a:pt x="7753" y="1088"/>
                  </a:cubicBezTo>
                  <a:cubicBezTo>
                    <a:pt x="7554" y="1751"/>
                    <a:pt x="7363" y="2417"/>
                    <a:pt x="7153" y="3076"/>
                  </a:cubicBezTo>
                  <a:cubicBezTo>
                    <a:pt x="6949" y="3713"/>
                    <a:pt x="6723" y="4340"/>
                    <a:pt x="6498" y="4969"/>
                  </a:cubicBezTo>
                  <a:cubicBezTo>
                    <a:pt x="6455" y="4953"/>
                    <a:pt x="6410" y="4939"/>
                    <a:pt x="6364" y="4929"/>
                  </a:cubicBezTo>
                  <a:cubicBezTo>
                    <a:pt x="6666" y="4206"/>
                    <a:pt x="6804" y="3401"/>
                    <a:pt x="6803" y="2620"/>
                  </a:cubicBezTo>
                  <a:cubicBezTo>
                    <a:pt x="6803" y="2267"/>
                    <a:pt x="6773" y="1915"/>
                    <a:pt x="6715" y="1568"/>
                  </a:cubicBezTo>
                  <a:cubicBezTo>
                    <a:pt x="7010" y="1317"/>
                    <a:pt x="7299" y="1062"/>
                    <a:pt x="7590" y="808"/>
                  </a:cubicBezTo>
                  <a:cubicBezTo>
                    <a:pt x="7796" y="628"/>
                    <a:pt x="8015" y="454"/>
                    <a:pt x="8186" y="239"/>
                  </a:cubicBezTo>
                  <a:close/>
                  <a:moveTo>
                    <a:pt x="4600" y="830"/>
                  </a:moveTo>
                  <a:cubicBezTo>
                    <a:pt x="4665" y="1345"/>
                    <a:pt x="4910" y="1815"/>
                    <a:pt x="5152" y="2277"/>
                  </a:cubicBezTo>
                  <a:lnTo>
                    <a:pt x="5153" y="2278"/>
                  </a:lnTo>
                  <a:cubicBezTo>
                    <a:pt x="5152" y="2283"/>
                    <a:pt x="5157" y="2287"/>
                    <a:pt x="5160" y="2290"/>
                  </a:cubicBezTo>
                  <a:cubicBezTo>
                    <a:pt x="5217" y="2398"/>
                    <a:pt x="5273" y="2506"/>
                    <a:pt x="5328" y="2613"/>
                  </a:cubicBezTo>
                  <a:cubicBezTo>
                    <a:pt x="5505" y="2970"/>
                    <a:pt x="5648" y="3336"/>
                    <a:pt x="5715" y="3730"/>
                  </a:cubicBezTo>
                  <a:cubicBezTo>
                    <a:pt x="5750" y="3934"/>
                    <a:pt x="5765" y="4142"/>
                    <a:pt x="5760" y="4350"/>
                  </a:cubicBezTo>
                  <a:cubicBezTo>
                    <a:pt x="5758" y="4449"/>
                    <a:pt x="5751" y="4548"/>
                    <a:pt x="5741" y="4648"/>
                  </a:cubicBezTo>
                  <a:cubicBezTo>
                    <a:pt x="5736" y="4700"/>
                    <a:pt x="5729" y="4750"/>
                    <a:pt x="5721" y="4801"/>
                  </a:cubicBezTo>
                  <a:cubicBezTo>
                    <a:pt x="5718" y="4827"/>
                    <a:pt x="5716" y="4873"/>
                    <a:pt x="5706" y="4910"/>
                  </a:cubicBezTo>
                  <a:cubicBezTo>
                    <a:pt x="5704" y="4910"/>
                    <a:pt x="5701" y="4910"/>
                    <a:pt x="5698" y="4912"/>
                  </a:cubicBezTo>
                  <a:cubicBezTo>
                    <a:pt x="5674" y="4918"/>
                    <a:pt x="5659" y="4939"/>
                    <a:pt x="5658" y="4963"/>
                  </a:cubicBezTo>
                  <a:cubicBezTo>
                    <a:pt x="5657" y="4966"/>
                    <a:pt x="5658" y="4968"/>
                    <a:pt x="5659" y="4971"/>
                  </a:cubicBezTo>
                  <a:cubicBezTo>
                    <a:pt x="5614" y="4987"/>
                    <a:pt x="5569" y="5004"/>
                    <a:pt x="5525" y="5024"/>
                  </a:cubicBezTo>
                  <a:cubicBezTo>
                    <a:pt x="5525" y="5021"/>
                    <a:pt x="5525" y="5017"/>
                    <a:pt x="5523" y="5012"/>
                  </a:cubicBezTo>
                  <a:cubicBezTo>
                    <a:pt x="5452" y="4771"/>
                    <a:pt x="5330" y="4541"/>
                    <a:pt x="5243" y="4304"/>
                  </a:cubicBezTo>
                  <a:cubicBezTo>
                    <a:pt x="5163" y="4080"/>
                    <a:pt x="5090" y="3853"/>
                    <a:pt x="5023" y="3624"/>
                  </a:cubicBezTo>
                  <a:cubicBezTo>
                    <a:pt x="4885" y="3153"/>
                    <a:pt x="4776" y="2672"/>
                    <a:pt x="4692" y="2188"/>
                  </a:cubicBezTo>
                  <a:cubicBezTo>
                    <a:pt x="4691" y="2181"/>
                    <a:pt x="4684" y="2177"/>
                    <a:pt x="4678" y="2177"/>
                  </a:cubicBezTo>
                  <a:cubicBezTo>
                    <a:pt x="4670" y="2177"/>
                    <a:pt x="4661" y="2182"/>
                    <a:pt x="4662" y="2192"/>
                  </a:cubicBezTo>
                  <a:cubicBezTo>
                    <a:pt x="4716" y="2684"/>
                    <a:pt x="4808" y="3169"/>
                    <a:pt x="4941" y="3645"/>
                  </a:cubicBezTo>
                  <a:cubicBezTo>
                    <a:pt x="5009" y="3889"/>
                    <a:pt x="5088" y="4132"/>
                    <a:pt x="5173" y="4370"/>
                  </a:cubicBezTo>
                  <a:cubicBezTo>
                    <a:pt x="5254" y="4590"/>
                    <a:pt x="5328" y="4839"/>
                    <a:pt x="5448" y="5041"/>
                  </a:cubicBezTo>
                  <a:cubicBezTo>
                    <a:pt x="5453" y="5047"/>
                    <a:pt x="5458" y="5052"/>
                    <a:pt x="5464" y="5055"/>
                  </a:cubicBezTo>
                  <a:cubicBezTo>
                    <a:pt x="5454" y="5061"/>
                    <a:pt x="5443" y="5066"/>
                    <a:pt x="5433" y="5071"/>
                  </a:cubicBezTo>
                  <a:cubicBezTo>
                    <a:pt x="5345" y="5120"/>
                    <a:pt x="5263" y="5180"/>
                    <a:pt x="5184" y="5245"/>
                  </a:cubicBezTo>
                  <a:cubicBezTo>
                    <a:pt x="5183" y="5244"/>
                    <a:pt x="5183" y="5244"/>
                    <a:pt x="5183" y="5243"/>
                  </a:cubicBezTo>
                  <a:cubicBezTo>
                    <a:pt x="4755" y="4533"/>
                    <a:pt x="4465" y="3765"/>
                    <a:pt x="4380" y="2936"/>
                  </a:cubicBezTo>
                  <a:cubicBezTo>
                    <a:pt x="4309" y="2226"/>
                    <a:pt x="4382" y="1507"/>
                    <a:pt x="4600" y="830"/>
                  </a:cubicBezTo>
                  <a:close/>
                  <a:moveTo>
                    <a:pt x="9979" y="1614"/>
                  </a:moveTo>
                  <a:lnTo>
                    <a:pt x="9979" y="1614"/>
                  </a:lnTo>
                  <a:cubicBezTo>
                    <a:pt x="9863" y="2072"/>
                    <a:pt x="9737" y="2532"/>
                    <a:pt x="9544" y="2965"/>
                  </a:cubicBezTo>
                  <a:cubicBezTo>
                    <a:pt x="9357" y="3383"/>
                    <a:pt x="9106" y="3731"/>
                    <a:pt x="8781" y="4042"/>
                  </a:cubicBezTo>
                  <a:cubicBezTo>
                    <a:pt x="8429" y="4179"/>
                    <a:pt x="8092" y="4355"/>
                    <a:pt x="7781" y="4571"/>
                  </a:cubicBezTo>
                  <a:cubicBezTo>
                    <a:pt x="7484" y="4779"/>
                    <a:pt x="7184" y="5021"/>
                    <a:pt x="6967" y="5313"/>
                  </a:cubicBezTo>
                  <a:cubicBezTo>
                    <a:pt x="6949" y="5290"/>
                    <a:pt x="6931" y="5269"/>
                    <a:pt x="6913" y="5248"/>
                  </a:cubicBezTo>
                  <a:cubicBezTo>
                    <a:pt x="7761" y="4403"/>
                    <a:pt x="8533" y="3482"/>
                    <a:pt x="9174" y="2468"/>
                  </a:cubicBezTo>
                  <a:cubicBezTo>
                    <a:pt x="9183" y="2455"/>
                    <a:pt x="9171" y="2442"/>
                    <a:pt x="9159" y="2442"/>
                  </a:cubicBezTo>
                  <a:cubicBezTo>
                    <a:pt x="9154" y="2442"/>
                    <a:pt x="9148" y="2445"/>
                    <a:pt x="9144" y="2450"/>
                  </a:cubicBezTo>
                  <a:cubicBezTo>
                    <a:pt x="8438" y="3409"/>
                    <a:pt x="7679" y="4330"/>
                    <a:pt x="6835" y="5172"/>
                  </a:cubicBezTo>
                  <a:cubicBezTo>
                    <a:pt x="6820" y="5158"/>
                    <a:pt x="6803" y="5140"/>
                    <a:pt x="6784" y="5126"/>
                  </a:cubicBezTo>
                  <a:cubicBezTo>
                    <a:pt x="6905" y="4998"/>
                    <a:pt x="6993" y="4832"/>
                    <a:pt x="7082" y="4682"/>
                  </a:cubicBezTo>
                  <a:cubicBezTo>
                    <a:pt x="7171" y="4532"/>
                    <a:pt x="7255" y="4377"/>
                    <a:pt x="7333" y="4221"/>
                  </a:cubicBezTo>
                  <a:cubicBezTo>
                    <a:pt x="7491" y="3912"/>
                    <a:pt x="7628" y="3594"/>
                    <a:pt x="7747" y="3268"/>
                  </a:cubicBezTo>
                  <a:cubicBezTo>
                    <a:pt x="7810" y="3098"/>
                    <a:pt x="7866" y="2927"/>
                    <a:pt x="7918" y="2754"/>
                  </a:cubicBezTo>
                  <a:cubicBezTo>
                    <a:pt x="7925" y="2759"/>
                    <a:pt x="7933" y="2762"/>
                    <a:pt x="7942" y="2762"/>
                  </a:cubicBezTo>
                  <a:cubicBezTo>
                    <a:pt x="7949" y="2762"/>
                    <a:pt x="7956" y="2760"/>
                    <a:pt x="7964" y="2756"/>
                  </a:cubicBezTo>
                  <a:cubicBezTo>
                    <a:pt x="8133" y="2657"/>
                    <a:pt x="8283" y="2518"/>
                    <a:pt x="8439" y="2401"/>
                  </a:cubicBezTo>
                  <a:cubicBezTo>
                    <a:pt x="8604" y="2279"/>
                    <a:pt x="8773" y="2161"/>
                    <a:pt x="8947" y="2052"/>
                  </a:cubicBezTo>
                  <a:cubicBezTo>
                    <a:pt x="9269" y="1854"/>
                    <a:pt x="9611" y="1698"/>
                    <a:pt x="9979" y="1614"/>
                  </a:cubicBezTo>
                  <a:close/>
                  <a:moveTo>
                    <a:pt x="2013" y="2104"/>
                  </a:moveTo>
                  <a:cubicBezTo>
                    <a:pt x="2308" y="2333"/>
                    <a:pt x="2679" y="2443"/>
                    <a:pt x="3033" y="2564"/>
                  </a:cubicBezTo>
                  <a:cubicBezTo>
                    <a:pt x="3547" y="2740"/>
                    <a:pt x="3974" y="3009"/>
                    <a:pt x="4307" y="3445"/>
                  </a:cubicBezTo>
                  <a:cubicBezTo>
                    <a:pt x="4316" y="3457"/>
                    <a:pt x="4328" y="3462"/>
                    <a:pt x="4340" y="3463"/>
                  </a:cubicBezTo>
                  <a:cubicBezTo>
                    <a:pt x="4400" y="3755"/>
                    <a:pt x="4481" y="4043"/>
                    <a:pt x="4590" y="4322"/>
                  </a:cubicBezTo>
                  <a:cubicBezTo>
                    <a:pt x="4721" y="4662"/>
                    <a:pt x="4887" y="4993"/>
                    <a:pt x="5100" y="5290"/>
                  </a:cubicBezTo>
                  <a:cubicBezTo>
                    <a:pt x="5105" y="5295"/>
                    <a:pt x="5110" y="5301"/>
                    <a:pt x="5116" y="5305"/>
                  </a:cubicBezTo>
                  <a:cubicBezTo>
                    <a:pt x="5099" y="5319"/>
                    <a:pt x="5082" y="5337"/>
                    <a:pt x="5065" y="5353"/>
                  </a:cubicBezTo>
                  <a:cubicBezTo>
                    <a:pt x="4384" y="4548"/>
                    <a:pt x="3688" y="3756"/>
                    <a:pt x="2967" y="2988"/>
                  </a:cubicBezTo>
                  <a:cubicBezTo>
                    <a:pt x="2963" y="2984"/>
                    <a:pt x="2959" y="2983"/>
                    <a:pt x="2955" y="2983"/>
                  </a:cubicBezTo>
                  <a:cubicBezTo>
                    <a:pt x="2940" y="2983"/>
                    <a:pt x="2928" y="3002"/>
                    <a:pt x="2940" y="3017"/>
                  </a:cubicBezTo>
                  <a:cubicBezTo>
                    <a:pt x="3628" y="3815"/>
                    <a:pt x="4317" y="4614"/>
                    <a:pt x="4998" y="5421"/>
                  </a:cubicBezTo>
                  <a:cubicBezTo>
                    <a:pt x="4968" y="5451"/>
                    <a:pt x="4937" y="5484"/>
                    <a:pt x="4909" y="5519"/>
                  </a:cubicBezTo>
                  <a:cubicBezTo>
                    <a:pt x="4908" y="5513"/>
                    <a:pt x="4906" y="5506"/>
                    <a:pt x="4902" y="5500"/>
                  </a:cubicBezTo>
                  <a:cubicBezTo>
                    <a:pt x="4719" y="5197"/>
                    <a:pt x="4398" y="4965"/>
                    <a:pt x="4094" y="4792"/>
                  </a:cubicBezTo>
                  <a:cubicBezTo>
                    <a:pt x="3969" y="4720"/>
                    <a:pt x="3837" y="4658"/>
                    <a:pt x="3701" y="4602"/>
                  </a:cubicBezTo>
                  <a:cubicBezTo>
                    <a:pt x="3522" y="4416"/>
                    <a:pt x="3323" y="4249"/>
                    <a:pt x="3147" y="4058"/>
                  </a:cubicBezTo>
                  <a:cubicBezTo>
                    <a:pt x="2957" y="3851"/>
                    <a:pt x="2784" y="3629"/>
                    <a:pt x="2629" y="3394"/>
                  </a:cubicBezTo>
                  <a:cubicBezTo>
                    <a:pt x="2364" y="2994"/>
                    <a:pt x="2156" y="2561"/>
                    <a:pt x="2013" y="2104"/>
                  </a:cubicBezTo>
                  <a:close/>
                  <a:moveTo>
                    <a:pt x="10513" y="3862"/>
                  </a:moveTo>
                  <a:cubicBezTo>
                    <a:pt x="10836" y="3862"/>
                    <a:pt x="11156" y="3900"/>
                    <a:pt x="11471" y="3970"/>
                  </a:cubicBezTo>
                  <a:cubicBezTo>
                    <a:pt x="11191" y="4262"/>
                    <a:pt x="10894" y="4540"/>
                    <a:pt x="10582" y="4800"/>
                  </a:cubicBezTo>
                  <a:cubicBezTo>
                    <a:pt x="10236" y="5087"/>
                    <a:pt x="9872" y="5369"/>
                    <a:pt x="9473" y="5579"/>
                  </a:cubicBezTo>
                  <a:cubicBezTo>
                    <a:pt x="8942" y="5858"/>
                    <a:pt x="8349" y="5994"/>
                    <a:pt x="7753" y="5994"/>
                  </a:cubicBezTo>
                  <a:cubicBezTo>
                    <a:pt x="7554" y="5994"/>
                    <a:pt x="7354" y="5979"/>
                    <a:pt x="7156" y="5949"/>
                  </a:cubicBezTo>
                  <a:cubicBezTo>
                    <a:pt x="7157" y="5841"/>
                    <a:pt x="7142" y="5735"/>
                    <a:pt x="7116" y="5634"/>
                  </a:cubicBezTo>
                  <a:lnTo>
                    <a:pt x="7116" y="5634"/>
                  </a:lnTo>
                  <a:cubicBezTo>
                    <a:pt x="7121" y="5635"/>
                    <a:pt x="7125" y="5636"/>
                    <a:pt x="7130" y="5636"/>
                  </a:cubicBezTo>
                  <a:cubicBezTo>
                    <a:pt x="7139" y="5636"/>
                    <a:pt x="7148" y="5634"/>
                    <a:pt x="7158" y="5628"/>
                  </a:cubicBezTo>
                  <a:cubicBezTo>
                    <a:pt x="7700" y="5342"/>
                    <a:pt x="8235" y="5065"/>
                    <a:pt x="8806" y="4843"/>
                  </a:cubicBezTo>
                  <a:cubicBezTo>
                    <a:pt x="9361" y="4627"/>
                    <a:pt x="9941" y="4439"/>
                    <a:pt x="10523" y="4311"/>
                  </a:cubicBezTo>
                  <a:cubicBezTo>
                    <a:pt x="10550" y="4305"/>
                    <a:pt x="10541" y="4268"/>
                    <a:pt x="10517" y="4268"/>
                  </a:cubicBezTo>
                  <a:cubicBezTo>
                    <a:pt x="10516" y="4268"/>
                    <a:pt x="10515" y="4268"/>
                    <a:pt x="10513" y="4269"/>
                  </a:cubicBezTo>
                  <a:cubicBezTo>
                    <a:pt x="9906" y="4384"/>
                    <a:pt x="9315" y="4530"/>
                    <a:pt x="8733" y="4745"/>
                  </a:cubicBezTo>
                  <a:cubicBezTo>
                    <a:pt x="8172" y="4953"/>
                    <a:pt x="7604" y="5200"/>
                    <a:pt x="7096" y="5518"/>
                  </a:cubicBezTo>
                  <a:cubicBezTo>
                    <a:pt x="7091" y="5522"/>
                    <a:pt x="7088" y="5526"/>
                    <a:pt x="7084" y="5529"/>
                  </a:cubicBezTo>
                  <a:cubicBezTo>
                    <a:pt x="7069" y="5492"/>
                    <a:pt x="7053" y="5454"/>
                    <a:pt x="7034" y="5418"/>
                  </a:cubicBezTo>
                  <a:cubicBezTo>
                    <a:pt x="7037" y="5416"/>
                    <a:pt x="7040" y="5414"/>
                    <a:pt x="7043" y="5412"/>
                  </a:cubicBezTo>
                  <a:cubicBezTo>
                    <a:pt x="7282" y="5183"/>
                    <a:pt x="7505" y="4949"/>
                    <a:pt x="7773" y="4753"/>
                  </a:cubicBezTo>
                  <a:cubicBezTo>
                    <a:pt x="8029" y="4566"/>
                    <a:pt x="8304" y="4407"/>
                    <a:pt x="8592" y="4277"/>
                  </a:cubicBezTo>
                  <a:cubicBezTo>
                    <a:pt x="9185" y="4009"/>
                    <a:pt x="9836" y="3864"/>
                    <a:pt x="10487" y="3862"/>
                  </a:cubicBezTo>
                  <a:cubicBezTo>
                    <a:pt x="10496" y="3862"/>
                    <a:pt x="10504" y="3862"/>
                    <a:pt x="10513" y="3862"/>
                  </a:cubicBezTo>
                  <a:close/>
                  <a:moveTo>
                    <a:pt x="806" y="4006"/>
                  </a:moveTo>
                  <a:cubicBezTo>
                    <a:pt x="1496" y="4218"/>
                    <a:pt x="2216" y="4298"/>
                    <a:pt x="2915" y="4477"/>
                  </a:cubicBezTo>
                  <a:cubicBezTo>
                    <a:pt x="3274" y="4569"/>
                    <a:pt x="3629" y="4691"/>
                    <a:pt x="3957" y="4868"/>
                  </a:cubicBezTo>
                  <a:cubicBezTo>
                    <a:pt x="4118" y="4954"/>
                    <a:pt x="4273" y="5053"/>
                    <a:pt x="4415" y="5169"/>
                  </a:cubicBezTo>
                  <a:cubicBezTo>
                    <a:pt x="4563" y="5289"/>
                    <a:pt x="4684" y="5431"/>
                    <a:pt x="4814" y="5567"/>
                  </a:cubicBezTo>
                  <a:cubicBezTo>
                    <a:pt x="4826" y="5579"/>
                    <a:pt x="4839" y="5583"/>
                    <a:pt x="4852" y="5583"/>
                  </a:cubicBezTo>
                  <a:cubicBezTo>
                    <a:pt x="4855" y="5583"/>
                    <a:pt x="4857" y="5583"/>
                    <a:pt x="4860" y="5582"/>
                  </a:cubicBezTo>
                  <a:lnTo>
                    <a:pt x="4860" y="5582"/>
                  </a:lnTo>
                  <a:cubicBezTo>
                    <a:pt x="4781" y="5686"/>
                    <a:pt x="4712" y="5798"/>
                    <a:pt x="4655" y="5915"/>
                  </a:cubicBezTo>
                  <a:cubicBezTo>
                    <a:pt x="4580" y="5888"/>
                    <a:pt x="4498" y="5886"/>
                    <a:pt x="4422" y="5862"/>
                  </a:cubicBezTo>
                  <a:cubicBezTo>
                    <a:pt x="4317" y="5831"/>
                    <a:pt x="4217" y="5784"/>
                    <a:pt x="4121" y="5734"/>
                  </a:cubicBezTo>
                  <a:cubicBezTo>
                    <a:pt x="3900" y="5620"/>
                    <a:pt x="3683" y="5497"/>
                    <a:pt x="3465" y="5379"/>
                  </a:cubicBezTo>
                  <a:cubicBezTo>
                    <a:pt x="3013" y="5134"/>
                    <a:pt x="2558" y="4893"/>
                    <a:pt x="2101" y="4657"/>
                  </a:cubicBezTo>
                  <a:cubicBezTo>
                    <a:pt x="2098" y="4655"/>
                    <a:pt x="2094" y="4654"/>
                    <a:pt x="2091" y="4654"/>
                  </a:cubicBezTo>
                  <a:cubicBezTo>
                    <a:pt x="2072" y="4654"/>
                    <a:pt x="2060" y="4681"/>
                    <a:pt x="2080" y="4693"/>
                  </a:cubicBezTo>
                  <a:cubicBezTo>
                    <a:pt x="2544" y="4965"/>
                    <a:pt x="3012" y="5229"/>
                    <a:pt x="3482" y="5490"/>
                  </a:cubicBezTo>
                  <a:cubicBezTo>
                    <a:pt x="3695" y="5609"/>
                    <a:pt x="3905" y="5733"/>
                    <a:pt x="4123" y="5843"/>
                  </a:cubicBezTo>
                  <a:cubicBezTo>
                    <a:pt x="4241" y="5903"/>
                    <a:pt x="4429" y="6002"/>
                    <a:pt x="4581" y="6002"/>
                  </a:cubicBezTo>
                  <a:cubicBezTo>
                    <a:pt x="4592" y="6002"/>
                    <a:pt x="4603" y="6002"/>
                    <a:pt x="4613" y="6001"/>
                  </a:cubicBezTo>
                  <a:lnTo>
                    <a:pt x="4613" y="6001"/>
                  </a:lnTo>
                  <a:cubicBezTo>
                    <a:pt x="4586" y="6062"/>
                    <a:pt x="4561" y="6125"/>
                    <a:pt x="4539" y="6187"/>
                  </a:cubicBezTo>
                  <a:cubicBezTo>
                    <a:pt x="3809" y="6124"/>
                    <a:pt x="3123" y="5903"/>
                    <a:pt x="2496" y="5518"/>
                  </a:cubicBezTo>
                  <a:cubicBezTo>
                    <a:pt x="1846" y="5120"/>
                    <a:pt x="1295" y="4586"/>
                    <a:pt x="806" y="4006"/>
                  </a:cubicBezTo>
                  <a:close/>
                  <a:moveTo>
                    <a:pt x="2321" y="5555"/>
                  </a:moveTo>
                  <a:cubicBezTo>
                    <a:pt x="2370" y="5586"/>
                    <a:pt x="2417" y="5619"/>
                    <a:pt x="2467" y="5648"/>
                  </a:cubicBezTo>
                  <a:cubicBezTo>
                    <a:pt x="3076" y="6013"/>
                    <a:pt x="3790" y="6278"/>
                    <a:pt x="4508" y="6292"/>
                  </a:cubicBezTo>
                  <a:cubicBezTo>
                    <a:pt x="4501" y="6314"/>
                    <a:pt x="4497" y="6336"/>
                    <a:pt x="4492" y="6358"/>
                  </a:cubicBezTo>
                  <a:cubicBezTo>
                    <a:pt x="4486" y="6353"/>
                    <a:pt x="4477" y="6349"/>
                    <a:pt x="4469" y="6348"/>
                  </a:cubicBezTo>
                  <a:cubicBezTo>
                    <a:pt x="3891" y="6275"/>
                    <a:pt x="3312" y="6217"/>
                    <a:pt x="2731" y="6176"/>
                  </a:cubicBezTo>
                  <a:cubicBezTo>
                    <a:pt x="2301" y="6147"/>
                    <a:pt x="1868" y="6121"/>
                    <a:pt x="1437" y="6121"/>
                  </a:cubicBezTo>
                  <a:cubicBezTo>
                    <a:pt x="1286" y="6121"/>
                    <a:pt x="1135" y="6124"/>
                    <a:pt x="985" y="6131"/>
                  </a:cubicBezTo>
                  <a:cubicBezTo>
                    <a:pt x="964" y="6132"/>
                    <a:pt x="964" y="6162"/>
                    <a:pt x="985" y="6165"/>
                  </a:cubicBezTo>
                  <a:cubicBezTo>
                    <a:pt x="1565" y="6213"/>
                    <a:pt x="2148" y="6229"/>
                    <a:pt x="2729" y="6274"/>
                  </a:cubicBezTo>
                  <a:cubicBezTo>
                    <a:pt x="3310" y="6318"/>
                    <a:pt x="3890" y="6378"/>
                    <a:pt x="4466" y="6454"/>
                  </a:cubicBezTo>
                  <a:cubicBezTo>
                    <a:pt x="4468" y="6454"/>
                    <a:pt x="4469" y="6453"/>
                    <a:pt x="4471" y="6453"/>
                  </a:cubicBezTo>
                  <a:cubicBezTo>
                    <a:pt x="4462" y="6503"/>
                    <a:pt x="4454" y="6552"/>
                    <a:pt x="4449" y="6602"/>
                  </a:cubicBezTo>
                  <a:cubicBezTo>
                    <a:pt x="4448" y="6617"/>
                    <a:pt x="4447" y="6633"/>
                    <a:pt x="4447" y="6649"/>
                  </a:cubicBezTo>
                  <a:cubicBezTo>
                    <a:pt x="4441" y="6640"/>
                    <a:pt x="4432" y="6632"/>
                    <a:pt x="4419" y="6629"/>
                  </a:cubicBezTo>
                  <a:cubicBezTo>
                    <a:pt x="4241" y="6582"/>
                    <a:pt x="4043" y="6589"/>
                    <a:pt x="3861" y="6587"/>
                  </a:cubicBezTo>
                  <a:cubicBezTo>
                    <a:pt x="3824" y="6587"/>
                    <a:pt x="3787" y="6586"/>
                    <a:pt x="3750" y="6586"/>
                  </a:cubicBezTo>
                  <a:cubicBezTo>
                    <a:pt x="3591" y="6586"/>
                    <a:pt x="3430" y="6592"/>
                    <a:pt x="3271" y="6603"/>
                  </a:cubicBezTo>
                  <a:cubicBezTo>
                    <a:pt x="2903" y="6628"/>
                    <a:pt x="2537" y="6678"/>
                    <a:pt x="2176" y="6758"/>
                  </a:cubicBezTo>
                  <a:cubicBezTo>
                    <a:pt x="2122" y="6769"/>
                    <a:pt x="2070" y="6782"/>
                    <a:pt x="2019" y="6795"/>
                  </a:cubicBezTo>
                  <a:cubicBezTo>
                    <a:pt x="1722" y="6697"/>
                    <a:pt x="1417" y="6627"/>
                    <a:pt x="1128" y="6498"/>
                  </a:cubicBezTo>
                  <a:cubicBezTo>
                    <a:pt x="847" y="6373"/>
                    <a:pt x="581" y="6216"/>
                    <a:pt x="335" y="6031"/>
                  </a:cubicBezTo>
                  <a:cubicBezTo>
                    <a:pt x="633" y="5884"/>
                    <a:pt x="948" y="5769"/>
                    <a:pt x="1273" y="5693"/>
                  </a:cubicBezTo>
                  <a:cubicBezTo>
                    <a:pt x="1440" y="5652"/>
                    <a:pt x="1609" y="5623"/>
                    <a:pt x="1779" y="5602"/>
                  </a:cubicBezTo>
                  <a:cubicBezTo>
                    <a:pt x="1873" y="5592"/>
                    <a:pt x="1966" y="5582"/>
                    <a:pt x="2059" y="5577"/>
                  </a:cubicBezTo>
                  <a:cubicBezTo>
                    <a:pt x="2145" y="5572"/>
                    <a:pt x="2238" y="5582"/>
                    <a:pt x="2321" y="5555"/>
                  </a:cubicBezTo>
                  <a:close/>
                  <a:moveTo>
                    <a:pt x="9377" y="5782"/>
                  </a:moveTo>
                  <a:cubicBezTo>
                    <a:pt x="9381" y="5783"/>
                    <a:pt x="9384" y="5785"/>
                    <a:pt x="9388" y="5785"/>
                  </a:cubicBezTo>
                  <a:cubicBezTo>
                    <a:pt x="10282" y="5873"/>
                    <a:pt x="11078" y="6261"/>
                    <a:pt x="11864" y="6667"/>
                  </a:cubicBezTo>
                  <a:cubicBezTo>
                    <a:pt x="11085" y="7052"/>
                    <a:pt x="10217" y="7244"/>
                    <a:pt x="9349" y="7244"/>
                  </a:cubicBezTo>
                  <a:cubicBezTo>
                    <a:pt x="9190" y="7244"/>
                    <a:pt x="9032" y="7237"/>
                    <a:pt x="8874" y="7225"/>
                  </a:cubicBezTo>
                  <a:cubicBezTo>
                    <a:pt x="8294" y="6912"/>
                    <a:pt x="7650" y="6722"/>
                    <a:pt x="6989" y="6684"/>
                  </a:cubicBezTo>
                  <a:cubicBezTo>
                    <a:pt x="7032" y="6583"/>
                    <a:pt x="7069" y="6475"/>
                    <a:pt x="7097" y="6367"/>
                  </a:cubicBezTo>
                  <a:cubicBezTo>
                    <a:pt x="7310" y="6483"/>
                    <a:pt x="7560" y="6554"/>
                    <a:pt x="7790" y="6615"/>
                  </a:cubicBezTo>
                  <a:cubicBezTo>
                    <a:pt x="8049" y="6685"/>
                    <a:pt x="8312" y="6735"/>
                    <a:pt x="8578" y="6766"/>
                  </a:cubicBezTo>
                  <a:cubicBezTo>
                    <a:pt x="8789" y="6790"/>
                    <a:pt x="9007" y="6804"/>
                    <a:pt x="9226" y="6804"/>
                  </a:cubicBezTo>
                  <a:cubicBezTo>
                    <a:pt x="9557" y="6804"/>
                    <a:pt x="9889" y="6772"/>
                    <a:pt x="10202" y="6693"/>
                  </a:cubicBezTo>
                  <a:cubicBezTo>
                    <a:pt x="10249" y="6681"/>
                    <a:pt x="10234" y="6617"/>
                    <a:pt x="10191" y="6617"/>
                  </a:cubicBezTo>
                  <a:cubicBezTo>
                    <a:pt x="10188" y="6617"/>
                    <a:pt x="10186" y="6617"/>
                    <a:pt x="10184" y="6617"/>
                  </a:cubicBezTo>
                  <a:cubicBezTo>
                    <a:pt x="9824" y="6668"/>
                    <a:pt x="9470" y="6704"/>
                    <a:pt x="9113" y="6704"/>
                  </a:cubicBezTo>
                  <a:cubicBezTo>
                    <a:pt x="8943" y="6704"/>
                    <a:pt x="8772" y="6696"/>
                    <a:pt x="8600" y="6677"/>
                  </a:cubicBezTo>
                  <a:cubicBezTo>
                    <a:pt x="8335" y="6648"/>
                    <a:pt x="8072" y="6599"/>
                    <a:pt x="7814" y="6530"/>
                  </a:cubicBezTo>
                  <a:cubicBezTo>
                    <a:pt x="7575" y="6466"/>
                    <a:pt x="7349" y="6368"/>
                    <a:pt x="7112" y="6296"/>
                  </a:cubicBezTo>
                  <a:cubicBezTo>
                    <a:pt x="7131" y="6211"/>
                    <a:pt x="7145" y="6126"/>
                    <a:pt x="7152" y="6040"/>
                  </a:cubicBezTo>
                  <a:cubicBezTo>
                    <a:pt x="7386" y="6088"/>
                    <a:pt x="7623" y="6112"/>
                    <a:pt x="7861" y="6112"/>
                  </a:cubicBezTo>
                  <a:cubicBezTo>
                    <a:pt x="8382" y="6112"/>
                    <a:pt x="8901" y="5999"/>
                    <a:pt x="9377" y="5782"/>
                  </a:cubicBezTo>
                  <a:close/>
                  <a:moveTo>
                    <a:pt x="6103" y="5046"/>
                  </a:moveTo>
                  <a:cubicBezTo>
                    <a:pt x="6351" y="5046"/>
                    <a:pt x="6594" y="5131"/>
                    <a:pt x="6783" y="5328"/>
                  </a:cubicBezTo>
                  <a:cubicBezTo>
                    <a:pt x="7174" y="5735"/>
                    <a:pt x="6976" y="6430"/>
                    <a:pt x="6734" y="6865"/>
                  </a:cubicBezTo>
                  <a:cubicBezTo>
                    <a:pt x="6458" y="7361"/>
                    <a:pt x="5994" y="7733"/>
                    <a:pt x="5422" y="7808"/>
                  </a:cubicBezTo>
                  <a:cubicBezTo>
                    <a:pt x="5411" y="7809"/>
                    <a:pt x="5403" y="7813"/>
                    <a:pt x="5397" y="7819"/>
                  </a:cubicBezTo>
                  <a:cubicBezTo>
                    <a:pt x="5181" y="7748"/>
                    <a:pt x="4991" y="7652"/>
                    <a:pt x="4840" y="7472"/>
                  </a:cubicBezTo>
                  <a:cubicBezTo>
                    <a:pt x="4678" y="7277"/>
                    <a:pt x="4593" y="7031"/>
                    <a:pt x="4587" y="6777"/>
                  </a:cubicBezTo>
                  <a:cubicBezTo>
                    <a:pt x="4575" y="6228"/>
                    <a:pt x="4885" y="5671"/>
                    <a:pt x="5308" y="5334"/>
                  </a:cubicBezTo>
                  <a:cubicBezTo>
                    <a:pt x="5532" y="5155"/>
                    <a:pt x="5821" y="5046"/>
                    <a:pt x="6103" y="5046"/>
                  </a:cubicBezTo>
                  <a:close/>
                  <a:moveTo>
                    <a:pt x="4444" y="6701"/>
                  </a:moveTo>
                  <a:cubicBezTo>
                    <a:pt x="4443" y="6759"/>
                    <a:pt x="4445" y="6818"/>
                    <a:pt x="4450" y="6876"/>
                  </a:cubicBezTo>
                  <a:cubicBezTo>
                    <a:pt x="3446" y="6946"/>
                    <a:pt x="2449" y="7122"/>
                    <a:pt x="1485" y="7415"/>
                  </a:cubicBezTo>
                  <a:cubicBezTo>
                    <a:pt x="1466" y="7421"/>
                    <a:pt x="1470" y="7450"/>
                    <a:pt x="1489" y="7450"/>
                  </a:cubicBezTo>
                  <a:cubicBezTo>
                    <a:pt x="1490" y="7450"/>
                    <a:pt x="1492" y="7450"/>
                    <a:pt x="1494" y="7449"/>
                  </a:cubicBezTo>
                  <a:cubicBezTo>
                    <a:pt x="2472" y="7217"/>
                    <a:pt x="3462" y="7056"/>
                    <a:pt x="4464" y="6978"/>
                  </a:cubicBezTo>
                  <a:cubicBezTo>
                    <a:pt x="4469" y="7009"/>
                    <a:pt x="4475" y="7039"/>
                    <a:pt x="4484" y="7069"/>
                  </a:cubicBezTo>
                  <a:cubicBezTo>
                    <a:pt x="4047" y="7182"/>
                    <a:pt x="3616" y="7314"/>
                    <a:pt x="3190" y="7457"/>
                  </a:cubicBezTo>
                  <a:cubicBezTo>
                    <a:pt x="2815" y="7581"/>
                    <a:pt x="2452" y="7732"/>
                    <a:pt x="2122" y="7947"/>
                  </a:cubicBezTo>
                  <a:cubicBezTo>
                    <a:pt x="2121" y="7947"/>
                    <a:pt x="2120" y="7946"/>
                    <a:pt x="2118" y="7946"/>
                  </a:cubicBezTo>
                  <a:cubicBezTo>
                    <a:pt x="2117" y="7946"/>
                    <a:pt x="2116" y="7946"/>
                    <a:pt x="2115" y="7947"/>
                  </a:cubicBezTo>
                  <a:cubicBezTo>
                    <a:pt x="2082" y="7947"/>
                    <a:pt x="2049" y="7947"/>
                    <a:pt x="2016" y="7947"/>
                  </a:cubicBezTo>
                  <a:cubicBezTo>
                    <a:pt x="1395" y="7947"/>
                    <a:pt x="796" y="7862"/>
                    <a:pt x="222" y="7623"/>
                  </a:cubicBezTo>
                  <a:cubicBezTo>
                    <a:pt x="836" y="7284"/>
                    <a:pt x="1496" y="7034"/>
                    <a:pt x="2183" y="6881"/>
                  </a:cubicBezTo>
                  <a:cubicBezTo>
                    <a:pt x="2548" y="6801"/>
                    <a:pt x="2918" y="6748"/>
                    <a:pt x="3292" y="6724"/>
                  </a:cubicBezTo>
                  <a:cubicBezTo>
                    <a:pt x="3438" y="6714"/>
                    <a:pt x="3586" y="6708"/>
                    <a:pt x="3734" y="6708"/>
                  </a:cubicBezTo>
                  <a:cubicBezTo>
                    <a:pt x="3768" y="6708"/>
                    <a:pt x="3803" y="6709"/>
                    <a:pt x="3838" y="6709"/>
                  </a:cubicBezTo>
                  <a:cubicBezTo>
                    <a:pt x="3985" y="6710"/>
                    <a:pt x="4139" y="6729"/>
                    <a:pt x="4290" y="6729"/>
                  </a:cubicBezTo>
                  <a:cubicBezTo>
                    <a:pt x="4328" y="6729"/>
                    <a:pt x="4367" y="6728"/>
                    <a:pt x="4405" y="6725"/>
                  </a:cubicBezTo>
                  <a:cubicBezTo>
                    <a:pt x="4422" y="6724"/>
                    <a:pt x="4436" y="6713"/>
                    <a:pt x="4444" y="6701"/>
                  </a:cubicBezTo>
                  <a:close/>
                  <a:moveTo>
                    <a:pt x="6930" y="6817"/>
                  </a:moveTo>
                  <a:cubicBezTo>
                    <a:pt x="8378" y="6892"/>
                    <a:pt x="9741" y="7692"/>
                    <a:pt x="10503" y="8927"/>
                  </a:cubicBezTo>
                  <a:cubicBezTo>
                    <a:pt x="9186" y="8896"/>
                    <a:pt x="7901" y="8398"/>
                    <a:pt x="6907" y="7537"/>
                  </a:cubicBezTo>
                  <a:cubicBezTo>
                    <a:pt x="6823" y="7454"/>
                    <a:pt x="6736" y="7372"/>
                    <a:pt x="6644" y="7295"/>
                  </a:cubicBezTo>
                  <a:cubicBezTo>
                    <a:pt x="6638" y="7290"/>
                    <a:pt x="6634" y="7288"/>
                    <a:pt x="6628" y="7286"/>
                  </a:cubicBezTo>
                  <a:cubicBezTo>
                    <a:pt x="6696" y="7206"/>
                    <a:pt x="6755" y="7120"/>
                    <a:pt x="6810" y="7032"/>
                  </a:cubicBezTo>
                  <a:lnTo>
                    <a:pt x="6810" y="7033"/>
                  </a:lnTo>
                  <a:cubicBezTo>
                    <a:pt x="7235" y="7220"/>
                    <a:pt x="7653" y="7420"/>
                    <a:pt x="8066" y="7634"/>
                  </a:cubicBezTo>
                  <a:cubicBezTo>
                    <a:pt x="8477" y="7847"/>
                    <a:pt x="8875" y="8090"/>
                    <a:pt x="9292" y="8294"/>
                  </a:cubicBezTo>
                  <a:cubicBezTo>
                    <a:pt x="9294" y="8295"/>
                    <a:pt x="9296" y="8296"/>
                    <a:pt x="9299" y="8296"/>
                  </a:cubicBezTo>
                  <a:cubicBezTo>
                    <a:pt x="9311" y="8296"/>
                    <a:pt x="9318" y="8279"/>
                    <a:pt x="9305" y="8269"/>
                  </a:cubicBezTo>
                  <a:cubicBezTo>
                    <a:pt x="8937" y="7992"/>
                    <a:pt x="8522" y="7767"/>
                    <a:pt x="8114" y="7551"/>
                  </a:cubicBezTo>
                  <a:cubicBezTo>
                    <a:pt x="7705" y="7333"/>
                    <a:pt x="7286" y="7132"/>
                    <a:pt x="6861" y="6945"/>
                  </a:cubicBezTo>
                  <a:cubicBezTo>
                    <a:pt x="6884" y="6903"/>
                    <a:pt x="6907" y="6860"/>
                    <a:pt x="6930" y="6817"/>
                  </a:cubicBezTo>
                  <a:close/>
                  <a:moveTo>
                    <a:pt x="7353" y="8042"/>
                  </a:moveTo>
                  <a:cubicBezTo>
                    <a:pt x="7909" y="8419"/>
                    <a:pt x="8528" y="8700"/>
                    <a:pt x="9178" y="8871"/>
                  </a:cubicBezTo>
                  <a:cubicBezTo>
                    <a:pt x="9271" y="9091"/>
                    <a:pt x="9368" y="9309"/>
                    <a:pt x="9466" y="9526"/>
                  </a:cubicBezTo>
                  <a:cubicBezTo>
                    <a:pt x="9515" y="9634"/>
                    <a:pt x="9563" y="9740"/>
                    <a:pt x="9611" y="9848"/>
                  </a:cubicBezTo>
                  <a:cubicBezTo>
                    <a:pt x="9621" y="9870"/>
                    <a:pt x="9634" y="9892"/>
                    <a:pt x="9642" y="9916"/>
                  </a:cubicBezTo>
                  <a:cubicBezTo>
                    <a:pt x="9657" y="9952"/>
                    <a:pt x="9646" y="9954"/>
                    <a:pt x="9610" y="9958"/>
                  </a:cubicBezTo>
                  <a:cubicBezTo>
                    <a:pt x="9600" y="9960"/>
                    <a:pt x="9590" y="9960"/>
                    <a:pt x="9579" y="9960"/>
                  </a:cubicBezTo>
                  <a:cubicBezTo>
                    <a:pt x="9539" y="9960"/>
                    <a:pt x="9496" y="9952"/>
                    <a:pt x="9459" y="9949"/>
                  </a:cubicBezTo>
                  <a:cubicBezTo>
                    <a:pt x="9253" y="9932"/>
                    <a:pt x="9051" y="9899"/>
                    <a:pt x="8851" y="9852"/>
                  </a:cubicBezTo>
                  <a:cubicBezTo>
                    <a:pt x="8657" y="9806"/>
                    <a:pt x="8471" y="9737"/>
                    <a:pt x="8279" y="9681"/>
                  </a:cubicBezTo>
                  <a:cubicBezTo>
                    <a:pt x="8072" y="9197"/>
                    <a:pt x="7831" y="8726"/>
                    <a:pt x="7537" y="8296"/>
                  </a:cubicBezTo>
                  <a:lnTo>
                    <a:pt x="7537" y="8296"/>
                  </a:lnTo>
                  <a:cubicBezTo>
                    <a:pt x="7612" y="8352"/>
                    <a:pt x="7687" y="8409"/>
                    <a:pt x="7759" y="8467"/>
                  </a:cubicBezTo>
                  <a:cubicBezTo>
                    <a:pt x="7895" y="8577"/>
                    <a:pt x="8030" y="8687"/>
                    <a:pt x="8159" y="8803"/>
                  </a:cubicBezTo>
                  <a:cubicBezTo>
                    <a:pt x="8431" y="9043"/>
                    <a:pt x="8688" y="9296"/>
                    <a:pt x="8936" y="9560"/>
                  </a:cubicBezTo>
                  <a:cubicBezTo>
                    <a:pt x="8940" y="9564"/>
                    <a:pt x="8944" y="9566"/>
                    <a:pt x="8949" y="9566"/>
                  </a:cubicBezTo>
                  <a:cubicBezTo>
                    <a:pt x="8963" y="9566"/>
                    <a:pt x="8976" y="9547"/>
                    <a:pt x="8963" y="9532"/>
                  </a:cubicBezTo>
                  <a:cubicBezTo>
                    <a:pt x="8730" y="9249"/>
                    <a:pt x="8477" y="8981"/>
                    <a:pt x="8205" y="8732"/>
                  </a:cubicBezTo>
                  <a:cubicBezTo>
                    <a:pt x="8072" y="8610"/>
                    <a:pt x="7935" y="8494"/>
                    <a:pt x="7793" y="8382"/>
                  </a:cubicBezTo>
                  <a:cubicBezTo>
                    <a:pt x="7732" y="8332"/>
                    <a:pt x="7670" y="8285"/>
                    <a:pt x="7607" y="8238"/>
                  </a:cubicBezTo>
                  <a:cubicBezTo>
                    <a:pt x="7540" y="8187"/>
                    <a:pt x="7473" y="8124"/>
                    <a:pt x="7394" y="8097"/>
                  </a:cubicBezTo>
                  <a:cubicBezTo>
                    <a:pt x="7380" y="8079"/>
                    <a:pt x="7366" y="8059"/>
                    <a:pt x="7353" y="8042"/>
                  </a:cubicBezTo>
                  <a:close/>
                  <a:moveTo>
                    <a:pt x="6546" y="7378"/>
                  </a:moveTo>
                  <a:cubicBezTo>
                    <a:pt x="6547" y="7381"/>
                    <a:pt x="6548" y="7384"/>
                    <a:pt x="6551" y="7386"/>
                  </a:cubicBezTo>
                  <a:cubicBezTo>
                    <a:pt x="6633" y="7467"/>
                    <a:pt x="6717" y="7543"/>
                    <a:pt x="6803" y="7618"/>
                  </a:cubicBezTo>
                  <a:cubicBezTo>
                    <a:pt x="7736" y="8535"/>
                    <a:pt x="8218" y="9798"/>
                    <a:pt x="8651" y="11014"/>
                  </a:cubicBezTo>
                  <a:cubicBezTo>
                    <a:pt x="7280" y="10397"/>
                    <a:pt x="6229" y="9272"/>
                    <a:pt x="5608" y="7909"/>
                  </a:cubicBezTo>
                  <a:cubicBezTo>
                    <a:pt x="5763" y="7884"/>
                    <a:pt x="5908" y="7832"/>
                    <a:pt x="6044" y="7762"/>
                  </a:cubicBezTo>
                  <a:cubicBezTo>
                    <a:pt x="6212" y="8205"/>
                    <a:pt x="6492" y="8630"/>
                    <a:pt x="6781" y="9003"/>
                  </a:cubicBezTo>
                  <a:cubicBezTo>
                    <a:pt x="7081" y="9387"/>
                    <a:pt x="7444" y="9788"/>
                    <a:pt x="7864" y="10045"/>
                  </a:cubicBezTo>
                  <a:cubicBezTo>
                    <a:pt x="7867" y="10046"/>
                    <a:pt x="7869" y="10047"/>
                    <a:pt x="7871" y="10047"/>
                  </a:cubicBezTo>
                  <a:cubicBezTo>
                    <a:pt x="7882" y="10047"/>
                    <a:pt x="7890" y="10033"/>
                    <a:pt x="7881" y="10023"/>
                  </a:cubicBezTo>
                  <a:cubicBezTo>
                    <a:pt x="7708" y="9848"/>
                    <a:pt x="7520" y="9689"/>
                    <a:pt x="7350" y="9510"/>
                  </a:cubicBezTo>
                  <a:cubicBezTo>
                    <a:pt x="7182" y="9333"/>
                    <a:pt x="7022" y="9147"/>
                    <a:pt x="6874" y="8951"/>
                  </a:cubicBezTo>
                  <a:cubicBezTo>
                    <a:pt x="6727" y="8756"/>
                    <a:pt x="6589" y="8555"/>
                    <a:pt x="6465" y="8344"/>
                  </a:cubicBezTo>
                  <a:cubicBezTo>
                    <a:pt x="6344" y="8139"/>
                    <a:pt x="6248" y="7921"/>
                    <a:pt x="6139" y="7710"/>
                  </a:cubicBezTo>
                  <a:cubicBezTo>
                    <a:pt x="6289" y="7620"/>
                    <a:pt x="6425" y="7507"/>
                    <a:pt x="6546" y="7378"/>
                  </a:cubicBezTo>
                  <a:close/>
                  <a:moveTo>
                    <a:pt x="4506" y="7147"/>
                  </a:moveTo>
                  <a:cubicBezTo>
                    <a:pt x="4522" y="7194"/>
                    <a:pt x="4542" y="7241"/>
                    <a:pt x="4561" y="7285"/>
                  </a:cubicBezTo>
                  <a:cubicBezTo>
                    <a:pt x="4557" y="7287"/>
                    <a:pt x="4551" y="7287"/>
                    <a:pt x="4546" y="7290"/>
                  </a:cubicBezTo>
                  <a:cubicBezTo>
                    <a:pt x="3623" y="7815"/>
                    <a:pt x="2726" y="8408"/>
                    <a:pt x="1915" y="9095"/>
                  </a:cubicBezTo>
                  <a:cubicBezTo>
                    <a:pt x="1908" y="9101"/>
                    <a:pt x="1914" y="9113"/>
                    <a:pt x="1921" y="9113"/>
                  </a:cubicBezTo>
                  <a:cubicBezTo>
                    <a:pt x="1923" y="9113"/>
                    <a:pt x="1925" y="9112"/>
                    <a:pt x="1926" y="9111"/>
                  </a:cubicBezTo>
                  <a:cubicBezTo>
                    <a:pt x="2793" y="8496"/>
                    <a:pt x="3674" y="7909"/>
                    <a:pt x="4604" y="7394"/>
                  </a:cubicBezTo>
                  <a:cubicBezTo>
                    <a:pt x="4608" y="7392"/>
                    <a:pt x="4610" y="7389"/>
                    <a:pt x="4613" y="7386"/>
                  </a:cubicBezTo>
                  <a:cubicBezTo>
                    <a:pt x="4636" y="7426"/>
                    <a:pt x="4660" y="7464"/>
                    <a:pt x="4686" y="7500"/>
                  </a:cubicBezTo>
                  <a:cubicBezTo>
                    <a:pt x="4697" y="7517"/>
                    <a:pt x="4709" y="7531"/>
                    <a:pt x="4722" y="7547"/>
                  </a:cubicBezTo>
                  <a:cubicBezTo>
                    <a:pt x="4762" y="7595"/>
                    <a:pt x="4807" y="7641"/>
                    <a:pt x="4855" y="7684"/>
                  </a:cubicBezTo>
                  <a:cubicBezTo>
                    <a:pt x="4742" y="7780"/>
                    <a:pt x="4654" y="7902"/>
                    <a:pt x="4568" y="8021"/>
                  </a:cubicBezTo>
                  <a:cubicBezTo>
                    <a:pt x="4463" y="8164"/>
                    <a:pt x="4365" y="8312"/>
                    <a:pt x="4272" y="8462"/>
                  </a:cubicBezTo>
                  <a:cubicBezTo>
                    <a:pt x="4093" y="8752"/>
                    <a:pt x="3934" y="9054"/>
                    <a:pt x="3797" y="9367"/>
                  </a:cubicBezTo>
                  <a:cubicBezTo>
                    <a:pt x="3613" y="9786"/>
                    <a:pt x="3468" y="10221"/>
                    <a:pt x="3363" y="10667"/>
                  </a:cubicBezTo>
                  <a:cubicBezTo>
                    <a:pt x="2863" y="11014"/>
                    <a:pt x="2388" y="11394"/>
                    <a:pt x="1944" y="11810"/>
                  </a:cubicBezTo>
                  <a:cubicBezTo>
                    <a:pt x="1984" y="11460"/>
                    <a:pt x="2027" y="11108"/>
                    <a:pt x="2104" y="10764"/>
                  </a:cubicBezTo>
                  <a:cubicBezTo>
                    <a:pt x="2145" y="10570"/>
                    <a:pt x="2197" y="10378"/>
                    <a:pt x="2261" y="10190"/>
                  </a:cubicBezTo>
                  <a:cubicBezTo>
                    <a:pt x="2293" y="10094"/>
                    <a:pt x="2330" y="9999"/>
                    <a:pt x="2370" y="9906"/>
                  </a:cubicBezTo>
                  <a:cubicBezTo>
                    <a:pt x="2402" y="9831"/>
                    <a:pt x="2441" y="9756"/>
                    <a:pt x="2467" y="9678"/>
                  </a:cubicBezTo>
                  <a:cubicBezTo>
                    <a:pt x="2659" y="9623"/>
                    <a:pt x="2846" y="9555"/>
                    <a:pt x="3025" y="9459"/>
                  </a:cubicBezTo>
                  <a:cubicBezTo>
                    <a:pt x="3182" y="9374"/>
                    <a:pt x="3328" y="9273"/>
                    <a:pt x="3465" y="9163"/>
                  </a:cubicBezTo>
                  <a:lnTo>
                    <a:pt x="3465" y="9163"/>
                  </a:lnTo>
                  <a:cubicBezTo>
                    <a:pt x="3338" y="9351"/>
                    <a:pt x="3216" y="9543"/>
                    <a:pt x="3100" y="9738"/>
                  </a:cubicBezTo>
                  <a:cubicBezTo>
                    <a:pt x="2923" y="10036"/>
                    <a:pt x="2757" y="10345"/>
                    <a:pt x="2628" y="10668"/>
                  </a:cubicBezTo>
                  <a:cubicBezTo>
                    <a:pt x="2624" y="10680"/>
                    <a:pt x="2635" y="10689"/>
                    <a:pt x="2646" y="10689"/>
                  </a:cubicBezTo>
                  <a:cubicBezTo>
                    <a:pt x="2651" y="10689"/>
                    <a:pt x="2657" y="10687"/>
                    <a:pt x="2660" y="10681"/>
                  </a:cubicBezTo>
                  <a:cubicBezTo>
                    <a:pt x="2837" y="10378"/>
                    <a:pt x="3003" y="10068"/>
                    <a:pt x="3186" y="9767"/>
                  </a:cubicBezTo>
                  <a:cubicBezTo>
                    <a:pt x="3367" y="9468"/>
                    <a:pt x="3565" y="9179"/>
                    <a:pt x="3767" y="8891"/>
                  </a:cubicBezTo>
                  <a:cubicBezTo>
                    <a:pt x="4140" y="8512"/>
                    <a:pt x="4443" y="8054"/>
                    <a:pt x="4724" y="7611"/>
                  </a:cubicBezTo>
                  <a:cubicBezTo>
                    <a:pt x="4738" y="7587"/>
                    <a:pt x="4733" y="7564"/>
                    <a:pt x="4719" y="7549"/>
                  </a:cubicBezTo>
                  <a:cubicBezTo>
                    <a:pt x="4708" y="7536"/>
                    <a:pt x="4690" y="7527"/>
                    <a:pt x="4672" y="7527"/>
                  </a:cubicBezTo>
                  <a:cubicBezTo>
                    <a:pt x="4655" y="7527"/>
                    <a:pt x="4637" y="7535"/>
                    <a:pt x="4624" y="7553"/>
                  </a:cubicBezTo>
                  <a:cubicBezTo>
                    <a:pt x="4158" y="8230"/>
                    <a:pt x="3670" y="8971"/>
                    <a:pt x="2916" y="9358"/>
                  </a:cubicBezTo>
                  <a:cubicBezTo>
                    <a:pt x="2535" y="9555"/>
                    <a:pt x="2112" y="9627"/>
                    <a:pt x="1692" y="9680"/>
                  </a:cubicBezTo>
                  <a:cubicBezTo>
                    <a:pt x="1314" y="9729"/>
                    <a:pt x="934" y="9774"/>
                    <a:pt x="555" y="9820"/>
                  </a:cubicBezTo>
                  <a:cubicBezTo>
                    <a:pt x="1008" y="9190"/>
                    <a:pt x="1486" y="8552"/>
                    <a:pt x="2131" y="8108"/>
                  </a:cubicBezTo>
                  <a:cubicBezTo>
                    <a:pt x="2838" y="7619"/>
                    <a:pt x="3715" y="7452"/>
                    <a:pt x="4506" y="7147"/>
                  </a:cubicBezTo>
                  <a:close/>
                  <a:moveTo>
                    <a:pt x="5241" y="7892"/>
                  </a:moveTo>
                  <a:cubicBezTo>
                    <a:pt x="5288" y="7903"/>
                    <a:pt x="5336" y="7910"/>
                    <a:pt x="5384" y="7910"/>
                  </a:cubicBezTo>
                  <a:cubicBezTo>
                    <a:pt x="5387" y="7910"/>
                    <a:pt x="5390" y="7910"/>
                    <a:pt x="5393" y="7910"/>
                  </a:cubicBezTo>
                  <a:cubicBezTo>
                    <a:pt x="5403" y="7921"/>
                    <a:pt x="5417" y="7928"/>
                    <a:pt x="5435" y="7929"/>
                  </a:cubicBezTo>
                  <a:cubicBezTo>
                    <a:pt x="5446" y="7927"/>
                    <a:pt x="5456" y="7926"/>
                    <a:pt x="5467" y="7926"/>
                  </a:cubicBezTo>
                  <a:cubicBezTo>
                    <a:pt x="5460" y="7931"/>
                    <a:pt x="5456" y="7937"/>
                    <a:pt x="5454" y="7946"/>
                  </a:cubicBezTo>
                  <a:cubicBezTo>
                    <a:pt x="5391" y="8196"/>
                    <a:pt x="5364" y="8459"/>
                    <a:pt x="5329" y="8715"/>
                  </a:cubicBezTo>
                  <a:cubicBezTo>
                    <a:pt x="5291" y="8990"/>
                    <a:pt x="5260" y="9267"/>
                    <a:pt x="5237" y="9544"/>
                  </a:cubicBezTo>
                  <a:cubicBezTo>
                    <a:pt x="5193" y="10092"/>
                    <a:pt x="5165" y="10643"/>
                    <a:pt x="5200" y="11191"/>
                  </a:cubicBezTo>
                  <a:cubicBezTo>
                    <a:pt x="5201" y="11201"/>
                    <a:pt x="5209" y="11206"/>
                    <a:pt x="5217" y="11206"/>
                  </a:cubicBezTo>
                  <a:cubicBezTo>
                    <a:pt x="5224" y="11206"/>
                    <a:pt x="5231" y="11201"/>
                    <a:pt x="5232" y="11192"/>
                  </a:cubicBezTo>
                  <a:cubicBezTo>
                    <a:pt x="5260" y="10650"/>
                    <a:pt x="5275" y="10109"/>
                    <a:pt x="5328" y="9569"/>
                  </a:cubicBezTo>
                  <a:cubicBezTo>
                    <a:pt x="5353" y="9308"/>
                    <a:pt x="5382" y="9045"/>
                    <a:pt x="5417" y="8785"/>
                  </a:cubicBezTo>
                  <a:cubicBezTo>
                    <a:pt x="5453" y="8525"/>
                    <a:pt x="5509" y="8265"/>
                    <a:pt x="5543" y="8004"/>
                  </a:cubicBezTo>
                  <a:cubicBezTo>
                    <a:pt x="5665" y="8310"/>
                    <a:pt x="5817" y="8603"/>
                    <a:pt x="5993" y="8881"/>
                  </a:cubicBezTo>
                  <a:cubicBezTo>
                    <a:pt x="6035" y="9511"/>
                    <a:pt x="5967" y="10142"/>
                    <a:pt x="5768" y="10742"/>
                  </a:cubicBezTo>
                  <a:cubicBezTo>
                    <a:pt x="5667" y="11044"/>
                    <a:pt x="5534" y="11334"/>
                    <a:pt x="5370" y="11606"/>
                  </a:cubicBezTo>
                  <a:cubicBezTo>
                    <a:pt x="5248" y="11810"/>
                    <a:pt x="5096" y="12003"/>
                    <a:pt x="5005" y="12224"/>
                  </a:cubicBezTo>
                  <a:cubicBezTo>
                    <a:pt x="4803" y="11549"/>
                    <a:pt x="4714" y="10843"/>
                    <a:pt x="4748" y="10139"/>
                  </a:cubicBezTo>
                  <a:cubicBezTo>
                    <a:pt x="4764" y="9748"/>
                    <a:pt x="4818" y="9358"/>
                    <a:pt x="4908" y="8978"/>
                  </a:cubicBezTo>
                  <a:cubicBezTo>
                    <a:pt x="4951" y="8797"/>
                    <a:pt x="5001" y="8619"/>
                    <a:pt x="5058" y="8442"/>
                  </a:cubicBezTo>
                  <a:cubicBezTo>
                    <a:pt x="5117" y="8260"/>
                    <a:pt x="5199" y="8079"/>
                    <a:pt x="5241" y="7892"/>
                  </a:cubicBezTo>
                  <a:close/>
                  <a:moveTo>
                    <a:pt x="6184" y="9161"/>
                  </a:moveTo>
                  <a:lnTo>
                    <a:pt x="6184" y="9161"/>
                  </a:lnTo>
                  <a:cubicBezTo>
                    <a:pt x="6483" y="9575"/>
                    <a:pt x="6837" y="9950"/>
                    <a:pt x="7232" y="10276"/>
                  </a:cubicBezTo>
                  <a:cubicBezTo>
                    <a:pt x="7263" y="10631"/>
                    <a:pt x="7303" y="10983"/>
                    <a:pt x="7307" y="11341"/>
                  </a:cubicBezTo>
                  <a:cubicBezTo>
                    <a:pt x="7311" y="11664"/>
                    <a:pt x="7293" y="11987"/>
                    <a:pt x="7260" y="12308"/>
                  </a:cubicBezTo>
                  <a:cubicBezTo>
                    <a:pt x="6997" y="12106"/>
                    <a:pt x="6754" y="11878"/>
                    <a:pt x="6536" y="11629"/>
                  </a:cubicBezTo>
                  <a:cubicBezTo>
                    <a:pt x="6294" y="11350"/>
                    <a:pt x="6113" y="11042"/>
                    <a:pt x="5906" y="10742"/>
                  </a:cubicBezTo>
                  <a:cubicBezTo>
                    <a:pt x="5909" y="10735"/>
                    <a:pt x="5910" y="10727"/>
                    <a:pt x="5913" y="10720"/>
                  </a:cubicBezTo>
                  <a:cubicBezTo>
                    <a:pt x="6053" y="10282"/>
                    <a:pt x="6126" y="9823"/>
                    <a:pt x="6124" y="9364"/>
                  </a:cubicBezTo>
                  <a:lnTo>
                    <a:pt x="6124" y="9364"/>
                  </a:lnTo>
                  <a:cubicBezTo>
                    <a:pt x="6142" y="9424"/>
                    <a:pt x="6161" y="9483"/>
                    <a:pt x="6176" y="9535"/>
                  </a:cubicBezTo>
                  <a:cubicBezTo>
                    <a:pt x="6240" y="9744"/>
                    <a:pt x="6321" y="9949"/>
                    <a:pt x="6408" y="10151"/>
                  </a:cubicBezTo>
                  <a:cubicBezTo>
                    <a:pt x="6595" y="10588"/>
                    <a:pt x="6791" y="11021"/>
                    <a:pt x="6914" y="11482"/>
                  </a:cubicBezTo>
                  <a:cubicBezTo>
                    <a:pt x="6915" y="11486"/>
                    <a:pt x="6918" y="11488"/>
                    <a:pt x="6922" y="11488"/>
                  </a:cubicBezTo>
                  <a:cubicBezTo>
                    <a:pt x="6928" y="11488"/>
                    <a:pt x="6933" y="11484"/>
                    <a:pt x="6933" y="11477"/>
                  </a:cubicBezTo>
                  <a:cubicBezTo>
                    <a:pt x="6870" y="11034"/>
                    <a:pt x="6682" y="10625"/>
                    <a:pt x="6515" y="10215"/>
                  </a:cubicBezTo>
                  <a:cubicBezTo>
                    <a:pt x="6425" y="9998"/>
                    <a:pt x="6340" y="9780"/>
                    <a:pt x="6273" y="9555"/>
                  </a:cubicBezTo>
                  <a:cubicBezTo>
                    <a:pt x="6240" y="9445"/>
                    <a:pt x="6214" y="9334"/>
                    <a:pt x="6194" y="9222"/>
                  </a:cubicBezTo>
                  <a:cubicBezTo>
                    <a:pt x="6191" y="9202"/>
                    <a:pt x="6186" y="9182"/>
                    <a:pt x="6184" y="9161"/>
                  </a:cubicBezTo>
                  <a:close/>
                  <a:moveTo>
                    <a:pt x="4903" y="7725"/>
                  </a:moveTo>
                  <a:cubicBezTo>
                    <a:pt x="4953" y="7763"/>
                    <a:pt x="5005" y="7796"/>
                    <a:pt x="5059" y="7826"/>
                  </a:cubicBezTo>
                  <a:cubicBezTo>
                    <a:pt x="4919" y="8093"/>
                    <a:pt x="4808" y="8383"/>
                    <a:pt x="4688" y="8658"/>
                  </a:cubicBezTo>
                  <a:cubicBezTo>
                    <a:pt x="4558" y="8959"/>
                    <a:pt x="4429" y="9260"/>
                    <a:pt x="4306" y="9563"/>
                  </a:cubicBezTo>
                  <a:cubicBezTo>
                    <a:pt x="4059" y="10175"/>
                    <a:pt x="3796" y="10813"/>
                    <a:pt x="3673" y="11464"/>
                  </a:cubicBezTo>
                  <a:cubicBezTo>
                    <a:pt x="3670" y="11476"/>
                    <a:pt x="3679" y="11484"/>
                    <a:pt x="3688" y="11484"/>
                  </a:cubicBezTo>
                  <a:cubicBezTo>
                    <a:pt x="3694" y="11484"/>
                    <a:pt x="3700" y="11480"/>
                    <a:pt x="3703" y="11472"/>
                  </a:cubicBezTo>
                  <a:cubicBezTo>
                    <a:pt x="3824" y="11165"/>
                    <a:pt x="3920" y="10847"/>
                    <a:pt x="4034" y="10536"/>
                  </a:cubicBezTo>
                  <a:cubicBezTo>
                    <a:pt x="4148" y="10227"/>
                    <a:pt x="4268" y="9918"/>
                    <a:pt x="4392" y="9612"/>
                  </a:cubicBezTo>
                  <a:cubicBezTo>
                    <a:pt x="4518" y="9302"/>
                    <a:pt x="4649" y="8994"/>
                    <a:pt x="4783" y="8687"/>
                  </a:cubicBezTo>
                  <a:cubicBezTo>
                    <a:pt x="4903" y="8415"/>
                    <a:pt x="5042" y="8144"/>
                    <a:pt x="5145" y="7864"/>
                  </a:cubicBezTo>
                  <a:cubicBezTo>
                    <a:pt x="5155" y="7867"/>
                    <a:pt x="5166" y="7874"/>
                    <a:pt x="5177" y="7877"/>
                  </a:cubicBezTo>
                  <a:cubicBezTo>
                    <a:pt x="5076" y="8025"/>
                    <a:pt x="5015" y="8204"/>
                    <a:pt x="4955" y="8372"/>
                  </a:cubicBezTo>
                  <a:cubicBezTo>
                    <a:pt x="4888" y="8559"/>
                    <a:pt x="4832" y="8749"/>
                    <a:pt x="4786" y="8943"/>
                  </a:cubicBezTo>
                  <a:cubicBezTo>
                    <a:pt x="4692" y="9328"/>
                    <a:pt x="4637" y="9722"/>
                    <a:pt x="4617" y="10117"/>
                  </a:cubicBezTo>
                  <a:cubicBezTo>
                    <a:pt x="4601" y="10443"/>
                    <a:pt x="4612" y="10768"/>
                    <a:pt x="4644" y="11092"/>
                  </a:cubicBezTo>
                  <a:cubicBezTo>
                    <a:pt x="4633" y="11095"/>
                    <a:pt x="4621" y="11101"/>
                    <a:pt x="4613" y="11113"/>
                  </a:cubicBezTo>
                  <a:cubicBezTo>
                    <a:pt x="4272" y="11627"/>
                    <a:pt x="3821" y="12052"/>
                    <a:pt x="3293" y="12366"/>
                  </a:cubicBezTo>
                  <a:cubicBezTo>
                    <a:pt x="3303" y="11064"/>
                    <a:pt x="3656" y="9771"/>
                    <a:pt x="4308" y="8643"/>
                  </a:cubicBezTo>
                  <a:cubicBezTo>
                    <a:pt x="4402" y="8478"/>
                    <a:pt x="4504" y="8317"/>
                    <a:pt x="4611" y="8161"/>
                  </a:cubicBezTo>
                  <a:cubicBezTo>
                    <a:pt x="4708" y="8017"/>
                    <a:pt x="4823" y="7879"/>
                    <a:pt x="4903" y="7725"/>
                  </a:cubicBezTo>
                  <a:close/>
                  <a:moveTo>
                    <a:pt x="8244" y="0"/>
                  </a:moveTo>
                  <a:cubicBezTo>
                    <a:pt x="8226" y="0"/>
                    <a:pt x="8208" y="8"/>
                    <a:pt x="8196" y="27"/>
                  </a:cubicBezTo>
                  <a:cubicBezTo>
                    <a:pt x="8020" y="325"/>
                    <a:pt x="7729" y="538"/>
                    <a:pt x="7473" y="762"/>
                  </a:cubicBezTo>
                  <a:cubicBezTo>
                    <a:pt x="7213" y="988"/>
                    <a:pt x="6953" y="1215"/>
                    <a:pt x="6696" y="1444"/>
                  </a:cubicBezTo>
                  <a:cubicBezTo>
                    <a:pt x="6659" y="1249"/>
                    <a:pt x="6614" y="1056"/>
                    <a:pt x="6559" y="865"/>
                  </a:cubicBezTo>
                  <a:cubicBezTo>
                    <a:pt x="6510" y="702"/>
                    <a:pt x="6469" y="498"/>
                    <a:pt x="6355" y="368"/>
                  </a:cubicBezTo>
                  <a:cubicBezTo>
                    <a:pt x="6354" y="366"/>
                    <a:pt x="6353" y="366"/>
                    <a:pt x="6351" y="365"/>
                  </a:cubicBezTo>
                  <a:cubicBezTo>
                    <a:pt x="6341" y="333"/>
                    <a:pt x="6305" y="310"/>
                    <a:pt x="6266" y="310"/>
                  </a:cubicBezTo>
                  <a:cubicBezTo>
                    <a:pt x="6265" y="310"/>
                    <a:pt x="6263" y="310"/>
                    <a:pt x="6262" y="310"/>
                  </a:cubicBezTo>
                  <a:cubicBezTo>
                    <a:pt x="6164" y="316"/>
                    <a:pt x="6074" y="454"/>
                    <a:pt x="6015" y="519"/>
                  </a:cubicBezTo>
                  <a:cubicBezTo>
                    <a:pt x="5927" y="619"/>
                    <a:pt x="5843" y="723"/>
                    <a:pt x="5764" y="832"/>
                  </a:cubicBezTo>
                  <a:cubicBezTo>
                    <a:pt x="5606" y="1050"/>
                    <a:pt x="5472" y="1285"/>
                    <a:pt x="5363" y="1531"/>
                  </a:cubicBezTo>
                  <a:cubicBezTo>
                    <a:pt x="5290" y="1694"/>
                    <a:pt x="5214" y="1873"/>
                    <a:pt x="5176" y="2055"/>
                  </a:cubicBezTo>
                  <a:cubicBezTo>
                    <a:pt x="4923" y="1572"/>
                    <a:pt x="4692" y="1079"/>
                    <a:pt x="4705" y="525"/>
                  </a:cubicBezTo>
                  <a:cubicBezTo>
                    <a:pt x="4706" y="486"/>
                    <a:pt x="4678" y="466"/>
                    <a:pt x="4648" y="466"/>
                  </a:cubicBezTo>
                  <a:cubicBezTo>
                    <a:pt x="4623" y="466"/>
                    <a:pt x="4596" y="480"/>
                    <a:pt x="4585" y="508"/>
                  </a:cubicBezTo>
                  <a:cubicBezTo>
                    <a:pt x="4245" y="1379"/>
                    <a:pt x="4154" y="2336"/>
                    <a:pt x="4303" y="3258"/>
                  </a:cubicBezTo>
                  <a:cubicBezTo>
                    <a:pt x="4020" y="2910"/>
                    <a:pt x="3649" y="2664"/>
                    <a:pt x="3226" y="2508"/>
                  </a:cubicBezTo>
                  <a:cubicBezTo>
                    <a:pt x="2781" y="2344"/>
                    <a:pt x="2282" y="2243"/>
                    <a:pt x="1941" y="1889"/>
                  </a:cubicBezTo>
                  <a:cubicBezTo>
                    <a:pt x="1930" y="1877"/>
                    <a:pt x="1916" y="1872"/>
                    <a:pt x="1902" y="1872"/>
                  </a:cubicBezTo>
                  <a:cubicBezTo>
                    <a:pt x="1868" y="1872"/>
                    <a:pt x="1834" y="1903"/>
                    <a:pt x="1845" y="1942"/>
                  </a:cubicBezTo>
                  <a:cubicBezTo>
                    <a:pt x="1995" y="2483"/>
                    <a:pt x="2231" y="3001"/>
                    <a:pt x="2544" y="3468"/>
                  </a:cubicBezTo>
                  <a:cubicBezTo>
                    <a:pt x="2693" y="3692"/>
                    <a:pt x="2860" y="3901"/>
                    <a:pt x="3043" y="4100"/>
                  </a:cubicBezTo>
                  <a:cubicBezTo>
                    <a:pt x="3175" y="4243"/>
                    <a:pt x="3318" y="4389"/>
                    <a:pt x="3476" y="4512"/>
                  </a:cubicBezTo>
                  <a:cubicBezTo>
                    <a:pt x="3335" y="4462"/>
                    <a:pt x="3194" y="4416"/>
                    <a:pt x="3050" y="4376"/>
                  </a:cubicBezTo>
                  <a:cubicBezTo>
                    <a:pt x="2250" y="4157"/>
                    <a:pt x="1414" y="4088"/>
                    <a:pt x="628" y="3810"/>
                  </a:cubicBezTo>
                  <a:cubicBezTo>
                    <a:pt x="620" y="3807"/>
                    <a:pt x="613" y="3805"/>
                    <a:pt x="606" y="3805"/>
                  </a:cubicBezTo>
                  <a:cubicBezTo>
                    <a:pt x="553" y="3805"/>
                    <a:pt x="531" y="3879"/>
                    <a:pt x="563" y="3920"/>
                  </a:cubicBezTo>
                  <a:cubicBezTo>
                    <a:pt x="1031" y="4497"/>
                    <a:pt x="1559" y="5038"/>
                    <a:pt x="2172" y="5459"/>
                  </a:cubicBezTo>
                  <a:cubicBezTo>
                    <a:pt x="2135" y="5460"/>
                    <a:pt x="2097" y="5463"/>
                    <a:pt x="2060" y="5465"/>
                  </a:cubicBezTo>
                  <a:cubicBezTo>
                    <a:pt x="1970" y="5470"/>
                    <a:pt x="1879" y="5477"/>
                    <a:pt x="1788" y="5487"/>
                  </a:cubicBezTo>
                  <a:cubicBezTo>
                    <a:pt x="1605" y="5507"/>
                    <a:pt x="1423" y="5538"/>
                    <a:pt x="1244" y="5581"/>
                  </a:cubicBezTo>
                  <a:cubicBezTo>
                    <a:pt x="882" y="5668"/>
                    <a:pt x="529" y="5800"/>
                    <a:pt x="197" y="5972"/>
                  </a:cubicBezTo>
                  <a:cubicBezTo>
                    <a:pt x="167" y="5986"/>
                    <a:pt x="155" y="6037"/>
                    <a:pt x="185" y="6061"/>
                  </a:cubicBezTo>
                  <a:cubicBezTo>
                    <a:pt x="462" y="6277"/>
                    <a:pt x="764" y="6461"/>
                    <a:pt x="1087" y="6601"/>
                  </a:cubicBezTo>
                  <a:cubicBezTo>
                    <a:pt x="1320" y="6702"/>
                    <a:pt x="1575" y="6801"/>
                    <a:pt x="1833" y="6842"/>
                  </a:cubicBezTo>
                  <a:cubicBezTo>
                    <a:pt x="1209" y="7010"/>
                    <a:pt x="607" y="7255"/>
                    <a:pt x="46" y="7577"/>
                  </a:cubicBezTo>
                  <a:cubicBezTo>
                    <a:pt x="8" y="7598"/>
                    <a:pt x="0" y="7665"/>
                    <a:pt x="45" y="7686"/>
                  </a:cubicBezTo>
                  <a:cubicBezTo>
                    <a:pt x="544" y="7913"/>
                    <a:pt x="1106" y="8057"/>
                    <a:pt x="1662" y="8057"/>
                  </a:cubicBezTo>
                  <a:cubicBezTo>
                    <a:pt x="1771" y="8057"/>
                    <a:pt x="1880" y="8051"/>
                    <a:pt x="1988" y="8040"/>
                  </a:cubicBezTo>
                  <a:lnTo>
                    <a:pt x="1988" y="8040"/>
                  </a:lnTo>
                  <a:cubicBezTo>
                    <a:pt x="1317" y="8527"/>
                    <a:pt x="823" y="9207"/>
                    <a:pt x="344" y="9873"/>
                  </a:cubicBezTo>
                  <a:cubicBezTo>
                    <a:pt x="307" y="9926"/>
                    <a:pt x="362" y="9977"/>
                    <a:pt x="413" y="9977"/>
                  </a:cubicBezTo>
                  <a:cubicBezTo>
                    <a:pt x="416" y="9977"/>
                    <a:pt x="419" y="9977"/>
                    <a:pt x="423" y="9976"/>
                  </a:cubicBezTo>
                  <a:cubicBezTo>
                    <a:pt x="887" y="9920"/>
                    <a:pt x="1353" y="9868"/>
                    <a:pt x="1818" y="9805"/>
                  </a:cubicBezTo>
                  <a:cubicBezTo>
                    <a:pt x="1992" y="9781"/>
                    <a:pt x="2165" y="9751"/>
                    <a:pt x="2336" y="9710"/>
                  </a:cubicBezTo>
                  <a:lnTo>
                    <a:pt x="2336" y="9710"/>
                  </a:lnTo>
                  <a:cubicBezTo>
                    <a:pt x="2257" y="9832"/>
                    <a:pt x="2204" y="9983"/>
                    <a:pt x="2156" y="10110"/>
                  </a:cubicBezTo>
                  <a:cubicBezTo>
                    <a:pt x="2080" y="10311"/>
                    <a:pt x="2022" y="10519"/>
                    <a:pt x="1975" y="10728"/>
                  </a:cubicBezTo>
                  <a:cubicBezTo>
                    <a:pt x="1884" y="11141"/>
                    <a:pt x="1836" y="11561"/>
                    <a:pt x="1789" y="11980"/>
                  </a:cubicBezTo>
                  <a:cubicBezTo>
                    <a:pt x="1786" y="12021"/>
                    <a:pt x="1822" y="12046"/>
                    <a:pt x="1858" y="12046"/>
                  </a:cubicBezTo>
                  <a:cubicBezTo>
                    <a:pt x="1875" y="12046"/>
                    <a:pt x="1892" y="12041"/>
                    <a:pt x="1904" y="12028"/>
                  </a:cubicBezTo>
                  <a:cubicBezTo>
                    <a:pt x="2349" y="11597"/>
                    <a:pt x="2823" y="11195"/>
                    <a:pt x="3325" y="10832"/>
                  </a:cubicBezTo>
                  <a:lnTo>
                    <a:pt x="3325" y="10832"/>
                  </a:lnTo>
                  <a:cubicBezTo>
                    <a:pt x="3293" y="10987"/>
                    <a:pt x="3264" y="11145"/>
                    <a:pt x="3241" y="11302"/>
                  </a:cubicBezTo>
                  <a:cubicBezTo>
                    <a:pt x="3183" y="11693"/>
                    <a:pt x="3158" y="12084"/>
                    <a:pt x="3164" y="12478"/>
                  </a:cubicBezTo>
                  <a:cubicBezTo>
                    <a:pt x="3164" y="12515"/>
                    <a:pt x="3195" y="12543"/>
                    <a:pt x="3230" y="12543"/>
                  </a:cubicBezTo>
                  <a:cubicBezTo>
                    <a:pt x="3240" y="12543"/>
                    <a:pt x="3250" y="12541"/>
                    <a:pt x="3260" y="12536"/>
                  </a:cubicBezTo>
                  <a:cubicBezTo>
                    <a:pt x="3820" y="12216"/>
                    <a:pt x="4298" y="11774"/>
                    <a:pt x="4663" y="11244"/>
                  </a:cubicBezTo>
                  <a:cubicBezTo>
                    <a:pt x="4715" y="11657"/>
                    <a:pt x="4807" y="12065"/>
                    <a:pt x="4941" y="12459"/>
                  </a:cubicBezTo>
                  <a:cubicBezTo>
                    <a:pt x="4951" y="12490"/>
                    <a:pt x="4982" y="12508"/>
                    <a:pt x="5012" y="12508"/>
                  </a:cubicBezTo>
                  <a:cubicBezTo>
                    <a:pt x="5037" y="12508"/>
                    <a:pt x="5062" y="12494"/>
                    <a:pt x="5068" y="12462"/>
                  </a:cubicBezTo>
                  <a:cubicBezTo>
                    <a:pt x="5133" y="12133"/>
                    <a:pt x="5373" y="11872"/>
                    <a:pt x="5534" y="11586"/>
                  </a:cubicBezTo>
                  <a:cubicBezTo>
                    <a:pt x="5666" y="11354"/>
                    <a:pt x="5776" y="11107"/>
                    <a:pt x="5866" y="10856"/>
                  </a:cubicBezTo>
                  <a:cubicBezTo>
                    <a:pt x="6010" y="11165"/>
                    <a:pt x="6238" y="11451"/>
                    <a:pt x="6458" y="11706"/>
                  </a:cubicBezTo>
                  <a:cubicBezTo>
                    <a:pt x="6702" y="11988"/>
                    <a:pt x="6977" y="12239"/>
                    <a:pt x="7277" y="12462"/>
                  </a:cubicBezTo>
                  <a:cubicBezTo>
                    <a:pt x="7286" y="12468"/>
                    <a:pt x="7295" y="12471"/>
                    <a:pt x="7304" y="12471"/>
                  </a:cubicBezTo>
                  <a:cubicBezTo>
                    <a:pt x="7332" y="12471"/>
                    <a:pt x="7357" y="12443"/>
                    <a:pt x="7361" y="12415"/>
                  </a:cubicBezTo>
                  <a:cubicBezTo>
                    <a:pt x="7438" y="11748"/>
                    <a:pt x="7459" y="11040"/>
                    <a:pt x="7351" y="10373"/>
                  </a:cubicBezTo>
                  <a:lnTo>
                    <a:pt x="7351" y="10373"/>
                  </a:lnTo>
                  <a:cubicBezTo>
                    <a:pt x="7779" y="10709"/>
                    <a:pt x="8249" y="10989"/>
                    <a:pt x="8746" y="11199"/>
                  </a:cubicBezTo>
                  <a:cubicBezTo>
                    <a:pt x="8752" y="11202"/>
                    <a:pt x="8759" y="11203"/>
                    <a:pt x="8765" y="11203"/>
                  </a:cubicBezTo>
                  <a:cubicBezTo>
                    <a:pt x="8804" y="11203"/>
                    <a:pt x="8841" y="11158"/>
                    <a:pt x="8827" y="11121"/>
                  </a:cubicBezTo>
                  <a:cubicBezTo>
                    <a:pt x="8671" y="10677"/>
                    <a:pt x="8509" y="10225"/>
                    <a:pt x="8324" y="9785"/>
                  </a:cubicBezTo>
                  <a:lnTo>
                    <a:pt x="8324" y="9785"/>
                  </a:lnTo>
                  <a:cubicBezTo>
                    <a:pt x="8457" y="9846"/>
                    <a:pt x="8601" y="9892"/>
                    <a:pt x="8740" y="9930"/>
                  </a:cubicBezTo>
                  <a:cubicBezTo>
                    <a:pt x="8918" y="9980"/>
                    <a:pt x="9100" y="10016"/>
                    <a:pt x="9283" y="10041"/>
                  </a:cubicBezTo>
                  <a:cubicBezTo>
                    <a:pt x="9373" y="10051"/>
                    <a:pt x="9463" y="10062"/>
                    <a:pt x="9553" y="10067"/>
                  </a:cubicBezTo>
                  <a:cubicBezTo>
                    <a:pt x="9572" y="10068"/>
                    <a:pt x="9592" y="10069"/>
                    <a:pt x="9613" y="10069"/>
                  </a:cubicBezTo>
                  <a:cubicBezTo>
                    <a:pt x="9672" y="10069"/>
                    <a:pt x="9732" y="10058"/>
                    <a:pt x="9757" y="9996"/>
                  </a:cubicBezTo>
                  <a:cubicBezTo>
                    <a:pt x="9785" y="9925"/>
                    <a:pt x="9732" y="9843"/>
                    <a:pt x="9704" y="9780"/>
                  </a:cubicBezTo>
                  <a:cubicBezTo>
                    <a:pt x="9659" y="9682"/>
                    <a:pt x="9614" y="9583"/>
                    <a:pt x="9568" y="9484"/>
                  </a:cubicBezTo>
                  <a:cubicBezTo>
                    <a:pt x="9479" y="9289"/>
                    <a:pt x="9389" y="9093"/>
                    <a:pt x="9295" y="8901"/>
                  </a:cubicBezTo>
                  <a:lnTo>
                    <a:pt x="9295" y="8901"/>
                  </a:lnTo>
                  <a:cubicBezTo>
                    <a:pt x="9728" y="9006"/>
                    <a:pt x="10173" y="9060"/>
                    <a:pt x="10622" y="9062"/>
                  </a:cubicBezTo>
                  <a:cubicBezTo>
                    <a:pt x="10671" y="9062"/>
                    <a:pt x="10705" y="9008"/>
                    <a:pt x="10680" y="8965"/>
                  </a:cubicBezTo>
                  <a:cubicBezTo>
                    <a:pt x="10278" y="8266"/>
                    <a:pt x="9682" y="7689"/>
                    <a:pt x="8986" y="7289"/>
                  </a:cubicBezTo>
                  <a:lnTo>
                    <a:pt x="8986" y="7289"/>
                  </a:lnTo>
                  <a:cubicBezTo>
                    <a:pt x="9179" y="7311"/>
                    <a:pt x="9373" y="7322"/>
                    <a:pt x="9566" y="7322"/>
                  </a:cubicBezTo>
                  <a:cubicBezTo>
                    <a:pt x="10415" y="7322"/>
                    <a:pt x="11256" y="7112"/>
                    <a:pt x="12019" y="6719"/>
                  </a:cubicBezTo>
                  <a:cubicBezTo>
                    <a:pt x="12056" y="6699"/>
                    <a:pt x="12058" y="6639"/>
                    <a:pt x="12019" y="6619"/>
                  </a:cubicBezTo>
                  <a:cubicBezTo>
                    <a:pt x="11250" y="6216"/>
                    <a:pt x="10436" y="5789"/>
                    <a:pt x="9561" y="5692"/>
                  </a:cubicBezTo>
                  <a:cubicBezTo>
                    <a:pt x="9937" y="5494"/>
                    <a:pt x="10280" y="5231"/>
                    <a:pt x="10609" y="4963"/>
                  </a:cubicBezTo>
                  <a:cubicBezTo>
                    <a:pt x="10983" y="4660"/>
                    <a:pt x="11336" y="4329"/>
                    <a:pt x="11665" y="3980"/>
                  </a:cubicBezTo>
                  <a:cubicBezTo>
                    <a:pt x="11703" y="3941"/>
                    <a:pt x="11689" y="3872"/>
                    <a:pt x="11634" y="3859"/>
                  </a:cubicBezTo>
                  <a:cubicBezTo>
                    <a:pt x="11267" y="3764"/>
                    <a:pt x="10889" y="3718"/>
                    <a:pt x="10512" y="3718"/>
                  </a:cubicBezTo>
                  <a:cubicBezTo>
                    <a:pt x="10004" y="3718"/>
                    <a:pt x="9496" y="3801"/>
                    <a:pt x="9013" y="3960"/>
                  </a:cubicBezTo>
                  <a:cubicBezTo>
                    <a:pt x="9280" y="3703"/>
                    <a:pt x="9479" y="3369"/>
                    <a:pt x="9632" y="3040"/>
                  </a:cubicBezTo>
                  <a:cubicBezTo>
                    <a:pt x="9851" y="2565"/>
                    <a:pt x="9990" y="2058"/>
                    <a:pt x="10115" y="1552"/>
                  </a:cubicBezTo>
                  <a:cubicBezTo>
                    <a:pt x="10125" y="1512"/>
                    <a:pt x="10096" y="1478"/>
                    <a:pt x="10057" y="1478"/>
                  </a:cubicBezTo>
                  <a:cubicBezTo>
                    <a:pt x="10052" y="1478"/>
                    <a:pt x="10048" y="1479"/>
                    <a:pt x="10044" y="1480"/>
                  </a:cubicBezTo>
                  <a:cubicBezTo>
                    <a:pt x="9639" y="1557"/>
                    <a:pt x="9261" y="1726"/>
                    <a:pt x="8911" y="1941"/>
                  </a:cubicBezTo>
                  <a:cubicBezTo>
                    <a:pt x="8729" y="2051"/>
                    <a:pt x="8554" y="2175"/>
                    <a:pt x="8384" y="2302"/>
                  </a:cubicBezTo>
                  <a:cubicBezTo>
                    <a:pt x="8238" y="2410"/>
                    <a:pt x="8080" y="2520"/>
                    <a:pt x="7949" y="2648"/>
                  </a:cubicBezTo>
                  <a:cubicBezTo>
                    <a:pt x="8079" y="2195"/>
                    <a:pt x="8174" y="1732"/>
                    <a:pt x="8232" y="1265"/>
                  </a:cubicBezTo>
                  <a:cubicBezTo>
                    <a:pt x="8284" y="863"/>
                    <a:pt x="8306" y="460"/>
                    <a:pt x="8301" y="56"/>
                  </a:cubicBezTo>
                  <a:cubicBezTo>
                    <a:pt x="8301" y="22"/>
                    <a:pt x="8273" y="0"/>
                    <a:pt x="8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1642725" y="1873625"/>
              <a:ext cx="110975" cy="53350"/>
            </a:xfrm>
            <a:custGeom>
              <a:avLst/>
              <a:gdLst/>
              <a:ahLst/>
              <a:cxnLst/>
              <a:rect l="l" t="t" r="r" b="b"/>
              <a:pathLst>
                <a:path w="4439" h="2134" extrusionOk="0">
                  <a:moveTo>
                    <a:pt x="3480" y="1"/>
                  </a:moveTo>
                  <a:cubicBezTo>
                    <a:pt x="3471" y="1"/>
                    <a:pt x="3463" y="1"/>
                    <a:pt x="3454" y="1"/>
                  </a:cubicBezTo>
                  <a:cubicBezTo>
                    <a:pt x="2803" y="3"/>
                    <a:pt x="2152" y="148"/>
                    <a:pt x="1559" y="416"/>
                  </a:cubicBezTo>
                  <a:cubicBezTo>
                    <a:pt x="1271" y="546"/>
                    <a:pt x="996" y="705"/>
                    <a:pt x="740" y="892"/>
                  </a:cubicBezTo>
                  <a:cubicBezTo>
                    <a:pt x="472" y="1088"/>
                    <a:pt x="249" y="1322"/>
                    <a:pt x="10" y="1551"/>
                  </a:cubicBezTo>
                  <a:cubicBezTo>
                    <a:pt x="7" y="1553"/>
                    <a:pt x="4" y="1555"/>
                    <a:pt x="1" y="1557"/>
                  </a:cubicBezTo>
                  <a:cubicBezTo>
                    <a:pt x="20" y="1593"/>
                    <a:pt x="36" y="1631"/>
                    <a:pt x="51" y="1668"/>
                  </a:cubicBezTo>
                  <a:cubicBezTo>
                    <a:pt x="55" y="1665"/>
                    <a:pt x="58" y="1661"/>
                    <a:pt x="63" y="1657"/>
                  </a:cubicBezTo>
                  <a:cubicBezTo>
                    <a:pt x="571" y="1339"/>
                    <a:pt x="1139" y="1092"/>
                    <a:pt x="1700" y="884"/>
                  </a:cubicBezTo>
                  <a:cubicBezTo>
                    <a:pt x="2282" y="669"/>
                    <a:pt x="2872" y="523"/>
                    <a:pt x="3480" y="408"/>
                  </a:cubicBezTo>
                  <a:cubicBezTo>
                    <a:pt x="3482" y="407"/>
                    <a:pt x="3483" y="407"/>
                    <a:pt x="3484" y="407"/>
                  </a:cubicBezTo>
                  <a:cubicBezTo>
                    <a:pt x="3508" y="407"/>
                    <a:pt x="3517" y="444"/>
                    <a:pt x="3490" y="450"/>
                  </a:cubicBezTo>
                  <a:cubicBezTo>
                    <a:pt x="2908" y="578"/>
                    <a:pt x="2328" y="766"/>
                    <a:pt x="1773" y="982"/>
                  </a:cubicBezTo>
                  <a:cubicBezTo>
                    <a:pt x="1202" y="1204"/>
                    <a:pt x="667" y="1481"/>
                    <a:pt x="125" y="1767"/>
                  </a:cubicBezTo>
                  <a:cubicBezTo>
                    <a:pt x="115" y="1773"/>
                    <a:pt x="106" y="1775"/>
                    <a:pt x="97" y="1775"/>
                  </a:cubicBezTo>
                  <a:cubicBezTo>
                    <a:pt x="92" y="1775"/>
                    <a:pt x="88" y="1775"/>
                    <a:pt x="83" y="1773"/>
                  </a:cubicBezTo>
                  <a:lnTo>
                    <a:pt x="83" y="1773"/>
                  </a:lnTo>
                  <a:cubicBezTo>
                    <a:pt x="109" y="1875"/>
                    <a:pt x="124" y="1980"/>
                    <a:pt x="123" y="2088"/>
                  </a:cubicBezTo>
                  <a:cubicBezTo>
                    <a:pt x="321" y="2118"/>
                    <a:pt x="521" y="2133"/>
                    <a:pt x="720" y="2133"/>
                  </a:cubicBezTo>
                  <a:cubicBezTo>
                    <a:pt x="1316" y="2133"/>
                    <a:pt x="1909" y="1997"/>
                    <a:pt x="2440" y="1718"/>
                  </a:cubicBezTo>
                  <a:cubicBezTo>
                    <a:pt x="2839" y="1508"/>
                    <a:pt x="3203" y="1226"/>
                    <a:pt x="3549" y="939"/>
                  </a:cubicBezTo>
                  <a:cubicBezTo>
                    <a:pt x="3861" y="679"/>
                    <a:pt x="4158" y="401"/>
                    <a:pt x="4438" y="109"/>
                  </a:cubicBezTo>
                  <a:cubicBezTo>
                    <a:pt x="4123" y="39"/>
                    <a:pt x="3803" y="1"/>
                    <a:pt x="3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1636500" y="1817450"/>
              <a:ext cx="79900" cy="92500"/>
            </a:xfrm>
            <a:custGeom>
              <a:avLst/>
              <a:gdLst/>
              <a:ahLst/>
              <a:cxnLst/>
              <a:rect l="l" t="t" r="r" b="b"/>
              <a:pathLst>
                <a:path w="3196" h="3700" extrusionOk="0">
                  <a:moveTo>
                    <a:pt x="3195" y="0"/>
                  </a:moveTo>
                  <a:lnTo>
                    <a:pt x="3195" y="0"/>
                  </a:lnTo>
                  <a:cubicBezTo>
                    <a:pt x="2827" y="85"/>
                    <a:pt x="2485" y="240"/>
                    <a:pt x="2163" y="438"/>
                  </a:cubicBezTo>
                  <a:cubicBezTo>
                    <a:pt x="1989" y="546"/>
                    <a:pt x="1820" y="665"/>
                    <a:pt x="1655" y="787"/>
                  </a:cubicBezTo>
                  <a:cubicBezTo>
                    <a:pt x="1499" y="904"/>
                    <a:pt x="1349" y="1042"/>
                    <a:pt x="1180" y="1141"/>
                  </a:cubicBezTo>
                  <a:cubicBezTo>
                    <a:pt x="1173" y="1145"/>
                    <a:pt x="1166" y="1147"/>
                    <a:pt x="1159" y="1147"/>
                  </a:cubicBezTo>
                  <a:cubicBezTo>
                    <a:pt x="1150" y="1147"/>
                    <a:pt x="1141" y="1144"/>
                    <a:pt x="1134" y="1139"/>
                  </a:cubicBezTo>
                  <a:cubicBezTo>
                    <a:pt x="1082" y="1312"/>
                    <a:pt x="1026" y="1484"/>
                    <a:pt x="963" y="1654"/>
                  </a:cubicBezTo>
                  <a:cubicBezTo>
                    <a:pt x="844" y="1979"/>
                    <a:pt x="707" y="2297"/>
                    <a:pt x="550" y="2607"/>
                  </a:cubicBezTo>
                  <a:cubicBezTo>
                    <a:pt x="471" y="2763"/>
                    <a:pt x="388" y="2918"/>
                    <a:pt x="298" y="3068"/>
                  </a:cubicBezTo>
                  <a:cubicBezTo>
                    <a:pt x="209" y="3218"/>
                    <a:pt x="122" y="3383"/>
                    <a:pt x="0" y="3511"/>
                  </a:cubicBezTo>
                  <a:cubicBezTo>
                    <a:pt x="19" y="3526"/>
                    <a:pt x="36" y="3544"/>
                    <a:pt x="52" y="3558"/>
                  </a:cubicBezTo>
                  <a:cubicBezTo>
                    <a:pt x="897" y="2716"/>
                    <a:pt x="1654" y="1795"/>
                    <a:pt x="2360" y="836"/>
                  </a:cubicBezTo>
                  <a:cubicBezTo>
                    <a:pt x="2364" y="831"/>
                    <a:pt x="2370" y="828"/>
                    <a:pt x="2375" y="828"/>
                  </a:cubicBezTo>
                  <a:cubicBezTo>
                    <a:pt x="2388" y="828"/>
                    <a:pt x="2399" y="840"/>
                    <a:pt x="2391" y="853"/>
                  </a:cubicBezTo>
                  <a:cubicBezTo>
                    <a:pt x="1749" y="1868"/>
                    <a:pt x="977" y="2788"/>
                    <a:pt x="129" y="3634"/>
                  </a:cubicBezTo>
                  <a:cubicBezTo>
                    <a:pt x="147" y="3655"/>
                    <a:pt x="166" y="3676"/>
                    <a:pt x="183" y="3699"/>
                  </a:cubicBezTo>
                  <a:cubicBezTo>
                    <a:pt x="401" y="3407"/>
                    <a:pt x="700" y="3165"/>
                    <a:pt x="997" y="2957"/>
                  </a:cubicBezTo>
                  <a:cubicBezTo>
                    <a:pt x="1308" y="2741"/>
                    <a:pt x="1645" y="2565"/>
                    <a:pt x="1998" y="2428"/>
                  </a:cubicBezTo>
                  <a:cubicBezTo>
                    <a:pt x="2322" y="2116"/>
                    <a:pt x="2573" y="1768"/>
                    <a:pt x="2760" y="1351"/>
                  </a:cubicBezTo>
                  <a:cubicBezTo>
                    <a:pt x="2953" y="918"/>
                    <a:pt x="3078" y="458"/>
                    <a:pt x="3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1625975" y="1783075"/>
              <a:ext cx="45575" cy="121575"/>
            </a:xfrm>
            <a:custGeom>
              <a:avLst/>
              <a:gdLst/>
              <a:ahLst/>
              <a:cxnLst/>
              <a:rect l="l" t="t" r="r" b="b"/>
              <a:pathLst>
                <a:path w="1823" h="4863" extrusionOk="0">
                  <a:moveTo>
                    <a:pt x="1823" y="0"/>
                  </a:moveTo>
                  <a:cubicBezTo>
                    <a:pt x="1652" y="215"/>
                    <a:pt x="1433" y="389"/>
                    <a:pt x="1227" y="569"/>
                  </a:cubicBezTo>
                  <a:cubicBezTo>
                    <a:pt x="936" y="823"/>
                    <a:pt x="647" y="1077"/>
                    <a:pt x="352" y="1328"/>
                  </a:cubicBezTo>
                  <a:cubicBezTo>
                    <a:pt x="410" y="1676"/>
                    <a:pt x="440" y="2028"/>
                    <a:pt x="440" y="2381"/>
                  </a:cubicBezTo>
                  <a:cubicBezTo>
                    <a:pt x="441" y="3162"/>
                    <a:pt x="303" y="3967"/>
                    <a:pt x="1" y="4689"/>
                  </a:cubicBezTo>
                  <a:cubicBezTo>
                    <a:pt x="47" y="4700"/>
                    <a:pt x="92" y="4713"/>
                    <a:pt x="135" y="4730"/>
                  </a:cubicBezTo>
                  <a:cubicBezTo>
                    <a:pt x="360" y="4101"/>
                    <a:pt x="586" y="3474"/>
                    <a:pt x="790" y="2837"/>
                  </a:cubicBezTo>
                  <a:cubicBezTo>
                    <a:pt x="1000" y="2178"/>
                    <a:pt x="1191" y="1512"/>
                    <a:pt x="1390" y="849"/>
                  </a:cubicBezTo>
                  <a:cubicBezTo>
                    <a:pt x="1393" y="837"/>
                    <a:pt x="1402" y="832"/>
                    <a:pt x="1411" y="832"/>
                  </a:cubicBezTo>
                  <a:cubicBezTo>
                    <a:pt x="1425" y="832"/>
                    <a:pt x="1438" y="843"/>
                    <a:pt x="1433" y="861"/>
                  </a:cubicBezTo>
                  <a:cubicBezTo>
                    <a:pt x="1288" y="1538"/>
                    <a:pt x="1099" y="2206"/>
                    <a:pt x="894" y="2865"/>
                  </a:cubicBezTo>
                  <a:cubicBezTo>
                    <a:pt x="695" y="3507"/>
                    <a:pt x="482" y="4148"/>
                    <a:pt x="236" y="4773"/>
                  </a:cubicBezTo>
                  <a:cubicBezTo>
                    <a:pt x="289" y="4798"/>
                    <a:pt x="341" y="4828"/>
                    <a:pt x="389" y="4862"/>
                  </a:cubicBezTo>
                  <a:cubicBezTo>
                    <a:pt x="462" y="4657"/>
                    <a:pt x="600" y="4466"/>
                    <a:pt x="702" y="4276"/>
                  </a:cubicBezTo>
                  <a:cubicBezTo>
                    <a:pt x="807" y="4083"/>
                    <a:pt x="905" y="3888"/>
                    <a:pt x="996" y="3688"/>
                  </a:cubicBezTo>
                  <a:cubicBezTo>
                    <a:pt x="1182" y="3283"/>
                    <a:pt x="1338" y="2862"/>
                    <a:pt x="1463" y="2433"/>
                  </a:cubicBezTo>
                  <a:cubicBezTo>
                    <a:pt x="1692" y="1641"/>
                    <a:pt x="1811" y="822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1641600" y="1921625"/>
              <a:ext cx="121900" cy="36575"/>
            </a:xfrm>
            <a:custGeom>
              <a:avLst/>
              <a:gdLst/>
              <a:ahLst/>
              <a:cxnLst/>
              <a:rect l="l" t="t" r="r" b="b"/>
              <a:pathLst>
                <a:path w="4876" h="1463" extrusionOk="0">
                  <a:moveTo>
                    <a:pt x="2389" y="1"/>
                  </a:moveTo>
                  <a:cubicBezTo>
                    <a:pt x="1913" y="218"/>
                    <a:pt x="1394" y="331"/>
                    <a:pt x="873" y="331"/>
                  </a:cubicBezTo>
                  <a:cubicBezTo>
                    <a:pt x="635" y="331"/>
                    <a:pt x="398" y="307"/>
                    <a:pt x="164" y="259"/>
                  </a:cubicBezTo>
                  <a:cubicBezTo>
                    <a:pt x="157" y="346"/>
                    <a:pt x="143" y="430"/>
                    <a:pt x="124" y="515"/>
                  </a:cubicBezTo>
                  <a:cubicBezTo>
                    <a:pt x="360" y="588"/>
                    <a:pt x="587" y="685"/>
                    <a:pt x="826" y="749"/>
                  </a:cubicBezTo>
                  <a:cubicBezTo>
                    <a:pt x="1084" y="818"/>
                    <a:pt x="1347" y="868"/>
                    <a:pt x="1612" y="896"/>
                  </a:cubicBezTo>
                  <a:cubicBezTo>
                    <a:pt x="1785" y="915"/>
                    <a:pt x="1956" y="923"/>
                    <a:pt x="2126" y="923"/>
                  </a:cubicBezTo>
                  <a:cubicBezTo>
                    <a:pt x="2483" y="923"/>
                    <a:pt x="2836" y="887"/>
                    <a:pt x="3196" y="837"/>
                  </a:cubicBezTo>
                  <a:cubicBezTo>
                    <a:pt x="3198" y="837"/>
                    <a:pt x="3201" y="837"/>
                    <a:pt x="3203" y="837"/>
                  </a:cubicBezTo>
                  <a:cubicBezTo>
                    <a:pt x="3246" y="837"/>
                    <a:pt x="3261" y="900"/>
                    <a:pt x="3214" y="912"/>
                  </a:cubicBezTo>
                  <a:cubicBezTo>
                    <a:pt x="2901" y="991"/>
                    <a:pt x="2569" y="1023"/>
                    <a:pt x="2239" y="1023"/>
                  </a:cubicBezTo>
                  <a:cubicBezTo>
                    <a:pt x="2020" y="1023"/>
                    <a:pt x="1802" y="1009"/>
                    <a:pt x="1590" y="985"/>
                  </a:cubicBezTo>
                  <a:cubicBezTo>
                    <a:pt x="1324" y="954"/>
                    <a:pt x="1061" y="904"/>
                    <a:pt x="802" y="834"/>
                  </a:cubicBezTo>
                  <a:cubicBezTo>
                    <a:pt x="572" y="773"/>
                    <a:pt x="322" y="702"/>
                    <a:pt x="109" y="586"/>
                  </a:cubicBezTo>
                  <a:cubicBezTo>
                    <a:pt x="80" y="694"/>
                    <a:pt x="44" y="802"/>
                    <a:pt x="1" y="903"/>
                  </a:cubicBezTo>
                  <a:cubicBezTo>
                    <a:pt x="662" y="941"/>
                    <a:pt x="1306" y="1131"/>
                    <a:pt x="1886" y="1444"/>
                  </a:cubicBezTo>
                  <a:cubicBezTo>
                    <a:pt x="2044" y="1456"/>
                    <a:pt x="2202" y="1463"/>
                    <a:pt x="2361" y="1463"/>
                  </a:cubicBezTo>
                  <a:cubicBezTo>
                    <a:pt x="3229" y="1463"/>
                    <a:pt x="4097" y="1271"/>
                    <a:pt x="4876" y="886"/>
                  </a:cubicBezTo>
                  <a:cubicBezTo>
                    <a:pt x="4090" y="480"/>
                    <a:pt x="3294" y="92"/>
                    <a:pt x="2400" y="4"/>
                  </a:cubicBezTo>
                  <a:cubicBezTo>
                    <a:pt x="2396" y="4"/>
                    <a:pt x="2393" y="2"/>
                    <a:pt x="2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1612925" y="1788225"/>
              <a:ext cx="20850" cy="111650"/>
            </a:xfrm>
            <a:custGeom>
              <a:avLst/>
              <a:gdLst/>
              <a:ahLst/>
              <a:cxnLst/>
              <a:rect l="l" t="t" r="r" b="b"/>
              <a:pathLst>
                <a:path w="834" h="4466" extrusionOk="0">
                  <a:moveTo>
                    <a:pt x="395" y="1"/>
                  </a:moveTo>
                  <a:cubicBezTo>
                    <a:pt x="392" y="4"/>
                    <a:pt x="391" y="5"/>
                    <a:pt x="391" y="5"/>
                  </a:cubicBezTo>
                  <a:cubicBezTo>
                    <a:pt x="373" y="24"/>
                    <a:pt x="354" y="42"/>
                    <a:pt x="336" y="61"/>
                  </a:cubicBezTo>
                  <a:cubicBezTo>
                    <a:pt x="304" y="95"/>
                    <a:pt x="272" y="128"/>
                    <a:pt x="241" y="163"/>
                  </a:cubicBezTo>
                  <a:cubicBezTo>
                    <a:pt x="179" y="232"/>
                    <a:pt x="119" y="305"/>
                    <a:pt x="62" y="379"/>
                  </a:cubicBezTo>
                  <a:cubicBezTo>
                    <a:pt x="41" y="408"/>
                    <a:pt x="20" y="436"/>
                    <a:pt x="0" y="463"/>
                  </a:cubicBezTo>
                  <a:lnTo>
                    <a:pt x="152" y="574"/>
                  </a:lnTo>
                  <a:cubicBezTo>
                    <a:pt x="155" y="570"/>
                    <a:pt x="161" y="567"/>
                    <a:pt x="167" y="567"/>
                  </a:cubicBezTo>
                  <a:cubicBezTo>
                    <a:pt x="173" y="567"/>
                    <a:pt x="180" y="571"/>
                    <a:pt x="182" y="579"/>
                  </a:cubicBezTo>
                  <a:cubicBezTo>
                    <a:pt x="274" y="1216"/>
                    <a:pt x="281" y="1876"/>
                    <a:pt x="280" y="2519"/>
                  </a:cubicBezTo>
                  <a:cubicBezTo>
                    <a:pt x="281" y="2851"/>
                    <a:pt x="271" y="3182"/>
                    <a:pt x="257" y="3512"/>
                  </a:cubicBezTo>
                  <a:cubicBezTo>
                    <a:pt x="249" y="3678"/>
                    <a:pt x="239" y="3842"/>
                    <a:pt x="227" y="4007"/>
                  </a:cubicBezTo>
                  <a:cubicBezTo>
                    <a:pt x="217" y="4152"/>
                    <a:pt x="222" y="4316"/>
                    <a:pt x="182" y="4456"/>
                  </a:cubicBezTo>
                  <a:cubicBezTo>
                    <a:pt x="206" y="4455"/>
                    <a:pt x="231" y="4454"/>
                    <a:pt x="256" y="4454"/>
                  </a:cubicBezTo>
                  <a:cubicBezTo>
                    <a:pt x="312" y="4454"/>
                    <a:pt x="368" y="4457"/>
                    <a:pt x="423" y="4465"/>
                  </a:cubicBezTo>
                  <a:cubicBezTo>
                    <a:pt x="679" y="3729"/>
                    <a:pt x="831" y="2975"/>
                    <a:pt x="833" y="2193"/>
                  </a:cubicBezTo>
                  <a:cubicBezTo>
                    <a:pt x="834" y="1805"/>
                    <a:pt x="800" y="1417"/>
                    <a:pt x="732" y="1035"/>
                  </a:cubicBezTo>
                  <a:cubicBezTo>
                    <a:pt x="698" y="851"/>
                    <a:pt x="656" y="669"/>
                    <a:pt x="609" y="488"/>
                  </a:cubicBezTo>
                  <a:cubicBezTo>
                    <a:pt x="570" y="337"/>
                    <a:pt x="491" y="168"/>
                    <a:pt x="475" y="8"/>
                  </a:cubicBezTo>
                  <a:cubicBezTo>
                    <a:pt x="463" y="15"/>
                    <a:pt x="451" y="18"/>
                    <a:pt x="439" y="18"/>
                  </a:cubicBezTo>
                  <a:cubicBezTo>
                    <a:pt x="423" y="18"/>
                    <a:pt x="407" y="12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1597800" y="1799775"/>
              <a:ext cx="19900" cy="100450"/>
            </a:xfrm>
            <a:custGeom>
              <a:avLst/>
              <a:gdLst/>
              <a:ahLst/>
              <a:cxnLst/>
              <a:rect l="l" t="t" r="r" b="b"/>
              <a:pathLst>
                <a:path w="796" h="4018" extrusionOk="0">
                  <a:moveTo>
                    <a:pt x="605" y="1"/>
                  </a:moveTo>
                  <a:cubicBezTo>
                    <a:pt x="519" y="120"/>
                    <a:pt x="441" y="244"/>
                    <a:pt x="370" y="371"/>
                  </a:cubicBezTo>
                  <a:cubicBezTo>
                    <a:pt x="275" y="539"/>
                    <a:pt x="195" y="713"/>
                    <a:pt x="127" y="894"/>
                  </a:cubicBezTo>
                  <a:cubicBezTo>
                    <a:pt x="81" y="1015"/>
                    <a:pt x="47" y="1140"/>
                    <a:pt x="1" y="1260"/>
                  </a:cubicBezTo>
                  <a:cubicBezTo>
                    <a:pt x="116" y="1477"/>
                    <a:pt x="233" y="1692"/>
                    <a:pt x="331" y="1909"/>
                  </a:cubicBezTo>
                  <a:cubicBezTo>
                    <a:pt x="496" y="2277"/>
                    <a:pt x="605" y="2660"/>
                    <a:pt x="642" y="3062"/>
                  </a:cubicBezTo>
                  <a:cubicBezTo>
                    <a:pt x="659" y="3259"/>
                    <a:pt x="660" y="3460"/>
                    <a:pt x="642" y="3659"/>
                  </a:cubicBezTo>
                  <a:cubicBezTo>
                    <a:pt x="633" y="3749"/>
                    <a:pt x="621" y="3838"/>
                    <a:pt x="606" y="3928"/>
                  </a:cubicBezTo>
                  <a:cubicBezTo>
                    <a:pt x="601" y="3960"/>
                    <a:pt x="598" y="3989"/>
                    <a:pt x="590" y="4018"/>
                  </a:cubicBezTo>
                  <a:cubicBezTo>
                    <a:pt x="631" y="4010"/>
                    <a:pt x="673" y="4004"/>
                    <a:pt x="714" y="4000"/>
                  </a:cubicBezTo>
                  <a:cubicBezTo>
                    <a:pt x="695" y="3845"/>
                    <a:pt x="728" y="3676"/>
                    <a:pt x="736" y="3520"/>
                  </a:cubicBezTo>
                  <a:cubicBezTo>
                    <a:pt x="747" y="3363"/>
                    <a:pt x="754" y="3205"/>
                    <a:pt x="762" y="3048"/>
                  </a:cubicBezTo>
                  <a:cubicBezTo>
                    <a:pt x="777" y="2725"/>
                    <a:pt x="786" y="2403"/>
                    <a:pt x="789" y="2080"/>
                  </a:cubicBezTo>
                  <a:cubicBezTo>
                    <a:pt x="796" y="1426"/>
                    <a:pt x="754" y="773"/>
                    <a:pt x="754" y="121"/>
                  </a:cubicBezTo>
                  <a:cubicBezTo>
                    <a:pt x="754" y="118"/>
                    <a:pt x="755" y="115"/>
                    <a:pt x="757" y="112"/>
                  </a:cubicBezTo>
                  <a:lnTo>
                    <a:pt x="605" y="1"/>
                  </a:ln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1632575" y="1947500"/>
              <a:ext cx="96900" cy="52800"/>
            </a:xfrm>
            <a:custGeom>
              <a:avLst/>
              <a:gdLst/>
              <a:ahLst/>
              <a:cxnLst/>
              <a:rect l="l" t="t" r="r" b="b"/>
              <a:pathLst>
                <a:path w="3876" h="2112" extrusionOk="0">
                  <a:moveTo>
                    <a:pt x="303" y="1"/>
                  </a:moveTo>
                  <a:cubicBezTo>
                    <a:pt x="280" y="44"/>
                    <a:pt x="257" y="87"/>
                    <a:pt x="234" y="129"/>
                  </a:cubicBezTo>
                  <a:cubicBezTo>
                    <a:pt x="659" y="316"/>
                    <a:pt x="1078" y="517"/>
                    <a:pt x="1487" y="735"/>
                  </a:cubicBezTo>
                  <a:cubicBezTo>
                    <a:pt x="1895" y="951"/>
                    <a:pt x="2310" y="1176"/>
                    <a:pt x="2678" y="1453"/>
                  </a:cubicBezTo>
                  <a:cubicBezTo>
                    <a:pt x="2691" y="1462"/>
                    <a:pt x="2684" y="1480"/>
                    <a:pt x="2671" y="1480"/>
                  </a:cubicBezTo>
                  <a:cubicBezTo>
                    <a:pt x="2669" y="1480"/>
                    <a:pt x="2667" y="1479"/>
                    <a:pt x="2665" y="1478"/>
                  </a:cubicBezTo>
                  <a:cubicBezTo>
                    <a:pt x="2248" y="1274"/>
                    <a:pt x="1850" y="1031"/>
                    <a:pt x="1439" y="818"/>
                  </a:cubicBezTo>
                  <a:cubicBezTo>
                    <a:pt x="1026" y="604"/>
                    <a:pt x="608" y="404"/>
                    <a:pt x="183" y="217"/>
                  </a:cubicBezTo>
                  <a:cubicBezTo>
                    <a:pt x="128" y="304"/>
                    <a:pt x="68" y="390"/>
                    <a:pt x="1" y="470"/>
                  </a:cubicBezTo>
                  <a:cubicBezTo>
                    <a:pt x="7" y="472"/>
                    <a:pt x="11" y="474"/>
                    <a:pt x="16" y="479"/>
                  </a:cubicBezTo>
                  <a:cubicBezTo>
                    <a:pt x="108" y="556"/>
                    <a:pt x="196" y="638"/>
                    <a:pt x="280" y="722"/>
                  </a:cubicBezTo>
                  <a:cubicBezTo>
                    <a:pt x="1274" y="1582"/>
                    <a:pt x="2559" y="2080"/>
                    <a:pt x="3876" y="2111"/>
                  </a:cubicBezTo>
                  <a:cubicBezTo>
                    <a:pt x="3114" y="876"/>
                    <a:pt x="1751" y="76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1650700" y="1978125"/>
              <a:ext cx="57625" cy="48000"/>
            </a:xfrm>
            <a:custGeom>
              <a:avLst/>
              <a:gdLst/>
              <a:ahLst/>
              <a:cxnLst/>
              <a:rect l="l" t="t" r="r" b="b"/>
              <a:pathLst>
                <a:path w="2305" h="1920" extrusionOk="0">
                  <a:moveTo>
                    <a:pt x="1" y="1"/>
                  </a:moveTo>
                  <a:cubicBezTo>
                    <a:pt x="14" y="18"/>
                    <a:pt x="28" y="38"/>
                    <a:pt x="42" y="56"/>
                  </a:cubicBezTo>
                  <a:cubicBezTo>
                    <a:pt x="121" y="83"/>
                    <a:pt x="188" y="146"/>
                    <a:pt x="255" y="196"/>
                  </a:cubicBezTo>
                  <a:cubicBezTo>
                    <a:pt x="318" y="244"/>
                    <a:pt x="380" y="291"/>
                    <a:pt x="441" y="341"/>
                  </a:cubicBezTo>
                  <a:cubicBezTo>
                    <a:pt x="583" y="453"/>
                    <a:pt x="720" y="569"/>
                    <a:pt x="853" y="691"/>
                  </a:cubicBezTo>
                  <a:cubicBezTo>
                    <a:pt x="1125" y="940"/>
                    <a:pt x="1378" y="1208"/>
                    <a:pt x="1611" y="1491"/>
                  </a:cubicBezTo>
                  <a:cubicBezTo>
                    <a:pt x="1624" y="1506"/>
                    <a:pt x="1611" y="1525"/>
                    <a:pt x="1597" y="1525"/>
                  </a:cubicBezTo>
                  <a:cubicBezTo>
                    <a:pt x="1592" y="1525"/>
                    <a:pt x="1588" y="1523"/>
                    <a:pt x="1584" y="1519"/>
                  </a:cubicBezTo>
                  <a:cubicBezTo>
                    <a:pt x="1336" y="1255"/>
                    <a:pt x="1079" y="1002"/>
                    <a:pt x="807" y="762"/>
                  </a:cubicBezTo>
                  <a:cubicBezTo>
                    <a:pt x="678" y="646"/>
                    <a:pt x="543" y="536"/>
                    <a:pt x="407" y="426"/>
                  </a:cubicBezTo>
                  <a:cubicBezTo>
                    <a:pt x="335" y="368"/>
                    <a:pt x="260" y="311"/>
                    <a:pt x="185" y="255"/>
                  </a:cubicBezTo>
                  <a:lnTo>
                    <a:pt x="185" y="255"/>
                  </a:lnTo>
                  <a:cubicBezTo>
                    <a:pt x="479" y="685"/>
                    <a:pt x="720" y="1156"/>
                    <a:pt x="927" y="1640"/>
                  </a:cubicBezTo>
                  <a:cubicBezTo>
                    <a:pt x="1119" y="1696"/>
                    <a:pt x="1305" y="1765"/>
                    <a:pt x="1499" y="1811"/>
                  </a:cubicBezTo>
                  <a:cubicBezTo>
                    <a:pt x="1699" y="1858"/>
                    <a:pt x="1901" y="1891"/>
                    <a:pt x="2107" y="1908"/>
                  </a:cubicBezTo>
                  <a:cubicBezTo>
                    <a:pt x="2144" y="1911"/>
                    <a:pt x="2187" y="1919"/>
                    <a:pt x="2227" y="1919"/>
                  </a:cubicBezTo>
                  <a:cubicBezTo>
                    <a:pt x="2238" y="1919"/>
                    <a:pt x="2248" y="1919"/>
                    <a:pt x="2258" y="1917"/>
                  </a:cubicBezTo>
                  <a:cubicBezTo>
                    <a:pt x="2294" y="1913"/>
                    <a:pt x="2305" y="1911"/>
                    <a:pt x="2290" y="1875"/>
                  </a:cubicBezTo>
                  <a:cubicBezTo>
                    <a:pt x="2282" y="1851"/>
                    <a:pt x="2269" y="1829"/>
                    <a:pt x="2259" y="1807"/>
                  </a:cubicBezTo>
                  <a:cubicBezTo>
                    <a:pt x="2211" y="1699"/>
                    <a:pt x="2163" y="1593"/>
                    <a:pt x="2114" y="1485"/>
                  </a:cubicBezTo>
                  <a:cubicBezTo>
                    <a:pt x="2016" y="1268"/>
                    <a:pt x="1919" y="1050"/>
                    <a:pt x="1826" y="830"/>
                  </a:cubicBezTo>
                  <a:cubicBezTo>
                    <a:pt x="1176" y="659"/>
                    <a:pt x="557" y="3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1574625" y="1797825"/>
              <a:ext cx="36400" cy="110425"/>
            </a:xfrm>
            <a:custGeom>
              <a:avLst/>
              <a:gdLst/>
              <a:ahLst/>
              <a:cxnLst/>
              <a:rect l="l" t="t" r="r" b="b"/>
              <a:pathLst>
                <a:path w="1456" h="4417" extrusionOk="0">
                  <a:moveTo>
                    <a:pt x="291" y="1"/>
                  </a:moveTo>
                  <a:cubicBezTo>
                    <a:pt x="73" y="678"/>
                    <a:pt x="0" y="1398"/>
                    <a:pt x="71" y="2107"/>
                  </a:cubicBezTo>
                  <a:cubicBezTo>
                    <a:pt x="156" y="2937"/>
                    <a:pt x="446" y="3705"/>
                    <a:pt x="874" y="4414"/>
                  </a:cubicBezTo>
                  <a:cubicBezTo>
                    <a:pt x="874" y="4415"/>
                    <a:pt x="874" y="4415"/>
                    <a:pt x="875" y="4416"/>
                  </a:cubicBezTo>
                  <a:cubicBezTo>
                    <a:pt x="954" y="4351"/>
                    <a:pt x="1036" y="4292"/>
                    <a:pt x="1124" y="4243"/>
                  </a:cubicBezTo>
                  <a:cubicBezTo>
                    <a:pt x="1134" y="4237"/>
                    <a:pt x="1145" y="4233"/>
                    <a:pt x="1155" y="4226"/>
                  </a:cubicBezTo>
                  <a:cubicBezTo>
                    <a:pt x="1149" y="4224"/>
                    <a:pt x="1144" y="4219"/>
                    <a:pt x="1139" y="4212"/>
                  </a:cubicBezTo>
                  <a:cubicBezTo>
                    <a:pt x="1018" y="4011"/>
                    <a:pt x="945" y="3762"/>
                    <a:pt x="864" y="3541"/>
                  </a:cubicBezTo>
                  <a:cubicBezTo>
                    <a:pt x="779" y="3303"/>
                    <a:pt x="700" y="3061"/>
                    <a:pt x="632" y="2817"/>
                  </a:cubicBezTo>
                  <a:cubicBezTo>
                    <a:pt x="499" y="2340"/>
                    <a:pt x="407" y="1855"/>
                    <a:pt x="353" y="1363"/>
                  </a:cubicBezTo>
                  <a:cubicBezTo>
                    <a:pt x="352" y="1354"/>
                    <a:pt x="361" y="1349"/>
                    <a:pt x="369" y="1349"/>
                  </a:cubicBezTo>
                  <a:cubicBezTo>
                    <a:pt x="375" y="1349"/>
                    <a:pt x="382" y="1352"/>
                    <a:pt x="383" y="1359"/>
                  </a:cubicBezTo>
                  <a:cubicBezTo>
                    <a:pt x="467" y="1844"/>
                    <a:pt x="576" y="2324"/>
                    <a:pt x="714" y="2796"/>
                  </a:cubicBezTo>
                  <a:cubicBezTo>
                    <a:pt x="781" y="3024"/>
                    <a:pt x="854" y="3252"/>
                    <a:pt x="934" y="3475"/>
                  </a:cubicBezTo>
                  <a:cubicBezTo>
                    <a:pt x="1021" y="3712"/>
                    <a:pt x="1143" y="3943"/>
                    <a:pt x="1214" y="4183"/>
                  </a:cubicBezTo>
                  <a:cubicBezTo>
                    <a:pt x="1216" y="4188"/>
                    <a:pt x="1216" y="4192"/>
                    <a:pt x="1216" y="4196"/>
                  </a:cubicBezTo>
                  <a:cubicBezTo>
                    <a:pt x="1259" y="4176"/>
                    <a:pt x="1305" y="4158"/>
                    <a:pt x="1350" y="4142"/>
                  </a:cubicBezTo>
                  <a:cubicBezTo>
                    <a:pt x="1349" y="4139"/>
                    <a:pt x="1348" y="4138"/>
                    <a:pt x="1349" y="4134"/>
                  </a:cubicBezTo>
                  <a:cubicBezTo>
                    <a:pt x="1350" y="4110"/>
                    <a:pt x="1365" y="4089"/>
                    <a:pt x="1389" y="4083"/>
                  </a:cubicBezTo>
                  <a:cubicBezTo>
                    <a:pt x="1392" y="4082"/>
                    <a:pt x="1395" y="4081"/>
                    <a:pt x="1397" y="4081"/>
                  </a:cubicBezTo>
                  <a:cubicBezTo>
                    <a:pt x="1407" y="4045"/>
                    <a:pt x="1409" y="3999"/>
                    <a:pt x="1412" y="3972"/>
                  </a:cubicBezTo>
                  <a:cubicBezTo>
                    <a:pt x="1420" y="3922"/>
                    <a:pt x="1426" y="3871"/>
                    <a:pt x="1432" y="3819"/>
                  </a:cubicBezTo>
                  <a:cubicBezTo>
                    <a:pt x="1442" y="3719"/>
                    <a:pt x="1449" y="3620"/>
                    <a:pt x="1451" y="3522"/>
                  </a:cubicBezTo>
                  <a:cubicBezTo>
                    <a:pt x="1456" y="3313"/>
                    <a:pt x="1440" y="3106"/>
                    <a:pt x="1406" y="2901"/>
                  </a:cubicBezTo>
                  <a:cubicBezTo>
                    <a:pt x="1339" y="2507"/>
                    <a:pt x="1196" y="2141"/>
                    <a:pt x="1019" y="1785"/>
                  </a:cubicBezTo>
                  <a:cubicBezTo>
                    <a:pt x="964" y="1677"/>
                    <a:pt x="908" y="1569"/>
                    <a:pt x="851" y="1461"/>
                  </a:cubicBezTo>
                  <a:cubicBezTo>
                    <a:pt x="846" y="1458"/>
                    <a:pt x="843" y="1454"/>
                    <a:pt x="843" y="1449"/>
                  </a:cubicBezTo>
                  <a:lnTo>
                    <a:pt x="843" y="1448"/>
                  </a:lnTo>
                  <a:cubicBezTo>
                    <a:pt x="601" y="986"/>
                    <a:pt x="356" y="516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1581275" y="1903250"/>
              <a:ext cx="65000" cy="69350"/>
            </a:xfrm>
            <a:custGeom>
              <a:avLst/>
              <a:gdLst/>
              <a:ahLst/>
              <a:cxnLst/>
              <a:rect l="l" t="t" r="r" b="b"/>
              <a:pathLst>
                <a:path w="2600" h="2774" extrusionOk="0">
                  <a:moveTo>
                    <a:pt x="1528" y="0"/>
                  </a:moveTo>
                  <a:cubicBezTo>
                    <a:pt x="1246" y="0"/>
                    <a:pt x="957" y="110"/>
                    <a:pt x="733" y="289"/>
                  </a:cubicBezTo>
                  <a:cubicBezTo>
                    <a:pt x="309" y="626"/>
                    <a:pt x="0" y="1183"/>
                    <a:pt x="12" y="1731"/>
                  </a:cubicBezTo>
                  <a:cubicBezTo>
                    <a:pt x="18" y="1986"/>
                    <a:pt x="103" y="2231"/>
                    <a:pt x="265" y="2426"/>
                  </a:cubicBezTo>
                  <a:cubicBezTo>
                    <a:pt x="416" y="2607"/>
                    <a:pt x="606" y="2702"/>
                    <a:pt x="822" y="2773"/>
                  </a:cubicBezTo>
                  <a:cubicBezTo>
                    <a:pt x="828" y="2767"/>
                    <a:pt x="836" y="2763"/>
                    <a:pt x="847" y="2762"/>
                  </a:cubicBezTo>
                  <a:cubicBezTo>
                    <a:pt x="1419" y="2688"/>
                    <a:pt x="1883" y="2315"/>
                    <a:pt x="2159" y="1819"/>
                  </a:cubicBezTo>
                  <a:cubicBezTo>
                    <a:pt x="2401" y="1385"/>
                    <a:pt x="2599" y="689"/>
                    <a:pt x="2208" y="282"/>
                  </a:cubicBezTo>
                  <a:cubicBezTo>
                    <a:pt x="2019" y="85"/>
                    <a:pt x="1776" y="0"/>
                    <a:pt x="1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1607100" y="1961550"/>
              <a:ext cx="76075" cy="90925"/>
            </a:xfrm>
            <a:custGeom>
              <a:avLst/>
              <a:gdLst/>
              <a:ahLst/>
              <a:cxnLst/>
              <a:rect l="l" t="t" r="r" b="b"/>
              <a:pathLst>
                <a:path w="3043" h="3637" extrusionOk="0">
                  <a:moveTo>
                    <a:pt x="938" y="0"/>
                  </a:moveTo>
                  <a:cubicBezTo>
                    <a:pt x="817" y="129"/>
                    <a:pt x="681" y="242"/>
                    <a:pt x="531" y="332"/>
                  </a:cubicBezTo>
                  <a:cubicBezTo>
                    <a:pt x="640" y="543"/>
                    <a:pt x="736" y="761"/>
                    <a:pt x="858" y="966"/>
                  </a:cubicBezTo>
                  <a:cubicBezTo>
                    <a:pt x="982" y="1177"/>
                    <a:pt x="1120" y="1378"/>
                    <a:pt x="1267" y="1573"/>
                  </a:cubicBezTo>
                  <a:cubicBezTo>
                    <a:pt x="1414" y="1769"/>
                    <a:pt x="1574" y="1955"/>
                    <a:pt x="1742" y="2132"/>
                  </a:cubicBezTo>
                  <a:cubicBezTo>
                    <a:pt x="1912" y="2311"/>
                    <a:pt x="2100" y="2470"/>
                    <a:pt x="2273" y="2645"/>
                  </a:cubicBezTo>
                  <a:cubicBezTo>
                    <a:pt x="2282" y="2655"/>
                    <a:pt x="2274" y="2669"/>
                    <a:pt x="2263" y="2669"/>
                  </a:cubicBezTo>
                  <a:cubicBezTo>
                    <a:pt x="2261" y="2669"/>
                    <a:pt x="2258" y="2668"/>
                    <a:pt x="2256" y="2667"/>
                  </a:cubicBezTo>
                  <a:cubicBezTo>
                    <a:pt x="1836" y="2410"/>
                    <a:pt x="1473" y="2009"/>
                    <a:pt x="1173" y="1625"/>
                  </a:cubicBezTo>
                  <a:cubicBezTo>
                    <a:pt x="884" y="1252"/>
                    <a:pt x="604" y="827"/>
                    <a:pt x="436" y="384"/>
                  </a:cubicBezTo>
                  <a:cubicBezTo>
                    <a:pt x="300" y="454"/>
                    <a:pt x="155" y="506"/>
                    <a:pt x="0" y="531"/>
                  </a:cubicBezTo>
                  <a:cubicBezTo>
                    <a:pt x="621" y="1894"/>
                    <a:pt x="1672" y="3019"/>
                    <a:pt x="3043" y="3636"/>
                  </a:cubicBezTo>
                  <a:cubicBezTo>
                    <a:pt x="2610" y="2420"/>
                    <a:pt x="2128" y="1157"/>
                    <a:pt x="1195" y="240"/>
                  </a:cubicBezTo>
                  <a:cubicBezTo>
                    <a:pt x="1109" y="165"/>
                    <a:pt x="1025" y="89"/>
                    <a:pt x="943" y="8"/>
                  </a:cubicBezTo>
                  <a:cubicBezTo>
                    <a:pt x="940" y="6"/>
                    <a:pt x="939" y="3"/>
                    <a:pt x="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1517200" y="1829650"/>
              <a:ext cx="77600" cy="85425"/>
            </a:xfrm>
            <a:custGeom>
              <a:avLst/>
              <a:gdLst/>
              <a:ahLst/>
              <a:cxnLst/>
              <a:rect l="l" t="t" r="r" b="b"/>
              <a:pathLst>
                <a:path w="3104" h="3417" extrusionOk="0">
                  <a:moveTo>
                    <a:pt x="1" y="1"/>
                  </a:moveTo>
                  <a:cubicBezTo>
                    <a:pt x="144" y="458"/>
                    <a:pt x="352" y="892"/>
                    <a:pt x="617" y="1292"/>
                  </a:cubicBezTo>
                  <a:cubicBezTo>
                    <a:pt x="772" y="1527"/>
                    <a:pt x="945" y="1749"/>
                    <a:pt x="1135" y="1956"/>
                  </a:cubicBezTo>
                  <a:cubicBezTo>
                    <a:pt x="1311" y="2147"/>
                    <a:pt x="1510" y="2314"/>
                    <a:pt x="1689" y="2498"/>
                  </a:cubicBezTo>
                  <a:cubicBezTo>
                    <a:pt x="1825" y="2556"/>
                    <a:pt x="1957" y="2617"/>
                    <a:pt x="2082" y="2689"/>
                  </a:cubicBezTo>
                  <a:cubicBezTo>
                    <a:pt x="2386" y="2863"/>
                    <a:pt x="2707" y="3095"/>
                    <a:pt x="2890" y="3398"/>
                  </a:cubicBezTo>
                  <a:cubicBezTo>
                    <a:pt x="2894" y="3404"/>
                    <a:pt x="2896" y="3410"/>
                    <a:pt x="2897" y="3417"/>
                  </a:cubicBezTo>
                  <a:cubicBezTo>
                    <a:pt x="2925" y="3382"/>
                    <a:pt x="2956" y="3349"/>
                    <a:pt x="2986" y="3318"/>
                  </a:cubicBezTo>
                  <a:cubicBezTo>
                    <a:pt x="2305" y="2512"/>
                    <a:pt x="1616" y="1713"/>
                    <a:pt x="928" y="914"/>
                  </a:cubicBezTo>
                  <a:cubicBezTo>
                    <a:pt x="916" y="900"/>
                    <a:pt x="928" y="881"/>
                    <a:pt x="943" y="881"/>
                  </a:cubicBezTo>
                  <a:cubicBezTo>
                    <a:pt x="947" y="881"/>
                    <a:pt x="951" y="882"/>
                    <a:pt x="955" y="886"/>
                  </a:cubicBezTo>
                  <a:cubicBezTo>
                    <a:pt x="1676" y="1654"/>
                    <a:pt x="2372" y="2446"/>
                    <a:pt x="3053" y="3250"/>
                  </a:cubicBezTo>
                  <a:cubicBezTo>
                    <a:pt x="3070" y="3235"/>
                    <a:pt x="3087" y="3217"/>
                    <a:pt x="3104" y="3202"/>
                  </a:cubicBezTo>
                  <a:cubicBezTo>
                    <a:pt x="3099" y="3199"/>
                    <a:pt x="3093" y="3193"/>
                    <a:pt x="3088" y="3187"/>
                  </a:cubicBezTo>
                  <a:cubicBezTo>
                    <a:pt x="2875" y="2891"/>
                    <a:pt x="2709" y="2560"/>
                    <a:pt x="2578" y="2220"/>
                  </a:cubicBezTo>
                  <a:cubicBezTo>
                    <a:pt x="2469" y="1941"/>
                    <a:pt x="2388" y="1653"/>
                    <a:pt x="2329" y="1361"/>
                  </a:cubicBezTo>
                  <a:cubicBezTo>
                    <a:pt x="2316" y="1361"/>
                    <a:pt x="2304" y="1355"/>
                    <a:pt x="2295" y="1343"/>
                  </a:cubicBezTo>
                  <a:cubicBezTo>
                    <a:pt x="1962" y="907"/>
                    <a:pt x="1535" y="638"/>
                    <a:pt x="1021" y="462"/>
                  </a:cubicBezTo>
                  <a:cubicBezTo>
                    <a:pt x="667" y="341"/>
                    <a:pt x="296" y="23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1487025" y="1877225"/>
              <a:ext cx="101400" cy="54575"/>
            </a:xfrm>
            <a:custGeom>
              <a:avLst/>
              <a:gdLst/>
              <a:ahLst/>
              <a:cxnLst/>
              <a:rect l="l" t="t" r="r" b="b"/>
              <a:pathLst>
                <a:path w="4056" h="2183" extrusionOk="0">
                  <a:moveTo>
                    <a:pt x="1" y="1"/>
                  </a:moveTo>
                  <a:cubicBezTo>
                    <a:pt x="490" y="581"/>
                    <a:pt x="1041" y="1115"/>
                    <a:pt x="1691" y="1513"/>
                  </a:cubicBezTo>
                  <a:cubicBezTo>
                    <a:pt x="2318" y="1897"/>
                    <a:pt x="3004" y="2119"/>
                    <a:pt x="3734" y="2182"/>
                  </a:cubicBezTo>
                  <a:cubicBezTo>
                    <a:pt x="3756" y="2120"/>
                    <a:pt x="3781" y="2056"/>
                    <a:pt x="3808" y="1996"/>
                  </a:cubicBezTo>
                  <a:lnTo>
                    <a:pt x="3808" y="1996"/>
                  </a:lnTo>
                  <a:cubicBezTo>
                    <a:pt x="3798" y="1997"/>
                    <a:pt x="3787" y="1997"/>
                    <a:pt x="3777" y="1997"/>
                  </a:cubicBezTo>
                  <a:cubicBezTo>
                    <a:pt x="3624" y="1997"/>
                    <a:pt x="3437" y="1897"/>
                    <a:pt x="3318" y="1838"/>
                  </a:cubicBezTo>
                  <a:cubicBezTo>
                    <a:pt x="3100" y="1728"/>
                    <a:pt x="2890" y="1604"/>
                    <a:pt x="2677" y="1485"/>
                  </a:cubicBezTo>
                  <a:cubicBezTo>
                    <a:pt x="2207" y="1223"/>
                    <a:pt x="1740" y="960"/>
                    <a:pt x="1275" y="688"/>
                  </a:cubicBezTo>
                  <a:cubicBezTo>
                    <a:pt x="1255" y="676"/>
                    <a:pt x="1267" y="649"/>
                    <a:pt x="1286" y="649"/>
                  </a:cubicBezTo>
                  <a:cubicBezTo>
                    <a:pt x="1289" y="649"/>
                    <a:pt x="1293" y="650"/>
                    <a:pt x="1296" y="652"/>
                  </a:cubicBezTo>
                  <a:cubicBezTo>
                    <a:pt x="1753" y="888"/>
                    <a:pt x="2208" y="1129"/>
                    <a:pt x="2660" y="1374"/>
                  </a:cubicBezTo>
                  <a:cubicBezTo>
                    <a:pt x="2878" y="1492"/>
                    <a:pt x="3095" y="1615"/>
                    <a:pt x="3316" y="1729"/>
                  </a:cubicBezTo>
                  <a:cubicBezTo>
                    <a:pt x="3412" y="1779"/>
                    <a:pt x="3512" y="1825"/>
                    <a:pt x="3617" y="1857"/>
                  </a:cubicBezTo>
                  <a:cubicBezTo>
                    <a:pt x="3693" y="1881"/>
                    <a:pt x="3775" y="1883"/>
                    <a:pt x="3850" y="1910"/>
                  </a:cubicBezTo>
                  <a:cubicBezTo>
                    <a:pt x="3908" y="1793"/>
                    <a:pt x="3977" y="1681"/>
                    <a:pt x="4055" y="1577"/>
                  </a:cubicBezTo>
                  <a:lnTo>
                    <a:pt x="4055" y="1577"/>
                  </a:lnTo>
                  <a:cubicBezTo>
                    <a:pt x="4052" y="1578"/>
                    <a:pt x="4050" y="1578"/>
                    <a:pt x="4047" y="1578"/>
                  </a:cubicBezTo>
                  <a:cubicBezTo>
                    <a:pt x="4034" y="1578"/>
                    <a:pt x="4021" y="1574"/>
                    <a:pt x="4009" y="1562"/>
                  </a:cubicBezTo>
                  <a:cubicBezTo>
                    <a:pt x="3879" y="1426"/>
                    <a:pt x="3758" y="1284"/>
                    <a:pt x="3610" y="1164"/>
                  </a:cubicBezTo>
                  <a:cubicBezTo>
                    <a:pt x="3468" y="1048"/>
                    <a:pt x="3313" y="949"/>
                    <a:pt x="3152" y="863"/>
                  </a:cubicBezTo>
                  <a:cubicBezTo>
                    <a:pt x="2824" y="685"/>
                    <a:pt x="2469" y="564"/>
                    <a:pt x="2110" y="471"/>
                  </a:cubicBezTo>
                  <a:cubicBezTo>
                    <a:pt x="1411" y="293"/>
                    <a:pt x="691" y="2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1614525" y="2006125"/>
              <a:ext cx="35175" cy="78700"/>
            </a:xfrm>
            <a:custGeom>
              <a:avLst/>
              <a:gdLst/>
              <a:ahLst/>
              <a:cxnLst/>
              <a:rect l="l" t="t" r="r" b="b"/>
              <a:pathLst>
                <a:path w="1407" h="3148" extrusionOk="0">
                  <a:moveTo>
                    <a:pt x="279" y="0"/>
                  </a:moveTo>
                  <a:lnTo>
                    <a:pt x="279" y="0"/>
                  </a:lnTo>
                  <a:cubicBezTo>
                    <a:pt x="281" y="21"/>
                    <a:pt x="286" y="41"/>
                    <a:pt x="289" y="61"/>
                  </a:cubicBezTo>
                  <a:cubicBezTo>
                    <a:pt x="309" y="173"/>
                    <a:pt x="335" y="284"/>
                    <a:pt x="368" y="393"/>
                  </a:cubicBezTo>
                  <a:cubicBezTo>
                    <a:pt x="435" y="618"/>
                    <a:pt x="520" y="837"/>
                    <a:pt x="610" y="1053"/>
                  </a:cubicBezTo>
                  <a:cubicBezTo>
                    <a:pt x="777" y="1464"/>
                    <a:pt x="965" y="1873"/>
                    <a:pt x="1028" y="2316"/>
                  </a:cubicBezTo>
                  <a:cubicBezTo>
                    <a:pt x="1029" y="2322"/>
                    <a:pt x="1023" y="2327"/>
                    <a:pt x="1017" y="2327"/>
                  </a:cubicBezTo>
                  <a:cubicBezTo>
                    <a:pt x="1014" y="2327"/>
                    <a:pt x="1010" y="2325"/>
                    <a:pt x="1009" y="2320"/>
                  </a:cubicBezTo>
                  <a:cubicBezTo>
                    <a:pt x="886" y="1860"/>
                    <a:pt x="690" y="1427"/>
                    <a:pt x="503" y="989"/>
                  </a:cubicBezTo>
                  <a:cubicBezTo>
                    <a:pt x="416" y="788"/>
                    <a:pt x="335" y="583"/>
                    <a:pt x="271" y="373"/>
                  </a:cubicBezTo>
                  <a:cubicBezTo>
                    <a:pt x="256" y="322"/>
                    <a:pt x="237" y="262"/>
                    <a:pt x="219" y="202"/>
                  </a:cubicBezTo>
                  <a:lnTo>
                    <a:pt x="219" y="202"/>
                  </a:lnTo>
                  <a:cubicBezTo>
                    <a:pt x="221" y="661"/>
                    <a:pt x="148" y="1121"/>
                    <a:pt x="8" y="1559"/>
                  </a:cubicBezTo>
                  <a:cubicBezTo>
                    <a:pt x="5" y="1566"/>
                    <a:pt x="4" y="1574"/>
                    <a:pt x="1" y="1581"/>
                  </a:cubicBezTo>
                  <a:cubicBezTo>
                    <a:pt x="208" y="1881"/>
                    <a:pt x="389" y="2189"/>
                    <a:pt x="631" y="2467"/>
                  </a:cubicBezTo>
                  <a:cubicBezTo>
                    <a:pt x="849" y="2717"/>
                    <a:pt x="1092" y="2945"/>
                    <a:pt x="1355" y="3147"/>
                  </a:cubicBezTo>
                  <a:cubicBezTo>
                    <a:pt x="1388" y="2826"/>
                    <a:pt x="1406" y="2503"/>
                    <a:pt x="1402" y="2180"/>
                  </a:cubicBezTo>
                  <a:cubicBezTo>
                    <a:pt x="1398" y="1822"/>
                    <a:pt x="1358" y="1470"/>
                    <a:pt x="1327" y="1115"/>
                  </a:cubicBezTo>
                  <a:cubicBezTo>
                    <a:pt x="932" y="789"/>
                    <a:pt x="578" y="414"/>
                    <a:pt x="279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1584750" y="1974400"/>
              <a:ext cx="33050" cy="108300"/>
            </a:xfrm>
            <a:custGeom>
              <a:avLst/>
              <a:gdLst/>
              <a:ahLst/>
              <a:cxnLst/>
              <a:rect l="l" t="t" r="r" b="b"/>
              <a:pathLst>
                <a:path w="1322" h="4332" extrusionOk="0">
                  <a:moveTo>
                    <a:pt x="527" y="0"/>
                  </a:moveTo>
                  <a:cubicBezTo>
                    <a:pt x="486" y="187"/>
                    <a:pt x="403" y="368"/>
                    <a:pt x="344" y="550"/>
                  </a:cubicBezTo>
                  <a:cubicBezTo>
                    <a:pt x="288" y="727"/>
                    <a:pt x="237" y="905"/>
                    <a:pt x="195" y="1086"/>
                  </a:cubicBezTo>
                  <a:cubicBezTo>
                    <a:pt x="104" y="1466"/>
                    <a:pt x="51" y="1856"/>
                    <a:pt x="34" y="2247"/>
                  </a:cubicBezTo>
                  <a:cubicBezTo>
                    <a:pt x="0" y="2952"/>
                    <a:pt x="89" y="3657"/>
                    <a:pt x="291" y="4332"/>
                  </a:cubicBezTo>
                  <a:cubicBezTo>
                    <a:pt x="382" y="4111"/>
                    <a:pt x="535" y="3918"/>
                    <a:pt x="656" y="3714"/>
                  </a:cubicBezTo>
                  <a:cubicBezTo>
                    <a:pt x="820" y="3442"/>
                    <a:pt x="953" y="3152"/>
                    <a:pt x="1054" y="2850"/>
                  </a:cubicBezTo>
                  <a:cubicBezTo>
                    <a:pt x="1253" y="2250"/>
                    <a:pt x="1321" y="1619"/>
                    <a:pt x="1280" y="989"/>
                  </a:cubicBezTo>
                  <a:cubicBezTo>
                    <a:pt x="1103" y="711"/>
                    <a:pt x="952" y="418"/>
                    <a:pt x="829" y="112"/>
                  </a:cubicBezTo>
                  <a:cubicBezTo>
                    <a:pt x="795" y="373"/>
                    <a:pt x="739" y="633"/>
                    <a:pt x="703" y="893"/>
                  </a:cubicBezTo>
                  <a:cubicBezTo>
                    <a:pt x="668" y="1153"/>
                    <a:pt x="639" y="1416"/>
                    <a:pt x="614" y="1677"/>
                  </a:cubicBezTo>
                  <a:cubicBezTo>
                    <a:pt x="561" y="2217"/>
                    <a:pt x="546" y="2758"/>
                    <a:pt x="518" y="3300"/>
                  </a:cubicBezTo>
                  <a:cubicBezTo>
                    <a:pt x="517" y="3309"/>
                    <a:pt x="510" y="3314"/>
                    <a:pt x="503" y="3314"/>
                  </a:cubicBezTo>
                  <a:cubicBezTo>
                    <a:pt x="495" y="3314"/>
                    <a:pt x="487" y="3309"/>
                    <a:pt x="486" y="3299"/>
                  </a:cubicBezTo>
                  <a:cubicBezTo>
                    <a:pt x="451" y="2751"/>
                    <a:pt x="479" y="2200"/>
                    <a:pt x="523" y="1652"/>
                  </a:cubicBezTo>
                  <a:cubicBezTo>
                    <a:pt x="546" y="1375"/>
                    <a:pt x="577" y="1098"/>
                    <a:pt x="616" y="823"/>
                  </a:cubicBezTo>
                  <a:cubicBezTo>
                    <a:pt x="650" y="567"/>
                    <a:pt x="678" y="304"/>
                    <a:pt x="740" y="54"/>
                  </a:cubicBezTo>
                  <a:cubicBezTo>
                    <a:pt x="742" y="45"/>
                    <a:pt x="746" y="38"/>
                    <a:pt x="753" y="34"/>
                  </a:cubicBezTo>
                  <a:cubicBezTo>
                    <a:pt x="742" y="34"/>
                    <a:pt x="732" y="35"/>
                    <a:pt x="721" y="37"/>
                  </a:cubicBezTo>
                  <a:cubicBezTo>
                    <a:pt x="703" y="36"/>
                    <a:pt x="689" y="30"/>
                    <a:pt x="679" y="18"/>
                  </a:cubicBezTo>
                  <a:cubicBezTo>
                    <a:pt x="676" y="18"/>
                    <a:pt x="673" y="18"/>
                    <a:pt x="670" y="18"/>
                  </a:cubicBezTo>
                  <a:cubicBezTo>
                    <a:pt x="622" y="18"/>
                    <a:pt x="575" y="11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1475250" y="1915975"/>
              <a:ext cx="104350" cy="31000"/>
            </a:xfrm>
            <a:custGeom>
              <a:avLst/>
              <a:gdLst/>
              <a:ahLst/>
              <a:cxnLst/>
              <a:rect l="l" t="t" r="r" b="b"/>
              <a:pathLst>
                <a:path w="4174" h="1240" extrusionOk="0">
                  <a:moveTo>
                    <a:pt x="1988" y="0"/>
                  </a:moveTo>
                  <a:cubicBezTo>
                    <a:pt x="1905" y="27"/>
                    <a:pt x="1811" y="17"/>
                    <a:pt x="1725" y="22"/>
                  </a:cubicBezTo>
                  <a:cubicBezTo>
                    <a:pt x="1632" y="27"/>
                    <a:pt x="1539" y="37"/>
                    <a:pt x="1445" y="47"/>
                  </a:cubicBezTo>
                  <a:cubicBezTo>
                    <a:pt x="1275" y="68"/>
                    <a:pt x="1106" y="97"/>
                    <a:pt x="939" y="138"/>
                  </a:cubicBezTo>
                  <a:cubicBezTo>
                    <a:pt x="614" y="214"/>
                    <a:pt x="300" y="330"/>
                    <a:pt x="1" y="476"/>
                  </a:cubicBezTo>
                  <a:cubicBezTo>
                    <a:pt x="247" y="661"/>
                    <a:pt x="513" y="818"/>
                    <a:pt x="794" y="943"/>
                  </a:cubicBezTo>
                  <a:cubicBezTo>
                    <a:pt x="1083" y="1072"/>
                    <a:pt x="1388" y="1142"/>
                    <a:pt x="1685" y="1240"/>
                  </a:cubicBezTo>
                  <a:cubicBezTo>
                    <a:pt x="1737" y="1227"/>
                    <a:pt x="1788" y="1214"/>
                    <a:pt x="1842" y="1203"/>
                  </a:cubicBezTo>
                  <a:cubicBezTo>
                    <a:pt x="2203" y="1123"/>
                    <a:pt x="2569" y="1073"/>
                    <a:pt x="2938" y="1048"/>
                  </a:cubicBezTo>
                  <a:cubicBezTo>
                    <a:pt x="3098" y="1037"/>
                    <a:pt x="3257" y="1031"/>
                    <a:pt x="3417" y="1031"/>
                  </a:cubicBezTo>
                  <a:cubicBezTo>
                    <a:pt x="3454" y="1031"/>
                    <a:pt x="3491" y="1032"/>
                    <a:pt x="3528" y="1032"/>
                  </a:cubicBezTo>
                  <a:cubicBezTo>
                    <a:pt x="3709" y="1035"/>
                    <a:pt x="3909" y="1028"/>
                    <a:pt x="4085" y="1074"/>
                  </a:cubicBezTo>
                  <a:cubicBezTo>
                    <a:pt x="4098" y="1077"/>
                    <a:pt x="4107" y="1085"/>
                    <a:pt x="4113" y="1094"/>
                  </a:cubicBezTo>
                  <a:cubicBezTo>
                    <a:pt x="4114" y="1078"/>
                    <a:pt x="4114" y="1062"/>
                    <a:pt x="4116" y="1047"/>
                  </a:cubicBezTo>
                  <a:cubicBezTo>
                    <a:pt x="4120" y="997"/>
                    <a:pt x="4128" y="948"/>
                    <a:pt x="4137" y="899"/>
                  </a:cubicBezTo>
                  <a:cubicBezTo>
                    <a:pt x="4136" y="898"/>
                    <a:pt x="4136" y="898"/>
                    <a:pt x="4135" y="898"/>
                  </a:cubicBezTo>
                  <a:cubicBezTo>
                    <a:pt x="4134" y="898"/>
                    <a:pt x="4133" y="899"/>
                    <a:pt x="4132" y="899"/>
                  </a:cubicBezTo>
                  <a:cubicBezTo>
                    <a:pt x="3556" y="823"/>
                    <a:pt x="2976" y="763"/>
                    <a:pt x="2395" y="719"/>
                  </a:cubicBezTo>
                  <a:cubicBezTo>
                    <a:pt x="1814" y="674"/>
                    <a:pt x="1231" y="658"/>
                    <a:pt x="651" y="611"/>
                  </a:cubicBezTo>
                  <a:cubicBezTo>
                    <a:pt x="630" y="607"/>
                    <a:pt x="630" y="577"/>
                    <a:pt x="651" y="576"/>
                  </a:cubicBezTo>
                  <a:cubicBezTo>
                    <a:pt x="801" y="569"/>
                    <a:pt x="952" y="566"/>
                    <a:pt x="1103" y="566"/>
                  </a:cubicBezTo>
                  <a:cubicBezTo>
                    <a:pt x="1534" y="566"/>
                    <a:pt x="1967" y="592"/>
                    <a:pt x="2397" y="621"/>
                  </a:cubicBezTo>
                  <a:cubicBezTo>
                    <a:pt x="2978" y="662"/>
                    <a:pt x="3557" y="720"/>
                    <a:pt x="4135" y="794"/>
                  </a:cubicBezTo>
                  <a:cubicBezTo>
                    <a:pt x="4143" y="795"/>
                    <a:pt x="4152" y="798"/>
                    <a:pt x="4158" y="803"/>
                  </a:cubicBezTo>
                  <a:cubicBezTo>
                    <a:pt x="4163" y="781"/>
                    <a:pt x="4167" y="759"/>
                    <a:pt x="4174" y="737"/>
                  </a:cubicBezTo>
                  <a:cubicBezTo>
                    <a:pt x="3456" y="724"/>
                    <a:pt x="2742" y="458"/>
                    <a:pt x="2134" y="93"/>
                  </a:cubicBezTo>
                  <a:cubicBezTo>
                    <a:pt x="2083" y="64"/>
                    <a:pt x="2036" y="31"/>
                    <a:pt x="1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1549225" y="1970200"/>
              <a:ext cx="47125" cy="116050"/>
            </a:xfrm>
            <a:custGeom>
              <a:avLst/>
              <a:gdLst/>
              <a:ahLst/>
              <a:cxnLst/>
              <a:rect l="l" t="t" r="r" b="b"/>
              <a:pathLst>
                <a:path w="1885" h="4642" extrusionOk="0">
                  <a:moveTo>
                    <a:pt x="1610" y="0"/>
                  </a:moveTo>
                  <a:cubicBezTo>
                    <a:pt x="1530" y="155"/>
                    <a:pt x="1415" y="293"/>
                    <a:pt x="1318" y="437"/>
                  </a:cubicBezTo>
                  <a:cubicBezTo>
                    <a:pt x="1211" y="593"/>
                    <a:pt x="1109" y="754"/>
                    <a:pt x="1014" y="918"/>
                  </a:cubicBezTo>
                  <a:cubicBezTo>
                    <a:pt x="363" y="2047"/>
                    <a:pt x="10" y="3340"/>
                    <a:pt x="0" y="4642"/>
                  </a:cubicBezTo>
                  <a:cubicBezTo>
                    <a:pt x="528" y="4327"/>
                    <a:pt x="979" y="3902"/>
                    <a:pt x="1320" y="3389"/>
                  </a:cubicBezTo>
                  <a:cubicBezTo>
                    <a:pt x="1328" y="3377"/>
                    <a:pt x="1340" y="3371"/>
                    <a:pt x="1351" y="3368"/>
                  </a:cubicBezTo>
                  <a:cubicBezTo>
                    <a:pt x="1319" y="3044"/>
                    <a:pt x="1308" y="2719"/>
                    <a:pt x="1324" y="2393"/>
                  </a:cubicBezTo>
                  <a:cubicBezTo>
                    <a:pt x="1343" y="1998"/>
                    <a:pt x="1399" y="1604"/>
                    <a:pt x="1493" y="1219"/>
                  </a:cubicBezTo>
                  <a:cubicBezTo>
                    <a:pt x="1539" y="1025"/>
                    <a:pt x="1595" y="835"/>
                    <a:pt x="1662" y="648"/>
                  </a:cubicBezTo>
                  <a:cubicBezTo>
                    <a:pt x="1722" y="480"/>
                    <a:pt x="1783" y="301"/>
                    <a:pt x="1884" y="152"/>
                  </a:cubicBezTo>
                  <a:cubicBezTo>
                    <a:pt x="1873" y="150"/>
                    <a:pt x="1862" y="143"/>
                    <a:pt x="1852" y="140"/>
                  </a:cubicBezTo>
                  <a:cubicBezTo>
                    <a:pt x="1749" y="420"/>
                    <a:pt x="1610" y="691"/>
                    <a:pt x="1490" y="963"/>
                  </a:cubicBezTo>
                  <a:cubicBezTo>
                    <a:pt x="1356" y="1270"/>
                    <a:pt x="1225" y="1578"/>
                    <a:pt x="1099" y="1888"/>
                  </a:cubicBezTo>
                  <a:cubicBezTo>
                    <a:pt x="975" y="2194"/>
                    <a:pt x="855" y="2501"/>
                    <a:pt x="741" y="2812"/>
                  </a:cubicBezTo>
                  <a:cubicBezTo>
                    <a:pt x="627" y="3123"/>
                    <a:pt x="531" y="3441"/>
                    <a:pt x="410" y="3748"/>
                  </a:cubicBezTo>
                  <a:cubicBezTo>
                    <a:pt x="407" y="3756"/>
                    <a:pt x="401" y="3759"/>
                    <a:pt x="395" y="3759"/>
                  </a:cubicBezTo>
                  <a:cubicBezTo>
                    <a:pt x="386" y="3759"/>
                    <a:pt x="377" y="3752"/>
                    <a:pt x="380" y="3740"/>
                  </a:cubicBezTo>
                  <a:cubicBezTo>
                    <a:pt x="503" y="3089"/>
                    <a:pt x="766" y="2451"/>
                    <a:pt x="1013" y="1839"/>
                  </a:cubicBezTo>
                  <a:cubicBezTo>
                    <a:pt x="1136" y="1536"/>
                    <a:pt x="1265" y="1235"/>
                    <a:pt x="1395" y="934"/>
                  </a:cubicBezTo>
                  <a:cubicBezTo>
                    <a:pt x="1515" y="659"/>
                    <a:pt x="1626" y="368"/>
                    <a:pt x="1766" y="101"/>
                  </a:cubicBezTo>
                  <a:cubicBezTo>
                    <a:pt x="1712" y="72"/>
                    <a:pt x="1660" y="39"/>
                    <a:pt x="1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1472450" y="1944600"/>
              <a:ext cx="106550" cy="31200"/>
            </a:xfrm>
            <a:custGeom>
              <a:avLst/>
              <a:gdLst/>
              <a:ahLst/>
              <a:cxnLst/>
              <a:rect l="l" t="t" r="r" b="b"/>
              <a:pathLst>
                <a:path w="4262" h="1248" extrusionOk="0">
                  <a:moveTo>
                    <a:pt x="4222" y="1"/>
                  </a:moveTo>
                  <a:cubicBezTo>
                    <a:pt x="4214" y="13"/>
                    <a:pt x="4200" y="24"/>
                    <a:pt x="4183" y="25"/>
                  </a:cubicBezTo>
                  <a:cubicBezTo>
                    <a:pt x="4145" y="28"/>
                    <a:pt x="4106" y="29"/>
                    <a:pt x="4068" y="29"/>
                  </a:cubicBezTo>
                  <a:cubicBezTo>
                    <a:pt x="3917" y="29"/>
                    <a:pt x="3763" y="10"/>
                    <a:pt x="3616" y="9"/>
                  </a:cubicBezTo>
                  <a:cubicBezTo>
                    <a:pt x="3589" y="9"/>
                    <a:pt x="3563" y="9"/>
                    <a:pt x="3537" y="9"/>
                  </a:cubicBezTo>
                  <a:cubicBezTo>
                    <a:pt x="3380" y="9"/>
                    <a:pt x="3224" y="14"/>
                    <a:pt x="3070" y="24"/>
                  </a:cubicBezTo>
                  <a:cubicBezTo>
                    <a:pt x="2696" y="48"/>
                    <a:pt x="2326" y="101"/>
                    <a:pt x="1961" y="181"/>
                  </a:cubicBezTo>
                  <a:cubicBezTo>
                    <a:pt x="1274" y="334"/>
                    <a:pt x="615" y="585"/>
                    <a:pt x="0" y="923"/>
                  </a:cubicBezTo>
                  <a:cubicBezTo>
                    <a:pt x="572" y="1162"/>
                    <a:pt x="1167" y="1248"/>
                    <a:pt x="1784" y="1248"/>
                  </a:cubicBezTo>
                  <a:cubicBezTo>
                    <a:pt x="1820" y="1248"/>
                    <a:pt x="1857" y="1247"/>
                    <a:pt x="1893" y="1247"/>
                  </a:cubicBezTo>
                  <a:cubicBezTo>
                    <a:pt x="1894" y="1246"/>
                    <a:pt x="1894" y="1246"/>
                    <a:pt x="1895" y="1246"/>
                  </a:cubicBezTo>
                  <a:cubicBezTo>
                    <a:pt x="1896" y="1246"/>
                    <a:pt x="1898" y="1247"/>
                    <a:pt x="1899" y="1247"/>
                  </a:cubicBezTo>
                  <a:cubicBezTo>
                    <a:pt x="1899" y="1247"/>
                    <a:pt x="1900" y="1247"/>
                    <a:pt x="1900" y="1247"/>
                  </a:cubicBezTo>
                  <a:cubicBezTo>
                    <a:pt x="2230" y="1032"/>
                    <a:pt x="2593" y="881"/>
                    <a:pt x="2968" y="757"/>
                  </a:cubicBezTo>
                  <a:cubicBezTo>
                    <a:pt x="3394" y="615"/>
                    <a:pt x="3826" y="482"/>
                    <a:pt x="4262" y="369"/>
                  </a:cubicBezTo>
                  <a:cubicBezTo>
                    <a:pt x="4254" y="339"/>
                    <a:pt x="4248" y="310"/>
                    <a:pt x="4242" y="278"/>
                  </a:cubicBezTo>
                  <a:cubicBezTo>
                    <a:pt x="3240" y="357"/>
                    <a:pt x="2250" y="517"/>
                    <a:pt x="1272" y="750"/>
                  </a:cubicBezTo>
                  <a:cubicBezTo>
                    <a:pt x="1270" y="751"/>
                    <a:pt x="1268" y="751"/>
                    <a:pt x="1267" y="751"/>
                  </a:cubicBezTo>
                  <a:cubicBezTo>
                    <a:pt x="1248" y="751"/>
                    <a:pt x="1244" y="721"/>
                    <a:pt x="1263" y="715"/>
                  </a:cubicBezTo>
                  <a:cubicBezTo>
                    <a:pt x="2227" y="422"/>
                    <a:pt x="3224" y="247"/>
                    <a:pt x="4228" y="176"/>
                  </a:cubicBezTo>
                  <a:cubicBezTo>
                    <a:pt x="4223" y="118"/>
                    <a:pt x="4221" y="59"/>
                    <a:pt x="4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1515475" y="1965775"/>
              <a:ext cx="72800" cy="106600"/>
            </a:xfrm>
            <a:custGeom>
              <a:avLst/>
              <a:gdLst/>
              <a:ahLst/>
              <a:cxnLst/>
              <a:rect l="l" t="t" r="r" b="b"/>
              <a:pathLst>
                <a:path w="2912" h="4264" extrusionOk="0">
                  <a:moveTo>
                    <a:pt x="2779" y="0"/>
                  </a:moveTo>
                  <a:lnTo>
                    <a:pt x="2777" y="1"/>
                  </a:lnTo>
                  <a:cubicBezTo>
                    <a:pt x="2791" y="17"/>
                    <a:pt x="2795" y="40"/>
                    <a:pt x="2781" y="64"/>
                  </a:cubicBezTo>
                  <a:cubicBezTo>
                    <a:pt x="2500" y="507"/>
                    <a:pt x="2197" y="965"/>
                    <a:pt x="1825" y="1344"/>
                  </a:cubicBezTo>
                  <a:cubicBezTo>
                    <a:pt x="1623" y="1632"/>
                    <a:pt x="1425" y="1921"/>
                    <a:pt x="1243" y="2220"/>
                  </a:cubicBezTo>
                  <a:cubicBezTo>
                    <a:pt x="1060" y="2521"/>
                    <a:pt x="895" y="2831"/>
                    <a:pt x="718" y="3134"/>
                  </a:cubicBezTo>
                  <a:cubicBezTo>
                    <a:pt x="714" y="3140"/>
                    <a:pt x="709" y="3142"/>
                    <a:pt x="703" y="3142"/>
                  </a:cubicBezTo>
                  <a:cubicBezTo>
                    <a:pt x="693" y="3142"/>
                    <a:pt x="682" y="3133"/>
                    <a:pt x="686" y="3121"/>
                  </a:cubicBezTo>
                  <a:cubicBezTo>
                    <a:pt x="814" y="2798"/>
                    <a:pt x="981" y="2489"/>
                    <a:pt x="1158" y="2191"/>
                  </a:cubicBezTo>
                  <a:cubicBezTo>
                    <a:pt x="1274" y="1996"/>
                    <a:pt x="1395" y="1804"/>
                    <a:pt x="1523" y="1616"/>
                  </a:cubicBezTo>
                  <a:lnTo>
                    <a:pt x="1523" y="1616"/>
                  </a:lnTo>
                  <a:cubicBezTo>
                    <a:pt x="1387" y="1726"/>
                    <a:pt x="1240" y="1827"/>
                    <a:pt x="1083" y="1912"/>
                  </a:cubicBezTo>
                  <a:cubicBezTo>
                    <a:pt x="904" y="2008"/>
                    <a:pt x="716" y="2077"/>
                    <a:pt x="524" y="2131"/>
                  </a:cubicBezTo>
                  <a:cubicBezTo>
                    <a:pt x="498" y="2209"/>
                    <a:pt x="459" y="2284"/>
                    <a:pt x="427" y="2359"/>
                  </a:cubicBezTo>
                  <a:cubicBezTo>
                    <a:pt x="387" y="2452"/>
                    <a:pt x="350" y="2548"/>
                    <a:pt x="319" y="2643"/>
                  </a:cubicBezTo>
                  <a:cubicBezTo>
                    <a:pt x="254" y="2831"/>
                    <a:pt x="202" y="3023"/>
                    <a:pt x="161" y="3217"/>
                  </a:cubicBezTo>
                  <a:cubicBezTo>
                    <a:pt x="85" y="3561"/>
                    <a:pt x="42" y="3913"/>
                    <a:pt x="1" y="4263"/>
                  </a:cubicBezTo>
                  <a:cubicBezTo>
                    <a:pt x="445" y="3847"/>
                    <a:pt x="920" y="3467"/>
                    <a:pt x="1420" y="3119"/>
                  </a:cubicBezTo>
                  <a:cubicBezTo>
                    <a:pt x="1526" y="2674"/>
                    <a:pt x="1670" y="2239"/>
                    <a:pt x="1855" y="1820"/>
                  </a:cubicBezTo>
                  <a:cubicBezTo>
                    <a:pt x="1991" y="1507"/>
                    <a:pt x="2150" y="1205"/>
                    <a:pt x="2329" y="915"/>
                  </a:cubicBezTo>
                  <a:cubicBezTo>
                    <a:pt x="2422" y="765"/>
                    <a:pt x="2520" y="617"/>
                    <a:pt x="2625" y="474"/>
                  </a:cubicBezTo>
                  <a:cubicBezTo>
                    <a:pt x="2711" y="355"/>
                    <a:pt x="2800" y="233"/>
                    <a:pt x="2912" y="137"/>
                  </a:cubicBezTo>
                  <a:cubicBezTo>
                    <a:pt x="2864" y="94"/>
                    <a:pt x="2819" y="48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1480800" y="1955775"/>
              <a:ext cx="104175" cy="66825"/>
            </a:xfrm>
            <a:custGeom>
              <a:avLst/>
              <a:gdLst/>
              <a:ahLst/>
              <a:cxnLst/>
              <a:rect l="l" t="t" r="r" b="b"/>
              <a:pathLst>
                <a:path w="4167" h="2673" extrusionOk="0">
                  <a:moveTo>
                    <a:pt x="3950" y="0"/>
                  </a:moveTo>
                  <a:cubicBezTo>
                    <a:pt x="3159" y="305"/>
                    <a:pt x="2282" y="472"/>
                    <a:pt x="1575" y="961"/>
                  </a:cubicBezTo>
                  <a:cubicBezTo>
                    <a:pt x="930" y="1405"/>
                    <a:pt x="453" y="2043"/>
                    <a:pt x="0" y="2673"/>
                  </a:cubicBezTo>
                  <a:cubicBezTo>
                    <a:pt x="379" y="2627"/>
                    <a:pt x="758" y="2582"/>
                    <a:pt x="1136" y="2533"/>
                  </a:cubicBezTo>
                  <a:cubicBezTo>
                    <a:pt x="1556" y="2480"/>
                    <a:pt x="1981" y="2408"/>
                    <a:pt x="2360" y="2211"/>
                  </a:cubicBezTo>
                  <a:cubicBezTo>
                    <a:pt x="3115" y="1824"/>
                    <a:pt x="3602" y="1083"/>
                    <a:pt x="4069" y="406"/>
                  </a:cubicBezTo>
                  <a:cubicBezTo>
                    <a:pt x="4082" y="388"/>
                    <a:pt x="4099" y="380"/>
                    <a:pt x="4116" y="380"/>
                  </a:cubicBezTo>
                  <a:cubicBezTo>
                    <a:pt x="4135" y="380"/>
                    <a:pt x="4153" y="389"/>
                    <a:pt x="4164" y="402"/>
                  </a:cubicBezTo>
                  <a:lnTo>
                    <a:pt x="4166" y="400"/>
                  </a:lnTo>
                  <a:cubicBezTo>
                    <a:pt x="4153" y="384"/>
                    <a:pt x="4141" y="370"/>
                    <a:pt x="4130" y="353"/>
                  </a:cubicBezTo>
                  <a:cubicBezTo>
                    <a:pt x="4104" y="317"/>
                    <a:pt x="4080" y="279"/>
                    <a:pt x="4057" y="239"/>
                  </a:cubicBezTo>
                  <a:cubicBezTo>
                    <a:pt x="4054" y="242"/>
                    <a:pt x="4052" y="245"/>
                    <a:pt x="4049" y="247"/>
                  </a:cubicBezTo>
                  <a:cubicBezTo>
                    <a:pt x="3118" y="762"/>
                    <a:pt x="2237" y="1349"/>
                    <a:pt x="1370" y="1964"/>
                  </a:cubicBezTo>
                  <a:cubicBezTo>
                    <a:pt x="1369" y="1965"/>
                    <a:pt x="1367" y="1966"/>
                    <a:pt x="1365" y="1966"/>
                  </a:cubicBezTo>
                  <a:cubicBezTo>
                    <a:pt x="1358" y="1966"/>
                    <a:pt x="1352" y="1954"/>
                    <a:pt x="1359" y="1948"/>
                  </a:cubicBezTo>
                  <a:cubicBezTo>
                    <a:pt x="2170" y="1261"/>
                    <a:pt x="3067" y="668"/>
                    <a:pt x="3990" y="143"/>
                  </a:cubicBezTo>
                  <a:cubicBezTo>
                    <a:pt x="3995" y="140"/>
                    <a:pt x="4001" y="139"/>
                    <a:pt x="4005" y="138"/>
                  </a:cubicBezTo>
                  <a:cubicBezTo>
                    <a:pt x="3986" y="93"/>
                    <a:pt x="3967" y="47"/>
                    <a:pt x="3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1597800" y="1799775"/>
              <a:ext cx="19900" cy="100450"/>
            </a:xfrm>
            <a:custGeom>
              <a:avLst/>
              <a:gdLst/>
              <a:ahLst/>
              <a:cxnLst/>
              <a:rect l="l" t="t" r="r" b="b"/>
              <a:pathLst>
                <a:path w="796" h="4018" extrusionOk="0">
                  <a:moveTo>
                    <a:pt x="605" y="1"/>
                  </a:moveTo>
                  <a:cubicBezTo>
                    <a:pt x="519" y="120"/>
                    <a:pt x="441" y="244"/>
                    <a:pt x="370" y="371"/>
                  </a:cubicBezTo>
                  <a:cubicBezTo>
                    <a:pt x="275" y="539"/>
                    <a:pt x="195" y="713"/>
                    <a:pt x="127" y="894"/>
                  </a:cubicBezTo>
                  <a:cubicBezTo>
                    <a:pt x="81" y="1015"/>
                    <a:pt x="47" y="1140"/>
                    <a:pt x="1" y="1260"/>
                  </a:cubicBezTo>
                  <a:cubicBezTo>
                    <a:pt x="116" y="1477"/>
                    <a:pt x="233" y="1692"/>
                    <a:pt x="331" y="1909"/>
                  </a:cubicBezTo>
                  <a:cubicBezTo>
                    <a:pt x="496" y="2277"/>
                    <a:pt x="605" y="2660"/>
                    <a:pt x="642" y="3062"/>
                  </a:cubicBezTo>
                  <a:cubicBezTo>
                    <a:pt x="659" y="3259"/>
                    <a:pt x="660" y="3460"/>
                    <a:pt x="642" y="3659"/>
                  </a:cubicBezTo>
                  <a:cubicBezTo>
                    <a:pt x="633" y="3749"/>
                    <a:pt x="621" y="3838"/>
                    <a:pt x="606" y="3928"/>
                  </a:cubicBezTo>
                  <a:cubicBezTo>
                    <a:pt x="601" y="3960"/>
                    <a:pt x="598" y="3989"/>
                    <a:pt x="590" y="4018"/>
                  </a:cubicBezTo>
                  <a:cubicBezTo>
                    <a:pt x="631" y="4010"/>
                    <a:pt x="673" y="4004"/>
                    <a:pt x="714" y="4000"/>
                  </a:cubicBezTo>
                  <a:cubicBezTo>
                    <a:pt x="695" y="3845"/>
                    <a:pt x="728" y="3676"/>
                    <a:pt x="736" y="3520"/>
                  </a:cubicBezTo>
                  <a:cubicBezTo>
                    <a:pt x="747" y="3363"/>
                    <a:pt x="754" y="3205"/>
                    <a:pt x="762" y="3048"/>
                  </a:cubicBezTo>
                  <a:cubicBezTo>
                    <a:pt x="777" y="2725"/>
                    <a:pt x="786" y="2403"/>
                    <a:pt x="789" y="2080"/>
                  </a:cubicBezTo>
                  <a:cubicBezTo>
                    <a:pt x="796" y="1426"/>
                    <a:pt x="754" y="773"/>
                    <a:pt x="754" y="121"/>
                  </a:cubicBezTo>
                  <a:cubicBezTo>
                    <a:pt x="754" y="118"/>
                    <a:pt x="755" y="115"/>
                    <a:pt x="757" y="112"/>
                  </a:cubicBezTo>
                  <a:lnTo>
                    <a:pt x="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1591050" y="1903250"/>
              <a:ext cx="55225" cy="69350"/>
            </a:xfrm>
            <a:custGeom>
              <a:avLst/>
              <a:gdLst/>
              <a:ahLst/>
              <a:cxnLst/>
              <a:rect l="l" t="t" r="r" b="b"/>
              <a:pathLst>
                <a:path w="2209" h="2774" extrusionOk="0">
                  <a:moveTo>
                    <a:pt x="1138" y="1"/>
                  </a:moveTo>
                  <a:cubicBezTo>
                    <a:pt x="1044" y="1"/>
                    <a:pt x="949" y="13"/>
                    <a:pt x="856" y="35"/>
                  </a:cubicBezTo>
                  <a:cubicBezTo>
                    <a:pt x="947" y="55"/>
                    <a:pt x="1038" y="95"/>
                    <a:pt x="1130" y="159"/>
                  </a:cubicBezTo>
                  <a:cubicBezTo>
                    <a:pt x="2101" y="835"/>
                    <a:pt x="859" y="2412"/>
                    <a:pt x="1" y="2552"/>
                  </a:cubicBezTo>
                  <a:cubicBezTo>
                    <a:pt x="127" y="2655"/>
                    <a:pt x="272" y="2720"/>
                    <a:pt x="431" y="2773"/>
                  </a:cubicBezTo>
                  <a:cubicBezTo>
                    <a:pt x="437" y="2767"/>
                    <a:pt x="445" y="2763"/>
                    <a:pt x="456" y="2762"/>
                  </a:cubicBezTo>
                  <a:cubicBezTo>
                    <a:pt x="1028" y="2687"/>
                    <a:pt x="1492" y="2315"/>
                    <a:pt x="1768" y="1819"/>
                  </a:cubicBezTo>
                  <a:cubicBezTo>
                    <a:pt x="2010" y="1384"/>
                    <a:pt x="2208" y="689"/>
                    <a:pt x="1817" y="282"/>
                  </a:cubicBezTo>
                  <a:cubicBezTo>
                    <a:pt x="1628" y="85"/>
                    <a:pt x="1386" y="1"/>
                    <a:pt x="113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1614525" y="2006125"/>
              <a:ext cx="35175" cy="78700"/>
            </a:xfrm>
            <a:custGeom>
              <a:avLst/>
              <a:gdLst/>
              <a:ahLst/>
              <a:cxnLst/>
              <a:rect l="l" t="t" r="r" b="b"/>
              <a:pathLst>
                <a:path w="1407" h="3148" extrusionOk="0">
                  <a:moveTo>
                    <a:pt x="279" y="0"/>
                  </a:moveTo>
                  <a:lnTo>
                    <a:pt x="279" y="0"/>
                  </a:lnTo>
                  <a:cubicBezTo>
                    <a:pt x="282" y="21"/>
                    <a:pt x="286" y="41"/>
                    <a:pt x="289" y="61"/>
                  </a:cubicBezTo>
                  <a:cubicBezTo>
                    <a:pt x="309" y="173"/>
                    <a:pt x="335" y="284"/>
                    <a:pt x="368" y="394"/>
                  </a:cubicBezTo>
                  <a:cubicBezTo>
                    <a:pt x="436" y="619"/>
                    <a:pt x="521" y="837"/>
                    <a:pt x="610" y="1054"/>
                  </a:cubicBezTo>
                  <a:cubicBezTo>
                    <a:pt x="778" y="1464"/>
                    <a:pt x="965" y="1873"/>
                    <a:pt x="1028" y="2316"/>
                  </a:cubicBezTo>
                  <a:cubicBezTo>
                    <a:pt x="1029" y="2323"/>
                    <a:pt x="1023" y="2327"/>
                    <a:pt x="1017" y="2327"/>
                  </a:cubicBezTo>
                  <a:cubicBezTo>
                    <a:pt x="1013" y="2327"/>
                    <a:pt x="1010" y="2325"/>
                    <a:pt x="1009" y="2321"/>
                  </a:cubicBezTo>
                  <a:cubicBezTo>
                    <a:pt x="886" y="1860"/>
                    <a:pt x="690" y="1427"/>
                    <a:pt x="503" y="990"/>
                  </a:cubicBezTo>
                  <a:cubicBezTo>
                    <a:pt x="416" y="788"/>
                    <a:pt x="335" y="583"/>
                    <a:pt x="271" y="374"/>
                  </a:cubicBezTo>
                  <a:cubicBezTo>
                    <a:pt x="256" y="322"/>
                    <a:pt x="237" y="263"/>
                    <a:pt x="219" y="202"/>
                  </a:cubicBezTo>
                  <a:lnTo>
                    <a:pt x="219" y="202"/>
                  </a:lnTo>
                  <a:cubicBezTo>
                    <a:pt x="221" y="662"/>
                    <a:pt x="148" y="1121"/>
                    <a:pt x="8" y="1559"/>
                  </a:cubicBezTo>
                  <a:cubicBezTo>
                    <a:pt x="5" y="1566"/>
                    <a:pt x="4" y="1574"/>
                    <a:pt x="1" y="1581"/>
                  </a:cubicBezTo>
                  <a:cubicBezTo>
                    <a:pt x="208" y="1881"/>
                    <a:pt x="389" y="2189"/>
                    <a:pt x="631" y="2468"/>
                  </a:cubicBezTo>
                  <a:cubicBezTo>
                    <a:pt x="849" y="2717"/>
                    <a:pt x="1092" y="2945"/>
                    <a:pt x="1355" y="3147"/>
                  </a:cubicBezTo>
                  <a:cubicBezTo>
                    <a:pt x="1388" y="2826"/>
                    <a:pt x="1406" y="2503"/>
                    <a:pt x="1402" y="2180"/>
                  </a:cubicBezTo>
                  <a:cubicBezTo>
                    <a:pt x="1398" y="1827"/>
                    <a:pt x="1359" y="1480"/>
                    <a:pt x="1328" y="1129"/>
                  </a:cubicBezTo>
                  <a:cubicBezTo>
                    <a:pt x="1285" y="1090"/>
                    <a:pt x="1242" y="1049"/>
                    <a:pt x="1201" y="1007"/>
                  </a:cubicBezTo>
                  <a:cubicBezTo>
                    <a:pt x="856" y="708"/>
                    <a:pt x="545" y="37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1537700" y="2069900"/>
              <a:ext cx="349000" cy="349900"/>
            </a:xfrm>
            <a:custGeom>
              <a:avLst/>
              <a:gdLst/>
              <a:ahLst/>
              <a:cxnLst/>
              <a:rect l="l" t="t" r="r" b="b"/>
              <a:pathLst>
                <a:path w="13960" h="13996" extrusionOk="0">
                  <a:moveTo>
                    <a:pt x="4051" y="744"/>
                  </a:moveTo>
                  <a:cubicBezTo>
                    <a:pt x="4193" y="817"/>
                    <a:pt x="4331" y="897"/>
                    <a:pt x="4461" y="988"/>
                  </a:cubicBezTo>
                  <a:cubicBezTo>
                    <a:pt x="4539" y="1043"/>
                    <a:pt x="4612" y="1101"/>
                    <a:pt x="4684" y="1162"/>
                  </a:cubicBezTo>
                  <a:cubicBezTo>
                    <a:pt x="4737" y="1207"/>
                    <a:pt x="4789" y="1268"/>
                    <a:pt x="4850" y="1309"/>
                  </a:cubicBezTo>
                  <a:cubicBezTo>
                    <a:pt x="4830" y="1847"/>
                    <a:pt x="4877" y="2395"/>
                    <a:pt x="5031" y="2902"/>
                  </a:cubicBezTo>
                  <a:cubicBezTo>
                    <a:pt x="4744" y="2497"/>
                    <a:pt x="4396" y="2136"/>
                    <a:pt x="4002" y="1833"/>
                  </a:cubicBezTo>
                  <a:cubicBezTo>
                    <a:pt x="4004" y="1812"/>
                    <a:pt x="4008" y="1790"/>
                    <a:pt x="4009" y="1768"/>
                  </a:cubicBezTo>
                  <a:cubicBezTo>
                    <a:pt x="4011" y="1715"/>
                    <a:pt x="4012" y="1659"/>
                    <a:pt x="4012" y="1606"/>
                  </a:cubicBezTo>
                  <a:cubicBezTo>
                    <a:pt x="4014" y="1503"/>
                    <a:pt x="4014" y="1400"/>
                    <a:pt x="4017" y="1296"/>
                  </a:cubicBezTo>
                  <a:cubicBezTo>
                    <a:pt x="4022" y="1112"/>
                    <a:pt x="4034" y="928"/>
                    <a:pt x="4051" y="744"/>
                  </a:cubicBezTo>
                  <a:close/>
                  <a:moveTo>
                    <a:pt x="2245" y="2053"/>
                  </a:moveTo>
                  <a:cubicBezTo>
                    <a:pt x="2410" y="2106"/>
                    <a:pt x="2573" y="2163"/>
                    <a:pt x="2734" y="2228"/>
                  </a:cubicBezTo>
                  <a:cubicBezTo>
                    <a:pt x="2896" y="2294"/>
                    <a:pt x="3054" y="2374"/>
                    <a:pt x="3217" y="2442"/>
                  </a:cubicBezTo>
                  <a:cubicBezTo>
                    <a:pt x="3242" y="2539"/>
                    <a:pt x="3268" y="2636"/>
                    <a:pt x="3298" y="2732"/>
                  </a:cubicBezTo>
                  <a:cubicBezTo>
                    <a:pt x="3364" y="2939"/>
                    <a:pt x="3442" y="3142"/>
                    <a:pt x="3540" y="3336"/>
                  </a:cubicBezTo>
                  <a:cubicBezTo>
                    <a:pt x="3592" y="3438"/>
                    <a:pt x="3651" y="3548"/>
                    <a:pt x="3719" y="3649"/>
                  </a:cubicBezTo>
                  <a:cubicBezTo>
                    <a:pt x="3353" y="3454"/>
                    <a:pt x="2965" y="3292"/>
                    <a:pt x="2574" y="3147"/>
                  </a:cubicBezTo>
                  <a:cubicBezTo>
                    <a:pt x="2541" y="3054"/>
                    <a:pt x="2493" y="2966"/>
                    <a:pt x="2456" y="2875"/>
                  </a:cubicBezTo>
                  <a:cubicBezTo>
                    <a:pt x="2418" y="2781"/>
                    <a:pt x="2385" y="2687"/>
                    <a:pt x="2356" y="2590"/>
                  </a:cubicBezTo>
                  <a:cubicBezTo>
                    <a:pt x="2305" y="2414"/>
                    <a:pt x="2266" y="2235"/>
                    <a:pt x="2245" y="2053"/>
                  </a:cubicBezTo>
                  <a:close/>
                  <a:moveTo>
                    <a:pt x="7735" y="215"/>
                  </a:moveTo>
                  <a:cubicBezTo>
                    <a:pt x="7854" y="955"/>
                    <a:pt x="7869" y="1710"/>
                    <a:pt x="7781" y="2455"/>
                  </a:cubicBezTo>
                  <a:cubicBezTo>
                    <a:pt x="7734" y="2854"/>
                    <a:pt x="7654" y="3248"/>
                    <a:pt x="7548" y="3636"/>
                  </a:cubicBezTo>
                  <a:cubicBezTo>
                    <a:pt x="7453" y="3982"/>
                    <a:pt x="7319" y="4310"/>
                    <a:pt x="7199" y="4646"/>
                  </a:cubicBezTo>
                  <a:cubicBezTo>
                    <a:pt x="7125" y="4628"/>
                    <a:pt x="7051" y="4614"/>
                    <a:pt x="6976" y="4604"/>
                  </a:cubicBezTo>
                  <a:cubicBezTo>
                    <a:pt x="7097" y="3701"/>
                    <a:pt x="7192" y="2794"/>
                    <a:pt x="7284" y="1888"/>
                  </a:cubicBezTo>
                  <a:cubicBezTo>
                    <a:pt x="7285" y="1879"/>
                    <a:pt x="7276" y="1873"/>
                    <a:pt x="7267" y="1873"/>
                  </a:cubicBezTo>
                  <a:cubicBezTo>
                    <a:pt x="7260" y="1873"/>
                    <a:pt x="7254" y="1876"/>
                    <a:pt x="7254" y="1885"/>
                  </a:cubicBezTo>
                  <a:cubicBezTo>
                    <a:pt x="7121" y="2786"/>
                    <a:pt x="6991" y="3691"/>
                    <a:pt x="6887" y="4597"/>
                  </a:cubicBezTo>
                  <a:cubicBezTo>
                    <a:pt x="6861" y="4594"/>
                    <a:pt x="6834" y="4590"/>
                    <a:pt x="6807" y="4588"/>
                  </a:cubicBezTo>
                  <a:cubicBezTo>
                    <a:pt x="6612" y="3821"/>
                    <a:pt x="6566" y="3030"/>
                    <a:pt x="6735" y="2251"/>
                  </a:cubicBezTo>
                  <a:cubicBezTo>
                    <a:pt x="6897" y="1503"/>
                    <a:pt x="7237" y="798"/>
                    <a:pt x="7735" y="215"/>
                  </a:cubicBezTo>
                  <a:close/>
                  <a:moveTo>
                    <a:pt x="5033" y="631"/>
                  </a:moveTo>
                  <a:cubicBezTo>
                    <a:pt x="5374" y="939"/>
                    <a:pt x="5670" y="1287"/>
                    <a:pt x="5907" y="1684"/>
                  </a:cubicBezTo>
                  <a:cubicBezTo>
                    <a:pt x="6162" y="2112"/>
                    <a:pt x="6337" y="2583"/>
                    <a:pt x="6468" y="3063"/>
                  </a:cubicBezTo>
                  <a:cubicBezTo>
                    <a:pt x="6473" y="3083"/>
                    <a:pt x="6487" y="3091"/>
                    <a:pt x="6502" y="3091"/>
                  </a:cubicBezTo>
                  <a:cubicBezTo>
                    <a:pt x="6496" y="3262"/>
                    <a:pt x="6499" y="3433"/>
                    <a:pt x="6513" y="3602"/>
                  </a:cubicBezTo>
                  <a:cubicBezTo>
                    <a:pt x="6539" y="3937"/>
                    <a:pt x="6603" y="4268"/>
                    <a:pt x="6712" y="4584"/>
                  </a:cubicBezTo>
                  <a:cubicBezTo>
                    <a:pt x="6650" y="4585"/>
                    <a:pt x="6589" y="4588"/>
                    <a:pt x="6527" y="4594"/>
                  </a:cubicBezTo>
                  <a:cubicBezTo>
                    <a:pt x="6525" y="4594"/>
                    <a:pt x="6524" y="4596"/>
                    <a:pt x="6522" y="4596"/>
                  </a:cubicBezTo>
                  <a:cubicBezTo>
                    <a:pt x="6486" y="4591"/>
                    <a:pt x="6449" y="4589"/>
                    <a:pt x="6412" y="4589"/>
                  </a:cubicBezTo>
                  <a:cubicBezTo>
                    <a:pt x="6393" y="4589"/>
                    <a:pt x="6374" y="4589"/>
                    <a:pt x="6354" y="4590"/>
                  </a:cubicBezTo>
                  <a:cubicBezTo>
                    <a:pt x="6371" y="4553"/>
                    <a:pt x="6355" y="4501"/>
                    <a:pt x="6315" y="4501"/>
                  </a:cubicBezTo>
                  <a:cubicBezTo>
                    <a:pt x="6307" y="4501"/>
                    <a:pt x="6299" y="4503"/>
                    <a:pt x="6289" y="4507"/>
                  </a:cubicBezTo>
                  <a:cubicBezTo>
                    <a:pt x="6277" y="4436"/>
                    <a:pt x="6251" y="4328"/>
                    <a:pt x="6248" y="4315"/>
                  </a:cubicBezTo>
                  <a:cubicBezTo>
                    <a:pt x="6227" y="4241"/>
                    <a:pt x="6208" y="4165"/>
                    <a:pt x="6188" y="4089"/>
                  </a:cubicBezTo>
                  <a:cubicBezTo>
                    <a:pt x="6151" y="3945"/>
                    <a:pt x="6112" y="3800"/>
                    <a:pt x="6075" y="3657"/>
                  </a:cubicBezTo>
                  <a:cubicBezTo>
                    <a:pt x="5997" y="3362"/>
                    <a:pt x="5919" y="3068"/>
                    <a:pt x="5841" y="2774"/>
                  </a:cubicBezTo>
                  <a:cubicBezTo>
                    <a:pt x="5839" y="2764"/>
                    <a:pt x="5832" y="2760"/>
                    <a:pt x="5825" y="2760"/>
                  </a:cubicBezTo>
                  <a:cubicBezTo>
                    <a:pt x="5814" y="2760"/>
                    <a:pt x="5803" y="2769"/>
                    <a:pt x="5806" y="2783"/>
                  </a:cubicBezTo>
                  <a:cubicBezTo>
                    <a:pt x="5912" y="3243"/>
                    <a:pt x="6018" y="3703"/>
                    <a:pt x="6125" y="4164"/>
                  </a:cubicBezTo>
                  <a:cubicBezTo>
                    <a:pt x="6151" y="4273"/>
                    <a:pt x="6174" y="4385"/>
                    <a:pt x="6202" y="4495"/>
                  </a:cubicBezTo>
                  <a:cubicBezTo>
                    <a:pt x="6210" y="4529"/>
                    <a:pt x="6222" y="4574"/>
                    <a:pt x="6248" y="4601"/>
                  </a:cubicBezTo>
                  <a:cubicBezTo>
                    <a:pt x="6102" y="4625"/>
                    <a:pt x="5960" y="4676"/>
                    <a:pt x="5825" y="4745"/>
                  </a:cubicBezTo>
                  <a:cubicBezTo>
                    <a:pt x="5712" y="4156"/>
                    <a:pt x="5482" y="3597"/>
                    <a:pt x="5161" y="3094"/>
                  </a:cubicBezTo>
                  <a:cubicBezTo>
                    <a:pt x="5161" y="3092"/>
                    <a:pt x="5161" y="3090"/>
                    <a:pt x="5159" y="3087"/>
                  </a:cubicBezTo>
                  <a:cubicBezTo>
                    <a:pt x="5079" y="2661"/>
                    <a:pt x="4996" y="2243"/>
                    <a:pt x="4973" y="1809"/>
                  </a:cubicBezTo>
                  <a:cubicBezTo>
                    <a:pt x="4954" y="1415"/>
                    <a:pt x="4973" y="1020"/>
                    <a:pt x="5033" y="631"/>
                  </a:cubicBezTo>
                  <a:close/>
                  <a:moveTo>
                    <a:pt x="9117" y="699"/>
                  </a:moveTo>
                  <a:lnTo>
                    <a:pt x="9117" y="699"/>
                  </a:lnTo>
                  <a:cubicBezTo>
                    <a:pt x="9101" y="880"/>
                    <a:pt x="9082" y="1063"/>
                    <a:pt x="9056" y="1242"/>
                  </a:cubicBezTo>
                  <a:cubicBezTo>
                    <a:pt x="9041" y="1345"/>
                    <a:pt x="9025" y="1448"/>
                    <a:pt x="9009" y="1551"/>
                  </a:cubicBezTo>
                  <a:cubicBezTo>
                    <a:pt x="8999" y="1601"/>
                    <a:pt x="8990" y="1653"/>
                    <a:pt x="8981" y="1704"/>
                  </a:cubicBezTo>
                  <a:cubicBezTo>
                    <a:pt x="8973" y="1752"/>
                    <a:pt x="8957" y="1801"/>
                    <a:pt x="8972" y="1849"/>
                  </a:cubicBezTo>
                  <a:cubicBezTo>
                    <a:pt x="8975" y="1858"/>
                    <a:pt x="8979" y="1864"/>
                    <a:pt x="8986" y="1870"/>
                  </a:cubicBezTo>
                  <a:cubicBezTo>
                    <a:pt x="8464" y="2355"/>
                    <a:pt x="8062" y="2970"/>
                    <a:pt x="7835" y="3650"/>
                  </a:cubicBezTo>
                  <a:cubicBezTo>
                    <a:pt x="7820" y="3695"/>
                    <a:pt x="7806" y="3741"/>
                    <a:pt x="7792" y="3786"/>
                  </a:cubicBezTo>
                  <a:cubicBezTo>
                    <a:pt x="7695" y="4111"/>
                    <a:pt x="7627" y="4467"/>
                    <a:pt x="7646" y="4810"/>
                  </a:cubicBezTo>
                  <a:cubicBezTo>
                    <a:pt x="7590" y="4783"/>
                    <a:pt x="7534" y="4758"/>
                    <a:pt x="7477" y="4735"/>
                  </a:cubicBezTo>
                  <a:cubicBezTo>
                    <a:pt x="7597" y="4373"/>
                    <a:pt x="7714" y="4012"/>
                    <a:pt x="7832" y="3649"/>
                  </a:cubicBezTo>
                  <a:cubicBezTo>
                    <a:pt x="7856" y="3572"/>
                    <a:pt x="7881" y="3495"/>
                    <a:pt x="7907" y="3418"/>
                  </a:cubicBezTo>
                  <a:cubicBezTo>
                    <a:pt x="8062" y="2939"/>
                    <a:pt x="8230" y="2461"/>
                    <a:pt x="8360" y="1973"/>
                  </a:cubicBezTo>
                  <a:cubicBezTo>
                    <a:pt x="8363" y="1959"/>
                    <a:pt x="8352" y="1950"/>
                    <a:pt x="8341" y="1950"/>
                  </a:cubicBezTo>
                  <a:cubicBezTo>
                    <a:pt x="8334" y="1950"/>
                    <a:pt x="8326" y="1954"/>
                    <a:pt x="8323" y="1963"/>
                  </a:cubicBezTo>
                  <a:cubicBezTo>
                    <a:pt x="8139" y="2433"/>
                    <a:pt x="7991" y="2918"/>
                    <a:pt x="7833" y="3398"/>
                  </a:cubicBezTo>
                  <a:cubicBezTo>
                    <a:pt x="7689" y="3834"/>
                    <a:pt x="7544" y="4271"/>
                    <a:pt x="7402" y="4708"/>
                  </a:cubicBezTo>
                  <a:cubicBezTo>
                    <a:pt x="7380" y="4700"/>
                    <a:pt x="7357" y="4692"/>
                    <a:pt x="7334" y="4684"/>
                  </a:cubicBezTo>
                  <a:cubicBezTo>
                    <a:pt x="7489" y="4365"/>
                    <a:pt x="7594" y="4012"/>
                    <a:pt x="7687" y="3673"/>
                  </a:cubicBezTo>
                  <a:cubicBezTo>
                    <a:pt x="7794" y="3281"/>
                    <a:pt x="7870" y="2882"/>
                    <a:pt x="7918" y="2477"/>
                  </a:cubicBezTo>
                  <a:cubicBezTo>
                    <a:pt x="7957" y="2158"/>
                    <a:pt x="7974" y="1836"/>
                    <a:pt x="7974" y="1514"/>
                  </a:cubicBezTo>
                  <a:cubicBezTo>
                    <a:pt x="7977" y="1512"/>
                    <a:pt x="7980" y="1510"/>
                    <a:pt x="7983" y="1507"/>
                  </a:cubicBezTo>
                  <a:cubicBezTo>
                    <a:pt x="8163" y="1334"/>
                    <a:pt x="8346" y="1167"/>
                    <a:pt x="8552" y="1022"/>
                  </a:cubicBezTo>
                  <a:cubicBezTo>
                    <a:pt x="8729" y="898"/>
                    <a:pt x="8919" y="789"/>
                    <a:pt x="9117" y="699"/>
                  </a:cubicBezTo>
                  <a:close/>
                  <a:moveTo>
                    <a:pt x="10258" y="1204"/>
                  </a:moveTo>
                  <a:lnTo>
                    <a:pt x="10258" y="1204"/>
                  </a:lnTo>
                  <a:cubicBezTo>
                    <a:pt x="10097" y="1971"/>
                    <a:pt x="9907" y="2729"/>
                    <a:pt x="9494" y="3404"/>
                  </a:cubicBezTo>
                  <a:cubicBezTo>
                    <a:pt x="9304" y="3717"/>
                    <a:pt x="9077" y="4006"/>
                    <a:pt x="8821" y="4267"/>
                  </a:cubicBezTo>
                  <a:cubicBezTo>
                    <a:pt x="8552" y="4540"/>
                    <a:pt x="8247" y="4755"/>
                    <a:pt x="7939" y="4983"/>
                  </a:cubicBezTo>
                  <a:cubicBezTo>
                    <a:pt x="7939" y="4984"/>
                    <a:pt x="7939" y="4984"/>
                    <a:pt x="7938" y="4985"/>
                  </a:cubicBezTo>
                  <a:cubicBezTo>
                    <a:pt x="7902" y="4959"/>
                    <a:pt x="7865" y="4935"/>
                    <a:pt x="7826" y="4912"/>
                  </a:cubicBezTo>
                  <a:cubicBezTo>
                    <a:pt x="7834" y="4909"/>
                    <a:pt x="7840" y="4904"/>
                    <a:pt x="7844" y="4896"/>
                  </a:cubicBezTo>
                  <a:cubicBezTo>
                    <a:pt x="8235" y="4253"/>
                    <a:pt x="8668" y="3637"/>
                    <a:pt x="9116" y="3030"/>
                  </a:cubicBezTo>
                  <a:cubicBezTo>
                    <a:pt x="9129" y="3015"/>
                    <a:pt x="9111" y="2995"/>
                    <a:pt x="9095" y="2995"/>
                  </a:cubicBezTo>
                  <a:cubicBezTo>
                    <a:pt x="9089" y="2995"/>
                    <a:pt x="9084" y="2997"/>
                    <a:pt x="9080" y="3002"/>
                  </a:cubicBezTo>
                  <a:cubicBezTo>
                    <a:pt x="8596" y="3585"/>
                    <a:pt x="8168" y="4209"/>
                    <a:pt x="7772" y="4855"/>
                  </a:cubicBezTo>
                  <a:cubicBezTo>
                    <a:pt x="7768" y="4863"/>
                    <a:pt x="7767" y="4870"/>
                    <a:pt x="7767" y="4877"/>
                  </a:cubicBezTo>
                  <a:cubicBezTo>
                    <a:pt x="7750" y="4868"/>
                    <a:pt x="7735" y="4858"/>
                    <a:pt x="7717" y="4849"/>
                  </a:cubicBezTo>
                  <a:cubicBezTo>
                    <a:pt x="7752" y="4548"/>
                    <a:pt x="7784" y="4251"/>
                    <a:pt x="7864" y="3958"/>
                  </a:cubicBezTo>
                  <a:cubicBezTo>
                    <a:pt x="7945" y="3656"/>
                    <a:pt x="8061" y="3364"/>
                    <a:pt x="8207" y="3088"/>
                  </a:cubicBezTo>
                  <a:cubicBezTo>
                    <a:pt x="8505" y="2531"/>
                    <a:pt x="8922" y="2036"/>
                    <a:pt x="9432" y="1664"/>
                  </a:cubicBezTo>
                  <a:cubicBezTo>
                    <a:pt x="9688" y="1478"/>
                    <a:pt x="9965" y="1324"/>
                    <a:pt x="10258" y="1204"/>
                  </a:cubicBezTo>
                  <a:close/>
                  <a:moveTo>
                    <a:pt x="3144" y="1445"/>
                  </a:moveTo>
                  <a:lnTo>
                    <a:pt x="3144" y="1445"/>
                  </a:lnTo>
                  <a:cubicBezTo>
                    <a:pt x="4462" y="2105"/>
                    <a:pt x="5411" y="3373"/>
                    <a:pt x="5699" y="4816"/>
                  </a:cubicBezTo>
                  <a:cubicBezTo>
                    <a:pt x="5643" y="4851"/>
                    <a:pt x="5587" y="4890"/>
                    <a:pt x="5536" y="4927"/>
                  </a:cubicBezTo>
                  <a:cubicBezTo>
                    <a:pt x="5526" y="4903"/>
                    <a:pt x="5514" y="4877"/>
                    <a:pt x="5510" y="4871"/>
                  </a:cubicBezTo>
                  <a:cubicBezTo>
                    <a:pt x="5495" y="4851"/>
                    <a:pt x="5482" y="4830"/>
                    <a:pt x="5467" y="4808"/>
                  </a:cubicBezTo>
                  <a:cubicBezTo>
                    <a:pt x="5442" y="4771"/>
                    <a:pt x="5418" y="4733"/>
                    <a:pt x="5393" y="4695"/>
                  </a:cubicBezTo>
                  <a:cubicBezTo>
                    <a:pt x="5345" y="4616"/>
                    <a:pt x="5298" y="4538"/>
                    <a:pt x="5253" y="4459"/>
                  </a:cubicBezTo>
                  <a:cubicBezTo>
                    <a:pt x="5157" y="4291"/>
                    <a:pt x="5067" y="4121"/>
                    <a:pt x="4970" y="3953"/>
                  </a:cubicBezTo>
                  <a:cubicBezTo>
                    <a:pt x="4784" y="3636"/>
                    <a:pt x="4575" y="3326"/>
                    <a:pt x="4302" y="3078"/>
                  </a:cubicBezTo>
                  <a:cubicBezTo>
                    <a:pt x="4298" y="3075"/>
                    <a:pt x="4294" y="3073"/>
                    <a:pt x="4290" y="3073"/>
                  </a:cubicBezTo>
                  <a:cubicBezTo>
                    <a:pt x="4277" y="3073"/>
                    <a:pt x="4266" y="3089"/>
                    <a:pt x="4278" y="3101"/>
                  </a:cubicBezTo>
                  <a:cubicBezTo>
                    <a:pt x="4625" y="3429"/>
                    <a:pt x="4842" y="3852"/>
                    <a:pt x="5067" y="4267"/>
                  </a:cubicBezTo>
                  <a:cubicBezTo>
                    <a:pt x="5177" y="4472"/>
                    <a:pt x="5289" y="4678"/>
                    <a:pt x="5417" y="4873"/>
                  </a:cubicBezTo>
                  <a:cubicBezTo>
                    <a:pt x="5432" y="4896"/>
                    <a:pt x="5454" y="4939"/>
                    <a:pt x="5480" y="4972"/>
                  </a:cubicBezTo>
                  <a:cubicBezTo>
                    <a:pt x="5431" y="5013"/>
                    <a:pt x="5385" y="5056"/>
                    <a:pt x="5340" y="5098"/>
                  </a:cubicBezTo>
                  <a:cubicBezTo>
                    <a:pt x="4983" y="4515"/>
                    <a:pt x="4480" y="4091"/>
                    <a:pt x="3909" y="3758"/>
                  </a:cubicBezTo>
                  <a:cubicBezTo>
                    <a:pt x="3822" y="3603"/>
                    <a:pt x="3723" y="3457"/>
                    <a:pt x="3645" y="3298"/>
                  </a:cubicBezTo>
                  <a:cubicBezTo>
                    <a:pt x="3544" y="3086"/>
                    <a:pt x="3464" y="2865"/>
                    <a:pt x="3397" y="2640"/>
                  </a:cubicBezTo>
                  <a:cubicBezTo>
                    <a:pt x="3378" y="2575"/>
                    <a:pt x="3362" y="2511"/>
                    <a:pt x="3346" y="2446"/>
                  </a:cubicBezTo>
                  <a:cubicBezTo>
                    <a:pt x="3355" y="2422"/>
                    <a:pt x="3352" y="2391"/>
                    <a:pt x="3327" y="2375"/>
                  </a:cubicBezTo>
                  <a:lnTo>
                    <a:pt x="3326" y="2374"/>
                  </a:lnTo>
                  <a:cubicBezTo>
                    <a:pt x="3250" y="2068"/>
                    <a:pt x="3194" y="1756"/>
                    <a:pt x="3144" y="1445"/>
                  </a:cubicBezTo>
                  <a:close/>
                  <a:moveTo>
                    <a:pt x="11716" y="2437"/>
                  </a:moveTo>
                  <a:lnTo>
                    <a:pt x="11716" y="2437"/>
                  </a:lnTo>
                  <a:cubicBezTo>
                    <a:pt x="11599" y="2630"/>
                    <a:pt x="11485" y="2824"/>
                    <a:pt x="11369" y="3018"/>
                  </a:cubicBezTo>
                  <a:cubicBezTo>
                    <a:pt x="11240" y="3235"/>
                    <a:pt x="11096" y="3449"/>
                    <a:pt x="10984" y="3674"/>
                  </a:cubicBezTo>
                  <a:cubicBezTo>
                    <a:pt x="10622" y="3750"/>
                    <a:pt x="10266" y="3854"/>
                    <a:pt x="9925" y="4003"/>
                  </a:cubicBezTo>
                  <a:cubicBezTo>
                    <a:pt x="9587" y="4150"/>
                    <a:pt x="9268" y="4344"/>
                    <a:pt x="8990" y="4588"/>
                  </a:cubicBezTo>
                  <a:cubicBezTo>
                    <a:pt x="8744" y="4805"/>
                    <a:pt x="8505" y="5077"/>
                    <a:pt x="8378" y="5386"/>
                  </a:cubicBezTo>
                  <a:cubicBezTo>
                    <a:pt x="8328" y="5326"/>
                    <a:pt x="8274" y="5269"/>
                    <a:pt x="8218" y="5214"/>
                  </a:cubicBezTo>
                  <a:cubicBezTo>
                    <a:pt x="8277" y="5164"/>
                    <a:pt x="8331" y="5105"/>
                    <a:pt x="8387" y="5053"/>
                  </a:cubicBezTo>
                  <a:cubicBezTo>
                    <a:pt x="8466" y="4977"/>
                    <a:pt x="8547" y="4901"/>
                    <a:pt x="8627" y="4826"/>
                  </a:cubicBezTo>
                  <a:cubicBezTo>
                    <a:pt x="8796" y="4664"/>
                    <a:pt x="8965" y="4504"/>
                    <a:pt x="9134" y="4342"/>
                  </a:cubicBezTo>
                  <a:cubicBezTo>
                    <a:pt x="9466" y="4023"/>
                    <a:pt x="9791" y="3697"/>
                    <a:pt x="10115" y="3371"/>
                  </a:cubicBezTo>
                  <a:cubicBezTo>
                    <a:pt x="10131" y="3354"/>
                    <a:pt x="10116" y="3331"/>
                    <a:pt x="10098" y="3331"/>
                  </a:cubicBezTo>
                  <a:cubicBezTo>
                    <a:pt x="10093" y="3331"/>
                    <a:pt x="10087" y="3333"/>
                    <a:pt x="10082" y="3338"/>
                  </a:cubicBezTo>
                  <a:cubicBezTo>
                    <a:pt x="9744" y="3650"/>
                    <a:pt x="9406" y="3963"/>
                    <a:pt x="9072" y="4279"/>
                  </a:cubicBezTo>
                  <a:cubicBezTo>
                    <a:pt x="8907" y="4437"/>
                    <a:pt x="8743" y="4592"/>
                    <a:pt x="8577" y="4748"/>
                  </a:cubicBezTo>
                  <a:cubicBezTo>
                    <a:pt x="8496" y="4823"/>
                    <a:pt x="8416" y="4898"/>
                    <a:pt x="8336" y="4974"/>
                  </a:cubicBezTo>
                  <a:cubicBezTo>
                    <a:pt x="8274" y="5033"/>
                    <a:pt x="8204" y="5088"/>
                    <a:pt x="8146" y="5151"/>
                  </a:cubicBezTo>
                  <a:cubicBezTo>
                    <a:pt x="8113" y="5122"/>
                    <a:pt x="8081" y="5092"/>
                    <a:pt x="8047" y="5065"/>
                  </a:cubicBezTo>
                  <a:cubicBezTo>
                    <a:pt x="8361" y="4895"/>
                    <a:pt x="8645" y="4646"/>
                    <a:pt x="8894" y="4397"/>
                  </a:cubicBezTo>
                  <a:cubicBezTo>
                    <a:pt x="9161" y="4129"/>
                    <a:pt x="9397" y="3831"/>
                    <a:pt x="9596" y="3510"/>
                  </a:cubicBezTo>
                  <a:cubicBezTo>
                    <a:pt x="9756" y="3254"/>
                    <a:pt x="9882" y="2986"/>
                    <a:pt x="9987" y="2710"/>
                  </a:cubicBezTo>
                  <a:cubicBezTo>
                    <a:pt x="10110" y="2691"/>
                    <a:pt x="10234" y="2660"/>
                    <a:pt x="10356" y="2636"/>
                  </a:cubicBezTo>
                  <a:cubicBezTo>
                    <a:pt x="10517" y="2603"/>
                    <a:pt x="10679" y="2572"/>
                    <a:pt x="10842" y="2545"/>
                  </a:cubicBezTo>
                  <a:cubicBezTo>
                    <a:pt x="11132" y="2496"/>
                    <a:pt x="11423" y="2463"/>
                    <a:pt x="11716" y="2437"/>
                  </a:cubicBezTo>
                  <a:close/>
                  <a:moveTo>
                    <a:pt x="1802" y="3036"/>
                  </a:moveTo>
                  <a:lnTo>
                    <a:pt x="1802" y="3036"/>
                  </a:lnTo>
                  <a:cubicBezTo>
                    <a:pt x="3103" y="3459"/>
                    <a:pt x="4506" y="3972"/>
                    <a:pt x="5240" y="5204"/>
                  </a:cubicBezTo>
                  <a:cubicBezTo>
                    <a:pt x="5213" y="5235"/>
                    <a:pt x="5188" y="5267"/>
                    <a:pt x="5162" y="5300"/>
                  </a:cubicBezTo>
                  <a:cubicBezTo>
                    <a:pt x="5166" y="5289"/>
                    <a:pt x="5166" y="5279"/>
                    <a:pt x="5156" y="5270"/>
                  </a:cubicBezTo>
                  <a:cubicBezTo>
                    <a:pt x="5049" y="5166"/>
                    <a:pt x="4905" y="5092"/>
                    <a:pt x="4779" y="5013"/>
                  </a:cubicBezTo>
                  <a:cubicBezTo>
                    <a:pt x="4649" y="4929"/>
                    <a:pt x="4518" y="4849"/>
                    <a:pt x="4387" y="4768"/>
                  </a:cubicBezTo>
                  <a:cubicBezTo>
                    <a:pt x="4120" y="4603"/>
                    <a:pt x="3846" y="4450"/>
                    <a:pt x="3568" y="4306"/>
                  </a:cubicBezTo>
                  <a:cubicBezTo>
                    <a:pt x="3566" y="4305"/>
                    <a:pt x="3565" y="4305"/>
                    <a:pt x="3563" y="4305"/>
                  </a:cubicBezTo>
                  <a:cubicBezTo>
                    <a:pt x="3554" y="4305"/>
                    <a:pt x="3548" y="4317"/>
                    <a:pt x="3558" y="4322"/>
                  </a:cubicBezTo>
                  <a:cubicBezTo>
                    <a:pt x="3824" y="4478"/>
                    <a:pt x="4088" y="4639"/>
                    <a:pt x="4349" y="4803"/>
                  </a:cubicBezTo>
                  <a:cubicBezTo>
                    <a:pt x="4475" y="4883"/>
                    <a:pt x="4599" y="4965"/>
                    <a:pt x="4723" y="5049"/>
                  </a:cubicBezTo>
                  <a:cubicBezTo>
                    <a:pt x="4853" y="5137"/>
                    <a:pt x="4979" y="5249"/>
                    <a:pt x="5119" y="5317"/>
                  </a:cubicBezTo>
                  <a:cubicBezTo>
                    <a:pt x="5123" y="5319"/>
                    <a:pt x="5128" y="5320"/>
                    <a:pt x="5132" y="5320"/>
                  </a:cubicBezTo>
                  <a:cubicBezTo>
                    <a:pt x="5139" y="5320"/>
                    <a:pt x="5145" y="5318"/>
                    <a:pt x="5151" y="5314"/>
                  </a:cubicBezTo>
                  <a:lnTo>
                    <a:pt x="5151" y="5314"/>
                  </a:lnTo>
                  <a:cubicBezTo>
                    <a:pt x="5115" y="5361"/>
                    <a:pt x="5079" y="5410"/>
                    <a:pt x="5047" y="5461"/>
                  </a:cubicBezTo>
                  <a:cubicBezTo>
                    <a:pt x="4669" y="5396"/>
                    <a:pt x="4308" y="5273"/>
                    <a:pt x="3946" y="5147"/>
                  </a:cubicBezTo>
                  <a:cubicBezTo>
                    <a:pt x="3583" y="5022"/>
                    <a:pt x="3219" y="4881"/>
                    <a:pt x="2909" y="4651"/>
                  </a:cubicBezTo>
                  <a:cubicBezTo>
                    <a:pt x="2373" y="4253"/>
                    <a:pt x="2069" y="3633"/>
                    <a:pt x="1802" y="3036"/>
                  </a:cubicBezTo>
                  <a:close/>
                  <a:moveTo>
                    <a:pt x="11727" y="4474"/>
                  </a:moveTo>
                  <a:cubicBezTo>
                    <a:pt x="11816" y="4492"/>
                    <a:pt x="11911" y="4496"/>
                    <a:pt x="12001" y="4506"/>
                  </a:cubicBezTo>
                  <a:cubicBezTo>
                    <a:pt x="12122" y="4520"/>
                    <a:pt x="12244" y="4536"/>
                    <a:pt x="12365" y="4556"/>
                  </a:cubicBezTo>
                  <a:cubicBezTo>
                    <a:pt x="12569" y="4588"/>
                    <a:pt x="12772" y="4627"/>
                    <a:pt x="12975" y="4673"/>
                  </a:cubicBezTo>
                  <a:cubicBezTo>
                    <a:pt x="12884" y="4793"/>
                    <a:pt x="12790" y="4909"/>
                    <a:pt x="12691" y="5021"/>
                  </a:cubicBezTo>
                  <a:cubicBezTo>
                    <a:pt x="12635" y="5085"/>
                    <a:pt x="12580" y="5145"/>
                    <a:pt x="12524" y="5206"/>
                  </a:cubicBezTo>
                  <a:cubicBezTo>
                    <a:pt x="12473" y="5258"/>
                    <a:pt x="12405" y="5313"/>
                    <a:pt x="12364" y="5377"/>
                  </a:cubicBezTo>
                  <a:cubicBezTo>
                    <a:pt x="12152" y="5349"/>
                    <a:pt x="11940" y="5332"/>
                    <a:pt x="11727" y="5331"/>
                  </a:cubicBezTo>
                  <a:cubicBezTo>
                    <a:pt x="11717" y="5331"/>
                    <a:pt x="11707" y="5331"/>
                    <a:pt x="11698" y="5331"/>
                  </a:cubicBezTo>
                  <a:cubicBezTo>
                    <a:pt x="11356" y="5331"/>
                    <a:pt x="10988" y="5368"/>
                    <a:pt x="10652" y="5475"/>
                  </a:cubicBezTo>
                  <a:cubicBezTo>
                    <a:pt x="11035" y="5183"/>
                    <a:pt x="11387" y="4831"/>
                    <a:pt x="11727" y="4474"/>
                  </a:cubicBezTo>
                  <a:close/>
                  <a:moveTo>
                    <a:pt x="1545" y="4490"/>
                  </a:moveTo>
                  <a:cubicBezTo>
                    <a:pt x="1697" y="4490"/>
                    <a:pt x="1849" y="4493"/>
                    <a:pt x="2001" y="4502"/>
                  </a:cubicBezTo>
                  <a:cubicBezTo>
                    <a:pt x="2159" y="4512"/>
                    <a:pt x="2328" y="4546"/>
                    <a:pt x="2489" y="4546"/>
                  </a:cubicBezTo>
                  <a:cubicBezTo>
                    <a:pt x="2513" y="4546"/>
                    <a:pt x="2537" y="4545"/>
                    <a:pt x="2561" y="4543"/>
                  </a:cubicBezTo>
                  <a:cubicBezTo>
                    <a:pt x="2641" y="4623"/>
                    <a:pt x="2725" y="4697"/>
                    <a:pt x="2817" y="4766"/>
                  </a:cubicBezTo>
                  <a:cubicBezTo>
                    <a:pt x="3130" y="4999"/>
                    <a:pt x="3499" y="5147"/>
                    <a:pt x="3867" y="5272"/>
                  </a:cubicBezTo>
                  <a:cubicBezTo>
                    <a:pt x="4228" y="5394"/>
                    <a:pt x="4601" y="5530"/>
                    <a:pt x="4984" y="5567"/>
                  </a:cubicBezTo>
                  <a:cubicBezTo>
                    <a:pt x="4932" y="5659"/>
                    <a:pt x="4887" y="5754"/>
                    <a:pt x="4850" y="5852"/>
                  </a:cubicBezTo>
                  <a:cubicBezTo>
                    <a:pt x="4846" y="5849"/>
                    <a:pt x="4844" y="5843"/>
                    <a:pt x="4840" y="5841"/>
                  </a:cubicBezTo>
                  <a:cubicBezTo>
                    <a:pt x="4654" y="5747"/>
                    <a:pt x="4426" y="5710"/>
                    <a:pt x="4227" y="5651"/>
                  </a:cubicBezTo>
                  <a:cubicBezTo>
                    <a:pt x="4010" y="5587"/>
                    <a:pt x="3792" y="5523"/>
                    <a:pt x="3576" y="5454"/>
                  </a:cubicBezTo>
                  <a:cubicBezTo>
                    <a:pt x="3143" y="5319"/>
                    <a:pt x="2712" y="5173"/>
                    <a:pt x="2283" y="5025"/>
                  </a:cubicBezTo>
                  <a:cubicBezTo>
                    <a:pt x="2282" y="5025"/>
                    <a:pt x="2280" y="5025"/>
                    <a:pt x="2279" y="5025"/>
                  </a:cubicBezTo>
                  <a:cubicBezTo>
                    <a:pt x="2267" y="5025"/>
                    <a:pt x="2263" y="5045"/>
                    <a:pt x="2277" y="5050"/>
                  </a:cubicBezTo>
                  <a:cubicBezTo>
                    <a:pt x="2700" y="5216"/>
                    <a:pt x="3127" y="5369"/>
                    <a:pt x="3558" y="5516"/>
                  </a:cubicBezTo>
                  <a:cubicBezTo>
                    <a:pt x="3773" y="5589"/>
                    <a:pt x="3989" y="5663"/>
                    <a:pt x="4205" y="5732"/>
                  </a:cubicBezTo>
                  <a:cubicBezTo>
                    <a:pt x="4401" y="5794"/>
                    <a:pt x="4617" y="5888"/>
                    <a:pt x="4822" y="5907"/>
                  </a:cubicBezTo>
                  <a:cubicBezTo>
                    <a:pt x="4823" y="5907"/>
                    <a:pt x="4824" y="5907"/>
                    <a:pt x="4824" y="5907"/>
                  </a:cubicBezTo>
                  <a:cubicBezTo>
                    <a:pt x="4826" y="5907"/>
                    <a:pt x="4827" y="5906"/>
                    <a:pt x="4830" y="5905"/>
                  </a:cubicBezTo>
                  <a:lnTo>
                    <a:pt x="4830" y="5905"/>
                  </a:lnTo>
                  <a:cubicBezTo>
                    <a:pt x="4810" y="5959"/>
                    <a:pt x="4792" y="6015"/>
                    <a:pt x="4777" y="6071"/>
                  </a:cubicBezTo>
                  <a:cubicBezTo>
                    <a:pt x="4109" y="5658"/>
                    <a:pt x="3301" y="5452"/>
                    <a:pt x="2525" y="5398"/>
                  </a:cubicBezTo>
                  <a:cubicBezTo>
                    <a:pt x="2399" y="5389"/>
                    <a:pt x="2274" y="5385"/>
                    <a:pt x="2148" y="5385"/>
                  </a:cubicBezTo>
                  <a:cubicBezTo>
                    <a:pt x="1930" y="5385"/>
                    <a:pt x="1713" y="5398"/>
                    <a:pt x="1497" y="5423"/>
                  </a:cubicBezTo>
                  <a:cubicBezTo>
                    <a:pt x="1323" y="5265"/>
                    <a:pt x="1108" y="5142"/>
                    <a:pt x="919" y="5002"/>
                  </a:cubicBezTo>
                  <a:cubicBezTo>
                    <a:pt x="738" y="4869"/>
                    <a:pt x="564" y="4727"/>
                    <a:pt x="393" y="4580"/>
                  </a:cubicBezTo>
                  <a:cubicBezTo>
                    <a:pt x="738" y="4528"/>
                    <a:pt x="1086" y="4496"/>
                    <a:pt x="1436" y="4490"/>
                  </a:cubicBezTo>
                  <a:cubicBezTo>
                    <a:pt x="1472" y="4490"/>
                    <a:pt x="1508" y="4490"/>
                    <a:pt x="1545" y="4490"/>
                  </a:cubicBezTo>
                  <a:close/>
                  <a:moveTo>
                    <a:pt x="12342" y="3619"/>
                  </a:moveTo>
                  <a:cubicBezTo>
                    <a:pt x="11328" y="4651"/>
                    <a:pt x="10325" y="5996"/>
                    <a:pt x="8763" y="6075"/>
                  </a:cubicBezTo>
                  <a:lnTo>
                    <a:pt x="8762" y="6075"/>
                  </a:lnTo>
                  <a:cubicBezTo>
                    <a:pt x="8733" y="5983"/>
                    <a:pt x="8695" y="5895"/>
                    <a:pt x="8652" y="5808"/>
                  </a:cubicBezTo>
                  <a:cubicBezTo>
                    <a:pt x="8722" y="5780"/>
                    <a:pt x="8782" y="5721"/>
                    <a:pt x="8842" y="5676"/>
                  </a:cubicBezTo>
                  <a:cubicBezTo>
                    <a:pt x="8912" y="5624"/>
                    <a:pt x="8980" y="5572"/>
                    <a:pt x="9050" y="5519"/>
                  </a:cubicBezTo>
                  <a:cubicBezTo>
                    <a:pt x="9183" y="5417"/>
                    <a:pt x="9315" y="5313"/>
                    <a:pt x="9447" y="5210"/>
                  </a:cubicBezTo>
                  <a:cubicBezTo>
                    <a:pt x="9459" y="5200"/>
                    <a:pt x="9448" y="5181"/>
                    <a:pt x="9435" y="5181"/>
                  </a:cubicBezTo>
                  <a:cubicBezTo>
                    <a:pt x="9432" y="5181"/>
                    <a:pt x="9429" y="5182"/>
                    <a:pt x="9426" y="5184"/>
                  </a:cubicBezTo>
                  <a:cubicBezTo>
                    <a:pt x="9286" y="5281"/>
                    <a:pt x="9146" y="5379"/>
                    <a:pt x="9008" y="5477"/>
                  </a:cubicBezTo>
                  <a:cubicBezTo>
                    <a:pt x="8940" y="5527"/>
                    <a:pt x="8872" y="5576"/>
                    <a:pt x="8804" y="5626"/>
                  </a:cubicBezTo>
                  <a:cubicBezTo>
                    <a:pt x="8748" y="5668"/>
                    <a:pt x="8678" y="5709"/>
                    <a:pt x="8630" y="5763"/>
                  </a:cubicBezTo>
                  <a:cubicBezTo>
                    <a:pt x="8571" y="5650"/>
                    <a:pt x="8503" y="5544"/>
                    <a:pt x="8425" y="5444"/>
                  </a:cubicBezTo>
                  <a:cubicBezTo>
                    <a:pt x="8617" y="5161"/>
                    <a:pt x="8812" y="4897"/>
                    <a:pt x="9075" y="4674"/>
                  </a:cubicBezTo>
                  <a:cubicBezTo>
                    <a:pt x="9356" y="4436"/>
                    <a:pt x="9681" y="4246"/>
                    <a:pt x="10019" y="4103"/>
                  </a:cubicBezTo>
                  <a:cubicBezTo>
                    <a:pt x="10753" y="3792"/>
                    <a:pt x="11555" y="3698"/>
                    <a:pt x="12342" y="3619"/>
                  </a:cubicBezTo>
                  <a:close/>
                  <a:moveTo>
                    <a:pt x="2149" y="5536"/>
                  </a:moveTo>
                  <a:cubicBezTo>
                    <a:pt x="2261" y="5536"/>
                    <a:pt x="2372" y="5539"/>
                    <a:pt x="2483" y="5546"/>
                  </a:cubicBezTo>
                  <a:cubicBezTo>
                    <a:pt x="3286" y="5596"/>
                    <a:pt x="4029" y="5839"/>
                    <a:pt x="4751" y="6183"/>
                  </a:cubicBezTo>
                  <a:cubicBezTo>
                    <a:pt x="4744" y="6213"/>
                    <a:pt x="4740" y="6243"/>
                    <a:pt x="4736" y="6273"/>
                  </a:cubicBezTo>
                  <a:cubicBezTo>
                    <a:pt x="3939" y="6144"/>
                    <a:pt x="3125" y="6091"/>
                    <a:pt x="2318" y="6091"/>
                  </a:cubicBezTo>
                  <a:cubicBezTo>
                    <a:pt x="2272" y="6091"/>
                    <a:pt x="2226" y="6091"/>
                    <a:pt x="2181" y="6092"/>
                  </a:cubicBezTo>
                  <a:cubicBezTo>
                    <a:pt x="2169" y="6092"/>
                    <a:pt x="2169" y="6111"/>
                    <a:pt x="2181" y="6112"/>
                  </a:cubicBezTo>
                  <a:cubicBezTo>
                    <a:pt x="3034" y="6143"/>
                    <a:pt x="3876" y="6235"/>
                    <a:pt x="4720" y="6360"/>
                  </a:cubicBezTo>
                  <a:cubicBezTo>
                    <a:pt x="4713" y="6412"/>
                    <a:pt x="4708" y="6464"/>
                    <a:pt x="4704" y="6515"/>
                  </a:cubicBezTo>
                  <a:cubicBezTo>
                    <a:pt x="4690" y="6515"/>
                    <a:pt x="4677" y="6516"/>
                    <a:pt x="4664" y="6525"/>
                  </a:cubicBezTo>
                  <a:cubicBezTo>
                    <a:pt x="4184" y="6786"/>
                    <a:pt x="3641" y="6922"/>
                    <a:pt x="3096" y="6922"/>
                  </a:cubicBezTo>
                  <a:cubicBezTo>
                    <a:pt x="2876" y="6922"/>
                    <a:pt x="2655" y="6900"/>
                    <a:pt x="2438" y="6854"/>
                  </a:cubicBezTo>
                  <a:cubicBezTo>
                    <a:pt x="2046" y="6772"/>
                    <a:pt x="1685" y="6608"/>
                    <a:pt x="1333" y="6419"/>
                  </a:cubicBezTo>
                  <a:cubicBezTo>
                    <a:pt x="989" y="6236"/>
                    <a:pt x="648" y="6046"/>
                    <a:pt x="306" y="5859"/>
                  </a:cubicBezTo>
                  <a:cubicBezTo>
                    <a:pt x="897" y="5644"/>
                    <a:pt x="1521" y="5536"/>
                    <a:pt x="2149" y="5536"/>
                  </a:cubicBezTo>
                  <a:close/>
                  <a:moveTo>
                    <a:pt x="11650" y="5452"/>
                  </a:moveTo>
                  <a:cubicBezTo>
                    <a:pt x="11683" y="5452"/>
                    <a:pt x="11715" y="5452"/>
                    <a:pt x="11748" y="5453"/>
                  </a:cubicBezTo>
                  <a:cubicBezTo>
                    <a:pt x="12283" y="5465"/>
                    <a:pt x="12808" y="5570"/>
                    <a:pt x="13327" y="5691"/>
                  </a:cubicBezTo>
                  <a:cubicBezTo>
                    <a:pt x="13113" y="5877"/>
                    <a:pt x="12897" y="6063"/>
                    <a:pt x="12682" y="6248"/>
                  </a:cubicBezTo>
                  <a:cubicBezTo>
                    <a:pt x="12576" y="6340"/>
                    <a:pt x="12470" y="6432"/>
                    <a:pt x="12351" y="6508"/>
                  </a:cubicBezTo>
                  <a:cubicBezTo>
                    <a:pt x="12254" y="6571"/>
                    <a:pt x="12145" y="6601"/>
                    <a:pt x="12043" y="6646"/>
                  </a:cubicBezTo>
                  <a:cubicBezTo>
                    <a:pt x="11807" y="6577"/>
                    <a:pt x="11567" y="6523"/>
                    <a:pt x="11321" y="6490"/>
                  </a:cubicBezTo>
                  <a:cubicBezTo>
                    <a:pt x="11122" y="6464"/>
                    <a:pt x="10916" y="6450"/>
                    <a:pt x="10709" y="6450"/>
                  </a:cubicBezTo>
                  <a:cubicBezTo>
                    <a:pt x="10054" y="6450"/>
                    <a:pt x="9378" y="6590"/>
                    <a:pt x="8831" y="6931"/>
                  </a:cubicBezTo>
                  <a:cubicBezTo>
                    <a:pt x="8842" y="6860"/>
                    <a:pt x="8847" y="6788"/>
                    <a:pt x="8849" y="6717"/>
                  </a:cubicBezTo>
                  <a:cubicBezTo>
                    <a:pt x="8890" y="6707"/>
                    <a:pt x="8927" y="6687"/>
                    <a:pt x="8967" y="6670"/>
                  </a:cubicBezTo>
                  <a:cubicBezTo>
                    <a:pt x="9025" y="6642"/>
                    <a:pt x="9085" y="6617"/>
                    <a:pt x="9143" y="6591"/>
                  </a:cubicBezTo>
                  <a:cubicBezTo>
                    <a:pt x="9259" y="6543"/>
                    <a:pt x="9376" y="6496"/>
                    <a:pt x="9494" y="6451"/>
                  </a:cubicBezTo>
                  <a:cubicBezTo>
                    <a:pt x="9728" y="6362"/>
                    <a:pt x="9962" y="6279"/>
                    <a:pt x="10204" y="6209"/>
                  </a:cubicBezTo>
                  <a:cubicBezTo>
                    <a:pt x="10231" y="6201"/>
                    <a:pt x="10223" y="6162"/>
                    <a:pt x="10197" y="6162"/>
                  </a:cubicBezTo>
                  <a:cubicBezTo>
                    <a:pt x="10195" y="6162"/>
                    <a:pt x="10193" y="6162"/>
                    <a:pt x="10191" y="6163"/>
                  </a:cubicBezTo>
                  <a:cubicBezTo>
                    <a:pt x="9945" y="6222"/>
                    <a:pt x="9698" y="6289"/>
                    <a:pt x="9459" y="6376"/>
                  </a:cubicBezTo>
                  <a:cubicBezTo>
                    <a:pt x="9341" y="6416"/>
                    <a:pt x="9226" y="6462"/>
                    <a:pt x="9109" y="6510"/>
                  </a:cubicBezTo>
                  <a:cubicBezTo>
                    <a:pt x="9059" y="6531"/>
                    <a:pt x="9008" y="6553"/>
                    <a:pt x="8956" y="6576"/>
                  </a:cubicBezTo>
                  <a:cubicBezTo>
                    <a:pt x="8921" y="6591"/>
                    <a:pt x="8882" y="6605"/>
                    <a:pt x="8849" y="6624"/>
                  </a:cubicBezTo>
                  <a:cubicBezTo>
                    <a:pt x="8848" y="6487"/>
                    <a:pt x="8833" y="6352"/>
                    <a:pt x="8802" y="6217"/>
                  </a:cubicBezTo>
                  <a:cubicBezTo>
                    <a:pt x="9379" y="6189"/>
                    <a:pt x="9882" y="5990"/>
                    <a:pt x="10337" y="5697"/>
                  </a:cubicBezTo>
                  <a:cubicBezTo>
                    <a:pt x="10530" y="5625"/>
                    <a:pt x="10724" y="5560"/>
                    <a:pt x="10926" y="5519"/>
                  </a:cubicBezTo>
                  <a:cubicBezTo>
                    <a:pt x="11165" y="5473"/>
                    <a:pt x="11408" y="5452"/>
                    <a:pt x="11650" y="5452"/>
                  </a:cubicBezTo>
                  <a:close/>
                  <a:moveTo>
                    <a:pt x="8609" y="7641"/>
                  </a:moveTo>
                  <a:cubicBezTo>
                    <a:pt x="8794" y="7715"/>
                    <a:pt x="9002" y="7757"/>
                    <a:pt x="9189" y="7811"/>
                  </a:cubicBezTo>
                  <a:cubicBezTo>
                    <a:pt x="9220" y="7821"/>
                    <a:pt x="9252" y="7830"/>
                    <a:pt x="9283" y="7838"/>
                  </a:cubicBezTo>
                  <a:cubicBezTo>
                    <a:pt x="9041" y="7799"/>
                    <a:pt x="8797" y="7770"/>
                    <a:pt x="8553" y="7749"/>
                  </a:cubicBezTo>
                  <a:cubicBezTo>
                    <a:pt x="8572" y="7713"/>
                    <a:pt x="8590" y="7677"/>
                    <a:pt x="8609" y="7641"/>
                  </a:cubicBezTo>
                  <a:close/>
                  <a:moveTo>
                    <a:pt x="4696" y="6676"/>
                  </a:moveTo>
                  <a:cubicBezTo>
                    <a:pt x="4696" y="6766"/>
                    <a:pt x="4701" y="6854"/>
                    <a:pt x="4711" y="6943"/>
                  </a:cubicBezTo>
                  <a:cubicBezTo>
                    <a:pt x="4396" y="7076"/>
                    <a:pt x="4159" y="7336"/>
                    <a:pt x="3864" y="7504"/>
                  </a:cubicBezTo>
                  <a:cubicBezTo>
                    <a:pt x="3509" y="7706"/>
                    <a:pt x="3101" y="7800"/>
                    <a:pt x="2698" y="7836"/>
                  </a:cubicBezTo>
                  <a:cubicBezTo>
                    <a:pt x="2516" y="7853"/>
                    <a:pt x="2334" y="7859"/>
                    <a:pt x="2152" y="7859"/>
                  </a:cubicBezTo>
                  <a:cubicBezTo>
                    <a:pt x="1915" y="7859"/>
                    <a:pt x="1677" y="7848"/>
                    <a:pt x="1440" y="7838"/>
                  </a:cubicBezTo>
                  <a:cubicBezTo>
                    <a:pt x="1432" y="7822"/>
                    <a:pt x="1415" y="7810"/>
                    <a:pt x="1397" y="7810"/>
                  </a:cubicBezTo>
                  <a:cubicBezTo>
                    <a:pt x="1390" y="7810"/>
                    <a:pt x="1382" y="7811"/>
                    <a:pt x="1375" y="7815"/>
                  </a:cubicBezTo>
                  <a:cubicBezTo>
                    <a:pt x="1365" y="7822"/>
                    <a:pt x="1355" y="7829"/>
                    <a:pt x="1345" y="7835"/>
                  </a:cubicBezTo>
                  <a:cubicBezTo>
                    <a:pt x="1167" y="7828"/>
                    <a:pt x="989" y="7823"/>
                    <a:pt x="812" y="7823"/>
                  </a:cubicBezTo>
                  <a:cubicBezTo>
                    <a:pt x="615" y="7823"/>
                    <a:pt x="419" y="7830"/>
                    <a:pt x="223" y="7850"/>
                  </a:cubicBezTo>
                  <a:cubicBezTo>
                    <a:pt x="378" y="7621"/>
                    <a:pt x="559" y="7413"/>
                    <a:pt x="767" y="7230"/>
                  </a:cubicBezTo>
                  <a:cubicBezTo>
                    <a:pt x="1010" y="7017"/>
                    <a:pt x="1282" y="6865"/>
                    <a:pt x="1559" y="6702"/>
                  </a:cubicBezTo>
                  <a:cubicBezTo>
                    <a:pt x="1853" y="6842"/>
                    <a:pt x="2157" y="6957"/>
                    <a:pt x="2480" y="7015"/>
                  </a:cubicBezTo>
                  <a:cubicBezTo>
                    <a:pt x="2684" y="7052"/>
                    <a:pt x="2889" y="7070"/>
                    <a:pt x="3095" y="7070"/>
                  </a:cubicBezTo>
                  <a:cubicBezTo>
                    <a:pt x="3303" y="7070"/>
                    <a:pt x="3511" y="7051"/>
                    <a:pt x="3715" y="7014"/>
                  </a:cubicBezTo>
                  <a:lnTo>
                    <a:pt x="3715" y="7014"/>
                  </a:lnTo>
                  <a:cubicBezTo>
                    <a:pt x="3193" y="7193"/>
                    <a:pt x="2652" y="7310"/>
                    <a:pt x="2092" y="7362"/>
                  </a:cubicBezTo>
                  <a:cubicBezTo>
                    <a:pt x="2081" y="7363"/>
                    <a:pt x="2081" y="7380"/>
                    <a:pt x="2092" y="7380"/>
                  </a:cubicBezTo>
                  <a:cubicBezTo>
                    <a:pt x="2980" y="7350"/>
                    <a:pt x="3872" y="7114"/>
                    <a:pt x="4657" y="6698"/>
                  </a:cubicBezTo>
                  <a:cubicBezTo>
                    <a:pt x="4661" y="6697"/>
                    <a:pt x="4662" y="6694"/>
                    <a:pt x="4665" y="6692"/>
                  </a:cubicBezTo>
                  <a:cubicBezTo>
                    <a:pt x="4674" y="6687"/>
                    <a:pt x="4686" y="6681"/>
                    <a:pt x="4696" y="6676"/>
                  </a:cubicBezTo>
                  <a:close/>
                  <a:moveTo>
                    <a:pt x="10697" y="6583"/>
                  </a:moveTo>
                  <a:cubicBezTo>
                    <a:pt x="10915" y="6583"/>
                    <a:pt x="11132" y="6599"/>
                    <a:pt x="11346" y="6631"/>
                  </a:cubicBezTo>
                  <a:cubicBezTo>
                    <a:pt x="12127" y="6748"/>
                    <a:pt x="12863" y="7065"/>
                    <a:pt x="13518" y="7504"/>
                  </a:cubicBezTo>
                  <a:cubicBezTo>
                    <a:pt x="12779" y="7736"/>
                    <a:pt x="12020" y="7961"/>
                    <a:pt x="11240" y="7961"/>
                  </a:cubicBezTo>
                  <a:cubicBezTo>
                    <a:pt x="11218" y="7961"/>
                    <a:pt x="11195" y="7961"/>
                    <a:pt x="11173" y="7961"/>
                  </a:cubicBezTo>
                  <a:cubicBezTo>
                    <a:pt x="10333" y="7946"/>
                    <a:pt x="9558" y="7611"/>
                    <a:pt x="8805" y="7276"/>
                  </a:cubicBezTo>
                  <a:cubicBezTo>
                    <a:pt x="8795" y="7272"/>
                    <a:pt x="8786" y="7270"/>
                    <a:pt x="8777" y="7270"/>
                  </a:cubicBezTo>
                  <a:cubicBezTo>
                    <a:pt x="8770" y="7270"/>
                    <a:pt x="8763" y="7271"/>
                    <a:pt x="8757" y="7273"/>
                  </a:cubicBezTo>
                  <a:cubicBezTo>
                    <a:pt x="8760" y="7261"/>
                    <a:pt x="8762" y="7252"/>
                    <a:pt x="8765" y="7241"/>
                  </a:cubicBezTo>
                  <a:cubicBezTo>
                    <a:pt x="8798" y="7244"/>
                    <a:pt x="8830" y="7245"/>
                    <a:pt x="8864" y="7245"/>
                  </a:cubicBezTo>
                  <a:cubicBezTo>
                    <a:pt x="8981" y="7245"/>
                    <a:pt x="9104" y="7228"/>
                    <a:pt x="9215" y="7226"/>
                  </a:cubicBezTo>
                  <a:cubicBezTo>
                    <a:pt x="9320" y="7225"/>
                    <a:pt x="9425" y="7224"/>
                    <a:pt x="9530" y="7224"/>
                  </a:cubicBezTo>
                  <a:cubicBezTo>
                    <a:pt x="9605" y="7224"/>
                    <a:pt x="9679" y="7224"/>
                    <a:pt x="9753" y="7225"/>
                  </a:cubicBezTo>
                  <a:cubicBezTo>
                    <a:pt x="10110" y="7228"/>
                    <a:pt x="10468" y="7231"/>
                    <a:pt x="10824" y="7261"/>
                  </a:cubicBezTo>
                  <a:cubicBezTo>
                    <a:pt x="10825" y="7261"/>
                    <a:pt x="10826" y="7262"/>
                    <a:pt x="10826" y="7262"/>
                  </a:cubicBezTo>
                  <a:cubicBezTo>
                    <a:pt x="10848" y="7262"/>
                    <a:pt x="10847" y="7229"/>
                    <a:pt x="10824" y="7226"/>
                  </a:cubicBezTo>
                  <a:cubicBezTo>
                    <a:pt x="10467" y="7190"/>
                    <a:pt x="10111" y="7151"/>
                    <a:pt x="9753" y="7139"/>
                  </a:cubicBezTo>
                  <a:cubicBezTo>
                    <a:pt x="9641" y="7136"/>
                    <a:pt x="9530" y="7134"/>
                    <a:pt x="9417" y="7134"/>
                  </a:cubicBezTo>
                  <a:cubicBezTo>
                    <a:pt x="9350" y="7134"/>
                    <a:pt x="9283" y="7135"/>
                    <a:pt x="9215" y="7136"/>
                  </a:cubicBezTo>
                  <a:cubicBezTo>
                    <a:pt x="9205" y="7136"/>
                    <a:pt x="9195" y="7136"/>
                    <a:pt x="9185" y="7136"/>
                  </a:cubicBezTo>
                  <a:cubicBezTo>
                    <a:pt x="9123" y="7136"/>
                    <a:pt x="9057" y="7134"/>
                    <a:pt x="8990" y="7134"/>
                  </a:cubicBezTo>
                  <a:cubicBezTo>
                    <a:pt x="8923" y="7134"/>
                    <a:pt x="8855" y="7136"/>
                    <a:pt x="8792" y="7147"/>
                  </a:cubicBezTo>
                  <a:cubicBezTo>
                    <a:pt x="8804" y="7100"/>
                    <a:pt x="8813" y="7055"/>
                    <a:pt x="8822" y="7008"/>
                  </a:cubicBezTo>
                  <a:cubicBezTo>
                    <a:pt x="8823" y="7008"/>
                    <a:pt x="8825" y="7008"/>
                    <a:pt x="8827" y="7008"/>
                  </a:cubicBezTo>
                  <a:cubicBezTo>
                    <a:pt x="8831" y="7008"/>
                    <a:pt x="8836" y="7007"/>
                    <a:pt x="8842" y="7005"/>
                  </a:cubicBezTo>
                  <a:cubicBezTo>
                    <a:pt x="9241" y="6834"/>
                    <a:pt x="9642" y="6692"/>
                    <a:pt x="10075" y="6628"/>
                  </a:cubicBezTo>
                  <a:cubicBezTo>
                    <a:pt x="10280" y="6598"/>
                    <a:pt x="10489" y="6583"/>
                    <a:pt x="10697" y="6583"/>
                  </a:cubicBezTo>
                  <a:close/>
                  <a:moveTo>
                    <a:pt x="5452" y="8307"/>
                  </a:moveTo>
                  <a:cubicBezTo>
                    <a:pt x="5464" y="8317"/>
                    <a:pt x="5477" y="8326"/>
                    <a:pt x="5489" y="8335"/>
                  </a:cubicBezTo>
                  <a:cubicBezTo>
                    <a:pt x="5421" y="8434"/>
                    <a:pt x="5353" y="8533"/>
                    <a:pt x="5286" y="8632"/>
                  </a:cubicBezTo>
                  <a:cubicBezTo>
                    <a:pt x="5345" y="8528"/>
                    <a:pt x="5402" y="8420"/>
                    <a:pt x="5452" y="8307"/>
                  </a:cubicBezTo>
                  <a:close/>
                  <a:moveTo>
                    <a:pt x="6477" y="4713"/>
                  </a:moveTo>
                  <a:cubicBezTo>
                    <a:pt x="6486" y="4726"/>
                    <a:pt x="6502" y="4732"/>
                    <a:pt x="6523" y="4732"/>
                  </a:cubicBezTo>
                  <a:cubicBezTo>
                    <a:pt x="6524" y="4732"/>
                    <a:pt x="6526" y="4732"/>
                    <a:pt x="6527" y="4732"/>
                  </a:cubicBezTo>
                  <a:cubicBezTo>
                    <a:pt x="6573" y="4729"/>
                    <a:pt x="6619" y="4727"/>
                    <a:pt x="6665" y="4727"/>
                  </a:cubicBezTo>
                  <a:cubicBezTo>
                    <a:pt x="6835" y="4727"/>
                    <a:pt x="7004" y="4750"/>
                    <a:pt x="7168" y="4793"/>
                  </a:cubicBezTo>
                  <a:cubicBezTo>
                    <a:pt x="7180" y="4812"/>
                    <a:pt x="7204" y="4824"/>
                    <a:pt x="7227" y="4824"/>
                  </a:cubicBezTo>
                  <a:cubicBezTo>
                    <a:pt x="7238" y="4824"/>
                    <a:pt x="7248" y="4822"/>
                    <a:pt x="7257" y="4817"/>
                  </a:cubicBezTo>
                  <a:cubicBezTo>
                    <a:pt x="7291" y="4826"/>
                    <a:pt x="7325" y="4840"/>
                    <a:pt x="7358" y="4853"/>
                  </a:cubicBezTo>
                  <a:cubicBezTo>
                    <a:pt x="7360" y="4873"/>
                    <a:pt x="7378" y="4885"/>
                    <a:pt x="7398" y="4885"/>
                  </a:cubicBezTo>
                  <a:cubicBezTo>
                    <a:pt x="7407" y="4885"/>
                    <a:pt x="7417" y="4882"/>
                    <a:pt x="7425" y="4876"/>
                  </a:cubicBezTo>
                  <a:cubicBezTo>
                    <a:pt x="7873" y="5055"/>
                    <a:pt x="8260" y="5386"/>
                    <a:pt x="8492" y="5818"/>
                  </a:cubicBezTo>
                  <a:cubicBezTo>
                    <a:pt x="8781" y="6359"/>
                    <a:pt x="8753" y="7001"/>
                    <a:pt x="8493" y="7539"/>
                  </a:cubicBezTo>
                  <a:cubicBezTo>
                    <a:pt x="8491" y="7538"/>
                    <a:pt x="8488" y="7538"/>
                    <a:pt x="8486" y="7537"/>
                  </a:cubicBezTo>
                  <a:cubicBezTo>
                    <a:pt x="8485" y="7537"/>
                    <a:pt x="8485" y="7537"/>
                    <a:pt x="8484" y="7537"/>
                  </a:cubicBezTo>
                  <a:cubicBezTo>
                    <a:pt x="8464" y="7537"/>
                    <a:pt x="8457" y="7568"/>
                    <a:pt x="8473" y="7578"/>
                  </a:cubicBezTo>
                  <a:cubicBezTo>
                    <a:pt x="8395" y="7733"/>
                    <a:pt x="8298" y="7879"/>
                    <a:pt x="8181" y="8010"/>
                  </a:cubicBezTo>
                  <a:cubicBezTo>
                    <a:pt x="7816" y="8422"/>
                    <a:pt x="7316" y="8634"/>
                    <a:pt x="6797" y="8634"/>
                  </a:cubicBezTo>
                  <a:cubicBezTo>
                    <a:pt x="6567" y="8634"/>
                    <a:pt x="6334" y="8593"/>
                    <a:pt x="6107" y="8508"/>
                  </a:cubicBezTo>
                  <a:cubicBezTo>
                    <a:pt x="5429" y="8256"/>
                    <a:pt x="4978" y="7678"/>
                    <a:pt x="4871" y="6993"/>
                  </a:cubicBezTo>
                  <a:cubicBezTo>
                    <a:pt x="4881" y="6970"/>
                    <a:pt x="4877" y="6943"/>
                    <a:pt x="4863" y="6926"/>
                  </a:cubicBezTo>
                  <a:cubicBezTo>
                    <a:pt x="4847" y="6805"/>
                    <a:pt x="4842" y="6682"/>
                    <a:pt x="4850" y="6558"/>
                  </a:cubicBezTo>
                  <a:cubicBezTo>
                    <a:pt x="4878" y="6060"/>
                    <a:pt x="5076" y="5584"/>
                    <a:pt x="5424" y="5225"/>
                  </a:cubicBezTo>
                  <a:cubicBezTo>
                    <a:pt x="5581" y="5065"/>
                    <a:pt x="5763" y="4930"/>
                    <a:pt x="5968" y="4841"/>
                  </a:cubicBezTo>
                  <a:cubicBezTo>
                    <a:pt x="6131" y="4768"/>
                    <a:pt x="6302" y="4734"/>
                    <a:pt x="6477" y="4713"/>
                  </a:cubicBezTo>
                  <a:close/>
                  <a:moveTo>
                    <a:pt x="5543" y="8375"/>
                  </a:moveTo>
                  <a:cubicBezTo>
                    <a:pt x="5590" y="8408"/>
                    <a:pt x="5637" y="8440"/>
                    <a:pt x="5688" y="8471"/>
                  </a:cubicBezTo>
                  <a:cubicBezTo>
                    <a:pt x="5560" y="8522"/>
                    <a:pt x="5446" y="8594"/>
                    <a:pt x="5342" y="8679"/>
                  </a:cubicBezTo>
                  <a:cubicBezTo>
                    <a:pt x="5410" y="8578"/>
                    <a:pt x="5477" y="8476"/>
                    <a:pt x="5543" y="8375"/>
                  </a:cubicBezTo>
                  <a:close/>
                  <a:moveTo>
                    <a:pt x="4730" y="7075"/>
                  </a:moveTo>
                  <a:cubicBezTo>
                    <a:pt x="4749" y="7193"/>
                    <a:pt x="4779" y="7307"/>
                    <a:pt x="4818" y="7421"/>
                  </a:cubicBezTo>
                  <a:cubicBezTo>
                    <a:pt x="4429" y="7590"/>
                    <a:pt x="4050" y="7773"/>
                    <a:pt x="3643" y="7907"/>
                  </a:cubicBezTo>
                  <a:cubicBezTo>
                    <a:pt x="3224" y="8047"/>
                    <a:pt x="2793" y="8156"/>
                    <a:pt x="2358" y="8238"/>
                  </a:cubicBezTo>
                  <a:cubicBezTo>
                    <a:pt x="2349" y="8239"/>
                    <a:pt x="2351" y="8255"/>
                    <a:pt x="2359" y="8255"/>
                  </a:cubicBezTo>
                  <a:cubicBezTo>
                    <a:pt x="2359" y="8255"/>
                    <a:pt x="2360" y="8255"/>
                    <a:pt x="2360" y="8255"/>
                  </a:cubicBezTo>
                  <a:cubicBezTo>
                    <a:pt x="2810" y="8196"/>
                    <a:pt x="3251" y="8099"/>
                    <a:pt x="3684" y="7966"/>
                  </a:cubicBezTo>
                  <a:cubicBezTo>
                    <a:pt x="4074" y="7844"/>
                    <a:pt x="4485" y="7701"/>
                    <a:pt x="4849" y="7504"/>
                  </a:cubicBezTo>
                  <a:cubicBezTo>
                    <a:pt x="4861" y="7533"/>
                    <a:pt x="4871" y="7562"/>
                    <a:pt x="4885" y="7591"/>
                  </a:cubicBezTo>
                  <a:cubicBezTo>
                    <a:pt x="4903" y="7631"/>
                    <a:pt x="4924" y="7669"/>
                    <a:pt x="4943" y="7706"/>
                  </a:cubicBezTo>
                  <a:cubicBezTo>
                    <a:pt x="4136" y="7778"/>
                    <a:pt x="3331" y="8206"/>
                    <a:pt x="2735" y="8734"/>
                  </a:cubicBezTo>
                  <a:cubicBezTo>
                    <a:pt x="2706" y="8759"/>
                    <a:pt x="2679" y="8784"/>
                    <a:pt x="2652" y="8810"/>
                  </a:cubicBezTo>
                  <a:cubicBezTo>
                    <a:pt x="2239" y="8821"/>
                    <a:pt x="1821" y="8876"/>
                    <a:pt x="1408" y="8909"/>
                  </a:cubicBezTo>
                  <a:cubicBezTo>
                    <a:pt x="1024" y="8939"/>
                    <a:pt x="640" y="8972"/>
                    <a:pt x="257" y="9003"/>
                  </a:cubicBezTo>
                  <a:cubicBezTo>
                    <a:pt x="417" y="8822"/>
                    <a:pt x="583" y="8645"/>
                    <a:pt x="758" y="8479"/>
                  </a:cubicBezTo>
                  <a:cubicBezTo>
                    <a:pt x="947" y="8300"/>
                    <a:pt x="1150" y="8137"/>
                    <a:pt x="1345" y="7966"/>
                  </a:cubicBezTo>
                  <a:cubicBezTo>
                    <a:pt x="1624" y="7977"/>
                    <a:pt x="1903" y="7992"/>
                    <a:pt x="2182" y="7992"/>
                  </a:cubicBezTo>
                  <a:cubicBezTo>
                    <a:pt x="2382" y="7992"/>
                    <a:pt x="2582" y="7984"/>
                    <a:pt x="2782" y="7963"/>
                  </a:cubicBezTo>
                  <a:cubicBezTo>
                    <a:pt x="3154" y="7921"/>
                    <a:pt x="3524" y="7834"/>
                    <a:pt x="3859" y="7661"/>
                  </a:cubicBezTo>
                  <a:cubicBezTo>
                    <a:pt x="4169" y="7499"/>
                    <a:pt x="4416" y="7226"/>
                    <a:pt x="4730" y="7075"/>
                  </a:cubicBezTo>
                  <a:close/>
                  <a:moveTo>
                    <a:pt x="8720" y="7389"/>
                  </a:moveTo>
                  <a:cubicBezTo>
                    <a:pt x="8725" y="7392"/>
                    <a:pt x="8728" y="7395"/>
                    <a:pt x="8733" y="7398"/>
                  </a:cubicBezTo>
                  <a:cubicBezTo>
                    <a:pt x="9496" y="7737"/>
                    <a:pt x="10276" y="8076"/>
                    <a:pt x="11124" y="8101"/>
                  </a:cubicBezTo>
                  <a:cubicBezTo>
                    <a:pt x="11164" y="8103"/>
                    <a:pt x="11204" y="8103"/>
                    <a:pt x="11244" y="8103"/>
                  </a:cubicBezTo>
                  <a:cubicBezTo>
                    <a:pt x="11587" y="8103"/>
                    <a:pt x="11927" y="8060"/>
                    <a:pt x="12262" y="7994"/>
                  </a:cubicBezTo>
                  <a:lnTo>
                    <a:pt x="12262" y="7994"/>
                  </a:lnTo>
                  <a:cubicBezTo>
                    <a:pt x="12261" y="8005"/>
                    <a:pt x="12265" y="8019"/>
                    <a:pt x="12279" y="8028"/>
                  </a:cubicBezTo>
                  <a:cubicBezTo>
                    <a:pt x="12391" y="8118"/>
                    <a:pt x="12541" y="8172"/>
                    <a:pt x="12668" y="8240"/>
                  </a:cubicBezTo>
                  <a:cubicBezTo>
                    <a:pt x="12806" y="8314"/>
                    <a:pt x="12941" y="8390"/>
                    <a:pt x="13076" y="8471"/>
                  </a:cubicBezTo>
                  <a:cubicBezTo>
                    <a:pt x="13312" y="8612"/>
                    <a:pt x="13541" y="8764"/>
                    <a:pt x="13765" y="8925"/>
                  </a:cubicBezTo>
                  <a:cubicBezTo>
                    <a:pt x="13482" y="9054"/>
                    <a:pt x="13185" y="9155"/>
                    <a:pt x="12881" y="9222"/>
                  </a:cubicBezTo>
                  <a:cubicBezTo>
                    <a:pt x="12712" y="9260"/>
                    <a:pt x="12541" y="9286"/>
                    <a:pt x="12368" y="9302"/>
                  </a:cubicBezTo>
                  <a:cubicBezTo>
                    <a:pt x="12208" y="9320"/>
                    <a:pt x="12044" y="9316"/>
                    <a:pt x="11883" y="9334"/>
                  </a:cubicBezTo>
                  <a:cubicBezTo>
                    <a:pt x="11785" y="9218"/>
                    <a:pt x="11683" y="9104"/>
                    <a:pt x="11575" y="8997"/>
                  </a:cubicBezTo>
                  <a:cubicBezTo>
                    <a:pt x="11204" y="8619"/>
                    <a:pt x="10778" y="8322"/>
                    <a:pt x="10300" y="8119"/>
                  </a:cubicBezTo>
                  <a:lnTo>
                    <a:pt x="10300" y="8119"/>
                  </a:lnTo>
                  <a:cubicBezTo>
                    <a:pt x="10666" y="8214"/>
                    <a:pt x="11035" y="8300"/>
                    <a:pt x="11405" y="8378"/>
                  </a:cubicBezTo>
                  <a:cubicBezTo>
                    <a:pt x="11406" y="8378"/>
                    <a:pt x="11407" y="8378"/>
                    <a:pt x="11407" y="8378"/>
                  </a:cubicBezTo>
                  <a:cubicBezTo>
                    <a:pt x="11416" y="8378"/>
                    <a:pt x="11419" y="8365"/>
                    <a:pt x="11409" y="8362"/>
                  </a:cubicBezTo>
                  <a:cubicBezTo>
                    <a:pt x="10916" y="8221"/>
                    <a:pt x="10421" y="8082"/>
                    <a:pt x="9927" y="7942"/>
                  </a:cubicBezTo>
                  <a:cubicBezTo>
                    <a:pt x="9688" y="7874"/>
                    <a:pt x="9449" y="7805"/>
                    <a:pt x="9210" y="7736"/>
                  </a:cubicBezTo>
                  <a:cubicBezTo>
                    <a:pt x="9028" y="7683"/>
                    <a:pt x="8837" y="7606"/>
                    <a:pt x="8649" y="7564"/>
                  </a:cubicBezTo>
                  <a:cubicBezTo>
                    <a:pt x="8675" y="7507"/>
                    <a:pt x="8699" y="7447"/>
                    <a:pt x="8720" y="7389"/>
                  </a:cubicBezTo>
                  <a:close/>
                  <a:moveTo>
                    <a:pt x="8486" y="7856"/>
                  </a:moveTo>
                  <a:cubicBezTo>
                    <a:pt x="8496" y="7871"/>
                    <a:pt x="8514" y="7882"/>
                    <a:pt x="8537" y="7884"/>
                  </a:cubicBezTo>
                  <a:cubicBezTo>
                    <a:pt x="9462" y="7970"/>
                    <a:pt x="10368" y="8158"/>
                    <a:pt x="11109" y="8758"/>
                  </a:cubicBezTo>
                  <a:cubicBezTo>
                    <a:pt x="11728" y="9262"/>
                    <a:pt x="12186" y="9927"/>
                    <a:pt x="12625" y="10588"/>
                  </a:cubicBezTo>
                  <a:cubicBezTo>
                    <a:pt x="12602" y="10588"/>
                    <a:pt x="12578" y="10588"/>
                    <a:pt x="12555" y="10588"/>
                  </a:cubicBezTo>
                  <a:cubicBezTo>
                    <a:pt x="11888" y="10588"/>
                    <a:pt x="11212" y="10571"/>
                    <a:pt x="10566" y="10385"/>
                  </a:cubicBezTo>
                  <a:cubicBezTo>
                    <a:pt x="9851" y="10180"/>
                    <a:pt x="9279" y="9740"/>
                    <a:pt x="8840" y="9145"/>
                  </a:cubicBezTo>
                  <a:cubicBezTo>
                    <a:pt x="8611" y="8837"/>
                    <a:pt x="8428" y="8501"/>
                    <a:pt x="8240" y="8167"/>
                  </a:cubicBezTo>
                  <a:cubicBezTo>
                    <a:pt x="8256" y="8151"/>
                    <a:pt x="8269" y="8133"/>
                    <a:pt x="8284" y="8116"/>
                  </a:cubicBezTo>
                  <a:cubicBezTo>
                    <a:pt x="8856" y="8409"/>
                    <a:pt x="9435" y="8685"/>
                    <a:pt x="10010" y="8972"/>
                  </a:cubicBezTo>
                  <a:cubicBezTo>
                    <a:pt x="10012" y="8973"/>
                    <a:pt x="10015" y="8973"/>
                    <a:pt x="10017" y="8973"/>
                  </a:cubicBezTo>
                  <a:cubicBezTo>
                    <a:pt x="10029" y="8973"/>
                    <a:pt x="10037" y="8956"/>
                    <a:pt x="10024" y="8949"/>
                  </a:cubicBezTo>
                  <a:cubicBezTo>
                    <a:pt x="9460" y="8652"/>
                    <a:pt x="8903" y="8347"/>
                    <a:pt x="8336" y="8057"/>
                  </a:cubicBezTo>
                  <a:cubicBezTo>
                    <a:pt x="8390" y="7992"/>
                    <a:pt x="8440" y="7926"/>
                    <a:pt x="8486" y="7856"/>
                  </a:cubicBezTo>
                  <a:close/>
                  <a:moveTo>
                    <a:pt x="5003" y="7806"/>
                  </a:moveTo>
                  <a:cubicBezTo>
                    <a:pt x="5072" y="7917"/>
                    <a:pt x="5152" y="8019"/>
                    <a:pt x="5241" y="8113"/>
                  </a:cubicBezTo>
                  <a:cubicBezTo>
                    <a:pt x="5109" y="8241"/>
                    <a:pt x="4986" y="8378"/>
                    <a:pt x="4847" y="8500"/>
                  </a:cubicBezTo>
                  <a:cubicBezTo>
                    <a:pt x="4677" y="8649"/>
                    <a:pt x="4497" y="8787"/>
                    <a:pt x="4310" y="8915"/>
                  </a:cubicBezTo>
                  <a:cubicBezTo>
                    <a:pt x="3953" y="9159"/>
                    <a:pt x="3577" y="9376"/>
                    <a:pt x="3205" y="9597"/>
                  </a:cubicBezTo>
                  <a:cubicBezTo>
                    <a:pt x="3195" y="9603"/>
                    <a:pt x="3201" y="9616"/>
                    <a:pt x="3210" y="9616"/>
                  </a:cubicBezTo>
                  <a:cubicBezTo>
                    <a:pt x="3212" y="9616"/>
                    <a:pt x="3214" y="9615"/>
                    <a:pt x="3216" y="9614"/>
                  </a:cubicBezTo>
                  <a:cubicBezTo>
                    <a:pt x="3615" y="9408"/>
                    <a:pt x="4012" y="9193"/>
                    <a:pt x="4383" y="8936"/>
                  </a:cubicBezTo>
                  <a:cubicBezTo>
                    <a:pt x="4555" y="8819"/>
                    <a:pt x="4722" y="8693"/>
                    <a:pt x="4880" y="8556"/>
                  </a:cubicBezTo>
                  <a:cubicBezTo>
                    <a:pt x="5023" y="8434"/>
                    <a:pt x="5166" y="8303"/>
                    <a:pt x="5279" y="8151"/>
                  </a:cubicBezTo>
                  <a:cubicBezTo>
                    <a:pt x="5300" y="8173"/>
                    <a:pt x="5321" y="8194"/>
                    <a:pt x="5345" y="8216"/>
                  </a:cubicBezTo>
                  <a:cubicBezTo>
                    <a:pt x="5343" y="8219"/>
                    <a:pt x="5340" y="8221"/>
                    <a:pt x="5338" y="8224"/>
                  </a:cubicBezTo>
                  <a:cubicBezTo>
                    <a:pt x="4618" y="9805"/>
                    <a:pt x="2919" y="10435"/>
                    <a:pt x="1375" y="10936"/>
                  </a:cubicBezTo>
                  <a:cubicBezTo>
                    <a:pt x="1743" y="10212"/>
                    <a:pt x="2145" y="9490"/>
                    <a:pt x="2740" y="8928"/>
                  </a:cubicBezTo>
                  <a:cubicBezTo>
                    <a:pt x="2764" y="8924"/>
                    <a:pt x="2776" y="8907"/>
                    <a:pt x="2781" y="8888"/>
                  </a:cubicBezTo>
                  <a:cubicBezTo>
                    <a:pt x="2785" y="8885"/>
                    <a:pt x="2788" y="8881"/>
                    <a:pt x="2792" y="8877"/>
                  </a:cubicBezTo>
                  <a:cubicBezTo>
                    <a:pt x="3102" y="8594"/>
                    <a:pt x="3456" y="8359"/>
                    <a:pt x="3835" y="8180"/>
                  </a:cubicBezTo>
                  <a:cubicBezTo>
                    <a:pt x="4210" y="8001"/>
                    <a:pt x="4602" y="7901"/>
                    <a:pt x="5003" y="7806"/>
                  </a:cubicBezTo>
                  <a:close/>
                  <a:moveTo>
                    <a:pt x="4914" y="9155"/>
                  </a:moveTo>
                  <a:lnTo>
                    <a:pt x="4914" y="9155"/>
                  </a:lnTo>
                  <a:cubicBezTo>
                    <a:pt x="4901" y="9174"/>
                    <a:pt x="4887" y="9195"/>
                    <a:pt x="4874" y="9215"/>
                  </a:cubicBezTo>
                  <a:cubicBezTo>
                    <a:pt x="4869" y="9220"/>
                    <a:pt x="4867" y="9225"/>
                    <a:pt x="4863" y="9229"/>
                  </a:cubicBezTo>
                  <a:cubicBezTo>
                    <a:pt x="4796" y="9323"/>
                    <a:pt x="4731" y="9417"/>
                    <a:pt x="4662" y="9511"/>
                  </a:cubicBezTo>
                  <a:cubicBezTo>
                    <a:pt x="4362" y="9913"/>
                    <a:pt x="4045" y="10300"/>
                    <a:pt x="3734" y="10694"/>
                  </a:cubicBezTo>
                  <a:cubicBezTo>
                    <a:pt x="3729" y="10701"/>
                    <a:pt x="3735" y="10711"/>
                    <a:pt x="3742" y="10711"/>
                  </a:cubicBezTo>
                  <a:cubicBezTo>
                    <a:pt x="3744" y="10711"/>
                    <a:pt x="3746" y="10710"/>
                    <a:pt x="3748" y="10708"/>
                  </a:cubicBezTo>
                  <a:cubicBezTo>
                    <a:pt x="4033" y="10403"/>
                    <a:pt x="4304" y="10083"/>
                    <a:pt x="4564" y="9751"/>
                  </a:cubicBezTo>
                  <a:lnTo>
                    <a:pt x="4564" y="9751"/>
                  </a:lnTo>
                  <a:cubicBezTo>
                    <a:pt x="4462" y="9949"/>
                    <a:pt x="4371" y="10154"/>
                    <a:pt x="4288" y="10359"/>
                  </a:cubicBezTo>
                  <a:cubicBezTo>
                    <a:pt x="4173" y="10646"/>
                    <a:pt x="4080" y="10942"/>
                    <a:pt x="4003" y="11241"/>
                  </a:cubicBezTo>
                  <a:cubicBezTo>
                    <a:pt x="3999" y="11242"/>
                    <a:pt x="3995" y="11243"/>
                    <a:pt x="3991" y="11246"/>
                  </a:cubicBezTo>
                  <a:cubicBezTo>
                    <a:pt x="3855" y="11339"/>
                    <a:pt x="3728" y="11442"/>
                    <a:pt x="3586" y="11529"/>
                  </a:cubicBezTo>
                  <a:cubicBezTo>
                    <a:pt x="3442" y="11618"/>
                    <a:pt x="3289" y="11696"/>
                    <a:pt x="3132" y="11761"/>
                  </a:cubicBezTo>
                  <a:cubicBezTo>
                    <a:pt x="2849" y="11877"/>
                    <a:pt x="2550" y="11951"/>
                    <a:pt x="2246" y="11984"/>
                  </a:cubicBezTo>
                  <a:cubicBezTo>
                    <a:pt x="2323" y="11716"/>
                    <a:pt x="2425" y="11457"/>
                    <a:pt x="2556" y="11212"/>
                  </a:cubicBezTo>
                  <a:cubicBezTo>
                    <a:pt x="2626" y="11081"/>
                    <a:pt x="2702" y="10956"/>
                    <a:pt x="2786" y="10834"/>
                  </a:cubicBezTo>
                  <a:cubicBezTo>
                    <a:pt x="2871" y="10707"/>
                    <a:pt x="2976" y="10589"/>
                    <a:pt x="3057" y="10459"/>
                  </a:cubicBezTo>
                  <a:cubicBezTo>
                    <a:pt x="3763" y="10138"/>
                    <a:pt x="4423" y="9729"/>
                    <a:pt x="4914" y="9155"/>
                  </a:cubicBezTo>
                  <a:close/>
                  <a:moveTo>
                    <a:pt x="8174" y="8233"/>
                  </a:moveTo>
                  <a:cubicBezTo>
                    <a:pt x="8449" y="8866"/>
                    <a:pt x="8848" y="9482"/>
                    <a:pt x="9381" y="9924"/>
                  </a:cubicBezTo>
                  <a:cubicBezTo>
                    <a:pt x="9660" y="10156"/>
                    <a:pt x="9973" y="10323"/>
                    <a:pt x="10302" y="10443"/>
                  </a:cubicBezTo>
                  <a:cubicBezTo>
                    <a:pt x="10728" y="10974"/>
                    <a:pt x="11004" y="11615"/>
                    <a:pt x="11104" y="12286"/>
                  </a:cubicBezTo>
                  <a:cubicBezTo>
                    <a:pt x="10861" y="12242"/>
                    <a:pt x="10624" y="12172"/>
                    <a:pt x="10395" y="12076"/>
                  </a:cubicBezTo>
                  <a:cubicBezTo>
                    <a:pt x="10270" y="12021"/>
                    <a:pt x="10150" y="11960"/>
                    <a:pt x="10033" y="11892"/>
                  </a:cubicBezTo>
                  <a:cubicBezTo>
                    <a:pt x="9950" y="11845"/>
                    <a:pt x="9846" y="11753"/>
                    <a:pt x="9748" y="11739"/>
                  </a:cubicBezTo>
                  <a:cubicBezTo>
                    <a:pt x="9747" y="11736"/>
                    <a:pt x="9747" y="11732"/>
                    <a:pt x="9747" y="11730"/>
                  </a:cubicBezTo>
                  <a:cubicBezTo>
                    <a:pt x="9676" y="11292"/>
                    <a:pt x="9575" y="10859"/>
                    <a:pt x="9373" y="10461"/>
                  </a:cubicBezTo>
                  <a:cubicBezTo>
                    <a:pt x="8991" y="9708"/>
                    <a:pt x="8342" y="9134"/>
                    <a:pt x="7717" y="8587"/>
                  </a:cubicBezTo>
                  <a:cubicBezTo>
                    <a:pt x="7710" y="8581"/>
                    <a:pt x="7703" y="8578"/>
                    <a:pt x="7696" y="8575"/>
                  </a:cubicBezTo>
                  <a:cubicBezTo>
                    <a:pt x="7763" y="8542"/>
                    <a:pt x="7827" y="8503"/>
                    <a:pt x="7890" y="8461"/>
                  </a:cubicBezTo>
                  <a:cubicBezTo>
                    <a:pt x="7890" y="8469"/>
                    <a:pt x="7892" y="8477"/>
                    <a:pt x="7898" y="8483"/>
                  </a:cubicBezTo>
                  <a:cubicBezTo>
                    <a:pt x="8416" y="9136"/>
                    <a:pt x="9000" y="9743"/>
                    <a:pt x="9611" y="10307"/>
                  </a:cubicBezTo>
                  <a:cubicBezTo>
                    <a:pt x="9613" y="10309"/>
                    <a:pt x="9615" y="10309"/>
                    <a:pt x="9616" y="10309"/>
                  </a:cubicBezTo>
                  <a:cubicBezTo>
                    <a:pt x="9623" y="10309"/>
                    <a:pt x="9629" y="10301"/>
                    <a:pt x="9622" y="10295"/>
                  </a:cubicBezTo>
                  <a:cubicBezTo>
                    <a:pt x="9037" y="9699"/>
                    <a:pt x="8487" y="9073"/>
                    <a:pt x="7945" y="8436"/>
                  </a:cubicBezTo>
                  <a:cubicBezTo>
                    <a:pt x="7942" y="8433"/>
                    <a:pt x="7939" y="8430"/>
                    <a:pt x="7936" y="8429"/>
                  </a:cubicBezTo>
                  <a:cubicBezTo>
                    <a:pt x="7966" y="8408"/>
                    <a:pt x="7996" y="8388"/>
                    <a:pt x="8025" y="8366"/>
                  </a:cubicBezTo>
                  <a:cubicBezTo>
                    <a:pt x="8077" y="8325"/>
                    <a:pt x="8127" y="8280"/>
                    <a:pt x="8174" y="8233"/>
                  </a:cubicBezTo>
                  <a:close/>
                  <a:moveTo>
                    <a:pt x="5757" y="8510"/>
                  </a:moveTo>
                  <a:cubicBezTo>
                    <a:pt x="5782" y="8523"/>
                    <a:pt x="5807" y="8538"/>
                    <a:pt x="5835" y="8550"/>
                  </a:cubicBezTo>
                  <a:cubicBezTo>
                    <a:pt x="5822" y="8579"/>
                    <a:pt x="5814" y="8608"/>
                    <a:pt x="5804" y="8638"/>
                  </a:cubicBezTo>
                  <a:cubicBezTo>
                    <a:pt x="5797" y="8627"/>
                    <a:pt x="5784" y="8620"/>
                    <a:pt x="5771" y="8620"/>
                  </a:cubicBezTo>
                  <a:cubicBezTo>
                    <a:pt x="5761" y="8620"/>
                    <a:pt x="5750" y="8625"/>
                    <a:pt x="5743" y="8636"/>
                  </a:cubicBezTo>
                  <a:cubicBezTo>
                    <a:pt x="5313" y="9277"/>
                    <a:pt x="5004" y="9990"/>
                    <a:pt x="4840" y="10744"/>
                  </a:cubicBezTo>
                  <a:cubicBezTo>
                    <a:pt x="4838" y="10754"/>
                    <a:pt x="4846" y="10760"/>
                    <a:pt x="4853" y="10760"/>
                  </a:cubicBezTo>
                  <a:cubicBezTo>
                    <a:pt x="4858" y="10760"/>
                    <a:pt x="4863" y="10757"/>
                    <a:pt x="4864" y="10751"/>
                  </a:cubicBezTo>
                  <a:cubicBezTo>
                    <a:pt x="5055" y="10023"/>
                    <a:pt x="5364" y="9327"/>
                    <a:pt x="5782" y="8702"/>
                  </a:cubicBezTo>
                  <a:lnTo>
                    <a:pt x="5782" y="8702"/>
                  </a:lnTo>
                  <a:cubicBezTo>
                    <a:pt x="5693" y="9022"/>
                    <a:pt x="5705" y="9358"/>
                    <a:pt x="5694" y="9690"/>
                  </a:cubicBezTo>
                  <a:cubicBezTo>
                    <a:pt x="5680" y="10121"/>
                    <a:pt x="5572" y="10513"/>
                    <a:pt x="5364" y="10889"/>
                  </a:cubicBezTo>
                  <a:cubicBezTo>
                    <a:pt x="5169" y="11244"/>
                    <a:pt x="4919" y="11563"/>
                    <a:pt x="4669" y="11879"/>
                  </a:cubicBezTo>
                  <a:cubicBezTo>
                    <a:pt x="4418" y="12194"/>
                    <a:pt x="4167" y="12508"/>
                    <a:pt x="3917" y="12822"/>
                  </a:cubicBezTo>
                  <a:cubicBezTo>
                    <a:pt x="3942" y="12030"/>
                    <a:pt x="4096" y="11244"/>
                    <a:pt x="4379" y="10501"/>
                  </a:cubicBezTo>
                  <a:cubicBezTo>
                    <a:pt x="4529" y="10108"/>
                    <a:pt x="4713" y="9723"/>
                    <a:pt x="4934" y="9364"/>
                  </a:cubicBezTo>
                  <a:cubicBezTo>
                    <a:pt x="5141" y="9032"/>
                    <a:pt x="5394" y="8739"/>
                    <a:pt x="5739" y="8543"/>
                  </a:cubicBezTo>
                  <a:cubicBezTo>
                    <a:pt x="5751" y="8535"/>
                    <a:pt x="5756" y="8522"/>
                    <a:pt x="5757" y="8510"/>
                  </a:cubicBezTo>
                  <a:close/>
                  <a:moveTo>
                    <a:pt x="7603" y="8618"/>
                  </a:moveTo>
                  <a:lnTo>
                    <a:pt x="7603" y="8618"/>
                  </a:lnTo>
                  <a:cubicBezTo>
                    <a:pt x="7595" y="8640"/>
                    <a:pt x="7598" y="8664"/>
                    <a:pt x="7621" y="8683"/>
                  </a:cubicBezTo>
                  <a:cubicBezTo>
                    <a:pt x="8238" y="9225"/>
                    <a:pt x="8878" y="9786"/>
                    <a:pt x="9255" y="10530"/>
                  </a:cubicBezTo>
                  <a:cubicBezTo>
                    <a:pt x="9458" y="10932"/>
                    <a:pt x="9551" y="11371"/>
                    <a:pt x="9621" y="11813"/>
                  </a:cubicBezTo>
                  <a:cubicBezTo>
                    <a:pt x="9689" y="12243"/>
                    <a:pt x="9750" y="12675"/>
                    <a:pt x="9813" y="13107"/>
                  </a:cubicBezTo>
                  <a:cubicBezTo>
                    <a:pt x="8702" y="12333"/>
                    <a:pt x="7909" y="11143"/>
                    <a:pt x="7593" y="9828"/>
                  </a:cubicBezTo>
                  <a:cubicBezTo>
                    <a:pt x="7515" y="9513"/>
                    <a:pt x="7476" y="9195"/>
                    <a:pt x="7446" y="8873"/>
                  </a:cubicBezTo>
                  <a:lnTo>
                    <a:pt x="7446" y="8873"/>
                  </a:lnTo>
                  <a:cubicBezTo>
                    <a:pt x="7759" y="9567"/>
                    <a:pt x="8138" y="10223"/>
                    <a:pt x="8579" y="10843"/>
                  </a:cubicBezTo>
                  <a:cubicBezTo>
                    <a:pt x="8583" y="10849"/>
                    <a:pt x="8588" y="10851"/>
                    <a:pt x="8594" y="10851"/>
                  </a:cubicBezTo>
                  <a:cubicBezTo>
                    <a:pt x="8607" y="10851"/>
                    <a:pt x="8619" y="10839"/>
                    <a:pt x="8610" y="10826"/>
                  </a:cubicBezTo>
                  <a:cubicBezTo>
                    <a:pt x="8177" y="10175"/>
                    <a:pt x="7801" y="9482"/>
                    <a:pt x="7485" y="8768"/>
                  </a:cubicBezTo>
                  <a:cubicBezTo>
                    <a:pt x="7479" y="8753"/>
                    <a:pt x="7467" y="8746"/>
                    <a:pt x="7455" y="8746"/>
                  </a:cubicBezTo>
                  <a:cubicBezTo>
                    <a:pt x="7448" y="8746"/>
                    <a:pt x="7441" y="8749"/>
                    <a:pt x="7434" y="8752"/>
                  </a:cubicBezTo>
                  <a:cubicBezTo>
                    <a:pt x="7432" y="8731"/>
                    <a:pt x="7430" y="8709"/>
                    <a:pt x="7428" y="8686"/>
                  </a:cubicBezTo>
                  <a:cubicBezTo>
                    <a:pt x="7488" y="8667"/>
                    <a:pt x="7546" y="8644"/>
                    <a:pt x="7603" y="8618"/>
                  </a:cubicBezTo>
                  <a:close/>
                  <a:moveTo>
                    <a:pt x="5949" y="8603"/>
                  </a:moveTo>
                  <a:cubicBezTo>
                    <a:pt x="5998" y="8624"/>
                    <a:pt x="6046" y="8643"/>
                    <a:pt x="6096" y="8661"/>
                  </a:cubicBezTo>
                  <a:cubicBezTo>
                    <a:pt x="6088" y="8664"/>
                    <a:pt x="6082" y="8670"/>
                    <a:pt x="6080" y="8680"/>
                  </a:cubicBezTo>
                  <a:cubicBezTo>
                    <a:pt x="5904" y="9575"/>
                    <a:pt x="5767" y="10478"/>
                    <a:pt x="5622" y="11377"/>
                  </a:cubicBezTo>
                  <a:cubicBezTo>
                    <a:pt x="5620" y="11385"/>
                    <a:pt x="5628" y="11390"/>
                    <a:pt x="5635" y="11390"/>
                  </a:cubicBezTo>
                  <a:cubicBezTo>
                    <a:pt x="5639" y="11390"/>
                    <a:pt x="5643" y="11388"/>
                    <a:pt x="5644" y="11383"/>
                  </a:cubicBezTo>
                  <a:cubicBezTo>
                    <a:pt x="5817" y="10491"/>
                    <a:pt x="5998" y="9596"/>
                    <a:pt x="6142" y="8698"/>
                  </a:cubicBezTo>
                  <a:cubicBezTo>
                    <a:pt x="6143" y="8689"/>
                    <a:pt x="6141" y="8680"/>
                    <a:pt x="6136" y="8674"/>
                  </a:cubicBezTo>
                  <a:lnTo>
                    <a:pt x="6136" y="8674"/>
                  </a:lnTo>
                  <a:cubicBezTo>
                    <a:pt x="6220" y="8702"/>
                    <a:pt x="6303" y="8725"/>
                    <a:pt x="6389" y="8742"/>
                  </a:cubicBezTo>
                  <a:cubicBezTo>
                    <a:pt x="5937" y="9473"/>
                    <a:pt x="5822" y="10408"/>
                    <a:pt x="5887" y="11249"/>
                  </a:cubicBezTo>
                  <a:cubicBezTo>
                    <a:pt x="5914" y="11599"/>
                    <a:pt x="5972" y="11944"/>
                    <a:pt x="6056" y="12282"/>
                  </a:cubicBezTo>
                  <a:cubicBezTo>
                    <a:pt x="6051" y="12286"/>
                    <a:pt x="6046" y="12292"/>
                    <a:pt x="6043" y="12298"/>
                  </a:cubicBezTo>
                  <a:cubicBezTo>
                    <a:pt x="5944" y="12505"/>
                    <a:pt x="5856" y="12716"/>
                    <a:pt x="5749" y="12920"/>
                  </a:cubicBezTo>
                  <a:cubicBezTo>
                    <a:pt x="5658" y="13092"/>
                    <a:pt x="5561" y="13260"/>
                    <a:pt x="5459" y="13425"/>
                  </a:cubicBezTo>
                  <a:cubicBezTo>
                    <a:pt x="5300" y="13164"/>
                    <a:pt x="5187" y="12879"/>
                    <a:pt x="5124" y="12579"/>
                  </a:cubicBezTo>
                  <a:cubicBezTo>
                    <a:pt x="5052" y="12238"/>
                    <a:pt x="5073" y="11910"/>
                    <a:pt x="5083" y="11565"/>
                  </a:cubicBezTo>
                  <a:cubicBezTo>
                    <a:pt x="5224" y="11377"/>
                    <a:pt x="5358" y="11184"/>
                    <a:pt x="5472" y="10977"/>
                  </a:cubicBezTo>
                  <a:cubicBezTo>
                    <a:pt x="5664" y="10634"/>
                    <a:pt x="5793" y="10263"/>
                    <a:pt x="5822" y="9870"/>
                  </a:cubicBezTo>
                  <a:cubicBezTo>
                    <a:pt x="5853" y="9443"/>
                    <a:pt x="5802" y="9012"/>
                    <a:pt x="5949" y="8603"/>
                  </a:cubicBezTo>
                  <a:close/>
                  <a:moveTo>
                    <a:pt x="6492" y="8760"/>
                  </a:moveTo>
                  <a:cubicBezTo>
                    <a:pt x="6595" y="8775"/>
                    <a:pt x="6699" y="8784"/>
                    <a:pt x="6804" y="8784"/>
                  </a:cubicBezTo>
                  <a:cubicBezTo>
                    <a:pt x="6825" y="8784"/>
                    <a:pt x="6846" y="8783"/>
                    <a:pt x="6868" y="8783"/>
                  </a:cubicBezTo>
                  <a:cubicBezTo>
                    <a:pt x="6868" y="8785"/>
                    <a:pt x="6868" y="8786"/>
                    <a:pt x="6869" y="8788"/>
                  </a:cubicBezTo>
                  <a:cubicBezTo>
                    <a:pt x="7222" y="9578"/>
                    <a:pt x="7410" y="10416"/>
                    <a:pt x="7371" y="11284"/>
                  </a:cubicBezTo>
                  <a:cubicBezTo>
                    <a:pt x="7334" y="12152"/>
                    <a:pt x="7040" y="12947"/>
                    <a:pt x="6705" y="13737"/>
                  </a:cubicBezTo>
                  <a:cubicBezTo>
                    <a:pt x="6369" y="12945"/>
                    <a:pt x="6099" y="12111"/>
                    <a:pt x="6030" y="11249"/>
                  </a:cubicBezTo>
                  <a:cubicBezTo>
                    <a:pt x="5996" y="10820"/>
                    <a:pt x="6011" y="10386"/>
                    <a:pt x="6087" y="9963"/>
                  </a:cubicBezTo>
                  <a:cubicBezTo>
                    <a:pt x="6163" y="9540"/>
                    <a:pt x="6309" y="9147"/>
                    <a:pt x="6492" y="8760"/>
                  </a:cubicBezTo>
                  <a:close/>
                  <a:moveTo>
                    <a:pt x="7776" y="1"/>
                  </a:moveTo>
                  <a:cubicBezTo>
                    <a:pt x="7759" y="1"/>
                    <a:pt x="7742" y="6"/>
                    <a:pt x="7730" y="19"/>
                  </a:cubicBezTo>
                  <a:cubicBezTo>
                    <a:pt x="7380" y="408"/>
                    <a:pt x="7099" y="853"/>
                    <a:pt x="6894" y="1332"/>
                  </a:cubicBezTo>
                  <a:cubicBezTo>
                    <a:pt x="6686" y="1817"/>
                    <a:pt x="6558" y="2335"/>
                    <a:pt x="6515" y="2862"/>
                  </a:cubicBezTo>
                  <a:cubicBezTo>
                    <a:pt x="6401" y="2281"/>
                    <a:pt x="6137" y="1719"/>
                    <a:pt x="5776" y="1236"/>
                  </a:cubicBezTo>
                  <a:cubicBezTo>
                    <a:pt x="5807" y="1167"/>
                    <a:pt x="5828" y="1093"/>
                    <a:pt x="5852" y="1024"/>
                  </a:cubicBezTo>
                  <a:cubicBezTo>
                    <a:pt x="5887" y="929"/>
                    <a:pt x="5923" y="834"/>
                    <a:pt x="5962" y="740"/>
                  </a:cubicBezTo>
                  <a:cubicBezTo>
                    <a:pt x="6032" y="570"/>
                    <a:pt x="6112" y="404"/>
                    <a:pt x="6201" y="241"/>
                  </a:cubicBezTo>
                  <a:cubicBezTo>
                    <a:pt x="6316" y="403"/>
                    <a:pt x="6424" y="569"/>
                    <a:pt x="6520" y="741"/>
                  </a:cubicBezTo>
                  <a:cubicBezTo>
                    <a:pt x="6575" y="840"/>
                    <a:pt x="6627" y="940"/>
                    <a:pt x="6676" y="1042"/>
                  </a:cubicBezTo>
                  <a:cubicBezTo>
                    <a:pt x="6700" y="1093"/>
                    <a:pt x="6722" y="1144"/>
                    <a:pt x="6746" y="1195"/>
                  </a:cubicBezTo>
                  <a:cubicBezTo>
                    <a:pt x="6767" y="1245"/>
                    <a:pt x="6783" y="1308"/>
                    <a:pt x="6824" y="1344"/>
                  </a:cubicBezTo>
                  <a:cubicBezTo>
                    <a:pt x="6833" y="1352"/>
                    <a:pt x="6844" y="1356"/>
                    <a:pt x="6854" y="1356"/>
                  </a:cubicBezTo>
                  <a:cubicBezTo>
                    <a:pt x="6870" y="1356"/>
                    <a:pt x="6885" y="1346"/>
                    <a:pt x="6893" y="1331"/>
                  </a:cubicBezTo>
                  <a:cubicBezTo>
                    <a:pt x="6895" y="1325"/>
                    <a:pt x="6897" y="1319"/>
                    <a:pt x="6897" y="1314"/>
                  </a:cubicBezTo>
                  <a:cubicBezTo>
                    <a:pt x="6902" y="1263"/>
                    <a:pt x="6873" y="1215"/>
                    <a:pt x="6853" y="1169"/>
                  </a:cubicBezTo>
                  <a:cubicBezTo>
                    <a:pt x="6829" y="1115"/>
                    <a:pt x="6805" y="1060"/>
                    <a:pt x="6780" y="1005"/>
                  </a:cubicBezTo>
                  <a:cubicBezTo>
                    <a:pt x="6730" y="901"/>
                    <a:pt x="6677" y="798"/>
                    <a:pt x="6620" y="696"/>
                  </a:cubicBezTo>
                  <a:cubicBezTo>
                    <a:pt x="6505" y="494"/>
                    <a:pt x="6378" y="299"/>
                    <a:pt x="6239" y="113"/>
                  </a:cubicBezTo>
                  <a:cubicBezTo>
                    <a:pt x="6227" y="97"/>
                    <a:pt x="6208" y="87"/>
                    <a:pt x="6190" y="87"/>
                  </a:cubicBezTo>
                  <a:cubicBezTo>
                    <a:pt x="6174" y="87"/>
                    <a:pt x="6158" y="95"/>
                    <a:pt x="6148" y="113"/>
                  </a:cubicBezTo>
                  <a:cubicBezTo>
                    <a:pt x="6045" y="301"/>
                    <a:pt x="5951" y="494"/>
                    <a:pt x="5871" y="692"/>
                  </a:cubicBezTo>
                  <a:cubicBezTo>
                    <a:pt x="5829" y="793"/>
                    <a:pt x="5792" y="895"/>
                    <a:pt x="5757" y="998"/>
                  </a:cubicBezTo>
                  <a:cubicBezTo>
                    <a:pt x="5742" y="1047"/>
                    <a:pt x="5724" y="1098"/>
                    <a:pt x="5710" y="1151"/>
                  </a:cubicBezTo>
                  <a:cubicBezTo>
                    <a:pt x="5509" y="895"/>
                    <a:pt x="5281" y="661"/>
                    <a:pt x="5033" y="462"/>
                  </a:cubicBezTo>
                  <a:cubicBezTo>
                    <a:pt x="5021" y="451"/>
                    <a:pt x="5003" y="445"/>
                    <a:pt x="4985" y="445"/>
                  </a:cubicBezTo>
                  <a:cubicBezTo>
                    <a:pt x="4959" y="445"/>
                    <a:pt x="4934" y="458"/>
                    <a:pt x="4929" y="489"/>
                  </a:cubicBezTo>
                  <a:cubicBezTo>
                    <a:pt x="4894" y="711"/>
                    <a:pt x="4869" y="940"/>
                    <a:pt x="4856" y="1172"/>
                  </a:cubicBezTo>
                  <a:cubicBezTo>
                    <a:pt x="4822" y="1142"/>
                    <a:pt x="4787" y="1115"/>
                    <a:pt x="4756" y="1089"/>
                  </a:cubicBezTo>
                  <a:cubicBezTo>
                    <a:pt x="4685" y="1027"/>
                    <a:pt x="4609" y="969"/>
                    <a:pt x="4531" y="912"/>
                  </a:cubicBezTo>
                  <a:cubicBezTo>
                    <a:pt x="4375" y="802"/>
                    <a:pt x="4208" y="704"/>
                    <a:pt x="4035" y="620"/>
                  </a:cubicBezTo>
                  <a:cubicBezTo>
                    <a:pt x="4026" y="616"/>
                    <a:pt x="4017" y="614"/>
                    <a:pt x="4009" y="614"/>
                  </a:cubicBezTo>
                  <a:cubicBezTo>
                    <a:pt x="3983" y="614"/>
                    <a:pt x="3962" y="634"/>
                    <a:pt x="3959" y="664"/>
                  </a:cubicBezTo>
                  <a:cubicBezTo>
                    <a:pt x="3938" y="878"/>
                    <a:pt x="3924" y="1094"/>
                    <a:pt x="3920" y="1308"/>
                  </a:cubicBezTo>
                  <a:cubicBezTo>
                    <a:pt x="3918" y="1416"/>
                    <a:pt x="3917" y="1524"/>
                    <a:pt x="3922" y="1631"/>
                  </a:cubicBezTo>
                  <a:cubicBezTo>
                    <a:pt x="3924" y="1680"/>
                    <a:pt x="3927" y="1728"/>
                    <a:pt x="3932" y="1777"/>
                  </a:cubicBezTo>
                  <a:cubicBezTo>
                    <a:pt x="3671" y="1583"/>
                    <a:pt x="3390" y="1415"/>
                    <a:pt x="3094" y="1279"/>
                  </a:cubicBezTo>
                  <a:cubicBezTo>
                    <a:pt x="3083" y="1274"/>
                    <a:pt x="3072" y="1271"/>
                    <a:pt x="3061" y="1271"/>
                  </a:cubicBezTo>
                  <a:cubicBezTo>
                    <a:pt x="3022" y="1271"/>
                    <a:pt x="2992" y="1305"/>
                    <a:pt x="3001" y="1351"/>
                  </a:cubicBezTo>
                  <a:cubicBezTo>
                    <a:pt x="3053" y="1666"/>
                    <a:pt x="3106" y="1981"/>
                    <a:pt x="3179" y="2294"/>
                  </a:cubicBezTo>
                  <a:cubicBezTo>
                    <a:pt x="3049" y="2228"/>
                    <a:pt x="2908" y="2173"/>
                    <a:pt x="2775" y="2120"/>
                  </a:cubicBezTo>
                  <a:cubicBezTo>
                    <a:pt x="2584" y="2043"/>
                    <a:pt x="2389" y="1976"/>
                    <a:pt x="2194" y="1916"/>
                  </a:cubicBezTo>
                  <a:cubicBezTo>
                    <a:pt x="2190" y="1915"/>
                    <a:pt x="2185" y="1914"/>
                    <a:pt x="2181" y="1914"/>
                  </a:cubicBezTo>
                  <a:cubicBezTo>
                    <a:pt x="2150" y="1914"/>
                    <a:pt x="2118" y="1940"/>
                    <a:pt x="2121" y="1970"/>
                  </a:cubicBezTo>
                  <a:cubicBezTo>
                    <a:pt x="2143" y="2190"/>
                    <a:pt x="2184" y="2409"/>
                    <a:pt x="2250" y="2618"/>
                  </a:cubicBezTo>
                  <a:cubicBezTo>
                    <a:pt x="2282" y="2718"/>
                    <a:pt x="2319" y="2818"/>
                    <a:pt x="2361" y="2915"/>
                  </a:cubicBezTo>
                  <a:cubicBezTo>
                    <a:pt x="2388" y="2976"/>
                    <a:pt x="2416" y="3041"/>
                    <a:pt x="2451" y="3101"/>
                  </a:cubicBezTo>
                  <a:cubicBezTo>
                    <a:pt x="2195" y="3010"/>
                    <a:pt x="1940" y="2925"/>
                    <a:pt x="1688" y="2844"/>
                  </a:cubicBezTo>
                  <a:cubicBezTo>
                    <a:pt x="1680" y="2841"/>
                    <a:pt x="1672" y="2839"/>
                    <a:pt x="1664" y="2839"/>
                  </a:cubicBezTo>
                  <a:cubicBezTo>
                    <a:pt x="1612" y="2839"/>
                    <a:pt x="1585" y="2904"/>
                    <a:pt x="1606" y="2951"/>
                  </a:cubicBezTo>
                  <a:cubicBezTo>
                    <a:pt x="1830" y="3461"/>
                    <a:pt x="2069" y="3991"/>
                    <a:pt x="2439" y="4413"/>
                  </a:cubicBezTo>
                  <a:cubicBezTo>
                    <a:pt x="2294" y="4387"/>
                    <a:pt x="2139" y="4387"/>
                    <a:pt x="2002" y="4377"/>
                  </a:cubicBezTo>
                  <a:cubicBezTo>
                    <a:pt x="1844" y="4368"/>
                    <a:pt x="1685" y="4363"/>
                    <a:pt x="1527" y="4363"/>
                  </a:cubicBezTo>
                  <a:cubicBezTo>
                    <a:pt x="1489" y="4363"/>
                    <a:pt x="1451" y="4363"/>
                    <a:pt x="1414" y="4364"/>
                  </a:cubicBezTo>
                  <a:cubicBezTo>
                    <a:pt x="1015" y="4369"/>
                    <a:pt x="618" y="4408"/>
                    <a:pt x="224" y="4473"/>
                  </a:cubicBezTo>
                  <a:cubicBezTo>
                    <a:pt x="177" y="4482"/>
                    <a:pt x="161" y="4553"/>
                    <a:pt x="195" y="4583"/>
                  </a:cubicBezTo>
                  <a:cubicBezTo>
                    <a:pt x="397" y="4759"/>
                    <a:pt x="606" y="4928"/>
                    <a:pt x="821" y="5088"/>
                  </a:cubicBezTo>
                  <a:cubicBezTo>
                    <a:pt x="983" y="5209"/>
                    <a:pt x="1158" y="5346"/>
                    <a:pt x="1344" y="5442"/>
                  </a:cubicBezTo>
                  <a:cubicBezTo>
                    <a:pt x="920" y="5503"/>
                    <a:pt x="503" y="5613"/>
                    <a:pt x="104" y="5771"/>
                  </a:cubicBezTo>
                  <a:cubicBezTo>
                    <a:pt x="49" y="5795"/>
                    <a:pt x="25" y="5876"/>
                    <a:pt x="86" y="5910"/>
                  </a:cubicBezTo>
                  <a:cubicBezTo>
                    <a:pt x="505" y="6138"/>
                    <a:pt x="919" y="6372"/>
                    <a:pt x="1341" y="6594"/>
                  </a:cubicBezTo>
                  <a:cubicBezTo>
                    <a:pt x="1375" y="6611"/>
                    <a:pt x="1411" y="6629"/>
                    <a:pt x="1445" y="6646"/>
                  </a:cubicBezTo>
                  <a:cubicBezTo>
                    <a:pt x="859" y="6867"/>
                    <a:pt x="356" y="7380"/>
                    <a:pt x="32" y="7898"/>
                  </a:cubicBezTo>
                  <a:cubicBezTo>
                    <a:pt x="1" y="7949"/>
                    <a:pt x="49" y="7995"/>
                    <a:pt x="98" y="7995"/>
                  </a:cubicBezTo>
                  <a:cubicBezTo>
                    <a:pt x="101" y="7995"/>
                    <a:pt x="104" y="7995"/>
                    <a:pt x="107" y="7995"/>
                  </a:cubicBezTo>
                  <a:cubicBezTo>
                    <a:pt x="340" y="7962"/>
                    <a:pt x="574" y="7951"/>
                    <a:pt x="807" y="7951"/>
                  </a:cubicBezTo>
                  <a:cubicBezTo>
                    <a:pt x="925" y="7951"/>
                    <a:pt x="1043" y="7954"/>
                    <a:pt x="1161" y="7958"/>
                  </a:cubicBezTo>
                  <a:cubicBezTo>
                    <a:pt x="744" y="8257"/>
                    <a:pt x="376" y="8652"/>
                    <a:pt x="50" y="9036"/>
                  </a:cubicBezTo>
                  <a:cubicBezTo>
                    <a:pt x="18" y="9075"/>
                    <a:pt x="33" y="9150"/>
                    <a:pt x="91" y="9150"/>
                  </a:cubicBezTo>
                  <a:cubicBezTo>
                    <a:pt x="93" y="9150"/>
                    <a:pt x="95" y="9150"/>
                    <a:pt x="97" y="9150"/>
                  </a:cubicBezTo>
                  <a:cubicBezTo>
                    <a:pt x="542" y="9115"/>
                    <a:pt x="989" y="9079"/>
                    <a:pt x="1435" y="9041"/>
                  </a:cubicBezTo>
                  <a:cubicBezTo>
                    <a:pt x="1788" y="9012"/>
                    <a:pt x="2148" y="8997"/>
                    <a:pt x="2502" y="8957"/>
                  </a:cubicBezTo>
                  <a:lnTo>
                    <a:pt x="2502" y="8957"/>
                  </a:lnTo>
                  <a:cubicBezTo>
                    <a:pt x="1930" y="9549"/>
                    <a:pt x="1538" y="10291"/>
                    <a:pt x="1168" y="11022"/>
                  </a:cubicBezTo>
                  <a:cubicBezTo>
                    <a:pt x="1144" y="11068"/>
                    <a:pt x="1178" y="11132"/>
                    <a:pt x="1230" y="11132"/>
                  </a:cubicBezTo>
                  <a:cubicBezTo>
                    <a:pt x="1237" y="11132"/>
                    <a:pt x="1244" y="11131"/>
                    <a:pt x="1251" y="11128"/>
                  </a:cubicBezTo>
                  <a:cubicBezTo>
                    <a:pt x="1772" y="10960"/>
                    <a:pt x="2321" y="10778"/>
                    <a:pt x="2849" y="10552"/>
                  </a:cubicBezTo>
                  <a:lnTo>
                    <a:pt x="2849" y="10552"/>
                  </a:lnTo>
                  <a:cubicBezTo>
                    <a:pt x="2797" y="10616"/>
                    <a:pt x="2747" y="10683"/>
                    <a:pt x="2700" y="10747"/>
                  </a:cubicBezTo>
                  <a:cubicBezTo>
                    <a:pt x="2605" y="10880"/>
                    <a:pt x="2519" y="11019"/>
                    <a:pt x="2441" y="11163"/>
                  </a:cubicBezTo>
                  <a:cubicBezTo>
                    <a:pt x="2291" y="11441"/>
                    <a:pt x="2176" y="11737"/>
                    <a:pt x="2096" y="12041"/>
                  </a:cubicBezTo>
                  <a:cubicBezTo>
                    <a:pt x="2087" y="12078"/>
                    <a:pt x="2114" y="12124"/>
                    <a:pt x="2155" y="12124"/>
                  </a:cubicBezTo>
                  <a:cubicBezTo>
                    <a:pt x="2156" y="12124"/>
                    <a:pt x="2157" y="12124"/>
                    <a:pt x="2159" y="12124"/>
                  </a:cubicBezTo>
                  <a:cubicBezTo>
                    <a:pt x="2510" y="12095"/>
                    <a:pt x="2855" y="12013"/>
                    <a:pt x="3180" y="11879"/>
                  </a:cubicBezTo>
                  <a:cubicBezTo>
                    <a:pt x="3449" y="11766"/>
                    <a:pt x="3733" y="11622"/>
                    <a:pt x="3959" y="11428"/>
                  </a:cubicBezTo>
                  <a:lnTo>
                    <a:pt x="3959" y="11428"/>
                  </a:lnTo>
                  <a:cubicBezTo>
                    <a:pt x="3840" y="11951"/>
                    <a:pt x="3777" y="12488"/>
                    <a:pt x="3775" y="13025"/>
                  </a:cubicBezTo>
                  <a:cubicBezTo>
                    <a:pt x="3775" y="13064"/>
                    <a:pt x="3812" y="13095"/>
                    <a:pt x="3848" y="13095"/>
                  </a:cubicBezTo>
                  <a:cubicBezTo>
                    <a:pt x="3864" y="13095"/>
                    <a:pt x="3880" y="13089"/>
                    <a:pt x="3892" y="13074"/>
                  </a:cubicBezTo>
                  <a:cubicBezTo>
                    <a:pt x="4188" y="12703"/>
                    <a:pt x="4484" y="12332"/>
                    <a:pt x="4780" y="11960"/>
                  </a:cubicBezTo>
                  <a:cubicBezTo>
                    <a:pt x="4847" y="11875"/>
                    <a:pt x="4914" y="11788"/>
                    <a:pt x="4982" y="11702"/>
                  </a:cubicBezTo>
                  <a:lnTo>
                    <a:pt x="4982" y="11702"/>
                  </a:lnTo>
                  <a:cubicBezTo>
                    <a:pt x="4917" y="11992"/>
                    <a:pt x="4942" y="12309"/>
                    <a:pt x="4998" y="12595"/>
                  </a:cubicBezTo>
                  <a:cubicBezTo>
                    <a:pt x="5066" y="12949"/>
                    <a:pt x="5204" y="13286"/>
                    <a:pt x="5404" y="13586"/>
                  </a:cubicBezTo>
                  <a:cubicBezTo>
                    <a:pt x="5418" y="13607"/>
                    <a:pt x="5440" y="13617"/>
                    <a:pt x="5462" y="13617"/>
                  </a:cubicBezTo>
                  <a:cubicBezTo>
                    <a:pt x="5483" y="13617"/>
                    <a:pt x="5505" y="13607"/>
                    <a:pt x="5519" y="13586"/>
                  </a:cubicBezTo>
                  <a:cubicBezTo>
                    <a:pt x="5746" y="13231"/>
                    <a:pt x="5960" y="12843"/>
                    <a:pt x="6099" y="12440"/>
                  </a:cubicBezTo>
                  <a:cubicBezTo>
                    <a:pt x="6235" y="12959"/>
                    <a:pt x="6426" y="13466"/>
                    <a:pt x="6641" y="13959"/>
                  </a:cubicBezTo>
                  <a:cubicBezTo>
                    <a:pt x="6652" y="13983"/>
                    <a:pt x="6678" y="13995"/>
                    <a:pt x="6704" y="13995"/>
                  </a:cubicBezTo>
                  <a:cubicBezTo>
                    <a:pt x="6731" y="13995"/>
                    <a:pt x="6757" y="13983"/>
                    <a:pt x="6767" y="13959"/>
                  </a:cubicBezTo>
                  <a:cubicBezTo>
                    <a:pt x="6975" y="13476"/>
                    <a:pt x="7172" y="12992"/>
                    <a:pt x="7312" y="12493"/>
                  </a:cubicBezTo>
                  <a:cubicBezTo>
                    <a:pt x="7356" y="12563"/>
                    <a:pt x="7406" y="12628"/>
                    <a:pt x="7460" y="12692"/>
                  </a:cubicBezTo>
                  <a:cubicBezTo>
                    <a:pt x="7543" y="12794"/>
                    <a:pt x="7634" y="12889"/>
                    <a:pt x="7729" y="12977"/>
                  </a:cubicBezTo>
                  <a:cubicBezTo>
                    <a:pt x="7920" y="13154"/>
                    <a:pt x="8132" y="13308"/>
                    <a:pt x="8356" y="13438"/>
                  </a:cubicBezTo>
                  <a:cubicBezTo>
                    <a:pt x="8367" y="13445"/>
                    <a:pt x="8377" y="13448"/>
                    <a:pt x="8387" y="13448"/>
                  </a:cubicBezTo>
                  <a:cubicBezTo>
                    <a:pt x="8418" y="13448"/>
                    <a:pt x="8444" y="13420"/>
                    <a:pt x="8448" y="13386"/>
                  </a:cubicBezTo>
                  <a:cubicBezTo>
                    <a:pt x="8487" y="12971"/>
                    <a:pt x="8521" y="12557"/>
                    <a:pt x="8553" y="12140"/>
                  </a:cubicBezTo>
                  <a:cubicBezTo>
                    <a:pt x="8554" y="12123"/>
                    <a:pt x="8547" y="12109"/>
                    <a:pt x="8537" y="12101"/>
                  </a:cubicBezTo>
                  <a:cubicBezTo>
                    <a:pt x="8528" y="12093"/>
                    <a:pt x="8516" y="12089"/>
                    <a:pt x="8503" y="12089"/>
                  </a:cubicBezTo>
                  <a:cubicBezTo>
                    <a:pt x="8477" y="12089"/>
                    <a:pt x="8449" y="12106"/>
                    <a:pt x="8445" y="12140"/>
                  </a:cubicBezTo>
                  <a:cubicBezTo>
                    <a:pt x="8406" y="12521"/>
                    <a:pt x="8368" y="12902"/>
                    <a:pt x="8335" y="13284"/>
                  </a:cubicBezTo>
                  <a:cubicBezTo>
                    <a:pt x="8149" y="13171"/>
                    <a:pt x="7974" y="13042"/>
                    <a:pt x="7812" y="12895"/>
                  </a:cubicBezTo>
                  <a:cubicBezTo>
                    <a:pt x="7722" y="12814"/>
                    <a:pt x="7638" y="12728"/>
                    <a:pt x="7555" y="12640"/>
                  </a:cubicBezTo>
                  <a:cubicBezTo>
                    <a:pt x="7482" y="12561"/>
                    <a:pt x="7415" y="12475"/>
                    <a:pt x="7337" y="12399"/>
                  </a:cubicBezTo>
                  <a:cubicBezTo>
                    <a:pt x="7433" y="12037"/>
                    <a:pt x="7499" y="11668"/>
                    <a:pt x="7517" y="11284"/>
                  </a:cubicBezTo>
                  <a:cubicBezTo>
                    <a:pt x="7527" y="11025"/>
                    <a:pt x="7518" y="10762"/>
                    <a:pt x="7490" y="10501"/>
                  </a:cubicBezTo>
                  <a:lnTo>
                    <a:pt x="7490" y="10501"/>
                  </a:lnTo>
                  <a:cubicBezTo>
                    <a:pt x="7525" y="10599"/>
                    <a:pt x="7558" y="10699"/>
                    <a:pt x="7589" y="10799"/>
                  </a:cubicBezTo>
                  <a:cubicBezTo>
                    <a:pt x="7681" y="11097"/>
                    <a:pt x="7764" y="11396"/>
                    <a:pt x="7845" y="11698"/>
                  </a:cubicBezTo>
                  <a:cubicBezTo>
                    <a:pt x="7846" y="11705"/>
                    <a:pt x="7851" y="11709"/>
                    <a:pt x="7857" y="11709"/>
                  </a:cubicBezTo>
                  <a:cubicBezTo>
                    <a:pt x="7865" y="11709"/>
                    <a:pt x="7874" y="11701"/>
                    <a:pt x="7872" y="11691"/>
                  </a:cubicBezTo>
                  <a:cubicBezTo>
                    <a:pt x="7774" y="11175"/>
                    <a:pt x="7633" y="10656"/>
                    <a:pt x="7447" y="10163"/>
                  </a:cubicBezTo>
                  <a:cubicBezTo>
                    <a:pt x="7367" y="9679"/>
                    <a:pt x="7225" y="9207"/>
                    <a:pt x="7010" y="8773"/>
                  </a:cubicBezTo>
                  <a:cubicBezTo>
                    <a:pt x="7122" y="8763"/>
                    <a:pt x="7232" y="8741"/>
                    <a:pt x="7339" y="8711"/>
                  </a:cubicBezTo>
                  <a:lnTo>
                    <a:pt x="7339" y="8711"/>
                  </a:lnTo>
                  <a:cubicBezTo>
                    <a:pt x="7309" y="9406"/>
                    <a:pt x="7490" y="10125"/>
                    <a:pt x="7757" y="10758"/>
                  </a:cubicBezTo>
                  <a:cubicBezTo>
                    <a:pt x="7957" y="11236"/>
                    <a:pt x="8223" y="11688"/>
                    <a:pt x="8543" y="12096"/>
                  </a:cubicBezTo>
                  <a:cubicBezTo>
                    <a:pt x="8662" y="12247"/>
                    <a:pt x="8788" y="12392"/>
                    <a:pt x="8922" y="12530"/>
                  </a:cubicBezTo>
                  <a:cubicBezTo>
                    <a:pt x="9207" y="12825"/>
                    <a:pt x="9525" y="13087"/>
                    <a:pt x="9867" y="13311"/>
                  </a:cubicBezTo>
                  <a:cubicBezTo>
                    <a:pt x="9879" y="13319"/>
                    <a:pt x="9891" y="13322"/>
                    <a:pt x="9902" y="13322"/>
                  </a:cubicBezTo>
                  <a:cubicBezTo>
                    <a:pt x="9943" y="13322"/>
                    <a:pt x="9975" y="13276"/>
                    <a:pt x="9969" y="13234"/>
                  </a:cubicBezTo>
                  <a:cubicBezTo>
                    <a:pt x="9901" y="12766"/>
                    <a:pt x="9836" y="12299"/>
                    <a:pt x="9762" y="11832"/>
                  </a:cubicBezTo>
                  <a:lnTo>
                    <a:pt x="9762" y="11832"/>
                  </a:lnTo>
                  <a:cubicBezTo>
                    <a:pt x="9821" y="11895"/>
                    <a:pt x="9915" y="11943"/>
                    <a:pt x="9979" y="11984"/>
                  </a:cubicBezTo>
                  <a:cubicBezTo>
                    <a:pt x="10099" y="12058"/>
                    <a:pt x="10225" y="12123"/>
                    <a:pt x="10354" y="12180"/>
                  </a:cubicBezTo>
                  <a:cubicBezTo>
                    <a:pt x="10611" y="12295"/>
                    <a:pt x="10882" y="12373"/>
                    <a:pt x="11161" y="12419"/>
                  </a:cubicBezTo>
                  <a:cubicBezTo>
                    <a:pt x="11165" y="12420"/>
                    <a:pt x="11169" y="12420"/>
                    <a:pt x="11173" y="12420"/>
                  </a:cubicBezTo>
                  <a:cubicBezTo>
                    <a:pt x="11204" y="12420"/>
                    <a:pt x="11241" y="12399"/>
                    <a:pt x="11236" y="12362"/>
                  </a:cubicBezTo>
                  <a:cubicBezTo>
                    <a:pt x="11155" y="11685"/>
                    <a:pt x="10894" y="11048"/>
                    <a:pt x="10490" y="10505"/>
                  </a:cubicBezTo>
                  <a:lnTo>
                    <a:pt x="10490" y="10505"/>
                  </a:lnTo>
                  <a:cubicBezTo>
                    <a:pt x="10792" y="10597"/>
                    <a:pt x="11107" y="10653"/>
                    <a:pt x="11424" y="10685"/>
                  </a:cubicBezTo>
                  <a:cubicBezTo>
                    <a:pt x="11815" y="10725"/>
                    <a:pt x="12209" y="10730"/>
                    <a:pt x="12602" y="10730"/>
                  </a:cubicBezTo>
                  <a:cubicBezTo>
                    <a:pt x="12654" y="10730"/>
                    <a:pt x="12705" y="10730"/>
                    <a:pt x="12757" y="10730"/>
                  </a:cubicBezTo>
                  <a:cubicBezTo>
                    <a:pt x="12808" y="10729"/>
                    <a:pt x="12848" y="10668"/>
                    <a:pt x="12818" y="10622"/>
                  </a:cubicBezTo>
                  <a:cubicBezTo>
                    <a:pt x="12546" y="10213"/>
                    <a:pt x="12270" y="9802"/>
                    <a:pt x="11957" y="9421"/>
                  </a:cubicBezTo>
                  <a:lnTo>
                    <a:pt x="11957" y="9421"/>
                  </a:lnTo>
                  <a:cubicBezTo>
                    <a:pt x="12000" y="9425"/>
                    <a:pt x="12043" y="9426"/>
                    <a:pt x="12086" y="9426"/>
                  </a:cubicBezTo>
                  <a:cubicBezTo>
                    <a:pt x="12181" y="9426"/>
                    <a:pt x="12276" y="9419"/>
                    <a:pt x="12368" y="9413"/>
                  </a:cubicBezTo>
                  <a:cubicBezTo>
                    <a:pt x="12545" y="9399"/>
                    <a:pt x="12721" y="9373"/>
                    <a:pt x="12893" y="9337"/>
                  </a:cubicBezTo>
                  <a:cubicBezTo>
                    <a:pt x="13248" y="9264"/>
                    <a:pt x="13590" y="9144"/>
                    <a:pt x="13917" y="8986"/>
                  </a:cubicBezTo>
                  <a:cubicBezTo>
                    <a:pt x="13960" y="8965"/>
                    <a:pt x="13949" y="8907"/>
                    <a:pt x="13917" y="8883"/>
                  </a:cubicBezTo>
                  <a:cubicBezTo>
                    <a:pt x="13664" y="8700"/>
                    <a:pt x="13404" y="8526"/>
                    <a:pt x="13136" y="8366"/>
                  </a:cubicBezTo>
                  <a:cubicBezTo>
                    <a:pt x="13008" y="8289"/>
                    <a:pt x="12878" y="8214"/>
                    <a:pt x="12745" y="8144"/>
                  </a:cubicBezTo>
                  <a:cubicBezTo>
                    <a:pt x="12637" y="8085"/>
                    <a:pt x="12519" y="8007"/>
                    <a:pt x="12399" y="7964"/>
                  </a:cubicBezTo>
                  <a:cubicBezTo>
                    <a:pt x="12839" y="7866"/>
                    <a:pt x="13272" y="7730"/>
                    <a:pt x="13699" y="7595"/>
                  </a:cubicBezTo>
                  <a:cubicBezTo>
                    <a:pt x="13760" y="7575"/>
                    <a:pt x="13765" y="7499"/>
                    <a:pt x="13716" y="7465"/>
                  </a:cubicBezTo>
                  <a:cubicBezTo>
                    <a:pt x="13271" y="7151"/>
                    <a:pt x="12785" y="6893"/>
                    <a:pt x="12270" y="6716"/>
                  </a:cubicBezTo>
                  <a:cubicBezTo>
                    <a:pt x="12431" y="6640"/>
                    <a:pt x="12583" y="6504"/>
                    <a:pt x="12697" y="6409"/>
                  </a:cubicBezTo>
                  <a:cubicBezTo>
                    <a:pt x="12971" y="6176"/>
                    <a:pt x="13241" y="5938"/>
                    <a:pt x="13513" y="5703"/>
                  </a:cubicBezTo>
                  <a:cubicBezTo>
                    <a:pt x="13550" y="5670"/>
                    <a:pt x="13531" y="5603"/>
                    <a:pt x="13484" y="5593"/>
                  </a:cubicBezTo>
                  <a:cubicBezTo>
                    <a:pt x="13159" y="5518"/>
                    <a:pt x="12831" y="5446"/>
                    <a:pt x="12499" y="5396"/>
                  </a:cubicBezTo>
                  <a:cubicBezTo>
                    <a:pt x="12536" y="5359"/>
                    <a:pt x="12570" y="5318"/>
                    <a:pt x="12602" y="5284"/>
                  </a:cubicBezTo>
                  <a:cubicBezTo>
                    <a:pt x="12665" y="5217"/>
                    <a:pt x="12726" y="5150"/>
                    <a:pt x="12787" y="5081"/>
                  </a:cubicBezTo>
                  <a:cubicBezTo>
                    <a:pt x="12904" y="4946"/>
                    <a:pt x="13016" y="4808"/>
                    <a:pt x="13123" y="4664"/>
                  </a:cubicBezTo>
                  <a:cubicBezTo>
                    <a:pt x="13145" y="4635"/>
                    <a:pt x="13122" y="4589"/>
                    <a:pt x="13088" y="4582"/>
                  </a:cubicBezTo>
                  <a:cubicBezTo>
                    <a:pt x="12855" y="4526"/>
                    <a:pt x="12618" y="4479"/>
                    <a:pt x="12379" y="4447"/>
                  </a:cubicBezTo>
                  <a:cubicBezTo>
                    <a:pt x="12263" y="4431"/>
                    <a:pt x="12145" y="4418"/>
                    <a:pt x="12028" y="4408"/>
                  </a:cubicBezTo>
                  <a:cubicBezTo>
                    <a:pt x="11955" y="4401"/>
                    <a:pt x="11879" y="4394"/>
                    <a:pt x="11804" y="4393"/>
                  </a:cubicBezTo>
                  <a:cubicBezTo>
                    <a:pt x="12067" y="4113"/>
                    <a:pt x="12322" y="3835"/>
                    <a:pt x="12580" y="3580"/>
                  </a:cubicBezTo>
                  <a:cubicBezTo>
                    <a:pt x="12619" y="3541"/>
                    <a:pt x="12596" y="3459"/>
                    <a:pt x="12538" y="3459"/>
                  </a:cubicBezTo>
                  <a:cubicBezTo>
                    <a:pt x="12535" y="3459"/>
                    <a:pt x="12533" y="3459"/>
                    <a:pt x="12531" y="3459"/>
                  </a:cubicBezTo>
                  <a:cubicBezTo>
                    <a:pt x="12069" y="3506"/>
                    <a:pt x="11601" y="3555"/>
                    <a:pt x="11143" y="3642"/>
                  </a:cubicBezTo>
                  <a:cubicBezTo>
                    <a:pt x="11261" y="3458"/>
                    <a:pt x="11366" y="3265"/>
                    <a:pt x="11474" y="3079"/>
                  </a:cubicBezTo>
                  <a:cubicBezTo>
                    <a:pt x="11609" y="2852"/>
                    <a:pt x="11742" y="2625"/>
                    <a:pt x="11877" y="2397"/>
                  </a:cubicBezTo>
                  <a:cubicBezTo>
                    <a:pt x="11897" y="2362"/>
                    <a:pt x="11873" y="2308"/>
                    <a:pt x="11829" y="2308"/>
                  </a:cubicBezTo>
                  <a:cubicBezTo>
                    <a:pt x="11827" y="2308"/>
                    <a:pt x="11826" y="2308"/>
                    <a:pt x="11825" y="2308"/>
                  </a:cubicBezTo>
                  <a:cubicBezTo>
                    <a:pt x="11497" y="2335"/>
                    <a:pt x="11172" y="2376"/>
                    <a:pt x="10848" y="2434"/>
                  </a:cubicBezTo>
                  <a:cubicBezTo>
                    <a:pt x="10578" y="2482"/>
                    <a:pt x="10285" y="2524"/>
                    <a:pt x="10021" y="2618"/>
                  </a:cubicBezTo>
                  <a:cubicBezTo>
                    <a:pt x="10197" y="2133"/>
                    <a:pt x="10309" y="1626"/>
                    <a:pt x="10414" y="1114"/>
                  </a:cubicBezTo>
                  <a:cubicBezTo>
                    <a:pt x="10422" y="1074"/>
                    <a:pt x="10393" y="1027"/>
                    <a:pt x="10353" y="1027"/>
                  </a:cubicBezTo>
                  <a:cubicBezTo>
                    <a:pt x="10346" y="1027"/>
                    <a:pt x="10339" y="1028"/>
                    <a:pt x="10332" y="1031"/>
                  </a:cubicBezTo>
                  <a:cubicBezTo>
                    <a:pt x="9876" y="1201"/>
                    <a:pt x="9456" y="1456"/>
                    <a:pt x="9091" y="1773"/>
                  </a:cubicBezTo>
                  <a:cubicBezTo>
                    <a:pt x="9110" y="1706"/>
                    <a:pt x="9114" y="1631"/>
                    <a:pt x="9125" y="1570"/>
                  </a:cubicBezTo>
                  <a:cubicBezTo>
                    <a:pt x="9143" y="1463"/>
                    <a:pt x="9160" y="1358"/>
                    <a:pt x="9175" y="1250"/>
                  </a:cubicBezTo>
                  <a:cubicBezTo>
                    <a:pt x="9205" y="1034"/>
                    <a:pt x="9229" y="819"/>
                    <a:pt x="9245" y="603"/>
                  </a:cubicBezTo>
                  <a:cubicBezTo>
                    <a:pt x="9249" y="565"/>
                    <a:pt x="9217" y="546"/>
                    <a:pt x="9185" y="546"/>
                  </a:cubicBezTo>
                  <a:cubicBezTo>
                    <a:pt x="9175" y="546"/>
                    <a:pt x="9166" y="548"/>
                    <a:pt x="9157" y="551"/>
                  </a:cubicBezTo>
                  <a:cubicBezTo>
                    <a:pt x="8716" y="741"/>
                    <a:pt x="8289" y="1022"/>
                    <a:pt x="7972" y="1387"/>
                  </a:cubicBezTo>
                  <a:cubicBezTo>
                    <a:pt x="7964" y="938"/>
                    <a:pt x="7920" y="490"/>
                    <a:pt x="7840" y="47"/>
                  </a:cubicBezTo>
                  <a:cubicBezTo>
                    <a:pt x="7834" y="18"/>
                    <a:pt x="7804" y="1"/>
                    <a:pt x="7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1757750" y="2206200"/>
              <a:ext cx="113150" cy="36950"/>
            </a:xfrm>
            <a:custGeom>
              <a:avLst/>
              <a:gdLst/>
              <a:ahLst/>
              <a:cxnLst/>
              <a:rect l="l" t="t" r="r" b="b"/>
              <a:pathLst>
                <a:path w="4526" h="1478" extrusionOk="0">
                  <a:moveTo>
                    <a:pt x="2847" y="0"/>
                  </a:moveTo>
                  <a:cubicBezTo>
                    <a:pt x="2606" y="0"/>
                    <a:pt x="2362" y="21"/>
                    <a:pt x="2124" y="67"/>
                  </a:cubicBezTo>
                  <a:cubicBezTo>
                    <a:pt x="1921" y="108"/>
                    <a:pt x="1728" y="173"/>
                    <a:pt x="1535" y="245"/>
                  </a:cubicBezTo>
                  <a:cubicBezTo>
                    <a:pt x="1079" y="538"/>
                    <a:pt x="577" y="736"/>
                    <a:pt x="0" y="765"/>
                  </a:cubicBezTo>
                  <a:cubicBezTo>
                    <a:pt x="31" y="899"/>
                    <a:pt x="45" y="1035"/>
                    <a:pt x="47" y="1172"/>
                  </a:cubicBezTo>
                  <a:cubicBezTo>
                    <a:pt x="80" y="1153"/>
                    <a:pt x="119" y="1139"/>
                    <a:pt x="154" y="1123"/>
                  </a:cubicBezTo>
                  <a:cubicBezTo>
                    <a:pt x="205" y="1101"/>
                    <a:pt x="256" y="1079"/>
                    <a:pt x="307" y="1057"/>
                  </a:cubicBezTo>
                  <a:cubicBezTo>
                    <a:pt x="423" y="1010"/>
                    <a:pt x="539" y="964"/>
                    <a:pt x="656" y="924"/>
                  </a:cubicBezTo>
                  <a:cubicBezTo>
                    <a:pt x="896" y="837"/>
                    <a:pt x="1141" y="770"/>
                    <a:pt x="1389" y="711"/>
                  </a:cubicBezTo>
                  <a:cubicBezTo>
                    <a:pt x="1391" y="710"/>
                    <a:pt x="1393" y="710"/>
                    <a:pt x="1395" y="710"/>
                  </a:cubicBezTo>
                  <a:cubicBezTo>
                    <a:pt x="1421" y="710"/>
                    <a:pt x="1428" y="749"/>
                    <a:pt x="1401" y="757"/>
                  </a:cubicBezTo>
                  <a:cubicBezTo>
                    <a:pt x="1160" y="827"/>
                    <a:pt x="926" y="910"/>
                    <a:pt x="691" y="999"/>
                  </a:cubicBezTo>
                  <a:cubicBezTo>
                    <a:pt x="574" y="1044"/>
                    <a:pt x="456" y="1091"/>
                    <a:pt x="341" y="1139"/>
                  </a:cubicBezTo>
                  <a:cubicBezTo>
                    <a:pt x="283" y="1165"/>
                    <a:pt x="223" y="1190"/>
                    <a:pt x="165" y="1218"/>
                  </a:cubicBezTo>
                  <a:cubicBezTo>
                    <a:pt x="125" y="1235"/>
                    <a:pt x="88" y="1255"/>
                    <a:pt x="46" y="1265"/>
                  </a:cubicBezTo>
                  <a:cubicBezTo>
                    <a:pt x="44" y="1336"/>
                    <a:pt x="39" y="1408"/>
                    <a:pt x="29" y="1478"/>
                  </a:cubicBezTo>
                  <a:cubicBezTo>
                    <a:pt x="575" y="1138"/>
                    <a:pt x="1250" y="997"/>
                    <a:pt x="1905" y="997"/>
                  </a:cubicBezTo>
                  <a:cubicBezTo>
                    <a:pt x="2113" y="997"/>
                    <a:pt x="2319" y="1012"/>
                    <a:pt x="2519" y="1038"/>
                  </a:cubicBezTo>
                  <a:cubicBezTo>
                    <a:pt x="2764" y="1071"/>
                    <a:pt x="3005" y="1124"/>
                    <a:pt x="3240" y="1194"/>
                  </a:cubicBezTo>
                  <a:cubicBezTo>
                    <a:pt x="3342" y="1149"/>
                    <a:pt x="3452" y="1119"/>
                    <a:pt x="3549" y="1056"/>
                  </a:cubicBezTo>
                  <a:cubicBezTo>
                    <a:pt x="3667" y="980"/>
                    <a:pt x="3774" y="888"/>
                    <a:pt x="3880" y="796"/>
                  </a:cubicBezTo>
                  <a:cubicBezTo>
                    <a:pt x="4095" y="611"/>
                    <a:pt x="4311" y="425"/>
                    <a:pt x="4525" y="239"/>
                  </a:cubicBezTo>
                  <a:cubicBezTo>
                    <a:pt x="4006" y="118"/>
                    <a:pt x="3481" y="13"/>
                    <a:pt x="2944" y="1"/>
                  </a:cubicBezTo>
                  <a:cubicBezTo>
                    <a:pt x="2912" y="0"/>
                    <a:pt x="2880" y="0"/>
                    <a:pt x="2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1753900" y="2254600"/>
              <a:ext cx="127950" cy="48650"/>
            </a:xfrm>
            <a:custGeom>
              <a:avLst/>
              <a:gdLst/>
              <a:ahLst/>
              <a:cxnLst/>
              <a:rect l="l" t="t" r="r" b="b"/>
              <a:pathLst>
                <a:path w="5118" h="1946" extrusionOk="0">
                  <a:moveTo>
                    <a:pt x="72" y="1"/>
                  </a:moveTo>
                  <a:cubicBezTo>
                    <a:pt x="51" y="59"/>
                    <a:pt x="27" y="118"/>
                    <a:pt x="1" y="176"/>
                  </a:cubicBezTo>
                  <a:cubicBezTo>
                    <a:pt x="189" y="218"/>
                    <a:pt x="380" y="295"/>
                    <a:pt x="562" y="347"/>
                  </a:cubicBezTo>
                  <a:cubicBezTo>
                    <a:pt x="801" y="417"/>
                    <a:pt x="1039" y="486"/>
                    <a:pt x="1279" y="554"/>
                  </a:cubicBezTo>
                  <a:cubicBezTo>
                    <a:pt x="1773" y="694"/>
                    <a:pt x="2267" y="832"/>
                    <a:pt x="2761" y="974"/>
                  </a:cubicBezTo>
                  <a:cubicBezTo>
                    <a:pt x="2772" y="977"/>
                    <a:pt x="2768" y="990"/>
                    <a:pt x="2758" y="990"/>
                  </a:cubicBezTo>
                  <a:cubicBezTo>
                    <a:pt x="2758" y="990"/>
                    <a:pt x="2758" y="990"/>
                    <a:pt x="2757" y="990"/>
                  </a:cubicBezTo>
                  <a:cubicBezTo>
                    <a:pt x="2387" y="912"/>
                    <a:pt x="2018" y="826"/>
                    <a:pt x="1652" y="731"/>
                  </a:cubicBezTo>
                  <a:lnTo>
                    <a:pt x="1652" y="731"/>
                  </a:lnTo>
                  <a:cubicBezTo>
                    <a:pt x="2130" y="934"/>
                    <a:pt x="2556" y="1231"/>
                    <a:pt x="2927" y="1609"/>
                  </a:cubicBezTo>
                  <a:cubicBezTo>
                    <a:pt x="3035" y="1716"/>
                    <a:pt x="3137" y="1830"/>
                    <a:pt x="3235" y="1946"/>
                  </a:cubicBezTo>
                  <a:cubicBezTo>
                    <a:pt x="3396" y="1928"/>
                    <a:pt x="3560" y="1932"/>
                    <a:pt x="3720" y="1914"/>
                  </a:cubicBezTo>
                  <a:cubicBezTo>
                    <a:pt x="3893" y="1898"/>
                    <a:pt x="4064" y="1872"/>
                    <a:pt x="4233" y="1834"/>
                  </a:cubicBezTo>
                  <a:cubicBezTo>
                    <a:pt x="4537" y="1767"/>
                    <a:pt x="4834" y="1666"/>
                    <a:pt x="5117" y="1537"/>
                  </a:cubicBezTo>
                  <a:cubicBezTo>
                    <a:pt x="4893" y="1376"/>
                    <a:pt x="4664" y="1225"/>
                    <a:pt x="4428" y="1083"/>
                  </a:cubicBezTo>
                  <a:cubicBezTo>
                    <a:pt x="4293" y="1002"/>
                    <a:pt x="4158" y="926"/>
                    <a:pt x="4020" y="852"/>
                  </a:cubicBezTo>
                  <a:cubicBezTo>
                    <a:pt x="3893" y="784"/>
                    <a:pt x="3743" y="730"/>
                    <a:pt x="3630" y="640"/>
                  </a:cubicBezTo>
                  <a:cubicBezTo>
                    <a:pt x="3617" y="631"/>
                    <a:pt x="3613" y="617"/>
                    <a:pt x="3614" y="605"/>
                  </a:cubicBezTo>
                  <a:lnTo>
                    <a:pt x="3614" y="605"/>
                  </a:lnTo>
                  <a:cubicBezTo>
                    <a:pt x="3278" y="672"/>
                    <a:pt x="2939" y="715"/>
                    <a:pt x="2596" y="715"/>
                  </a:cubicBezTo>
                  <a:cubicBezTo>
                    <a:pt x="2556" y="715"/>
                    <a:pt x="2516" y="715"/>
                    <a:pt x="2476" y="713"/>
                  </a:cubicBezTo>
                  <a:cubicBezTo>
                    <a:pt x="1628" y="688"/>
                    <a:pt x="847" y="349"/>
                    <a:pt x="85" y="10"/>
                  </a:cubicBezTo>
                  <a:cubicBezTo>
                    <a:pt x="80" y="7"/>
                    <a:pt x="77" y="4"/>
                    <a:pt x="72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1803975" y="2181750"/>
              <a:ext cx="58100" cy="25075"/>
            </a:xfrm>
            <a:custGeom>
              <a:avLst/>
              <a:gdLst/>
              <a:ahLst/>
              <a:cxnLst/>
              <a:rect l="l" t="t" r="r" b="b"/>
              <a:pathLst>
                <a:path w="2324" h="1003" extrusionOk="0">
                  <a:moveTo>
                    <a:pt x="1075" y="0"/>
                  </a:moveTo>
                  <a:cubicBezTo>
                    <a:pt x="736" y="357"/>
                    <a:pt x="384" y="710"/>
                    <a:pt x="1" y="1002"/>
                  </a:cubicBezTo>
                  <a:cubicBezTo>
                    <a:pt x="337" y="894"/>
                    <a:pt x="705" y="857"/>
                    <a:pt x="1046" y="857"/>
                  </a:cubicBezTo>
                  <a:cubicBezTo>
                    <a:pt x="1056" y="857"/>
                    <a:pt x="1065" y="857"/>
                    <a:pt x="1075" y="857"/>
                  </a:cubicBezTo>
                  <a:cubicBezTo>
                    <a:pt x="1289" y="858"/>
                    <a:pt x="1501" y="876"/>
                    <a:pt x="1713" y="903"/>
                  </a:cubicBezTo>
                  <a:cubicBezTo>
                    <a:pt x="1753" y="840"/>
                    <a:pt x="1822" y="784"/>
                    <a:pt x="1873" y="732"/>
                  </a:cubicBezTo>
                  <a:cubicBezTo>
                    <a:pt x="1929" y="671"/>
                    <a:pt x="1984" y="611"/>
                    <a:pt x="2040" y="548"/>
                  </a:cubicBezTo>
                  <a:cubicBezTo>
                    <a:pt x="2139" y="435"/>
                    <a:pt x="2233" y="319"/>
                    <a:pt x="2324" y="199"/>
                  </a:cubicBezTo>
                  <a:cubicBezTo>
                    <a:pt x="2121" y="153"/>
                    <a:pt x="1918" y="114"/>
                    <a:pt x="1714" y="82"/>
                  </a:cubicBezTo>
                  <a:cubicBezTo>
                    <a:pt x="1592" y="62"/>
                    <a:pt x="1471" y="46"/>
                    <a:pt x="1350" y="32"/>
                  </a:cubicBezTo>
                  <a:cubicBezTo>
                    <a:pt x="1260" y="22"/>
                    <a:pt x="1165" y="18"/>
                    <a:pt x="1075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1743675" y="2266300"/>
              <a:ext cx="109675" cy="68300"/>
            </a:xfrm>
            <a:custGeom>
              <a:avLst/>
              <a:gdLst/>
              <a:ahLst/>
              <a:cxnLst/>
              <a:rect l="l" t="t" r="r" b="b"/>
              <a:pathLst>
                <a:path w="4387" h="2732" extrusionOk="0">
                  <a:moveTo>
                    <a:pt x="247" y="0"/>
                  </a:moveTo>
                  <a:cubicBezTo>
                    <a:pt x="201" y="70"/>
                    <a:pt x="151" y="136"/>
                    <a:pt x="97" y="201"/>
                  </a:cubicBezTo>
                  <a:cubicBezTo>
                    <a:pt x="664" y="491"/>
                    <a:pt x="1221" y="796"/>
                    <a:pt x="1785" y="1093"/>
                  </a:cubicBezTo>
                  <a:cubicBezTo>
                    <a:pt x="1798" y="1100"/>
                    <a:pt x="1790" y="1117"/>
                    <a:pt x="1778" y="1117"/>
                  </a:cubicBezTo>
                  <a:cubicBezTo>
                    <a:pt x="1776" y="1117"/>
                    <a:pt x="1773" y="1117"/>
                    <a:pt x="1771" y="1116"/>
                  </a:cubicBezTo>
                  <a:cubicBezTo>
                    <a:pt x="1196" y="829"/>
                    <a:pt x="617" y="553"/>
                    <a:pt x="45" y="260"/>
                  </a:cubicBezTo>
                  <a:cubicBezTo>
                    <a:pt x="30" y="277"/>
                    <a:pt x="17" y="295"/>
                    <a:pt x="1" y="311"/>
                  </a:cubicBezTo>
                  <a:cubicBezTo>
                    <a:pt x="189" y="645"/>
                    <a:pt x="372" y="981"/>
                    <a:pt x="601" y="1289"/>
                  </a:cubicBezTo>
                  <a:cubicBezTo>
                    <a:pt x="1040" y="1884"/>
                    <a:pt x="1612" y="2324"/>
                    <a:pt x="2327" y="2529"/>
                  </a:cubicBezTo>
                  <a:cubicBezTo>
                    <a:pt x="2973" y="2715"/>
                    <a:pt x="3649" y="2732"/>
                    <a:pt x="4316" y="2732"/>
                  </a:cubicBezTo>
                  <a:cubicBezTo>
                    <a:pt x="4339" y="2732"/>
                    <a:pt x="4363" y="2732"/>
                    <a:pt x="4386" y="2732"/>
                  </a:cubicBezTo>
                  <a:cubicBezTo>
                    <a:pt x="3947" y="2071"/>
                    <a:pt x="3489" y="1406"/>
                    <a:pt x="2869" y="902"/>
                  </a:cubicBezTo>
                  <a:cubicBezTo>
                    <a:pt x="2129" y="302"/>
                    <a:pt x="1223" y="114"/>
                    <a:pt x="298" y="28"/>
                  </a:cubicBezTo>
                  <a:cubicBezTo>
                    <a:pt x="275" y="26"/>
                    <a:pt x="257" y="15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1756625" y="2234475"/>
              <a:ext cx="119050" cy="34475"/>
            </a:xfrm>
            <a:custGeom>
              <a:avLst/>
              <a:gdLst/>
              <a:ahLst/>
              <a:cxnLst/>
              <a:rect l="l" t="t" r="r" b="b"/>
              <a:pathLst>
                <a:path w="4762" h="1379" extrusionOk="0">
                  <a:moveTo>
                    <a:pt x="1941" y="0"/>
                  </a:moveTo>
                  <a:cubicBezTo>
                    <a:pt x="1732" y="0"/>
                    <a:pt x="1524" y="15"/>
                    <a:pt x="1318" y="45"/>
                  </a:cubicBezTo>
                  <a:cubicBezTo>
                    <a:pt x="885" y="109"/>
                    <a:pt x="484" y="250"/>
                    <a:pt x="84" y="422"/>
                  </a:cubicBezTo>
                  <a:cubicBezTo>
                    <a:pt x="79" y="424"/>
                    <a:pt x="74" y="425"/>
                    <a:pt x="70" y="425"/>
                  </a:cubicBezTo>
                  <a:cubicBezTo>
                    <a:pt x="68" y="425"/>
                    <a:pt x="66" y="425"/>
                    <a:pt x="65" y="425"/>
                  </a:cubicBezTo>
                  <a:cubicBezTo>
                    <a:pt x="56" y="472"/>
                    <a:pt x="47" y="517"/>
                    <a:pt x="35" y="564"/>
                  </a:cubicBezTo>
                  <a:cubicBezTo>
                    <a:pt x="97" y="553"/>
                    <a:pt x="163" y="551"/>
                    <a:pt x="229" y="551"/>
                  </a:cubicBezTo>
                  <a:cubicBezTo>
                    <a:pt x="298" y="551"/>
                    <a:pt x="367" y="553"/>
                    <a:pt x="430" y="553"/>
                  </a:cubicBezTo>
                  <a:cubicBezTo>
                    <a:pt x="440" y="553"/>
                    <a:pt x="449" y="553"/>
                    <a:pt x="458" y="553"/>
                  </a:cubicBezTo>
                  <a:cubicBezTo>
                    <a:pt x="525" y="552"/>
                    <a:pt x="593" y="551"/>
                    <a:pt x="660" y="551"/>
                  </a:cubicBezTo>
                  <a:cubicBezTo>
                    <a:pt x="772" y="551"/>
                    <a:pt x="884" y="553"/>
                    <a:pt x="996" y="556"/>
                  </a:cubicBezTo>
                  <a:cubicBezTo>
                    <a:pt x="1354" y="568"/>
                    <a:pt x="1710" y="606"/>
                    <a:pt x="2067" y="643"/>
                  </a:cubicBezTo>
                  <a:cubicBezTo>
                    <a:pt x="2089" y="646"/>
                    <a:pt x="2090" y="679"/>
                    <a:pt x="2069" y="679"/>
                  </a:cubicBezTo>
                  <a:cubicBezTo>
                    <a:pt x="2068" y="679"/>
                    <a:pt x="2068" y="678"/>
                    <a:pt x="2067" y="678"/>
                  </a:cubicBezTo>
                  <a:cubicBezTo>
                    <a:pt x="1711" y="648"/>
                    <a:pt x="1353" y="645"/>
                    <a:pt x="996" y="642"/>
                  </a:cubicBezTo>
                  <a:cubicBezTo>
                    <a:pt x="915" y="641"/>
                    <a:pt x="835" y="640"/>
                    <a:pt x="754" y="640"/>
                  </a:cubicBezTo>
                  <a:cubicBezTo>
                    <a:pt x="656" y="640"/>
                    <a:pt x="557" y="641"/>
                    <a:pt x="458" y="643"/>
                  </a:cubicBezTo>
                  <a:cubicBezTo>
                    <a:pt x="347" y="645"/>
                    <a:pt x="224" y="662"/>
                    <a:pt x="107" y="662"/>
                  </a:cubicBezTo>
                  <a:cubicBezTo>
                    <a:pt x="73" y="662"/>
                    <a:pt x="41" y="661"/>
                    <a:pt x="8" y="658"/>
                  </a:cubicBezTo>
                  <a:cubicBezTo>
                    <a:pt x="5" y="668"/>
                    <a:pt x="3" y="678"/>
                    <a:pt x="0" y="690"/>
                  </a:cubicBezTo>
                  <a:cubicBezTo>
                    <a:pt x="6" y="688"/>
                    <a:pt x="13" y="687"/>
                    <a:pt x="20" y="687"/>
                  </a:cubicBezTo>
                  <a:cubicBezTo>
                    <a:pt x="29" y="687"/>
                    <a:pt x="38" y="689"/>
                    <a:pt x="48" y="693"/>
                  </a:cubicBezTo>
                  <a:cubicBezTo>
                    <a:pt x="801" y="1028"/>
                    <a:pt x="1576" y="1363"/>
                    <a:pt x="2415" y="1378"/>
                  </a:cubicBezTo>
                  <a:cubicBezTo>
                    <a:pt x="2437" y="1378"/>
                    <a:pt x="2460" y="1378"/>
                    <a:pt x="2482" y="1378"/>
                  </a:cubicBezTo>
                  <a:cubicBezTo>
                    <a:pt x="3263" y="1378"/>
                    <a:pt x="4021" y="1153"/>
                    <a:pt x="4761" y="921"/>
                  </a:cubicBezTo>
                  <a:cubicBezTo>
                    <a:pt x="4106" y="482"/>
                    <a:pt x="3370" y="165"/>
                    <a:pt x="2589" y="48"/>
                  </a:cubicBezTo>
                  <a:cubicBezTo>
                    <a:pt x="2375" y="16"/>
                    <a:pt x="2158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1738850" y="2130800"/>
              <a:ext cx="91775" cy="73775"/>
            </a:xfrm>
            <a:custGeom>
              <a:avLst/>
              <a:gdLst/>
              <a:ahLst/>
              <a:cxnLst/>
              <a:rect l="l" t="t" r="r" b="b"/>
              <a:pathLst>
                <a:path w="3671" h="2951" extrusionOk="0">
                  <a:moveTo>
                    <a:pt x="3670" y="1"/>
                  </a:moveTo>
                  <a:lnTo>
                    <a:pt x="3670" y="1"/>
                  </a:lnTo>
                  <a:cubicBezTo>
                    <a:pt x="3377" y="27"/>
                    <a:pt x="3086" y="61"/>
                    <a:pt x="2796" y="109"/>
                  </a:cubicBezTo>
                  <a:cubicBezTo>
                    <a:pt x="2633" y="136"/>
                    <a:pt x="2471" y="167"/>
                    <a:pt x="2310" y="200"/>
                  </a:cubicBezTo>
                  <a:cubicBezTo>
                    <a:pt x="2187" y="224"/>
                    <a:pt x="2064" y="256"/>
                    <a:pt x="1941" y="274"/>
                  </a:cubicBezTo>
                  <a:cubicBezTo>
                    <a:pt x="1836" y="550"/>
                    <a:pt x="1710" y="818"/>
                    <a:pt x="1550" y="1074"/>
                  </a:cubicBezTo>
                  <a:cubicBezTo>
                    <a:pt x="1351" y="1395"/>
                    <a:pt x="1115" y="1693"/>
                    <a:pt x="848" y="1961"/>
                  </a:cubicBezTo>
                  <a:cubicBezTo>
                    <a:pt x="599" y="2210"/>
                    <a:pt x="314" y="2459"/>
                    <a:pt x="1" y="2629"/>
                  </a:cubicBezTo>
                  <a:cubicBezTo>
                    <a:pt x="35" y="2656"/>
                    <a:pt x="67" y="2686"/>
                    <a:pt x="100" y="2716"/>
                  </a:cubicBezTo>
                  <a:cubicBezTo>
                    <a:pt x="158" y="2653"/>
                    <a:pt x="228" y="2597"/>
                    <a:pt x="290" y="2538"/>
                  </a:cubicBezTo>
                  <a:cubicBezTo>
                    <a:pt x="370" y="2462"/>
                    <a:pt x="450" y="2387"/>
                    <a:pt x="531" y="2312"/>
                  </a:cubicBezTo>
                  <a:cubicBezTo>
                    <a:pt x="695" y="2156"/>
                    <a:pt x="860" y="2001"/>
                    <a:pt x="1025" y="1844"/>
                  </a:cubicBezTo>
                  <a:cubicBezTo>
                    <a:pt x="1360" y="1527"/>
                    <a:pt x="1698" y="1214"/>
                    <a:pt x="2036" y="902"/>
                  </a:cubicBezTo>
                  <a:cubicBezTo>
                    <a:pt x="2041" y="897"/>
                    <a:pt x="2047" y="895"/>
                    <a:pt x="2052" y="895"/>
                  </a:cubicBezTo>
                  <a:cubicBezTo>
                    <a:pt x="2070" y="895"/>
                    <a:pt x="2084" y="918"/>
                    <a:pt x="2069" y="935"/>
                  </a:cubicBezTo>
                  <a:cubicBezTo>
                    <a:pt x="1745" y="1262"/>
                    <a:pt x="1420" y="1588"/>
                    <a:pt x="1087" y="1906"/>
                  </a:cubicBezTo>
                  <a:cubicBezTo>
                    <a:pt x="919" y="2068"/>
                    <a:pt x="750" y="2228"/>
                    <a:pt x="581" y="2390"/>
                  </a:cubicBezTo>
                  <a:cubicBezTo>
                    <a:pt x="501" y="2465"/>
                    <a:pt x="420" y="2541"/>
                    <a:pt x="341" y="2617"/>
                  </a:cubicBezTo>
                  <a:cubicBezTo>
                    <a:pt x="284" y="2669"/>
                    <a:pt x="231" y="2728"/>
                    <a:pt x="172" y="2778"/>
                  </a:cubicBezTo>
                  <a:cubicBezTo>
                    <a:pt x="228" y="2833"/>
                    <a:pt x="281" y="2890"/>
                    <a:pt x="332" y="2950"/>
                  </a:cubicBezTo>
                  <a:cubicBezTo>
                    <a:pt x="459" y="2641"/>
                    <a:pt x="698" y="2369"/>
                    <a:pt x="944" y="2152"/>
                  </a:cubicBezTo>
                  <a:cubicBezTo>
                    <a:pt x="1221" y="1909"/>
                    <a:pt x="1541" y="1714"/>
                    <a:pt x="1879" y="1567"/>
                  </a:cubicBezTo>
                  <a:cubicBezTo>
                    <a:pt x="2220" y="1418"/>
                    <a:pt x="2576" y="1314"/>
                    <a:pt x="2937" y="1238"/>
                  </a:cubicBezTo>
                  <a:cubicBezTo>
                    <a:pt x="3050" y="1013"/>
                    <a:pt x="3194" y="799"/>
                    <a:pt x="3323" y="582"/>
                  </a:cubicBezTo>
                  <a:cubicBezTo>
                    <a:pt x="3439" y="388"/>
                    <a:pt x="3553" y="194"/>
                    <a:pt x="3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1748325" y="2160350"/>
              <a:ext cx="97950" cy="61450"/>
            </a:xfrm>
            <a:custGeom>
              <a:avLst/>
              <a:gdLst/>
              <a:ahLst/>
              <a:cxnLst/>
              <a:rect l="l" t="t" r="r" b="b"/>
              <a:pathLst>
                <a:path w="3918" h="2458" extrusionOk="0">
                  <a:moveTo>
                    <a:pt x="3917" y="1"/>
                  </a:moveTo>
                  <a:lnTo>
                    <a:pt x="3917" y="1"/>
                  </a:lnTo>
                  <a:cubicBezTo>
                    <a:pt x="3130" y="80"/>
                    <a:pt x="2328" y="175"/>
                    <a:pt x="1594" y="485"/>
                  </a:cubicBezTo>
                  <a:cubicBezTo>
                    <a:pt x="1256" y="628"/>
                    <a:pt x="931" y="818"/>
                    <a:pt x="650" y="1056"/>
                  </a:cubicBezTo>
                  <a:cubicBezTo>
                    <a:pt x="387" y="1279"/>
                    <a:pt x="192" y="1543"/>
                    <a:pt x="0" y="1826"/>
                  </a:cubicBezTo>
                  <a:cubicBezTo>
                    <a:pt x="78" y="1926"/>
                    <a:pt x="146" y="2032"/>
                    <a:pt x="205" y="2145"/>
                  </a:cubicBezTo>
                  <a:cubicBezTo>
                    <a:pt x="253" y="2091"/>
                    <a:pt x="323" y="2050"/>
                    <a:pt x="379" y="2008"/>
                  </a:cubicBezTo>
                  <a:cubicBezTo>
                    <a:pt x="447" y="1958"/>
                    <a:pt x="515" y="1909"/>
                    <a:pt x="583" y="1859"/>
                  </a:cubicBezTo>
                  <a:cubicBezTo>
                    <a:pt x="721" y="1761"/>
                    <a:pt x="861" y="1662"/>
                    <a:pt x="1002" y="1566"/>
                  </a:cubicBezTo>
                  <a:cubicBezTo>
                    <a:pt x="1005" y="1564"/>
                    <a:pt x="1007" y="1563"/>
                    <a:pt x="1010" y="1563"/>
                  </a:cubicBezTo>
                  <a:cubicBezTo>
                    <a:pt x="1023" y="1563"/>
                    <a:pt x="1034" y="1582"/>
                    <a:pt x="1022" y="1592"/>
                  </a:cubicBezTo>
                  <a:cubicBezTo>
                    <a:pt x="890" y="1696"/>
                    <a:pt x="758" y="1799"/>
                    <a:pt x="625" y="1901"/>
                  </a:cubicBezTo>
                  <a:cubicBezTo>
                    <a:pt x="555" y="1954"/>
                    <a:pt x="487" y="2006"/>
                    <a:pt x="418" y="2058"/>
                  </a:cubicBezTo>
                  <a:cubicBezTo>
                    <a:pt x="357" y="2103"/>
                    <a:pt x="297" y="2162"/>
                    <a:pt x="227" y="2190"/>
                  </a:cubicBezTo>
                  <a:cubicBezTo>
                    <a:pt x="270" y="2277"/>
                    <a:pt x="308" y="2365"/>
                    <a:pt x="337" y="2457"/>
                  </a:cubicBezTo>
                  <a:lnTo>
                    <a:pt x="338" y="2457"/>
                  </a:lnTo>
                  <a:cubicBezTo>
                    <a:pt x="1900" y="2378"/>
                    <a:pt x="2903" y="1033"/>
                    <a:pt x="3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1730075" y="2275700"/>
              <a:ext cx="85225" cy="101375"/>
            </a:xfrm>
            <a:custGeom>
              <a:avLst/>
              <a:gdLst/>
              <a:ahLst/>
              <a:cxnLst/>
              <a:rect l="l" t="t" r="r" b="b"/>
              <a:pathLst>
                <a:path w="3409" h="4055" extrusionOk="0">
                  <a:moveTo>
                    <a:pt x="479" y="1"/>
                  </a:moveTo>
                  <a:cubicBezTo>
                    <a:pt x="432" y="48"/>
                    <a:pt x="382" y="93"/>
                    <a:pt x="330" y="134"/>
                  </a:cubicBezTo>
                  <a:cubicBezTo>
                    <a:pt x="301" y="156"/>
                    <a:pt x="271" y="176"/>
                    <a:pt x="242" y="197"/>
                  </a:cubicBezTo>
                  <a:cubicBezTo>
                    <a:pt x="245" y="198"/>
                    <a:pt x="248" y="201"/>
                    <a:pt x="250" y="204"/>
                  </a:cubicBezTo>
                  <a:cubicBezTo>
                    <a:pt x="792" y="841"/>
                    <a:pt x="1342" y="1467"/>
                    <a:pt x="1928" y="2063"/>
                  </a:cubicBezTo>
                  <a:cubicBezTo>
                    <a:pt x="1934" y="2069"/>
                    <a:pt x="1928" y="2077"/>
                    <a:pt x="1921" y="2077"/>
                  </a:cubicBezTo>
                  <a:cubicBezTo>
                    <a:pt x="1920" y="2077"/>
                    <a:pt x="1918" y="2077"/>
                    <a:pt x="1916" y="2075"/>
                  </a:cubicBezTo>
                  <a:cubicBezTo>
                    <a:pt x="1305" y="1510"/>
                    <a:pt x="721" y="904"/>
                    <a:pt x="203" y="251"/>
                  </a:cubicBezTo>
                  <a:cubicBezTo>
                    <a:pt x="197" y="245"/>
                    <a:pt x="195" y="237"/>
                    <a:pt x="195" y="229"/>
                  </a:cubicBezTo>
                  <a:cubicBezTo>
                    <a:pt x="132" y="271"/>
                    <a:pt x="68" y="310"/>
                    <a:pt x="1" y="343"/>
                  </a:cubicBezTo>
                  <a:cubicBezTo>
                    <a:pt x="8" y="345"/>
                    <a:pt x="16" y="348"/>
                    <a:pt x="22" y="355"/>
                  </a:cubicBezTo>
                  <a:cubicBezTo>
                    <a:pt x="647" y="902"/>
                    <a:pt x="1296" y="1476"/>
                    <a:pt x="1678" y="2229"/>
                  </a:cubicBezTo>
                  <a:cubicBezTo>
                    <a:pt x="1880" y="2627"/>
                    <a:pt x="1981" y="3060"/>
                    <a:pt x="2052" y="3498"/>
                  </a:cubicBezTo>
                  <a:cubicBezTo>
                    <a:pt x="2052" y="3500"/>
                    <a:pt x="2052" y="3504"/>
                    <a:pt x="2053" y="3507"/>
                  </a:cubicBezTo>
                  <a:cubicBezTo>
                    <a:pt x="2152" y="3520"/>
                    <a:pt x="2255" y="3613"/>
                    <a:pt x="2338" y="3660"/>
                  </a:cubicBezTo>
                  <a:cubicBezTo>
                    <a:pt x="2455" y="3728"/>
                    <a:pt x="2575" y="3789"/>
                    <a:pt x="2701" y="3843"/>
                  </a:cubicBezTo>
                  <a:cubicBezTo>
                    <a:pt x="2929" y="3940"/>
                    <a:pt x="3166" y="4010"/>
                    <a:pt x="3409" y="4054"/>
                  </a:cubicBezTo>
                  <a:cubicBezTo>
                    <a:pt x="3309" y="3383"/>
                    <a:pt x="3033" y="2742"/>
                    <a:pt x="2607" y="2211"/>
                  </a:cubicBezTo>
                  <a:cubicBezTo>
                    <a:pt x="2278" y="2091"/>
                    <a:pt x="1965" y="1924"/>
                    <a:pt x="1686" y="1692"/>
                  </a:cubicBezTo>
                  <a:cubicBezTo>
                    <a:pt x="1153" y="1249"/>
                    <a:pt x="754" y="634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1730600" y="2100000"/>
              <a:ext cx="63550" cy="94525"/>
            </a:xfrm>
            <a:custGeom>
              <a:avLst/>
              <a:gdLst/>
              <a:ahLst/>
              <a:cxnLst/>
              <a:rect l="l" t="t" r="r" b="b"/>
              <a:pathLst>
                <a:path w="2542" h="3781" extrusionOk="0">
                  <a:moveTo>
                    <a:pt x="2542" y="0"/>
                  </a:moveTo>
                  <a:cubicBezTo>
                    <a:pt x="2249" y="120"/>
                    <a:pt x="1972" y="274"/>
                    <a:pt x="1716" y="460"/>
                  </a:cubicBezTo>
                  <a:cubicBezTo>
                    <a:pt x="1206" y="832"/>
                    <a:pt x="789" y="1328"/>
                    <a:pt x="491" y="1884"/>
                  </a:cubicBezTo>
                  <a:cubicBezTo>
                    <a:pt x="345" y="2160"/>
                    <a:pt x="229" y="2452"/>
                    <a:pt x="148" y="2754"/>
                  </a:cubicBezTo>
                  <a:cubicBezTo>
                    <a:pt x="68" y="3047"/>
                    <a:pt x="36" y="3344"/>
                    <a:pt x="1" y="3645"/>
                  </a:cubicBezTo>
                  <a:cubicBezTo>
                    <a:pt x="19" y="3654"/>
                    <a:pt x="34" y="3664"/>
                    <a:pt x="51" y="3673"/>
                  </a:cubicBezTo>
                  <a:cubicBezTo>
                    <a:pt x="51" y="3666"/>
                    <a:pt x="52" y="3659"/>
                    <a:pt x="56" y="3651"/>
                  </a:cubicBezTo>
                  <a:cubicBezTo>
                    <a:pt x="452" y="3007"/>
                    <a:pt x="880" y="2381"/>
                    <a:pt x="1364" y="1798"/>
                  </a:cubicBezTo>
                  <a:cubicBezTo>
                    <a:pt x="1368" y="1793"/>
                    <a:pt x="1373" y="1791"/>
                    <a:pt x="1378" y="1791"/>
                  </a:cubicBezTo>
                  <a:cubicBezTo>
                    <a:pt x="1395" y="1791"/>
                    <a:pt x="1413" y="1811"/>
                    <a:pt x="1400" y="1826"/>
                  </a:cubicBezTo>
                  <a:cubicBezTo>
                    <a:pt x="952" y="2433"/>
                    <a:pt x="519" y="3049"/>
                    <a:pt x="127" y="3692"/>
                  </a:cubicBezTo>
                  <a:cubicBezTo>
                    <a:pt x="124" y="3700"/>
                    <a:pt x="118" y="3705"/>
                    <a:pt x="110" y="3708"/>
                  </a:cubicBezTo>
                  <a:cubicBezTo>
                    <a:pt x="149" y="3731"/>
                    <a:pt x="186" y="3755"/>
                    <a:pt x="222" y="3781"/>
                  </a:cubicBezTo>
                  <a:cubicBezTo>
                    <a:pt x="223" y="3780"/>
                    <a:pt x="223" y="3780"/>
                    <a:pt x="223" y="3779"/>
                  </a:cubicBezTo>
                  <a:cubicBezTo>
                    <a:pt x="531" y="3551"/>
                    <a:pt x="836" y="3336"/>
                    <a:pt x="1105" y="3063"/>
                  </a:cubicBezTo>
                  <a:cubicBezTo>
                    <a:pt x="1361" y="2802"/>
                    <a:pt x="1588" y="2513"/>
                    <a:pt x="1779" y="2200"/>
                  </a:cubicBezTo>
                  <a:cubicBezTo>
                    <a:pt x="2191" y="1525"/>
                    <a:pt x="2381" y="767"/>
                    <a:pt x="2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1723375" y="2285325"/>
              <a:ext cx="59675" cy="112225"/>
            </a:xfrm>
            <a:custGeom>
              <a:avLst/>
              <a:gdLst/>
              <a:ahLst/>
              <a:cxnLst/>
              <a:rect l="l" t="t" r="r" b="b"/>
              <a:pathLst>
                <a:path w="2387" h="4489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18" y="27"/>
                    <a:pt x="60" y="50"/>
                    <a:pt x="1" y="69"/>
                  </a:cubicBezTo>
                  <a:cubicBezTo>
                    <a:pt x="3" y="92"/>
                    <a:pt x="5" y="114"/>
                    <a:pt x="7" y="135"/>
                  </a:cubicBezTo>
                  <a:cubicBezTo>
                    <a:pt x="13" y="132"/>
                    <a:pt x="21" y="129"/>
                    <a:pt x="28" y="129"/>
                  </a:cubicBezTo>
                  <a:cubicBezTo>
                    <a:pt x="40" y="129"/>
                    <a:pt x="51" y="136"/>
                    <a:pt x="57" y="151"/>
                  </a:cubicBezTo>
                  <a:cubicBezTo>
                    <a:pt x="374" y="866"/>
                    <a:pt x="750" y="1558"/>
                    <a:pt x="1183" y="2209"/>
                  </a:cubicBezTo>
                  <a:cubicBezTo>
                    <a:pt x="1191" y="2223"/>
                    <a:pt x="1179" y="2235"/>
                    <a:pt x="1166" y="2235"/>
                  </a:cubicBezTo>
                  <a:cubicBezTo>
                    <a:pt x="1161" y="2235"/>
                    <a:pt x="1155" y="2233"/>
                    <a:pt x="1152" y="2227"/>
                  </a:cubicBezTo>
                  <a:cubicBezTo>
                    <a:pt x="710" y="1606"/>
                    <a:pt x="332" y="950"/>
                    <a:pt x="19" y="256"/>
                  </a:cubicBezTo>
                  <a:lnTo>
                    <a:pt x="19" y="256"/>
                  </a:lnTo>
                  <a:cubicBezTo>
                    <a:pt x="49" y="578"/>
                    <a:pt x="88" y="896"/>
                    <a:pt x="165" y="1211"/>
                  </a:cubicBezTo>
                  <a:cubicBezTo>
                    <a:pt x="481" y="2526"/>
                    <a:pt x="1275" y="3715"/>
                    <a:pt x="2386" y="4489"/>
                  </a:cubicBezTo>
                  <a:cubicBezTo>
                    <a:pt x="2323" y="4058"/>
                    <a:pt x="2261" y="3626"/>
                    <a:pt x="2194" y="3196"/>
                  </a:cubicBezTo>
                  <a:cubicBezTo>
                    <a:pt x="2124" y="2754"/>
                    <a:pt x="2031" y="2315"/>
                    <a:pt x="1828" y="1913"/>
                  </a:cubicBezTo>
                  <a:cubicBezTo>
                    <a:pt x="1450" y="1169"/>
                    <a:pt x="809" y="608"/>
                    <a:pt x="193" y="66"/>
                  </a:cubicBezTo>
                  <a:cubicBezTo>
                    <a:pt x="171" y="47"/>
                    <a:pt x="168" y="23"/>
                    <a:pt x="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1751500" y="2260900"/>
              <a:ext cx="18300" cy="4975"/>
            </a:xfrm>
            <a:custGeom>
              <a:avLst/>
              <a:gdLst/>
              <a:ahLst/>
              <a:cxnLst/>
              <a:rect l="l" t="t" r="r" b="b"/>
              <a:pathLst>
                <a:path w="732" h="199" extrusionOk="0">
                  <a:moveTo>
                    <a:pt x="57" y="0"/>
                  </a:moveTo>
                  <a:cubicBezTo>
                    <a:pt x="39" y="37"/>
                    <a:pt x="20" y="73"/>
                    <a:pt x="1" y="109"/>
                  </a:cubicBezTo>
                  <a:cubicBezTo>
                    <a:pt x="245" y="129"/>
                    <a:pt x="490" y="158"/>
                    <a:pt x="731" y="198"/>
                  </a:cubicBezTo>
                  <a:cubicBezTo>
                    <a:pt x="700" y="190"/>
                    <a:pt x="668" y="181"/>
                    <a:pt x="637" y="171"/>
                  </a:cubicBezTo>
                  <a:cubicBezTo>
                    <a:pt x="450" y="117"/>
                    <a:pt x="242" y="75"/>
                    <a:pt x="57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1721025" y="2087375"/>
              <a:ext cx="44625" cy="100250"/>
            </a:xfrm>
            <a:custGeom>
              <a:avLst/>
              <a:gdLst/>
              <a:ahLst/>
              <a:cxnLst/>
              <a:rect l="l" t="t" r="r" b="b"/>
              <a:pathLst>
                <a:path w="1785" h="4010" extrusionOk="0">
                  <a:moveTo>
                    <a:pt x="1784" y="0"/>
                  </a:moveTo>
                  <a:lnTo>
                    <a:pt x="1784" y="0"/>
                  </a:lnTo>
                  <a:cubicBezTo>
                    <a:pt x="1586" y="90"/>
                    <a:pt x="1396" y="199"/>
                    <a:pt x="1219" y="323"/>
                  </a:cubicBezTo>
                  <a:cubicBezTo>
                    <a:pt x="1013" y="468"/>
                    <a:pt x="830" y="635"/>
                    <a:pt x="650" y="808"/>
                  </a:cubicBezTo>
                  <a:cubicBezTo>
                    <a:pt x="647" y="811"/>
                    <a:pt x="644" y="813"/>
                    <a:pt x="641" y="815"/>
                  </a:cubicBezTo>
                  <a:cubicBezTo>
                    <a:pt x="641" y="1137"/>
                    <a:pt x="624" y="1459"/>
                    <a:pt x="585" y="1778"/>
                  </a:cubicBezTo>
                  <a:cubicBezTo>
                    <a:pt x="537" y="2183"/>
                    <a:pt x="461" y="2582"/>
                    <a:pt x="354" y="2974"/>
                  </a:cubicBezTo>
                  <a:cubicBezTo>
                    <a:pt x="261" y="3313"/>
                    <a:pt x="156" y="3666"/>
                    <a:pt x="1" y="3985"/>
                  </a:cubicBezTo>
                  <a:cubicBezTo>
                    <a:pt x="24" y="3993"/>
                    <a:pt x="47" y="4001"/>
                    <a:pt x="69" y="4009"/>
                  </a:cubicBezTo>
                  <a:cubicBezTo>
                    <a:pt x="211" y="3572"/>
                    <a:pt x="356" y="3135"/>
                    <a:pt x="500" y="2699"/>
                  </a:cubicBezTo>
                  <a:cubicBezTo>
                    <a:pt x="658" y="2219"/>
                    <a:pt x="806" y="1734"/>
                    <a:pt x="990" y="1264"/>
                  </a:cubicBezTo>
                  <a:cubicBezTo>
                    <a:pt x="993" y="1255"/>
                    <a:pt x="1001" y="1251"/>
                    <a:pt x="1008" y="1251"/>
                  </a:cubicBezTo>
                  <a:cubicBezTo>
                    <a:pt x="1019" y="1251"/>
                    <a:pt x="1030" y="1260"/>
                    <a:pt x="1027" y="1274"/>
                  </a:cubicBezTo>
                  <a:cubicBezTo>
                    <a:pt x="897" y="1762"/>
                    <a:pt x="729" y="2240"/>
                    <a:pt x="574" y="2719"/>
                  </a:cubicBezTo>
                  <a:cubicBezTo>
                    <a:pt x="548" y="2796"/>
                    <a:pt x="523" y="2873"/>
                    <a:pt x="499" y="2950"/>
                  </a:cubicBezTo>
                  <a:lnTo>
                    <a:pt x="502" y="2951"/>
                  </a:lnTo>
                  <a:cubicBezTo>
                    <a:pt x="729" y="2271"/>
                    <a:pt x="1130" y="1656"/>
                    <a:pt x="1653" y="1171"/>
                  </a:cubicBezTo>
                  <a:cubicBezTo>
                    <a:pt x="1646" y="1165"/>
                    <a:pt x="1642" y="1159"/>
                    <a:pt x="1639" y="1151"/>
                  </a:cubicBezTo>
                  <a:cubicBezTo>
                    <a:pt x="1624" y="1102"/>
                    <a:pt x="1640" y="1054"/>
                    <a:pt x="1647" y="1005"/>
                  </a:cubicBezTo>
                  <a:cubicBezTo>
                    <a:pt x="1657" y="954"/>
                    <a:pt x="1666" y="902"/>
                    <a:pt x="1676" y="852"/>
                  </a:cubicBezTo>
                  <a:cubicBezTo>
                    <a:pt x="1692" y="749"/>
                    <a:pt x="1709" y="646"/>
                    <a:pt x="1723" y="543"/>
                  </a:cubicBezTo>
                  <a:cubicBezTo>
                    <a:pt x="1749" y="364"/>
                    <a:pt x="1768" y="181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1712950" y="2287650"/>
              <a:ext cx="38350" cy="114350"/>
            </a:xfrm>
            <a:custGeom>
              <a:avLst/>
              <a:gdLst/>
              <a:ahLst/>
              <a:cxnLst/>
              <a:rect l="l" t="t" r="r" b="b"/>
              <a:pathLst>
                <a:path w="1534" h="4574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22" y="31"/>
                    <a:pt x="112" y="53"/>
                    <a:pt x="0" y="63"/>
                  </a:cubicBezTo>
                  <a:cubicBezTo>
                    <a:pt x="214" y="497"/>
                    <a:pt x="357" y="969"/>
                    <a:pt x="437" y="1453"/>
                  </a:cubicBezTo>
                  <a:cubicBezTo>
                    <a:pt x="623" y="1946"/>
                    <a:pt x="763" y="2465"/>
                    <a:pt x="861" y="2981"/>
                  </a:cubicBezTo>
                  <a:cubicBezTo>
                    <a:pt x="863" y="2991"/>
                    <a:pt x="855" y="2998"/>
                    <a:pt x="846" y="2998"/>
                  </a:cubicBezTo>
                  <a:cubicBezTo>
                    <a:pt x="841" y="2998"/>
                    <a:pt x="836" y="2995"/>
                    <a:pt x="834" y="2988"/>
                  </a:cubicBezTo>
                  <a:cubicBezTo>
                    <a:pt x="754" y="2686"/>
                    <a:pt x="670" y="2387"/>
                    <a:pt x="579" y="2089"/>
                  </a:cubicBezTo>
                  <a:cubicBezTo>
                    <a:pt x="548" y="1989"/>
                    <a:pt x="515" y="1889"/>
                    <a:pt x="480" y="1791"/>
                  </a:cubicBezTo>
                  <a:lnTo>
                    <a:pt x="480" y="1791"/>
                  </a:lnTo>
                  <a:cubicBezTo>
                    <a:pt x="508" y="2052"/>
                    <a:pt x="517" y="2315"/>
                    <a:pt x="507" y="2574"/>
                  </a:cubicBezTo>
                  <a:cubicBezTo>
                    <a:pt x="489" y="2958"/>
                    <a:pt x="423" y="3327"/>
                    <a:pt x="327" y="3689"/>
                  </a:cubicBezTo>
                  <a:cubicBezTo>
                    <a:pt x="405" y="3765"/>
                    <a:pt x="472" y="3851"/>
                    <a:pt x="545" y="3930"/>
                  </a:cubicBezTo>
                  <a:cubicBezTo>
                    <a:pt x="628" y="4018"/>
                    <a:pt x="712" y="4104"/>
                    <a:pt x="801" y="4185"/>
                  </a:cubicBezTo>
                  <a:cubicBezTo>
                    <a:pt x="964" y="4332"/>
                    <a:pt x="1139" y="4461"/>
                    <a:pt x="1325" y="4574"/>
                  </a:cubicBezTo>
                  <a:cubicBezTo>
                    <a:pt x="1358" y="4192"/>
                    <a:pt x="1396" y="3811"/>
                    <a:pt x="1435" y="3430"/>
                  </a:cubicBezTo>
                  <a:cubicBezTo>
                    <a:pt x="1439" y="3396"/>
                    <a:pt x="1467" y="3379"/>
                    <a:pt x="1493" y="3379"/>
                  </a:cubicBezTo>
                  <a:cubicBezTo>
                    <a:pt x="1506" y="3379"/>
                    <a:pt x="1518" y="3383"/>
                    <a:pt x="1527" y="3391"/>
                  </a:cubicBezTo>
                  <a:lnTo>
                    <a:pt x="1533" y="3386"/>
                  </a:lnTo>
                  <a:cubicBezTo>
                    <a:pt x="1213" y="2978"/>
                    <a:pt x="947" y="2526"/>
                    <a:pt x="747" y="2048"/>
                  </a:cubicBezTo>
                  <a:cubicBezTo>
                    <a:pt x="480" y="1415"/>
                    <a:pt x="299" y="696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1658750" y="2187725"/>
              <a:ext cx="98475" cy="98050"/>
            </a:xfrm>
            <a:custGeom>
              <a:avLst/>
              <a:gdLst/>
              <a:ahLst/>
              <a:cxnLst/>
              <a:rect l="l" t="t" r="r" b="b"/>
              <a:pathLst>
                <a:path w="3939" h="3922" extrusionOk="0">
                  <a:moveTo>
                    <a:pt x="1634" y="0"/>
                  </a:moveTo>
                  <a:cubicBezTo>
                    <a:pt x="1460" y="21"/>
                    <a:pt x="1289" y="55"/>
                    <a:pt x="1125" y="128"/>
                  </a:cubicBezTo>
                  <a:cubicBezTo>
                    <a:pt x="921" y="217"/>
                    <a:pt x="738" y="352"/>
                    <a:pt x="582" y="512"/>
                  </a:cubicBezTo>
                  <a:cubicBezTo>
                    <a:pt x="234" y="871"/>
                    <a:pt x="36" y="1347"/>
                    <a:pt x="8" y="1845"/>
                  </a:cubicBezTo>
                  <a:cubicBezTo>
                    <a:pt x="0" y="1969"/>
                    <a:pt x="5" y="2092"/>
                    <a:pt x="20" y="2213"/>
                  </a:cubicBezTo>
                  <a:cubicBezTo>
                    <a:pt x="35" y="2230"/>
                    <a:pt x="39" y="2257"/>
                    <a:pt x="29" y="2280"/>
                  </a:cubicBezTo>
                  <a:cubicBezTo>
                    <a:pt x="136" y="2965"/>
                    <a:pt x="587" y="3542"/>
                    <a:pt x="1265" y="3795"/>
                  </a:cubicBezTo>
                  <a:cubicBezTo>
                    <a:pt x="1492" y="3880"/>
                    <a:pt x="1725" y="3921"/>
                    <a:pt x="1955" y="3921"/>
                  </a:cubicBezTo>
                  <a:cubicBezTo>
                    <a:pt x="2474" y="3921"/>
                    <a:pt x="2974" y="3709"/>
                    <a:pt x="3339" y="3297"/>
                  </a:cubicBezTo>
                  <a:cubicBezTo>
                    <a:pt x="3455" y="3166"/>
                    <a:pt x="3552" y="3020"/>
                    <a:pt x="3631" y="2865"/>
                  </a:cubicBezTo>
                  <a:cubicBezTo>
                    <a:pt x="3614" y="2855"/>
                    <a:pt x="3620" y="2824"/>
                    <a:pt x="3642" y="2824"/>
                  </a:cubicBezTo>
                  <a:cubicBezTo>
                    <a:pt x="3642" y="2824"/>
                    <a:pt x="3643" y="2824"/>
                    <a:pt x="3644" y="2824"/>
                  </a:cubicBezTo>
                  <a:cubicBezTo>
                    <a:pt x="3645" y="2825"/>
                    <a:pt x="3648" y="2825"/>
                    <a:pt x="3651" y="2826"/>
                  </a:cubicBezTo>
                  <a:cubicBezTo>
                    <a:pt x="3911" y="2288"/>
                    <a:pt x="3938" y="1646"/>
                    <a:pt x="3649" y="1105"/>
                  </a:cubicBezTo>
                  <a:cubicBezTo>
                    <a:pt x="3418" y="673"/>
                    <a:pt x="3031" y="342"/>
                    <a:pt x="2582" y="163"/>
                  </a:cubicBezTo>
                  <a:cubicBezTo>
                    <a:pt x="2574" y="169"/>
                    <a:pt x="2565" y="172"/>
                    <a:pt x="2555" y="172"/>
                  </a:cubicBezTo>
                  <a:cubicBezTo>
                    <a:pt x="2536" y="172"/>
                    <a:pt x="2517" y="160"/>
                    <a:pt x="2515" y="140"/>
                  </a:cubicBezTo>
                  <a:cubicBezTo>
                    <a:pt x="2481" y="127"/>
                    <a:pt x="2448" y="113"/>
                    <a:pt x="2414" y="104"/>
                  </a:cubicBezTo>
                  <a:cubicBezTo>
                    <a:pt x="2405" y="109"/>
                    <a:pt x="2395" y="111"/>
                    <a:pt x="2384" y="111"/>
                  </a:cubicBezTo>
                  <a:cubicBezTo>
                    <a:pt x="2362" y="111"/>
                    <a:pt x="2338" y="99"/>
                    <a:pt x="2326" y="80"/>
                  </a:cubicBezTo>
                  <a:cubicBezTo>
                    <a:pt x="2161" y="37"/>
                    <a:pt x="1992" y="14"/>
                    <a:pt x="1822" y="14"/>
                  </a:cubicBezTo>
                  <a:cubicBezTo>
                    <a:pt x="1777" y="14"/>
                    <a:pt x="1731" y="16"/>
                    <a:pt x="1685" y="19"/>
                  </a:cubicBezTo>
                  <a:cubicBezTo>
                    <a:pt x="1684" y="19"/>
                    <a:pt x="1682" y="19"/>
                    <a:pt x="1681" y="19"/>
                  </a:cubicBezTo>
                  <a:cubicBezTo>
                    <a:pt x="1660" y="19"/>
                    <a:pt x="1644" y="13"/>
                    <a:pt x="1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1724600" y="2161125"/>
              <a:ext cx="8975" cy="29050"/>
            </a:xfrm>
            <a:custGeom>
              <a:avLst/>
              <a:gdLst/>
              <a:ahLst/>
              <a:cxnLst/>
              <a:rect l="l" t="t" r="r" b="b"/>
              <a:pathLst>
                <a:path w="359" h="1162" extrusionOk="0">
                  <a:moveTo>
                    <a:pt x="356" y="0"/>
                  </a:moveTo>
                  <a:cubicBezTo>
                    <a:pt x="238" y="363"/>
                    <a:pt x="121" y="725"/>
                    <a:pt x="1" y="1086"/>
                  </a:cubicBezTo>
                  <a:cubicBezTo>
                    <a:pt x="58" y="1109"/>
                    <a:pt x="114" y="1134"/>
                    <a:pt x="170" y="1161"/>
                  </a:cubicBezTo>
                  <a:cubicBezTo>
                    <a:pt x="151" y="819"/>
                    <a:pt x="219" y="463"/>
                    <a:pt x="316" y="138"/>
                  </a:cubicBezTo>
                  <a:cubicBezTo>
                    <a:pt x="330" y="92"/>
                    <a:pt x="344" y="47"/>
                    <a:pt x="359" y="1"/>
                  </a:cubicBezTo>
                  <a:lnTo>
                    <a:pt x="356" y="0"/>
                  </a:ln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1701825" y="2075275"/>
              <a:ext cx="32625" cy="110775"/>
            </a:xfrm>
            <a:custGeom>
              <a:avLst/>
              <a:gdLst/>
              <a:ahLst/>
              <a:cxnLst/>
              <a:rect l="l" t="t" r="r" b="b"/>
              <a:pathLst>
                <a:path w="1305" h="4431" extrusionOk="0">
                  <a:moveTo>
                    <a:pt x="1170" y="0"/>
                  </a:moveTo>
                  <a:cubicBezTo>
                    <a:pt x="672" y="583"/>
                    <a:pt x="332" y="1288"/>
                    <a:pt x="170" y="2036"/>
                  </a:cubicBezTo>
                  <a:cubicBezTo>
                    <a:pt x="1" y="2815"/>
                    <a:pt x="47" y="3606"/>
                    <a:pt x="242" y="4373"/>
                  </a:cubicBezTo>
                  <a:cubicBezTo>
                    <a:pt x="270" y="4375"/>
                    <a:pt x="296" y="4379"/>
                    <a:pt x="322" y="4382"/>
                  </a:cubicBezTo>
                  <a:cubicBezTo>
                    <a:pt x="426" y="3475"/>
                    <a:pt x="556" y="2571"/>
                    <a:pt x="689" y="1669"/>
                  </a:cubicBezTo>
                  <a:cubicBezTo>
                    <a:pt x="689" y="1661"/>
                    <a:pt x="695" y="1658"/>
                    <a:pt x="702" y="1658"/>
                  </a:cubicBezTo>
                  <a:cubicBezTo>
                    <a:pt x="710" y="1658"/>
                    <a:pt x="720" y="1663"/>
                    <a:pt x="719" y="1673"/>
                  </a:cubicBezTo>
                  <a:cubicBezTo>
                    <a:pt x="628" y="2579"/>
                    <a:pt x="532" y="3486"/>
                    <a:pt x="411" y="4389"/>
                  </a:cubicBezTo>
                  <a:cubicBezTo>
                    <a:pt x="486" y="4399"/>
                    <a:pt x="561" y="4413"/>
                    <a:pt x="634" y="4431"/>
                  </a:cubicBezTo>
                  <a:cubicBezTo>
                    <a:pt x="754" y="4095"/>
                    <a:pt x="888" y="3767"/>
                    <a:pt x="984" y="3421"/>
                  </a:cubicBezTo>
                  <a:cubicBezTo>
                    <a:pt x="1089" y="3033"/>
                    <a:pt x="1169" y="2638"/>
                    <a:pt x="1216" y="2240"/>
                  </a:cubicBezTo>
                  <a:cubicBezTo>
                    <a:pt x="1304" y="1495"/>
                    <a:pt x="1289" y="740"/>
                    <a:pt x="1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1687600" y="2288875"/>
              <a:ext cx="35375" cy="124450"/>
            </a:xfrm>
            <a:custGeom>
              <a:avLst/>
              <a:gdLst/>
              <a:ahLst/>
              <a:cxnLst/>
              <a:rect l="l" t="t" r="r" b="b"/>
              <a:pathLst>
                <a:path w="1415" h="4978" extrusionOk="0">
                  <a:moveTo>
                    <a:pt x="622" y="47"/>
                  </a:moveTo>
                  <a:cubicBezTo>
                    <a:pt x="631" y="47"/>
                    <a:pt x="640" y="52"/>
                    <a:pt x="642" y="61"/>
                  </a:cubicBezTo>
                  <a:cubicBezTo>
                    <a:pt x="676" y="200"/>
                    <a:pt x="659" y="363"/>
                    <a:pt x="667" y="504"/>
                  </a:cubicBezTo>
                  <a:cubicBezTo>
                    <a:pt x="676" y="662"/>
                    <a:pt x="688" y="819"/>
                    <a:pt x="704" y="977"/>
                  </a:cubicBezTo>
                  <a:cubicBezTo>
                    <a:pt x="734" y="1303"/>
                    <a:pt x="774" y="1628"/>
                    <a:pt x="833" y="1950"/>
                  </a:cubicBezTo>
                  <a:cubicBezTo>
                    <a:pt x="834" y="1956"/>
                    <a:pt x="828" y="1960"/>
                    <a:pt x="823" y="1960"/>
                  </a:cubicBezTo>
                  <a:cubicBezTo>
                    <a:pt x="819" y="1960"/>
                    <a:pt x="816" y="1958"/>
                    <a:pt x="815" y="1954"/>
                  </a:cubicBezTo>
                  <a:cubicBezTo>
                    <a:pt x="749" y="1642"/>
                    <a:pt x="692" y="1330"/>
                    <a:pt x="656" y="1013"/>
                  </a:cubicBezTo>
                  <a:cubicBezTo>
                    <a:pt x="638" y="856"/>
                    <a:pt x="624" y="699"/>
                    <a:pt x="614" y="540"/>
                  </a:cubicBezTo>
                  <a:cubicBezTo>
                    <a:pt x="604" y="389"/>
                    <a:pt x="573" y="210"/>
                    <a:pt x="603" y="61"/>
                  </a:cubicBezTo>
                  <a:cubicBezTo>
                    <a:pt x="605" y="52"/>
                    <a:pt x="614" y="47"/>
                    <a:pt x="622" y="47"/>
                  </a:cubicBezTo>
                  <a:close/>
                  <a:moveTo>
                    <a:pt x="496" y="1"/>
                  </a:moveTo>
                  <a:cubicBezTo>
                    <a:pt x="313" y="388"/>
                    <a:pt x="167" y="781"/>
                    <a:pt x="91" y="1204"/>
                  </a:cubicBezTo>
                  <a:cubicBezTo>
                    <a:pt x="15" y="1627"/>
                    <a:pt x="0" y="2061"/>
                    <a:pt x="35" y="2490"/>
                  </a:cubicBezTo>
                  <a:cubicBezTo>
                    <a:pt x="103" y="3352"/>
                    <a:pt x="373" y="4186"/>
                    <a:pt x="709" y="4978"/>
                  </a:cubicBezTo>
                  <a:cubicBezTo>
                    <a:pt x="1044" y="4189"/>
                    <a:pt x="1338" y="3393"/>
                    <a:pt x="1375" y="2525"/>
                  </a:cubicBezTo>
                  <a:cubicBezTo>
                    <a:pt x="1414" y="1657"/>
                    <a:pt x="1226" y="819"/>
                    <a:pt x="873" y="29"/>
                  </a:cubicBezTo>
                  <a:cubicBezTo>
                    <a:pt x="872" y="27"/>
                    <a:pt x="872" y="26"/>
                    <a:pt x="872" y="24"/>
                  </a:cubicBezTo>
                  <a:cubicBezTo>
                    <a:pt x="850" y="24"/>
                    <a:pt x="829" y="25"/>
                    <a:pt x="808" y="25"/>
                  </a:cubicBezTo>
                  <a:cubicBezTo>
                    <a:pt x="704" y="25"/>
                    <a:pt x="599" y="16"/>
                    <a:pt x="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1682075" y="2075925"/>
              <a:ext cx="27975" cy="65550"/>
            </a:xfrm>
            <a:custGeom>
              <a:avLst/>
              <a:gdLst/>
              <a:ahLst/>
              <a:cxnLst/>
              <a:rect l="l" t="t" r="r" b="b"/>
              <a:pathLst>
                <a:path w="1119" h="2622" extrusionOk="0">
                  <a:moveTo>
                    <a:pt x="425" y="0"/>
                  </a:moveTo>
                  <a:cubicBezTo>
                    <a:pt x="337" y="163"/>
                    <a:pt x="257" y="329"/>
                    <a:pt x="187" y="499"/>
                  </a:cubicBezTo>
                  <a:cubicBezTo>
                    <a:pt x="148" y="593"/>
                    <a:pt x="112" y="688"/>
                    <a:pt x="77" y="783"/>
                  </a:cubicBezTo>
                  <a:cubicBezTo>
                    <a:pt x="53" y="852"/>
                    <a:pt x="31" y="927"/>
                    <a:pt x="0" y="996"/>
                  </a:cubicBezTo>
                  <a:cubicBezTo>
                    <a:pt x="361" y="1479"/>
                    <a:pt x="626" y="2040"/>
                    <a:pt x="740" y="2621"/>
                  </a:cubicBezTo>
                  <a:cubicBezTo>
                    <a:pt x="782" y="2096"/>
                    <a:pt x="910" y="1577"/>
                    <a:pt x="1119" y="1092"/>
                  </a:cubicBezTo>
                  <a:lnTo>
                    <a:pt x="1118" y="1090"/>
                  </a:lnTo>
                  <a:cubicBezTo>
                    <a:pt x="1110" y="1106"/>
                    <a:pt x="1095" y="1115"/>
                    <a:pt x="1079" y="1115"/>
                  </a:cubicBezTo>
                  <a:cubicBezTo>
                    <a:pt x="1069" y="1115"/>
                    <a:pt x="1058" y="1111"/>
                    <a:pt x="1049" y="1103"/>
                  </a:cubicBezTo>
                  <a:cubicBezTo>
                    <a:pt x="1007" y="1067"/>
                    <a:pt x="992" y="1004"/>
                    <a:pt x="970" y="955"/>
                  </a:cubicBezTo>
                  <a:cubicBezTo>
                    <a:pt x="947" y="903"/>
                    <a:pt x="925" y="852"/>
                    <a:pt x="901" y="801"/>
                  </a:cubicBezTo>
                  <a:cubicBezTo>
                    <a:pt x="852" y="700"/>
                    <a:pt x="800" y="600"/>
                    <a:pt x="744" y="501"/>
                  </a:cubicBezTo>
                  <a:cubicBezTo>
                    <a:pt x="648" y="328"/>
                    <a:pt x="541" y="162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1701925" y="2290050"/>
              <a:ext cx="6550" cy="47825"/>
            </a:xfrm>
            <a:custGeom>
              <a:avLst/>
              <a:gdLst/>
              <a:ahLst/>
              <a:cxnLst/>
              <a:rect l="l" t="t" r="r" b="b"/>
              <a:pathLst>
                <a:path w="262" h="1913" extrusionOk="0">
                  <a:moveTo>
                    <a:pt x="49" y="1"/>
                  </a:moveTo>
                  <a:cubicBezTo>
                    <a:pt x="41" y="1"/>
                    <a:pt x="32" y="5"/>
                    <a:pt x="30" y="14"/>
                  </a:cubicBezTo>
                  <a:cubicBezTo>
                    <a:pt x="0" y="163"/>
                    <a:pt x="31" y="342"/>
                    <a:pt x="42" y="493"/>
                  </a:cubicBezTo>
                  <a:cubicBezTo>
                    <a:pt x="51" y="652"/>
                    <a:pt x="65" y="809"/>
                    <a:pt x="83" y="967"/>
                  </a:cubicBezTo>
                  <a:cubicBezTo>
                    <a:pt x="119" y="1283"/>
                    <a:pt x="176" y="1595"/>
                    <a:pt x="242" y="1907"/>
                  </a:cubicBezTo>
                  <a:cubicBezTo>
                    <a:pt x="243" y="1911"/>
                    <a:pt x="246" y="1913"/>
                    <a:pt x="250" y="1913"/>
                  </a:cubicBezTo>
                  <a:cubicBezTo>
                    <a:pt x="255" y="1913"/>
                    <a:pt x="261" y="1909"/>
                    <a:pt x="260" y="1903"/>
                  </a:cubicBezTo>
                  <a:cubicBezTo>
                    <a:pt x="201" y="1581"/>
                    <a:pt x="161" y="1256"/>
                    <a:pt x="131" y="930"/>
                  </a:cubicBezTo>
                  <a:cubicBezTo>
                    <a:pt x="116" y="773"/>
                    <a:pt x="103" y="616"/>
                    <a:pt x="94" y="457"/>
                  </a:cubicBezTo>
                  <a:cubicBezTo>
                    <a:pt x="86" y="316"/>
                    <a:pt x="103" y="153"/>
                    <a:pt x="69" y="14"/>
                  </a:cubicBezTo>
                  <a:cubicBezTo>
                    <a:pt x="67" y="5"/>
                    <a:pt x="58" y="1"/>
                    <a:pt x="49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1661525" y="2085650"/>
              <a:ext cx="44000" cy="102875"/>
            </a:xfrm>
            <a:custGeom>
              <a:avLst/>
              <a:gdLst/>
              <a:ahLst/>
              <a:cxnLst/>
              <a:rect l="l" t="t" r="r" b="b"/>
              <a:pathLst>
                <a:path w="1760" h="4115" extrusionOk="0">
                  <a:moveTo>
                    <a:pt x="80" y="1"/>
                  </a:moveTo>
                  <a:cubicBezTo>
                    <a:pt x="20" y="390"/>
                    <a:pt x="1" y="785"/>
                    <a:pt x="20" y="1179"/>
                  </a:cubicBezTo>
                  <a:cubicBezTo>
                    <a:pt x="43" y="1613"/>
                    <a:pt x="126" y="2031"/>
                    <a:pt x="205" y="2457"/>
                  </a:cubicBezTo>
                  <a:cubicBezTo>
                    <a:pt x="206" y="2460"/>
                    <a:pt x="206" y="2462"/>
                    <a:pt x="206" y="2464"/>
                  </a:cubicBezTo>
                  <a:cubicBezTo>
                    <a:pt x="528" y="2967"/>
                    <a:pt x="759" y="3526"/>
                    <a:pt x="872" y="4115"/>
                  </a:cubicBezTo>
                  <a:cubicBezTo>
                    <a:pt x="1007" y="4046"/>
                    <a:pt x="1149" y="3995"/>
                    <a:pt x="1295" y="3971"/>
                  </a:cubicBezTo>
                  <a:cubicBezTo>
                    <a:pt x="1269" y="3944"/>
                    <a:pt x="1257" y="3899"/>
                    <a:pt x="1249" y="3865"/>
                  </a:cubicBezTo>
                  <a:cubicBezTo>
                    <a:pt x="1221" y="3755"/>
                    <a:pt x="1198" y="3644"/>
                    <a:pt x="1172" y="3534"/>
                  </a:cubicBezTo>
                  <a:cubicBezTo>
                    <a:pt x="1065" y="3073"/>
                    <a:pt x="959" y="2613"/>
                    <a:pt x="852" y="2154"/>
                  </a:cubicBezTo>
                  <a:cubicBezTo>
                    <a:pt x="850" y="2140"/>
                    <a:pt x="861" y="2131"/>
                    <a:pt x="872" y="2131"/>
                  </a:cubicBezTo>
                  <a:cubicBezTo>
                    <a:pt x="879" y="2131"/>
                    <a:pt x="885" y="2135"/>
                    <a:pt x="888" y="2144"/>
                  </a:cubicBezTo>
                  <a:cubicBezTo>
                    <a:pt x="966" y="2438"/>
                    <a:pt x="1043" y="2732"/>
                    <a:pt x="1122" y="3027"/>
                  </a:cubicBezTo>
                  <a:cubicBezTo>
                    <a:pt x="1159" y="3170"/>
                    <a:pt x="1198" y="3315"/>
                    <a:pt x="1235" y="3459"/>
                  </a:cubicBezTo>
                  <a:cubicBezTo>
                    <a:pt x="1255" y="3535"/>
                    <a:pt x="1274" y="3611"/>
                    <a:pt x="1295" y="3685"/>
                  </a:cubicBezTo>
                  <a:cubicBezTo>
                    <a:pt x="1298" y="3698"/>
                    <a:pt x="1324" y="3807"/>
                    <a:pt x="1336" y="3877"/>
                  </a:cubicBezTo>
                  <a:cubicBezTo>
                    <a:pt x="1346" y="3873"/>
                    <a:pt x="1354" y="3871"/>
                    <a:pt x="1362" y="3871"/>
                  </a:cubicBezTo>
                  <a:cubicBezTo>
                    <a:pt x="1402" y="3871"/>
                    <a:pt x="1418" y="3923"/>
                    <a:pt x="1401" y="3960"/>
                  </a:cubicBezTo>
                  <a:cubicBezTo>
                    <a:pt x="1421" y="3959"/>
                    <a:pt x="1440" y="3959"/>
                    <a:pt x="1459" y="3959"/>
                  </a:cubicBezTo>
                  <a:cubicBezTo>
                    <a:pt x="1496" y="3959"/>
                    <a:pt x="1533" y="3961"/>
                    <a:pt x="1569" y="3966"/>
                  </a:cubicBezTo>
                  <a:cubicBezTo>
                    <a:pt x="1571" y="3966"/>
                    <a:pt x="1572" y="3964"/>
                    <a:pt x="1574" y="3964"/>
                  </a:cubicBezTo>
                  <a:cubicBezTo>
                    <a:pt x="1636" y="3958"/>
                    <a:pt x="1697" y="3955"/>
                    <a:pt x="1759" y="3954"/>
                  </a:cubicBezTo>
                  <a:cubicBezTo>
                    <a:pt x="1650" y="3638"/>
                    <a:pt x="1586" y="3307"/>
                    <a:pt x="1560" y="2972"/>
                  </a:cubicBezTo>
                  <a:cubicBezTo>
                    <a:pt x="1546" y="2803"/>
                    <a:pt x="1543" y="2632"/>
                    <a:pt x="1549" y="2461"/>
                  </a:cubicBezTo>
                  <a:cubicBezTo>
                    <a:pt x="1534" y="2461"/>
                    <a:pt x="1520" y="2453"/>
                    <a:pt x="1515" y="2433"/>
                  </a:cubicBezTo>
                  <a:cubicBezTo>
                    <a:pt x="1384" y="1953"/>
                    <a:pt x="1209" y="1482"/>
                    <a:pt x="954" y="1054"/>
                  </a:cubicBezTo>
                  <a:cubicBezTo>
                    <a:pt x="717" y="657"/>
                    <a:pt x="421" y="309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1664000" y="2284975"/>
              <a:ext cx="33425" cy="120550"/>
            </a:xfrm>
            <a:custGeom>
              <a:avLst/>
              <a:gdLst/>
              <a:ahLst/>
              <a:cxnLst/>
              <a:rect l="l" t="t" r="r" b="b"/>
              <a:pathLst>
                <a:path w="1337" h="4822" extrusionOk="0">
                  <a:moveTo>
                    <a:pt x="897" y="0"/>
                  </a:moveTo>
                  <a:cubicBezTo>
                    <a:pt x="750" y="409"/>
                    <a:pt x="801" y="840"/>
                    <a:pt x="770" y="1267"/>
                  </a:cubicBezTo>
                  <a:cubicBezTo>
                    <a:pt x="741" y="1660"/>
                    <a:pt x="612" y="2031"/>
                    <a:pt x="420" y="2374"/>
                  </a:cubicBezTo>
                  <a:cubicBezTo>
                    <a:pt x="306" y="2581"/>
                    <a:pt x="173" y="2774"/>
                    <a:pt x="31" y="2962"/>
                  </a:cubicBezTo>
                  <a:cubicBezTo>
                    <a:pt x="21" y="3306"/>
                    <a:pt x="0" y="3635"/>
                    <a:pt x="72" y="3976"/>
                  </a:cubicBezTo>
                  <a:cubicBezTo>
                    <a:pt x="135" y="4275"/>
                    <a:pt x="248" y="4561"/>
                    <a:pt x="407" y="4822"/>
                  </a:cubicBezTo>
                  <a:cubicBezTo>
                    <a:pt x="509" y="4657"/>
                    <a:pt x="606" y="4489"/>
                    <a:pt x="697" y="4317"/>
                  </a:cubicBezTo>
                  <a:cubicBezTo>
                    <a:pt x="804" y="4113"/>
                    <a:pt x="892" y="3902"/>
                    <a:pt x="991" y="3694"/>
                  </a:cubicBezTo>
                  <a:cubicBezTo>
                    <a:pt x="994" y="3689"/>
                    <a:pt x="999" y="3683"/>
                    <a:pt x="1004" y="3679"/>
                  </a:cubicBezTo>
                  <a:cubicBezTo>
                    <a:pt x="920" y="3340"/>
                    <a:pt x="862" y="2996"/>
                    <a:pt x="835" y="2646"/>
                  </a:cubicBezTo>
                  <a:cubicBezTo>
                    <a:pt x="770" y="1805"/>
                    <a:pt x="885" y="870"/>
                    <a:pt x="1337" y="138"/>
                  </a:cubicBezTo>
                  <a:cubicBezTo>
                    <a:pt x="1251" y="122"/>
                    <a:pt x="1168" y="99"/>
                    <a:pt x="1084" y="71"/>
                  </a:cubicBezTo>
                  <a:lnTo>
                    <a:pt x="1084" y="71"/>
                  </a:lnTo>
                  <a:cubicBezTo>
                    <a:pt x="1089" y="77"/>
                    <a:pt x="1091" y="86"/>
                    <a:pt x="1090" y="95"/>
                  </a:cubicBezTo>
                  <a:cubicBezTo>
                    <a:pt x="946" y="993"/>
                    <a:pt x="765" y="1887"/>
                    <a:pt x="592" y="2780"/>
                  </a:cubicBezTo>
                  <a:cubicBezTo>
                    <a:pt x="591" y="2785"/>
                    <a:pt x="587" y="2787"/>
                    <a:pt x="583" y="2787"/>
                  </a:cubicBezTo>
                  <a:cubicBezTo>
                    <a:pt x="576" y="2787"/>
                    <a:pt x="568" y="2782"/>
                    <a:pt x="570" y="2774"/>
                  </a:cubicBezTo>
                  <a:cubicBezTo>
                    <a:pt x="715" y="1875"/>
                    <a:pt x="852" y="972"/>
                    <a:pt x="1028" y="77"/>
                  </a:cubicBezTo>
                  <a:cubicBezTo>
                    <a:pt x="1030" y="67"/>
                    <a:pt x="1036" y="61"/>
                    <a:pt x="1044" y="58"/>
                  </a:cubicBezTo>
                  <a:cubicBezTo>
                    <a:pt x="994" y="39"/>
                    <a:pt x="946" y="21"/>
                    <a:pt x="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1635600" y="2282650"/>
              <a:ext cx="47975" cy="107825"/>
            </a:xfrm>
            <a:custGeom>
              <a:avLst/>
              <a:gdLst/>
              <a:ahLst/>
              <a:cxnLst/>
              <a:rect l="l" t="t" r="r" b="b"/>
              <a:pathLst>
                <a:path w="1919" h="4313" extrusionOk="0">
                  <a:moveTo>
                    <a:pt x="1841" y="0"/>
                  </a:moveTo>
                  <a:cubicBezTo>
                    <a:pt x="1840" y="12"/>
                    <a:pt x="1835" y="25"/>
                    <a:pt x="1823" y="33"/>
                  </a:cubicBezTo>
                  <a:cubicBezTo>
                    <a:pt x="1478" y="229"/>
                    <a:pt x="1225" y="522"/>
                    <a:pt x="1018" y="854"/>
                  </a:cubicBezTo>
                  <a:cubicBezTo>
                    <a:pt x="797" y="1213"/>
                    <a:pt x="613" y="1598"/>
                    <a:pt x="463" y="1991"/>
                  </a:cubicBezTo>
                  <a:cubicBezTo>
                    <a:pt x="180" y="2734"/>
                    <a:pt x="26" y="3520"/>
                    <a:pt x="1" y="4313"/>
                  </a:cubicBezTo>
                  <a:cubicBezTo>
                    <a:pt x="251" y="3998"/>
                    <a:pt x="502" y="3684"/>
                    <a:pt x="753" y="3370"/>
                  </a:cubicBezTo>
                  <a:cubicBezTo>
                    <a:pt x="1003" y="3053"/>
                    <a:pt x="1253" y="2734"/>
                    <a:pt x="1448" y="2379"/>
                  </a:cubicBezTo>
                  <a:cubicBezTo>
                    <a:pt x="1656" y="2003"/>
                    <a:pt x="1764" y="1611"/>
                    <a:pt x="1778" y="1180"/>
                  </a:cubicBezTo>
                  <a:cubicBezTo>
                    <a:pt x="1789" y="849"/>
                    <a:pt x="1777" y="512"/>
                    <a:pt x="1866" y="192"/>
                  </a:cubicBezTo>
                  <a:lnTo>
                    <a:pt x="1866" y="192"/>
                  </a:lnTo>
                  <a:cubicBezTo>
                    <a:pt x="1448" y="817"/>
                    <a:pt x="1139" y="1513"/>
                    <a:pt x="948" y="2241"/>
                  </a:cubicBezTo>
                  <a:cubicBezTo>
                    <a:pt x="946" y="2247"/>
                    <a:pt x="942" y="2250"/>
                    <a:pt x="937" y="2250"/>
                  </a:cubicBezTo>
                  <a:cubicBezTo>
                    <a:pt x="930" y="2250"/>
                    <a:pt x="922" y="2244"/>
                    <a:pt x="924" y="2235"/>
                  </a:cubicBezTo>
                  <a:cubicBezTo>
                    <a:pt x="1088" y="1480"/>
                    <a:pt x="1397" y="767"/>
                    <a:pt x="1827" y="126"/>
                  </a:cubicBezTo>
                  <a:cubicBezTo>
                    <a:pt x="1834" y="115"/>
                    <a:pt x="1845" y="110"/>
                    <a:pt x="1855" y="110"/>
                  </a:cubicBezTo>
                  <a:cubicBezTo>
                    <a:pt x="1868" y="110"/>
                    <a:pt x="1881" y="117"/>
                    <a:pt x="1888" y="128"/>
                  </a:cubicBezTo>
                  <a:cubicBezTo>
                    <a:pt x="1898" y="98"/>
                    <a:pt x="1906" y="69"/>
                    <a:pt x="1919" y="40"/>
                  </a:cubicBezTo>
                  <a:cubicBezTo>
                    <a:pt x="1891" y="28"/>
                    <a:pt x="1866" y="13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1616275" y="2106025"/>
              <a:ext cx="63900" cy="91350"/>
            </a:xfrm>
            <a:custGeom>
              <a:avLst/>
              <a:gdLst/>
              <a:ahLst/>
              <a:cxnLst/>
              <a:rect l="l" t="t" r="r" b="b"/>
              <a:pathLst>
                <a:path w="2556" h="3654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311"/>
                    <a:pt x="106" y="622"/>
                    <a:pt x="183" y="929"/>
                  </a:cubicBezTo>
                  <a:lnTo>
                    <a:pt x="184" y="930"/>
                  </a:lnTo>
                  <a:cubicBezTo>
                    <a:pt x="209" y="946"/>
                    <a:pt x="212" y="977"/>
                    <a:pt x="202" y="1001"/>
                  </a:cubicBezTo>
                  <a:cubicBezTo>
                    <a:pt x="219" y="1066"/>
                    <a:pt x="234" y="1130"/>
                    <a:pt x="254" y="1195"/>
                  </a:cubicBezTo>
                  <a:cubicBezTo>
                    <a:pt x="321" y="1420"/>
                    <a:pt x="400" y="1641"/>
                    <a:pt x="502" y="1853"/>
                  </a:cubicBezTo>
                  <a:cubicBezTo>
                    <a:pt x="580" y="2012"/>
                    <a:pt x="679" y="2158"/>
                    <a:pt x="766" y="2312"/>
                  </a:cubicBezTo>
                  <a:cubicBezTo>
                    <a:pt x="1336" y="2646"/>
                    <a:pt x="1840" y="3070"/>
                    <a:pt x="2197" y="3653"/>
                  </a:cubicBezTo>
                  <a:cubicBezTo>
                    <a:pt x="2241" y="3610"/>
                    <a:pt x="2288" y="3568"/>
                    <a:pt x="2337" y="3527"/>
                  </a:cubicBezTo>
                  <a:cubicBezTo>
                    <a:pt x="2310" y="3494"/>
                    <a:pt x="2289" y="3451"/>
                    <a:pt x="2273" y="3428"/>
                  </a:cubicBezTo>
                  <a:cubicBezTo>
                    <a:pt x="2145" y="3233"/>
                    <a:pt x="2034" y="3026"/>
                    <a:pt x="1923" y="2822"/>
                  </a:cubicBezTo>
                  <a:cubicBezTo>
                    <a:pt x="1699" y="2407"/>
                    <a:pt x="1482" y="1983"/>
                    <a:pt x="1135" y="1656"/>
                  </a:cubicBezTo>
                  <a:cubicBezTo>
                    <a:pt x="1123" y="1644"/>
                    <a:pt x="1134" y="1628"/>
                    <a:pt x="1147" y="1628"/>
                  </a:cubicBezTo>
                  <a:cubicBezTo>
                    <a:pt x="1151" y="1628"/>
                    <a:pt x="1155" y="1629"/>
                    <a:pt x="1159" y="1632"/>
                  </a:cubicBezTo>
                  <a:cubicBezTo>
                    <a:pt x="1431" y="1881"/>
                    <a:pt x="1641" y="2191"/>
                    <a:pt x="1826" y="2507"/>
                  </a:cubicBezTo>
                  <a:cubicBezTo>
                    <a:pt x="1923" y="2675"/>
                    <a:pt x="2014" y="2846"/>
                    <a:pt x="2109" y="3014"/>
                  </a:cubicBezTo>
                  <a:cubicBezTo>
                    <a:pt x="2155" y="3092"/>
                    <a:pt x="2202" y="3171"/>
                    <a:pt x="2250" y="3250"/>
                  </a:cubicBezTo>
                  <a:cubicBezTo>
                    <a:pt x="2274" y="3287"/>
                    <a:pt x="2299" y="3326"/>
                    <a:pt x="2324" y="3363"/>
                  </a:cubicBezTo>
                  <a:cubicBezTo>
                    <a:pt x="2338" y="3384"/>
                    <a:pt x="2352" y="3406"/>
                    <a:pt x="2367" y="3426"/>
                  </a:cubicBezTo>
                  <a:cubicBezTo>
                    <a:pt x="2370" y="3432"/>
                    <a:pt x="2383" y="3458"/>
                    <a:pt x="2393" y="3482"/>
                  </a:cubicBezTo>
                  <a:cubicBezTo>
                    <a:pt x="2444" y="3445"/>
                    <a:pt x="2500" y="3406"/>
                    <a:pt x="2556" y="3371"/>
                  </a:cubicBezTo>
                  <a:cubicBezTo>
                    <a:pt x="2268" y="1927"/>
                    <a:pt x="1319" y="66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1671250" y="2279250"/>
              <a:ext cx="8675" cy="7625"/>
            </a:xfrm>
            <a:custGeom>
              <a:avLst/>
              <a:gdLst/>
              <a:ahLst/>
              <a:cxnLst/>
              <a:rect l="l" t="t" r="r" b="b"/>
              <a:pathLst>
                <a:path w="347" h="305" extrusionOk="0">
                  <a:moveTo>
                    <a:pt x="201" y="1"/>
                  </a:moveTo>
                  <a:cubicBezTo>
                    <a:pt x="135" y="102"/>
                    <a:pt x="68" y="204"/>
                    <a:pt x="0" y="304"/>
                  </a:cubicBezTo>
                  <a:cubicBezTo>
                    <a:pt x="104" y="220"/>
                    <a:pt x="218" y="148"/>
                    <a:pt x="346" y="97"/>
                  </a:cubicBezTo>
                  <a:cubicBezTo>
                    <a:pt x="296" y="66"/>
                    <a:pt x="248" y="34"/>
                    <a:pt x="201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1572025" y="2265050"/>
              <a:ext cx="99325" cy="78275"/>
            </a:xfrm>
            <a:custGeom>
              <a:avLst/>
              <a:gdLst/>
              <a:ahLst/>
              <a:cxnLst/>
              <a:rect l="l" t="t" r="r" b="b"/>
              <a:pathLst>
                <a:path w="3973" h="3131" extrusionOk="0">
                  <a:moveTo>
                    <a:pt x="3630" y="0"/>
                  </a:moveTo>
                  <a:cubicBezTo>
                    <a:pt x="3229" y="95"/>
                    <a:pt x="2837" y="195"/>
                    <a:pt x="2461" y="374"/>
                  </a:cubicBezTo>
                  <a:cubicBezTo>
                    <a:pt x="2083" y="553"/>
                    <a:pt x="1729" y="788"/>
                    <a:pt x="1419" y="1071"/>
                  </a:cubicBezTo>
                  <a:cubicBezTo>
                    <a:pt x="1415" y="1075"/>
                    <a:pt x="1412" y="1079"/>
                    <a:pt x="1408" y="1082"/>
                  </a:cubicBezTo>
                  <a:cubicBezTo>
                    <a:pt x="1403" y="1101"/>
                    <a:pt x="1390" y="1118"/>
                    <a:pt x="1367" y="1122"/>
                  </a:cubicBezTo>
                  <a:cubicBezTo>
                    <a:pt x="772" y="1684"/>
                    <a:pt x="370" y="2406"/>
                    <a:pt x="1" y="3130"/>
                  </a:cubicBezTo>
                  <a:cubicBezTo>
                    <a:pt x="1546" y="2629"/>
                    <a:pt x="3245" y="1999"/>
                    <a:pt x="3965" y="420"/>
                  </a:cubicBezTo>
                  <a:cubicBezTo>
                    <a:pt x="3967" y="415"/>
                    <a:pt x="3970" y="413"/>
                    <a:pt x="3972" y="410"/>
                  </a:cubicBezTo>
                  <a:cubicBezTo>
                    <a:pt x="3948" y="388"/>
                    <a:pt x="3927" y="367"/>
                    <a:pt x="3905" y="345"/>
                  </a:cubicBezTo>
                  <a:cubicBezTo>
                    <a:pt x="3793" y="497"/>
                    <a:pt x="3649" y="628"/>
                    <a:pt x="3507" y="750"/>
                  </a:cubicBezTo>
                  <a:cubicBezTo>
                    <a:pt x="3349" y="887"/>
                    <a:pt x="3182" y="1013"/>
                    <a:pt x="3010" y="1130"/>
                  </a:cubicBezTo>
                  <a:cubicBezTo>
                    <a:pt x="2639" y="1387"/>
                    <a:pt x="2242" y="1602"/>
                    <a:pt x="1842" y="1808"/>
                  </a:cubicBezTo>
                  <a:cubicBezTo>
                    <a:pt x="1840" y="1809"/>
                    <a:pt x="1838" y="1810"/>
                    <a:pt x="1837" y="1810"/>
                  </a:cubicBezTo>
                  <a:cubicBezTo>
                    <a:pt x="1828" y="1810"/>
                    <a:pt x="1822" y="1797"/>
                    <a:pt x="1832" y="1791"/>
                  </a:cubicBezTo>
                  <a:cubicBezTo>
                    <a:pt x="2204" y="1570"/>
                    <a:pt x="2580" y="1354"/>
                    <a:pt x="2937" y="1109"/>
                  </a:cubicBezTo>
                  <a:cubicBezTo>
                    <a:pt x="3124" y="981"/>
                    <a:pt x="3304" y="843"/>
                    <a:pt x="3474" y="694"/>
                  </a:cubicBezTo>
                  <a:cubicBezTo>
                    <a:pt x="3613" y="572"/>
                    <a:pt x="3736" y="435"/>
                    <a:pt x="3868" y="307"/>
                  </a:cubicBezTo>
                  <a:cubicBezTo>
                    <a:pt x="3779" y="213"/>
                    <a:pt x="3699" y="111"/>
                    <a:pt x="3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1582725" y="2145775"/>
              <a:ext cx="85975" cy="60650"/>
            </a:xfrm>
            <a:custGeom>
              <a:avLst/>
              <a:gdLst/>
              <a:ahLst/>
              <a:cxnLst/>
              <a:rect l="l" t="t" r="r" b="b"/>
              <a:pathLst>
                <a:path w="3439" h="2426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598"/>
                    <a:pt x="570" y="1218"/>
                    <a:pt x="1108" y="1616"/>
                  </a:cubicBezTo>
                  <a:cubicBezTo>
                    <a:pt x="1418" y="1846"/>
                    <a:pt x="1782" y="1986"/>
                    <a:pt x="2145" y="2112"/>
                  </a:cubicBezTo>
                  <a:cubicBezTo>
                    <a:pt x="2506" y="2238"/>
                    <a:pt x="2867" y="2361"/>
                    <a:pt x="3246" y="2426"/>
                  </a:cubicBezTo>
                  <a:cubicBezTo>
                    <a:pt x="3278" y="2374"/>
                    <a:pt x="3314" y="2326"/>
                    <a:pt x="3349" y="2278"/>
                  </a:cubicBezTo>
                  <a:lnTo>
                    <a:pt x="3349" y="2278"/>
                  </a:lnTo>
                  <a:cubicBezTo>
                    <a:pt x="3344" y="2282"/>
                    <a:pt x="3338" y="2285"/>
                    <a:pt x="3331" y="2285"/>
                  </a:cubicBezTo>
                  <a:cubicBezTo>
                    <a:pt x="3326" y="2285"/>
                    <a:pt x="3322" y="2284"/>
                    <a:pt x="3317" y="2282"/>
                  </a:cubicBezTo>
                  <a:cubicBezTo>
                    <a:pt x="3178" y="2213"/>
                    <a:pt x="3052" y="2102"/>
                    <a:pt x="2922" y="2013"/>
                  </a:cubicBezTo>
                  <a:cubicBezTo>
                    <a:pt x="2798" y="1930"/>
                    <a:pt x="2673" y="1848"/>
                    <a:pt x="2547" y="1768"/>
                  </a:cubicBezTo>
                  <a:cubicBezTo>
                    <a:pt x="2286" y="1604"/>
                    <a:pt x="2022" y="1443"/>
                    <a:pt x="1757" y="1287"/>
                  </a:cubicBezTo>
                  <a:cubicBezTo>
                    <a:pt x="1747" y="1282"/>
                    <a:pt x="1753" y="1269"/>
                    <a:pt x="1762" y="1269"/>
                  </a:cubicBezTo>
                  <a:cubicBezTo>
                    <a:pt x="1763" y="1269"/>
                    <a:pt x="1765" y="1270"/>
                    <a:pt x="1766" y="1270"/>
                  </a:cubicBezTo>
                  <a:cubicBezTo>
                    <a:pt x="2045" y="1415"/>
                    <a:pt x="2318" y="1568"/>
                    <a:pt x="2585" y="1733"/>
                  </a:cubicBezTo>
                  <a:cubicBezTo>
                    <a:pt x="2717" y="1814"/>
                    <a:pt x="2848" y="1894"/>
                    <a:pt x="2978" y="1978"/>
                  </a:cubicBezTo>
                  <a:cubicBezTo>
                    <a:pt x="3103" y="2057"/>
                    <a:pt x="3248" y="2131"/>
                    <a:pt x="3354" y="2235"/>
                  </a:cubicBezTo>
                  <a:cubicBezTo>
                    <a:pt x="3365" y="2243"/>
                    <a:pt x="3365" y="2254"/>
                    <a:pt x="3361" y="2265"/>
                  </a:cubicBezTo>
                  <a:cubicBezTo>
                    <a:pt x="3387" y="2232"/>
                    <a:pt x="3412" y="2200"/>
                    <a:pt x="3439" y="2169"/>
                  </a:cubicBezTo>
                  <a:cubicBezTo>
                    <a:pt x="2705" y="937"/>
                    <a:pt x="1302" y="4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1593875" y="2298775"/>
              <a:ext cx="66700" cy="70725"/>
            </a:xfrm>
            <a:custGeom>
              <a:avLst/>
              <a:gdLst/>
              <a:ahLst/>
              <a:cxnLst/>
              <a:rect l="l" t="t" r="r" b="b"/>
              <a:pathLst>
                <a:path w="2668" h="2829" extrusionOk="0">
                  <a:moveTo>
                    <a:pt x="2667" y="0"/>
                  </a:moveTo>
                  <a:cubicBezTo>
                    <a:pt x="2176" y="574"/>
                    <a:pt x="1517" y="983"/>
                    <a:pt x="811" y="1304"/>
                  </a:cubicBezTo>
                  <a:cubicBezTo>
                    <a:pt x="729" y="1434"/>
                    <a:pt x="624" y="1552"/>
                    <a:pt x="539" y="1679"/>
                  </a:cubicBezTo>
                  <a:cubicBezTo>
                    <a:pt x="456" y="1801"/>
                    <a:pt x="379" y="1926"/>
                    <a:pt x="309" y="2057"/>
                  </a:cubicBezTo>
                  <a:cubicBezTo>
                    <a:pt x="178" y="2302"/>
                    <a:pt x="76" y="2561"/>
                    <a:pt x="0" y="2829"/>
                  </a:cubicBezTo>
                  <a:cubicBezTo>
                    <a:pt x="303" y="2796"/>
                    <a:pt x="602" y="2721"/>
                    <a:pt x="885" y="2606"/>
                  </a:cubicBezTo>
                  <a:cubicBezTo>
                    <a:pt x="1042" y="2541"/>
                    <a:pt x="1195" y="2463"/>
                    <a:pt x="1339" y="2374"/>
                  </a:cubicBezTo>
                  <a:cubicBezTo>
                    <a:pt x="1481" y="2287"/>
                    <a:pt x="1608" y="2184"/>
                    <a:pt x="1745" y="2091"/>
                  </a:cubicBezTo>
                  <a:cubicBezTo>
                    <a:pt x="1749" y="2088"/>
                    <a:pt x="1752" y="2087"/>
                    <a:pt x="1756" y="2086"/>
                  </a:cubicBezTo>
                  <a:cubicBezTo>
                    <a:pt x="1833" y="1787"/>
                    <a:pt x="1926" y="1491"/>
                    <a:pt x="2041" y="1204"/>
                  </a:cubicBezTo>
                  <a:cubicBezTo>
                    <a:pt x="2124" y="999"/>
                    <a:pt x="2215" y="794"/>
                    <a:pt x="2317" y="596"/>
                  </a:cubicBezTo>
                  <a:lnTo>
                    <a:pt x="2317" y="596"/>
                  </a:lnTo>
                  <a:cubicBezTo>
                    <a:pt x="2057" y="928"/>
                    <a:pt x="1786" y="1248"/>
                    <a:pt x="1501" y="1552"/>
                  </a:cubicBezTo>
                  <a:cubicBezTo>
                    <a:pt x="1499" y="1554"/>
                    <a:pt x="1496" y="1555"/>
                    <a:pt x="1494" y="1555"/>
                  </a:cubicBezTo>
                  <a:cubicBezTo>
                    <a:pt x="1488" y="1555"/>
                    <a:pt x="1483" y="1546"/>
                    <a:pt x="1488" y="1539"/>
                  </a:cubicBezTo>
                  <a:cubicBezTo>
                    <a:pt x="1798" y="1145"/>
                    <a:pt x="2115" y="758"/>
                    <a:pt x="2415" y="355"/>
                  </a:cubicBezTo>
                  <a:cubicBezTo>
                    <a:pt x="2484" y="262"/>
                    <a:pt x="2549" y="168"/>
                    <a:pt x="2617" y="74"/>
                  </a:cubicBezTo>
                  <a:cubicBezTo>
                    <a:pt x="2620" y="69"/>
                    <a:pt x="2622" y="65"/>
                    <a:pt x="2627" y="60"/>
                  </a:cubicBezTo>
                  <a:cubicBezTo>
                    <a:pt x="2640" y="39"/>
                    <a:pt x="2654" y="19"/>
                    <a:pt x="2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1544100" y="2246750"/>
              <a:ext cx="117200" cy="48225"/>
            </a:xfrm>
            <a:custGeom>
              <a:avLst/>
              <a:gdLst/>
              <a:ahLst/>
              <a:cxnLst/>
              <a:rect l="l" t="t" r="r" b="b"/>
              <a:pathLst>
                <a:path w="4688" h="1929" extrusionOk="0">
                  <a:moveTo>
                    <a:pt x="4474" y="1"/>
                  </a:moveTo>
                  <a:cubicBezTo>
                    <a:pt x="4160" y="151"/>
                    <a:pt x="3913" y="425"/>
                    <a:pt x="3603" y="587"/>
                  </a:cubicBezTo>
                  <a:cubicBezTo>
                    <a:pt x="3268" y="760"/>
                    <a:pt x="2899" y="847"/>
                    <a:pt x="2526" y="889"/>
                  </a:cubicBezTo>
                  <a:cubicBezTo>
                    <a:pt x="2327" y="910"/>
                    <a:pt x="2128" y="918"/>
                    <a:pt x="1929" y="918"/>
                  </a:cubicBezTo>
                  <a:cubicBezTo>
                    <a:pt x="1649" y="918"/>
                    <a:pt x="1369" y="903"/>
                    <a:pt x="1089" y="891"/>
                  </a:cubicBezTo>
                  <a:cubicBezTo>
                    <a:pt x="894" y="1063"/>
                    <a:pt x="692" y="1226"/>
                    <a:pt x="503" y="1405"/>
                  </a:cubicBezTo>
                  <a:cubicBezTo>
                    <a:pt x="327" y="1571"/>
                    <a:pt x="161" y="1748"/>
                    <a:pt x="1" y="1929"/>
                  </a:cubicBezTo>
                  <a:cubicBezTo>
                    <a:pt x="384" y="1898"/>
                    <a:pt x="768" y="1865"/>
                    <a:pt x="1152" y="1835"/>
                  </a:cubicBezTo>
                  <a:cubicBezTo>
                    <a:pt x="1566" y="1802"/>
                    <a:pt x="1983" y="1747"/>
                    <a:pt x="2396" y="1736"/>
                  </a:cubicBezTo>
                  <a:cubicBezTo>
                    <a:pt x="2423" y="1710"/>
                    <a:pt x="2450" y="1685"/>
                    <a:pt x="2479" y="1660"/>
                  </a:cubicBezTo>
                  <a:cubicBezTo>
                    <a:pt x="3075" y="1132"/>
                    <a:pt x="3880" y="704"/>
                    <a:pt x="4687" y="632"/>
                  </a:cubicBezTo>
                  <a:cubicBezTo>
                    <a:pt x="4668" y="595"/>
                    <a:pt x="4647" y="557"/>
                    <a:pt x="4629" y="517"/>
                  </a:cubicBezTo>
                  <a:cubicBezTo>
                    <a:pt x="4615" y="488"/>
                    <a:pt x="4605" y="459"/>
                    <a:pt x="4593" y="430"/>
                  </a:cubicBezTo>
                  <a:cubicBezTo>
                    <a:pt x="4230" y="627"/>
                    <a:pt x="3818" y="770"/>
                    <a:pt x="3428" y="891"/>
                  </a:cubicBezTo>
                  <a:cubicBezTo>
                    <a:pt x="2995" y="1025"/>
                    <a:pt x="2554" y="1122"/>
                    <a:pt x="2104" y="1181"/>
                  </a:cubicBezTo>
                  <a:cubicBezTo>
                    <a:pt x="2104" y="1181"/>
                    <a:pt x="2103" y="1181"/>
                    <a:pt x="2103" y="1181"/>
                  </a:cubicBezTo>
                  <a:cubicBezTo>
                    <a:pt x="2095" y="1181"/>
                    <a:pt x="2093" y="1165"/>
                    <a:pt x="2102" y="1164"/>
                  </a:cubicBezTo>
                  <a:cubicBezTo>
                    <a:pt x="2537" y="1082"/>
                    <a:pt x="2968" y="973"/>
                    <a:pt x="3387" y="833"/>
                  </a:cubicBezTo>
                  <a:cubicBezTo>
                    <a:pt x="3794" y="699"/>
                    <a:pt x="4173" y="516"/>
                    <a:pt x="4562" y="346"/>
                  </a:cubicBezTo>
                  <a:cubicBezTo>
                    <a:pt x="4523" y="233"/>
                    <a:pt x="4493" y="118"/>
                    <a:pt x="44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1547525" y="21821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1151" y="1"/>
                  </a:moveTo>
                  <a:cubicBezTo>
                    <a:pt x="1115" y="1"/>
                    <a:pt x="1078" y="1"/>
                    <a:pt x="1042" y="1"/>
                  </a:cubicBezTo>
                  <a:cubicBezTo>
                    <a:pt x="693" y="7"/>
                    <a:pt x="345" y="39"/>
                    <a:pt x="0" y="91"/>
                  </a:cubicBezTo>
                  <a:cubicBezTo>
                    <a:pt x="170" y="238"/>
                    <a:pt x="345" y="380"/>
                    <a:pt x="525" y="513"/>
                  </a:cubicBezTo>
                  <a:cubicBezTo>
                    <a:pt x="715" y="653"/>
                    <a:pt x="930" y="776"/>
                    <a:pt x="1103" y="934"/>
                  </a:cubicBezTo>
                  <a:cubicBezTo>
                    <a:pt x="1320" y="909"/>
                    <a:pt x="1537" y="896"/>
                    <a:pt x="1755" y="896"/>
                  </a:cubicBezTo>
                  <a:cubicBezTo>
                    <a:pt x="1881" y="896"/>
                    <a:pt x="2006" y="900"/>
                    <a:pt x="2132" y="909"/>
                  </a:cubicBezTo>
                  <a:cubicBezTo>
                    <a:pt x="2908" y="963"/>
                    <a:pt x="3716" y="1169"/>
                    <a:pt x="4384" y="1582"/>
                  </a:cubicBezTo>
                  <a:cubicBezTo>
                    <a:pt x="4399" y="1526"/>
                    <a:pt x="4417" y="1470"/>
                    <a:pt x="4436" y="1416"/>
                  </a:cubicBezTo>
                  <a:lnTo>
                    <a:pt x="4436" y="1416"/>
                  </a:lnTo>
                  <a:cubicBezTo>
                    <a:pt x="4434" y="1417"/>
                    <a:pt x="4433" y="1418"/>
                    <a:pt x="4431" y="1418"/>
                  </a:cubicBezTo>
                  <a:cubicBezTo>
                    <a:pt x="4431" y="1418"/>
                    <a:pt x="4430" y="1418"/>
                    <a:pt x="4429" y="1418"/>
                  </a:cubicBezTo>
                  <a:cubicBezTo>
                    <a:pt x="4224" y="1399"/>
                    <a:pt x="4008" y="1305"/>
                    <a:pt x="3812" y="1243"/>
                  </a:cubicBezTo>
                  <a:cubicBezTo>
                    <a:pt x="3596" y="1174"/>
                    <a:pt x="3380" y="1100"/>
                    <a:pt x="3165" y="1027"/>
                  </a:cubicBezTo>
                  <a:cubicBezTo>
                    <a:pt x="2734" y="880"/>
                    <a:pt x="2306" y="727"/>
                    <a:pt x="1884" y="561"/>
                  </a:cubicBezTo>
                  <a:cubicBezTo>
                    <a:pt x="1870" y="556"/>
                    <a:pt x="1874" y="536"/>
                    <a:pt x="1886" y="536"/>
                  </a:cubicBezTo>
                  <a:cubicBezTo>
                    <a:pt x="1887" y="536"/>
                    <a:pt x="1889" y="536"/>
                    <a:pt x="1890" y="536"/>
                  </a:cubicBezTo>
                  <a:cubicBezTo>
                    <a:pt x="2319" y="684"/>
                    <a:pt x="2750" y="830"/>
                    <a:pt x="3182" y="965"/>
                  </a:cubicBezTo>
                  <a:cubicBezTo>
                    <a:pt x="3399" y="1034"/>
                    <a:pt x="3617" y="1098"/>
                    <a:pt x="3834" y="1162"/>
                  </a:cubicBezTo>
                  <a:cubicBezTo>
                    <a:pt x="4033" y="1221"/>
                    <a:pt x="4261" y="1258"/>
                    <a:pt x="4447" y="1352"/>
                  </a:cubicBezTo>
                  <a:cubicBezTo>
                    <a:pt x="4451" y="1354"/>
                    <a:pt x="4453" y="1360"/>
                    <a:pt x="4457" y="1363"/>
                  </a:cubicBezTo>
                  <a:cubicBezTo>
                    <a:pt x="4494" y="1265"/>
                    <a:pt x="4540" y="1170"/>
                    <a:pt x="4591" y="1078"/>
                  </a:cubicBezTo>
                  <a:cubicBezTo>
                    <a:pt x="4208" y="1041"/>
                    <a:pt x="3835" y="905"/>
                    <a:pt x="3474" y="783"/>
                  </a:cubicBezTo>
                  <a:cubicBezTo>
                    <a:pt x="3106" y="658"/>
                    <a:pt x="2737" y="510"/>
                    <a:pt x="2424" y="277"/>
                  </a:cubicBezTo>
                  <a:cubicBezTo>
                    <a:pt x="2331" y="208"/>
                    <a:pt x="2248" y="134"/>
                    <a:pt x="2168" y="54"/>
                  </a:cubicBezTo>
                  <a:cubicBezTo>
                    <a:pt x="2144" y="56"/>
                    <a:pt x="2120" y="57"/>
                    <a:pt x="2096" y="57"/>
                  </a:cubicBezTo>
                  <a:cubicBezTo>
                    <a:pt x="1935" y="57"/>
                    <a:pt x="1765" y="23"/>
                    <a:pt x="1608" y="13"/>
                  </a:cubicBezTo>
                  <a:cubicBezTo>
                    <a:pt x="1456" y="4"/>
                    <a:pt x="1304" y="1"/>
                    <a:pt x="1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1637750" y="2088500"/>
              <a:ext cx="25750" cy="53975"/>
            </a:xfrm>
            <a:custGeom>
              <a:avLst/>
              <a:gdLst/>
              <a:ahLst/>
              <a:cxnLst/>
              <a:rect l="l" t="t" r="r" b="b"/>
              <a:pathLst>
                <a:path w="1030" h="2159" extrusionOk="0">
                  <a:moveTo>
                    <a:pt x="49" y="0"/>
                  </a:moveTo>
                  <a:cubicBezTo>
                    <a:pt x="32" y="184"/>
                    <a:pt x="20" y="368"/>
                    <a:pt x="15" y="552"/>
                  </a:cubicBezTo>
                  <a:cubicBezTo>
                    <a:pt x="12" y="656"/>
                    <a:pt x="12" y="759"/>
                    <a:pt x="10" y="862"/>
                  </a:cubicBezTo>
                  <a:cubicBezTo>
                    <a:pt x="10" y="915"/>
                    <a:pt x="9" y="971"/>
                    <a:pt x="7" y="1024"/>
                  </a:cubicBezTo>
                  <a:cubicBezTo>
                    <a:pt x="6" y="1046"/>
                    <a:pt x="2" y="1068"/>
                    <a:pt x="0" y="1089"/>
                  </a:cubicBezTo>
                  <a:cubicBezTo>
                    <a:pt x="394" y="1392"/>
                    <a:pt x="742" y="1752"/>
                    <a:pt x="1029" y="2158"/>
                  </a:cubicBezTo>
                  <a:cubicBezTo>
                    <a:pt x="875" y="1651"/>
                    <a:pt x="828" y="1103"/>
                    <a:pt x="848" y="565"/>
                  </a:cubicBezTo>
                  <a:cubicBezTo>
                    <a:pt x="787" y="525"/>
                    <a:pt x="735" y="463"/>
                    <a:pt x="682" y="418"/>
                  </a:cubicBezTo>
                  <a:cubicBezTo>
                    <a:pt x="610" y="357"/>
                    <a:pt x="537" y="299"/>
                    <a:pt x="459" y="244"/>
                  </a:cubicBezTo>
                  <a:cubicBezTo>
                    <a:pt x="329" y="153"/>
                    <a:pt x="191" y="72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1545300" y="2208275"/>
              <a:ext cx="111200" cy="34700"/>
            </a:xfrm>
            <a:custGeom>
              <a:avLst/>
              <a:gdLst/>
              <a:ahLst/>
              <a:cxnLst/>
              <a:rect l="l" t="t" r="r" b="b"/>
              <a:pathLst>
                <a:path w="4448" h="1388" extrusionOk="0">
                  <a:moveTo>
                    <a:pt x="1845" y="1"/>
                  </a:moveTo>
                  <a:cubicBezTo>
                    <a:pt x="1217" y="1"/>
                    <a:pt x="593" y="109"/>
                    <a:pt x="0" y="324"/>
                  </a:cubicBezTo>
                  <a:cubicBezTo>
                    <a:pt x="344" y="511"/>
                    <a:pt x="685" y="701"/>
                    <a:pt x="1029" y="884"/>
                  </a:cubicBezTo>
                  <a:cubicBezTo>
                    <a:pt x="1381" y="1072"/>
                    <a:pt x="1742" y="1237"/>
                    <a:pt x="2134" y="1319"/>
                  </a:cubicBezTo>
                  <a:cubicBezTo>
                    <a:pt x="2351" y="1365"/>
                    <a:pt x="2572" y="1387"/>
                    <a:pt x="2792" y="1387"/>
                  </a:cubicBezTo>
                  <a:cubicBezTo>
                    <a:pt x="3337" y="1387"/>
                    <a:pt x="3880" y="1251"/>
                    <a:pt x="4360" y="990"/>
                  </a:cubicBezTo>
                  <a:cubicBezTo>
                    <a:pt x="4372" y="981"/>
                    <a:pt x="4386" y="980"/>
                    <a:pt x="4400" y="980"/>
                  </a:cubicBezTo>
                  <a:cubicBezTo>
                    <a:pt x="4403" y="929"/>
                    <a:pt x="4409" y="876"/>
                    <a:pt x="4416" y="825"/>
                  </a:cubicBezTo>
                  <a:cubicBezTo>
                    <a:pt x="3572" y="700"/>
                    <a:pt x="2730" y="608"/>
                    <a:pt x="1877" y="577"/>
                  </a:cubicBezTo>
                  <a:cubicBezTo>
                    <a:pt x="1865" y="576"/>
                    <a:pt x="1865" y="557"/>
                    <a:pt x="1877" y="557"/>
                  </a:cubicBezTo>
                  <a:cubicBezTo>
                    <a:pt x="1922" y="556"/>
                    <a:pt x="1968" y="556"/>
                    <a:pt x="2014" y="556"/>
                  </a:cubicBezTo>
                  <a:cubicBezTo>
                    <a:pt x="2821" y="556"/>
                    <a:pt x="3635" y="609"/>
                    <a:pt x="4432" y="738"/>
                  </a:cubicBezTo>
                  <a:cubicBezTo>
                    <a:pt x="4436" y="708"/>
                    <a:pt x="4440" y="678"/>
                    <a:pt x="4447" y="648"/>
                  </a:cubicBezTo>
                  <a:cubicBezTo>
                    <a:pt x="3725" y="304"/>
                    <a:pt x="2982" y="61"/>
                    <a:pt x="2179" y="11"/>
                  </a:cubicBezTo>
                  <a:cubicBezTo>
                    <a:pt x="2068" y="4"/>
                    <a:pt x="1957" y="1"/>
                    <a:pt x="1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1543275" y="2236800"/>
              <a:ext cx="112200" cy="29575"/>
            </a:xfrm>
            <a:custGeom>
              <a:avLst/>
              <a:gdLst/>
              <a:ahLst/>
              <a:cxnLst/>
              <a:rect l="l" t="t" r="r" b="b"/>
              <a:pathLst>
                <a:path w="4488" h="1183" extrusionOk="0">
                  <a:moveTo>
                    <a:pt x="4473" y="0"/>
                  </a:moveTo>
                  <a:cubicBezTo>
                    <a:pt x="4463" y="5"/>
                    <a:pt x="4451" y="11"/>
                    <a:pt x="4442" y="16"/>
                  </a:cubicBezTo>
                  <a:cubicBezTo>
                    <a:pt x="4439" y="18"/>
                    <a:pt x="4438" y="21"/>
                    <a:pt x="4434" y="22"/>
                  </a:cubicBezTo>
                  <a:cubicBezTo>
                    <a:pt x="3649" y="438"/>
                    <a:pt x="2757" y="674"/>
                    <a:pt x="1869" y="704"/>
                  </a:cubicBezTo>
                  <a:cubicBezTo>
                    <a:pt x="1857" y="704"/>
                    <a:pt x="1857" y="687"/>
                    <a:pt x="1869" y="686"/>
                  </a:cubicBezTo>
                  <a:cubicBezTo>
                    <a:pt x="2429" y="634"/>
                    <a:pt x="2970" y="517"/>
                    <a:pt x="3492" y="338"/>
                  </a:cubicBezTo>
                  <a:lnTo>
                    <a:pt x="3492" y="338"/>
                  </a:lnTo>
                  <a:cubicBezTo>
                    <a:pt x="3287" y="375"/>
                    <a:pt x="3079" y="394"/>
                    <a:pt x="2871" y="394"/>
                  </a:cubicBezTo>
                  <a:cubicBezTo>
                    <a:pt x="2666" y="394"/>
                    <a:pt x="2460" y="376"/>
                    <a:pt x="2257" y="339"/>
                  </a:cubicBezTo>
                  <a:cubicBezTo>
                    <a:pt x="1934" y="281"/>
                    <a:pt x="1629" y="166"/>
                    <a:pt x="1336" y="26"/>
                  </a:cubicBezTo>
                  <a:cubicBezTo>
                    <a:pt x="1059" y="189"/>
                    <a:pt x="787" y="341"/>
                    <a:pt x="544" y="554"/>
                  </a:cubicBezTo>
                  <a:cubicBezTo>
                    <a:pt x="336" y="736"/>
                    <a:pt x="155" y="945"/>
                    <a:pt x="0" y="1174"/>
                  </a:cubicBezTo>
                  <a:cubicBezTo>
                    <a:pt x="196" y="1154"/>
                    <a:pt x="392" y="1147"/>
                    <a:pt x="588" y="1147"/>
                  </a:cubicBezTo>
                  <a:cubicBezTo>
                    <a:pt x="766" y="1147"/>
                    <a:pt x="944" y="1152"/>
                    <a:pt x="1122" y="1159"/>
                  </a:cubicBezTo>
                  <a:cubicBezTo>
                    <a:pt x="1132" y="1153"/>
                    <a:pt x="1142" y="1146"/>
                    <a:pt x="1151" y="1139"/>
                  </a:cubicBezTo>
                  <a:cubicBezTo>
                    <a:pt x="1159" y="1135"/>
                    <a:pt x="1166" y="1133"/>
                    <a:pt x="1174" y="1133"/>
                  </a:cubicBezTo>
                  <a:cubicBezTo>
                    <a:pt x="1192" y="1133"/>
                    <a:pt x="1209" y="1146"/>
                    <a:pt x="1216" y="1162"/>
                  </a:cubicBezTo>
                  <a:cubicBezTo>
                    <a:pt x="1453" y="1172"/>
                    <a:pt x="1691" y="1183"/>
                    <a:pt x="1929" y="1183"/>
                  </a:cubicBezTo>
                  <a:cubicBezTo>
                    <a:pt x="2111" y="1183"/>
                    <a:pt x="2293" y="1177"/>
                    <a:pt x="2475" y="1160"/>
                  </a:cubicBezTo>
                  <a:cubicBezTo>
                    <a:pt x="2878" y="1124"/>
                    <a:pt x="3286" y="1030"/>
                    <a:pt x="3641" y="828"/>
                  </a:cubicBezTo>
                  <a:cubicBezTo>
                    <a:pt x="3936" y="660"/>
                    <a:pt x="4173" y="400"/>
                    <a:pt x="4488" y="267"/>
                  </a:cubicBezTo>
                  <a:cubicBezTo>
                    <a:pt x="4478" y="178"/>
                    <a:pt x="4473" y="90"/>
                    <a:pt x="4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1593825" y="2121200"/>
              <a:ext cx="36850" cy="39950"/>
            </a:xfrm>
            <a:custGeom>
              <a:avLst/>
              <a:gdLst/>
              <a:ahLst/>
              <a:cxnLst/>
              <a:rect l="l" t="t" r="r" b="b"/>
              <a:pathLst>
                <a:path w="1474" h="1598" extrusionOk="0">
                  <a:moveTo>
                    <a:pt x="0" y="1"/>
                  </a:moveTo>
                  <a:cubicBezTo>
                    <a:pt x="21" y="183"/>
                    <a:pt x="60" y="362"/>
                    <a:pt x="111" y="538"/>
                  </a:cubicBezTo>
                  <a:cubicBezTo>
                    <a:pt x="140" y="635"/>
                    <a:pt x="173" y="729"/>
                    <a:pt x="211" y="823"/>
                  </a:cubicBezTo>
                  <a:cubicBezTo>
                    <a:pt x="248" y="914"/>
                    <a:pt x="294" y="1002"/>
                    <a:pt x="328" y="1095"/>
                  </a:cubicBezTo>
                  <a:cubicBezTo>
                    <a:pt x="720" y="1240"/>
                    <a:pt x="1108" y="1402"/>
                    <a:pt x="1474" y="1597"/>
                  </a:cubicBezTo>
                  <a:cubicBezTo>
                    <a:pt x="1406" y="1496"/>
                    <a:pt x="1347" y="1386"/>
                    <a:pt x="1295" y="1284"/>
                  </a:cubicBezTo>
                  <a:cubicBezTo>
                    <a:pt x="1197" y="1090"/>
                    <a:pt x="1119" y="887"/>
                    <a:pt x="1053" y="680"/>
                  </a:cubicBezTo>
                  <a:cubicBezTo>
                    <a:pt x="1023" y="584"/>
                    <a:pt x="997" y="487"/>
                    <a:pt x="971" y="390"/>
                  </a:cubicBezTo>
                  <a:cubicBezTo>
                    <a:pt x="809" y="322"/>
                    <a:pt x="651" y="242"/>
                    <a:pt x="488" y="176"/>
                  </a:cubicBezTo>
                  <a:cubicBezTo>
                    <a:pt x="327" y="111"/>
                    <a:pt x="164" y="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1753900" y="2254600"/>
              <a:ext cx="127950" cy="48650"/>
            </a:xfrm>
            <a:custGeom>
              <a:avLst/>
              <a:gdLst/>
              <a:ahLst/>
              <a:cxnLst/>
              <a:rect l="l" t="t" r="r" b="b"/>
              <a:pathLst>
                <a:path w="5118" h="1946" extrusionOk="0">
                  <a:moveTo>
                    <a:pt x="72" y="1"/>
                  </a:moveTo>
                  <a:cubicBezTo>
                    <a:pt x="51" y="59"/>
                    <a:pt x="27" y="118"/>
                    <a:pt x="1" y="176"/>
                  </a:cubicBezTo>
                  <a:cubicBezTo>
                    <a:pt x="189" y="218"/>
                    <a:pt x="380" y="295"/>
                    <a:pt x="562" y="347"/>
                  </a:cubicBezTo>
                  <a:cubicBezTo>
                    <a:pt x="801" y="417"/>
                    <a:pt x="1039" y="486"/>
                    <a:pt x="1279" y="554"/>
                  </a:cubicBezTo>
                  <a:cubicBezTo>
                    <a:pt x="1773" y="694"/>
                    <a:pt x="2267" y="832"/>
                    <a:pt x="2761" y="974"/>
                  </a:cubicBezTo>
                  <a:cubicBezTo>
                    <a:pt x="2772" y="977"/>
                    <a:pt x="2768" y="990"/>
                    <a:pt x="2758" y="990"/>
                  </a:cubicBezTo>
                  <a:cubicBezTo>
                    <a:pt x="2758" y="990"/>
                    <a:pt x="2758" y="990"/>
                    <a:pt x="2757" y="990"/>
                  </a:cubicBezTo>
                  <a:cubicBezTo>
                    <a:pt x="2387" y="912"/>
                    <a:pt x="2018" y="826"/>
                    <a:pt x="1652" y="731"/>
                  </a:cubicBezTo>
                  <a:lnTo>
                    <a:pt x="1652" y="731"/>
                  </a:lnTo>
                  <a:cubicBezTo>
                    <a:pt x="2130" y="934"/>
                    <a:pt x="2556" y="1231"/>
                    <a:pt x="2927" y="1609"/>
                  </a:cubicBezTo>
                  <a:cubicBezTo>
                    <a:pt x="3035" y="1716"/>
                    <a:pt x="3137" y="1830"/>
                    <a:pt x="3235" y="1946"/>
                  </a:cubicBezTo>
                  <a:cubicBezTo>
                    <a:pt x="3396" y="1928"/>
                    <a:pt x="3560" y="1932"/>
                    <a:pt x="3720" y="1914"/>
                  </a:cubicBezTo>
                  <a:cubicBezTo>
                    <a:pt x="3893" y="1898"/>
                    <a:pt x="4064" y="1872"/>
                    <a:pt x="4233" y="1834"/>
                  </a:cubicBezTo>
                  <a:cubicBezTo>
                    <a:pt x="4537" y="1767"/>
                    <a:pt x="4834" y="1666"/>
                    <a:pt x="5117" y="1537"/>
                  </a:cubicBezTo>
                  <a:cubicBezTo>
                    <a:pt x="4893" y="1376"/>
                    <a:pt x="4664" y="1225"/>
                    <a:pt x="4428" y="1083"/>
                  </a:cubicBezTo>
                  <a:cubicBezTo>
                    <a:pt x="4293" y="1002"/>
                    <a:pt x="4158" y="926"/>
                    <a:pt x="4020" y="852"/>
                  </a:cubicBezTo>
                  <a:cubicBezTo>
                    <a:pt x="3893" y="784"/>
                    <a:pt x="3743" y="730"/>
                    <a:pt x="3630" y="640"/>
                  </a:cubicBezTo>
                  <a:cubicBezTo>
                    <a:pt x="3617" y="631"/>
                    <a:pt x="3613" y="617"/>
                    <a:pt x="3614" y="605"/>
                  </a:cubicBezTo>
                  <a:lnTo>
                    <a:pt x="3614" y="605"/>
                  </a:lnTo>
                  <a:cubicBezTo>
                    <a:pt x="3278" y="672"/>
                    <a:pt x="2939" y="715"/>
                    <a:pt x="2596" y="715"/>
                  </a:cubicBezTo>
                  <a:cubicBezTo>
                    <a:pt x="2556" y="715"/>
                    <a:pt x="2516" y="715"/>
                    <a:pt x="2476" y="713"/>
                  </a:cubicBezTo>
                  <a:cubicBezTo>
                    <a:pt x="1628" y="688"/>
                    <a:pt x="847" y="349"/>
                    <a:pt x="85" y="10"/>
                  </a:cubicBezTo>
                  <a:cubicBezTo>
                    <a:pt x="80" y="7"/>
                    <a:pt x="77" y="4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1803975" y="2181750"/>
              <a:ext cx="58100" cy="25075"/>
            </a:xfrm>
            <a:custGeom>
              <a:avLst/>
              <a:gdLst/>
              <a:ahLst/>
              <a:cxnLst/>
              <a:rect l="l" t="t" r="r" b="b"/>
              <a:pathLst>
                <a:path w="2324" h="1003" extrusionOk="0">
                  <a:moveTo>
                    <a:pt x="1075" y="0"/>
                  </a:moveTo>
                  <a:cubicBezTo>
                    <a:pt x="736" y="357"/>
                    <a:pt x="384" y="710"/>
                    <a:pt x="1" y="1002"/>
                  </a:cubicBezTo>
                  <a:cubicBezTo>
                    <a:pt x="337" y="894"/>
                    <a:pt x="705" y="857"/>
                    <a:pt x="1046" y="857"/>
                  </a:cubicBezTo>
                  <a:cubicBezTo>
                    <a:pt x="1056" y="857"/>
                    <a:pt x="1065" y="857"/>
                    <a:pt x="1075" y="857"/>
                  </a:cubicBezTo>
                  <a:cubicBezTo>
                    <a:pt x="1289" y="858"/>
                    <a:pt x="1501" y="876"/>
                    <a:pt x="1713" y="903"/>
                  </a:cubicBezTo>
                  <a:cubicBezTo>
                    <a:pt x="1753" y="840"/>
                    <a:pt x="1822" y="784"/>
                    <a:pt x="1873" y="732"/>
                  </a:cubicBezTo>
                  <a:cubicBezTo>
                    <a:pt x="1929" y="671"/>
                    <a:pt x="1984" y="611"/>
                    <a:pt x="2040" y="548"/>
                  </a:cubicBezTo>
                  <a:cubicBezTo>
                    <a:pt x="2139" y="435"/>
                    <a:pt x="2233" y="319"/>
                    <a:pt x="2324" y="199"/>
                  </a:cubicBezTo>
                  <a:cubicBezTo>
                    <a:pt x="2121" y="153"/>
                    <a:pt x="1918" y="114"/>
                    <a:pt x="1714" y="82"/>
                  </a:cubicBezTo>
                  <a:cubicBezTo>
                    <a:pt x="1592" y="62"/>
                    <a:pt x="1471" y="46"/>
                    <a:pt x="1350" y="32"/>
                  </a:cubicBezTo>
                  <a:cubicBezTo>
                    <a:pt x="1260" y="22"/>
                    <a:pt x="1165" y="18"/>
                    <a:pt x="1075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1751500" y="2260900"/>
              <a:ext cx="18300" cy="4975"/>
            </a:xfrm>
            <a:custGeom>
              <a:avLst/>
              <a:gdLst/>
              <a:ahLst/>
              <a:cxnLst/>
              <a:rect l="l" t="t" r="r" b="b"/>
              <a:pathLst>
                <a:path w="732" h="199" extrusionOk="0">
                  <a:moveTo>
                    <a:pt x="57" y="0"/>
                  </a:moveTo>
                  <a:cubicBezTo>
                    <a:pt x="39" y="37"/>
                    <a:pt x="20" y="73"/>
                    <a:pt x="1" y="109"/>
                  </a:cubicBezTo>
                  <a:cubicBezTo>
                    <a:pt x="245" y="129"/>
                    <a:pt x="490" y="158"/>
                    <a:pt x="731" y="198"/>
                  </a:cubicBezTo>
                  <a:cubicBezTo>
                    <a:pt x="700" y="190"/>
                    <a:pt x="668" y="181"/>
                    <a:pt x="637" y="171"/>
                  </a:cubicBezTo>
                  <a:cubicBezTo>
                    <a:pt x="450" y="117"/>
                    <a:pt x="242" y="75"/>
                    <a:pt x="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1658900" y="2217700"/>
              <a:ext cx="3550" cy="17725"/>
            </a:xfrm>
            <a:custGeom>
              <a:avLst/>
              <a:gdLst/>
              <a:ahLst/>
              <a:cxnLst/>
              <a:rect l="l" t="t" r="r" b="b"/>
              <a:pathLst>
                <a:path w="142" h="709" extrusionOk="0">
                  <a:moveTo>
                    <a:pt x="141" y="0"/>
                  </a:moveTo>
                  <a:cubicBezTo>
                    <a:pt x="63" y="206"/>
                    <a:pt x="14" y="424"/>
                    <a:pt x="2" y="646"/>
                  </a:cubicBezTo>
                  <a:cubicBezTo>
                    <a:pt x="1" y="667"/>
                    <a:pt x="2" y="688"/>
                    <a:pt x="1" y="709"/>
                  </a:cubicBezTo>
                  <a:cubicBezTo>
                    <a:pt x="40" y="684"/>
                    <a:pt x="86" y="666"/>
                    <a:pt x="134" y="659"/>
                  </a:cubicBezTo>
                  <a:cubicBezTo>
                    <a:pt x="76" y="453"/>
                    <a:pt x="73" y="229"/>
                    <a:pt x="14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1661800" y="2187725"/>
              <a:ext cx="95450" cy="98050"/>
            </a:xfrm>
            <a:custGeom>
              <a:avLst/>
              <a:gdLst/>
              <a:ahLst/>
              <a:cxnLst/>
              <a:rect l="l" t="t" r="r" b="b"/>
              <a:pathLst>
                <a:path w="3818" h="3922" extrusionOk="0">
                  <a:moveTo>
                    <a:pt x="1513" y="0"/>
                  </a:moveTo>
                  <a:cubicBezTo>
                    <a:pt x="1338" y="21"/>
                    <a:pt x="1167" y="55"/>
                    <a:pt x="1003" y="128"/>
                  </a:cubicBezTo>
                  <a:cubicBezTo>
                    <a:pt x="799" y="217"/>
                    <a:pt x="616" y="352"/>
                    <a:pt x="460" y="512"/>
                  </a:cubicBezTo>
                  <a:cubicBezTo>
                    <a:pt x="403" y="571"/>
                    <a:pt x="351" y="635"/>
                    <a:pt x="302" y="701"/>
                  </a:cubicBezTo>
                  <a:cubicBezTo>
                    <a:pt x="631" y="311"/>
                    <a:pt x="1158" y="78"/>
                    <a:pt x="1669" y="78"/>
                  </a:cubicBezTo>
                  <a:cubicBezTo>
                    <a:pt x="2048" y="78"/>
                    <a:pt x="2420" y="206"/>
                    <a:pt x="2697" y="492"/>
                  </a:cubicBezTo>
                  <a:cubicBezTo>
                    <a:pt x="3479" y="1301"/>
                    <a:pt x="3099" y="2565"/>
                    <a:pt x="2210" y="3104"/>
                  </a:cubicBezTo>
                  <a:cubicBezTo>
                    <a:pt x="1907" y="3288"/>
                    <a:pt x="1597" y="3373"/>
                    <a:pt x="1302" y="3373"/>
                  </a:cubicBezTo>
                  <a:cubicBezTo>
                    <a:pt x="784" y="3373"/>
                    <a:pt x="312" y="3108"/>
                    <a:pt x="0" y="2645"/>
                  </a:cubicBezTo>
                  <a:lnTo>
                    <a:pt x="0" y="2645"/>
                  </a:lnTo>
                  <a:cubicBezTo>
                    <a:pt x="187" y="3166"/>
                    <a:pt x="589" y="3589"/>
                    <a:pt x="1143" y="3795"/>
                  </a:cubicBezTo>
                  <a:cubicBezTo>
                    <a:pt x="1370" y="3880"/>
                    <a:pt x="1603" y="3921"/>
                    <a:pt x="1833" y="3921"/>
                  </a:cubicBezTo>
                  <a:cubicBezTo>
                    <a:pt x="2352" y="3921"/>
                    <a:pt x="2852" y="3709"/>
                    <a:pt x="3217" y="3297"/>
                  </a:cubicBezTo>
                  <a:cubicBezTo>
                    <a:pt x="3333" y="3166"/>
                    <a:pt x="3430" y="3020"/>
                    <a:pt x="3509" y="2866"/>
                  </a:cubicBezTo>
                  <a:cubicBezTo>
                    <a:pt x="3492" y="2856"/>
                    <a:pt x="3498" y="2824"/>
                    <a:pt x="3519" y="2824"/>
                  </a:cubicBezTo>
                  <a:cubicBezTo>
                    <a:pt x="3520" y="2824"/>
                    <a:pt x="3520" y="2824"/>
                    <a:pt x="3521" y="2824"/>
                  </a:cubicBezTo>
                  <a:cubicBezTo>
                    <a:pt x="3523" y="2825"/>
                    <a:pt x="3526" y="2825"/>
                    <a:pt x="3529" y="2826"/>
                  </a:cubicBezTo>
                  <a:cubicBezTo>
                    <a:pt x="3789" y="2288"/>
                    <a:pt x="3817" y="1646"/>
                    <a:pt x="3527" y="1105"/>
                  </a:cubicBezTo>
                  <a:cubicBezTo>
                    <a:pt x="3296" y="673"/>
                    <a:pt x="2909" y="342"/>
                    <a:pt x="2460" y="163"/>
                  </a:cubicBezTo>
                  <a:cubicBezTo>
                    <a:pt x="2452" y="169"/>
                    <a:pt x="2443" y="172"/>
                    <a:pt x="2433" y="172"/>
                  </a:cubicBezTo>
                  <a:cubicBezTo>
                    <a:pt x="2414" y="172"/>
                    <a:pt x="2395" y="160"/>
                    <a:pt x="2393" y="140"/>
                  </a:cubicBezTo>
                  <a:cubicBezTo>
                    <a:pt x="2359" y="127"/>
                    <a:pt x="2327" y="113"/>
                    <a:pt x="2293" y="104"/>
                  </a:cubicBezTo>
                  <a:cubicBezTo>
                    <a:pt x="2283" y="109"/>
                    <a:pt x="2273" y="111"/>
                    <a:pt x="2263" y="111"/>
                  </a:cubicBezTo>
                  <a:cubicBezTo>
                    <a:pt x="2240" y="111"/>
                    <a:pt x="2216" y="99"/>
                    <a:pt x="2204" y="80"/>
                  </a:cubicBezTo>
                  <a:cubicBezTo>
                    <a:pt x="2040" y="37"/>
                    <a:pt x="1871" y="14"/>
                    <a:pt x="1700" y="14"/>
                  </a:cubicBezTo>
                  <a:cubicBezTo>
                    <a:pt x="1655" y="14"/>
                    <a:pt x="1609" y="16"/>
                    <a:pt x="1563" y="19"/>
                  </a:cubicBezTo>
                  <a:cubicBezTo>
                    <a:pt x="1562" y="19"/>
                    <a:pt x="1560" y="19"/>
                    <a:pt x="1559" y="19"/>
                  </a:cubicBezTo>
                  <a:cubicBezTo>
                    <a:pt x="1538" y="19"/>
                    <a:pt x="1522" y="13"/>
                    <a:pt x="151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724600" y="2161125"/>
              <a:ext cx="8975" cy="29050"/>
            </a:xfrm>
            <a:custGeom>
              <a:avLst/>
              <a:gdLst/>
              <a:ahLst/>
              <a:cxnLst/>
              <a:rect l="l" t="t" r="r" b="b"/>
              <a:pathLst>
                <a:path w="359" h="1162" extrusionOk="0">
                  <a:moveTo>
                    <a:pt x="356" y="0"/>
                  </a:moveTo>
                  <a:cubicBezTo>
                    <a:pt x="238" y="363"/>
                    <a:pt x="121" y="725"/>
                    <a:pt x="1" y="1086"/>
                  </a:cubicBezTo>
                  <a:cubicBezTo>
                    <a:pt x="58" y="1109"/>
                    <a:pt x="114" y="1134"/>
                    <a:pt x="170" y="1161"/>
                  </a:cubicBezTo>
                  <a:cubicBezTo>
                    <a:pt x="151" y="819"/>
                    <a:pt x="219" y="463"/>
                    <a:pt x="316" y="138"/>
                  </a:cubicBezTo>
                  <a:cubicBezTo>
                    <a:pt x="330" y="92"/>
                    <a:pt x="344" y="47"/>
                    <a:pt x="359" y="1"/>
                  </a:cubicBezTo>
                  <a:lnTo>
                    <a:pt x="3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1671250" y="2279250"/>
              <a:ext cx="8675" cy="7625"/>
            </a:xfrm>
            <a:custGeom>
              <a:avLst/>
              <a:gdLst/>
              <a:ahLst/>
              <a:cxnLst/>
              <a:rect l="l" t="t" r="r" b="b"/>
              <a:pathLst>
                <a:path w="347" h="305" extrusionOk="0">
                  <a:moveTo>
                    <a:pt x="201" y="1"/>
                  </a:moveTo>
                  <a:cubicBezTo>
                    <a:pt x="135" y="102"/>
                    <a:pt x="68" y="204"/>
                    <a:pt x="0" y="304"/>
                  </a:cubicBezTo>
                  <a:cubicBezTo>
                    <a:pt x="104" y="220"/>
                    <a:pt x="218" y="148"/>
                    <a:pt x="346" y="97"/>
                  </a:cubicBezTo>
                  <a:cubicBezTo>
                    <a:pt x="296" y="66"/>
                    <a:pt x="248" y="34"/>
                    <a:pt x="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2202375" y="2138925"/>
              <a:ext cx="215850" cy="246875"/>
            </a:xfrm>
            <a:custGeom>
              <a:avLst/>
              <a:gdLst/>
              <a:ahLst/>
              <a:cxnLst/>
              <a:rect l="l" t="t" r="r" b="b"/>
              <a:pathLst>
                <a:path w="8634" h="9875" extrusionOk="0">
                  <a:moveTo>
                    <a:pt x="8306" y="218"/>
                  </a:moveTo>
                  <a:cubicBezTo>
                    <a:pt x="7744" y="617"/>
                    <a:pt x="7205" y="1046"/>
                    <a:pt x="6683" y="1495"/>
                  </a:cubicBezTo>
                  <a:cubicBezTo>
                    <a:pt x="6706" y="1331"/>
                    <a:pt x="6699" y="1158"/>
                    <a:pt x="6639" y="1004"/>
                  </a:cubicBezTo>
                  <a:cubicBezTo>
                    <a:pt x="7180" y="713"/>
                    <a:pt x="7737" y="451"/>
                    <a:pt x="8306" y="218"/>
                  </a:cubicBezTo>
                  <a:close/>
                  <a:moveTo>
                    <a:pt x="8375" y="302"/>
                  </a:moveTo>
                  <a:cubicBezTo>
                    <a:pt x="8169" y="705"/>
                    <a:pt x="7968" y="1109"/>
                    <a:pt x="7768" y="1515"/>
                  </a:cubicBezTo>
                  <a:cubicBezTo>
                    <a:pt x="7734" y="1492"/>
                    <a:pt x="7694" y="1489"/>
                    <a:pt x="7651" y="1483"/>
                  </a:cubicBezTo>
                  <a:cubicBezTo>
                    <a:pt x="7601" y="1476"/>
                    <a:pt x="7550" y="1470"/>
                    <a:pt x="7500" y="1466"/>
                  </a:cubicBezTo>
                  <a:cubicBezTo>
                    <a:pt x="7435" y="1461"/>
                    <a:pt x="7370" y="1459"/>
                    <a:pt x="7305" y="1459"/>
                  </a:cubicBezTo>
                  <a:cubicBezTo>
                    <a:pt x="7271" y="1459"/>
                    <a:pt x="7238" y="1460"/>
                    <a:pt x="7204" y="1461"/>
                  </a:cubicBezTo>
                  <a:cubicBezTo>
                    <a:pt x="7086" y="1464"/>
                    <a:pt x="6968" y="1478"/>
                    <a:pt x="6850" y="1497"/>
                  </a:cubicBezTo>
                  <a:cubicBezTo>
                    <a:pt x="7341" y="1078"/>
                    <a:pt x="7850" y="678"/>
                    <a:pt x="8375" y="302"/>
                  </a:cubicBezTo>
                  <a:close/>
                  <a:moveTo>
                    <a:pt x="6587" y="1032"/>
                  </a:moveTo>
                  <a:cubicBezTo>
                    <a:pt x="6613" y="1214"/>
                    <a:pt x="6628" y="1390"/>
                    <a:pt x="6587" y="1573"/>
                  </a:cubicBezTo>
                  <a:cubicBezTo>
                    <a:pt x="6587" y="1575"/>
                    <a:pt x="6588" y="1578"/>
                    <a:pt x="6588" y="1580"/>
                  </a:cubicBezTo>
                  <a:cubicBezTo>
                    <a:pt x="6216" y="1903"/>
                    <a:pt x="5858" y="2239"/>
                    <a:pt x="5508" y="2585"/>
                  </a:cubicBezTo>
                  <a:cubicBezTo>
                    <a:pt x="5513" y="2454"/>
                    <a:pt x="5519" y="2324"/>
                    <a:pt x="5525" y="2193"/>
                  </a:cubicBezTo>
                  <a:cubicBezTo>
                    <a:pt x="5533" y="2015"/>
                    <a:pt x="5549" y="1833"/>
                    <a:pt x="5540" y="1654"/>
                  </a:cubicBezTo>
                  <a:cubicBezTo>
                    <a:pt x="5672" y="1568"/>
                    <a:pt x="5805" y="1483"/>
                    <a:pt x="5940" y="1402"/>
                  </a:cubicBezTo>
                  <a:cubicBezTo>
                    <a:pt x="6153" y="1273"/>
                    <a:pt x="6369" y="1151"/>
                    <a:pt x="6587" y="1032"/>
                  </a:cubicBezTo>
                  <a:close/>
                  <a:moveTo>
                    <a:pt x="7279" y="1549"/>
                  </a:moveTo>
                  <a:cubicBezTo>
                    <a:pt x="7351" y="1549"/>
                    <a:pt x="7423" y="1551"/>
                    <a:pt x="7495" y="1557"/>
                  </a:cubicBezTo>
                  <a:cubicBezTo>
                    <a:pt x="7538" y="1561"/>
                    <a:pt x="7582" y="1565"/>
                    <a:pt x="7626" y="1571"/>
                  </a:cubicBezTo>
                  <a:cubicBezTo>
                    <a:pt x="7657" y="1574"/>
                    <a:pt x="7689" y="1582"/>
                    <a:pt x="7720" y="1582"/>
                  </a:cubicBezTo>
                  <a:cubicBezTo>
                    <a:pt x="7726" y="1582"/>
                    <a:pt x="7731" y="1581"/>
                    <a:pt x="7736" y="1581"/>
                  </a:cubicBezTo>
                  <a:lnTo>
                    <a:pt x="7736" y="1581"/>
                  </a:lnTo>
                  <a:cubicBezTo>
                    <a:pt x="7542" y="1974"/>
                    <a:pt x="7346" y="2369"/>
                    <a:pt x="7146" y="2760"/>
                  </a:cubicBezTo>
                  <a:cubicBezTo>
                    <a:pt x="7144" y="2756"/>
                    <a:pt x="7142" y="2751"/>
                    <a:pt x="7138" y="2749"/>
                  </a:cubicBezTo>
                  <a:cubicBezTo>
                    <a:pt x="7085" y="2711"/>
                    <a:pt x="7015" y="2703"/>
                    <a:pt x="6952" y="2689"/>
                  </a:cubicBezTo>
                  <a:cubicBezTo>
                    <a:pt x="6886" y="2677"/>
                    <a:pt x="6822" y="2664"/>
                    <a:pt x="6756" y="2655"/>
                  </a:cubicBezTo>
                  <a:cubicBezTo>
                    <a:pt x="6608" y="2631"/>
                    <a:pt x="6459" y="2617"/>
                    <a:pt x="6308" y="2613"/>
                  </a:cubicBezTo>
                  <a:cubicBezTo>
                    <a:pt x="6276" y="2612"/>
                    <a:pt x="6244" y="2611"/>
                    <a:pt x="6212" y="2611"/>
                  </a:cubicBezTo>
                  <a:cubicBezTo>
                    <a:pt x="5999" y="2611"/>
                    <a:pt x="5787" y="2632"/>
                    <a:pt x="5578" y="2669"/>
                  </a:cubicBezTo>
                  <a:cubicBezTo>
                    <a:pt x="5811" y="2440"/>
                    <a:pt x="6046" y="2213"/>
                    <a:pt x="6288" y="1992"/>
                  </a:cubicBezTo>
                  <a:cubicBezTo>
                    <a:pt x="6430" y="1862"/>
                    <a:pt x="6575" y="1735"/>
                    <a:pt x="6720" y="1609"/>
                  </a:cubicBezTo>
                  <a:cubicBezTo>
                    <a:pt x="6882" y="1575"/>
                    <a:pt x="7045" y="1554"/>
                    <a:pt x="7210" y="1550"/>
                  </a:cubicBezTo>
                  <a:cubicBezTo>
                    <a:pt x="7233" y="1549"/>
                    <a:pt x="7256" y="1549"/>
                    <a:pt x="7279" y="1549"/>
                  </a:cubicBezTo>
                  <a:close/>
                  <a:moveTo>
                    <a:pt x="5477" y="1696"/>
                  </a:moveTo>
                  <a:cubicBezTo>
                    <a:pt x="5456" y="1859"/>
                    <a:pt x="5452" y="2025"/>
                    <a:pt x="5443" y="2189"/>
                  </a:cubicBezTo>
                  <a:cubicBezTo>
                    <a:pt x="5434" y="2351"/>
                    <a:pt x="5426" y="2513"/>
                    <a:pt x="5416" y="2676"/>
                  </a:cubicBezTo>
                  <a:cubicBezTo>
                    <a:pt x="5157" y="2934"/>
                    <a:pt x="4901" y="3198"/>
                    <a:pt x="4652" y="3467"/>
                  </a:cubicBezTo>
                  <a:cubicBezTo>
                    <a:pt x="4430" y="3708"/>
                    <a:pt x="4213" y="3954"/>
                    <a:pt x="3999" y="4202"/>
                  </a:cubicBezTo>
                  <a:cubicBezTo>
                    <a:pt x="4014" y="3984"/>
                    <a:pt x="4020" y="3766"/>
                    <a:pt x="4014" y="3548"/>
                  </a:cubicBezTo>
                  <a:cubicBezTo>
                    <a:pt x="4008" y="3318"/>
                    <a:pt x="3997" y="3079"/>
                    <a:pt x="3946" y="2854"/>
                  </a:cubicBezTo>
                  <a:cubicBezTo>
                    <a:pt x="4429" y="2433"/>
                    <a:pt x="4941" y="2047"/>
                    <a:pt x="5477" y="1696"/>
                  </a:cubicBezTo>
                  <a:close/>
                  <a:moveTo>
                    <a:pt x="6204" y="2704"/>
                  </a:moveTo>
                  <a:cubicBezTo>
                    <a:pt x="6242" y="2704"/>
                    <a:pt x="6281" y="2705"/>
                    <a:pt x="6319" y="2706"/>
                  </a:cubicBezTo>
                  <a:cubicBezTo>
                    <a:pt x="6454" y="2711"/>
                    <a:pt x="6588" y="2722"/>
                    <a:pt x="6720" y="2742"/>
                  </a:cubicBezTo>
                  <a:cubicBezTo>
                    <a:pt x="6799" y="2755"/>
                    <a:pt x="6876" y="2768"/>
                    <a:pt x="6953" y="2786"/>
                  </a:cubicBezTo>
                  <a:cubicBezTo>
                    <a:pt x="7004" y="2797"/>
                    <a:pt x="7052" y="2813"/>
                    <a:pt x="7103" y="2813"/>
                  </a:cubicBezTo>
                  <a:cubicBezTo>
                    <a:pt x="7108" y="2813"/>
                    <a:pt x="7114" y="2813"/>
                    <a:pt x="7120" y="2812"/>
                  </a:cubicBezTo>
                  <a:lnTo>
                    <a:pt x="7120" y="2812"/>
                  </a:lnTo>
                  <a:cubicBezTo>
                    <a:pt x="6848" y="3344"/>
                    <a:pt x="6567" y="3870"/>
                    <a:pt x="6262" y="4384"/>
                  </a:cubicBezTo>
                  <a:cubicBezTo>
                    <a:pt x="6261" y="4385"/>
                    <a:pt x="6259" y="4387"/>
                    <a:pt x="6258" y="4388"/>
                  </a:cubicBezTo>
                  <a:cubicBezTo>
                    <a:pt x="6104" y="4307"/>
                    <a:pt x="5906" y="4280"/>
                    <a:pt x="5737" y="4250"/>
                  </a:cubicBezTo>
                  <a:cubicBezTo>
                    <a:pt x="5534" y="4213"/>
                    <a:pt x="5328" y="4192"/>
                    <a:pt x="5121" y="4185"/>
                  </a:cubicBezTo>
                  <a:cubicBezTo>
                    <a:pt x="5071" y="4183"/>
                    <a:pt x="5020" y="4182"/>
                    <a:pt x="4970" y="4182"/>
                  </a:cubicBezTo>
                  <a:cubicBezTo>
                    <a:pt x="4671" y="4182"/>
                    <a:pt x="4374" y="4216"/>
                    <a:pt x="4081" y="4277"/>
                  </a:cubicBezTo>
                  <a:cubicBezTo>
                    <a:pt x="4525" y="3762"/>
                    <a:pt x="4986" y="3261"/>
                    <a:pt x="5467" y="2780"/>
                  </a:cubicBezTo>
                  <a:cubicBezTo>
                    <a:pt x="5710" y="2730"/>
                    <a:pt x="5957" y="2704"/>
                    <a:pt x="6204" y="2704"/>
                  </a:cubicBezTo>
                  <a:close/>
                  <a:moveTo>
                    <a:pt x="3892" y="2901"/>
                  </a:moveTo>
                  <a:cubicBezTo>
                    <a:pt x="3897" y="3123"/>
                    <a:pt x="3919" y="3345"/>
                    <a:pt x="3920" y="3567"/>
                  </a:cubicBezTo>
                  <a:cubicBezTo>
                    <a:pt x="3922" y="3824"/>
                    <a:pt x="3908" y="4081"/>
                    <a:pt x="3882" y="4337"/>
                  </a:cubicBezTo>
                  <a:cubicBezTo>
                    <a:pt x="3416" y="4885"/>
                    <a:pt x="2969" y="5451"/>
                    <a:pt x="2540" y="6029"/>
                  </a:cubicBezTo>
                  <a:cubicBezTo>
                    <a:pt x="2528" y="6033"/>
                    <a:pt x="2517" y="6035"/>
                    <a:pt x="2504" y="6038"/>
                  </a:cubicBezTo>
                  <a:cubicBezTo>
                    <a:pt x="2487" y="5795"/>
                    <a:pt x="2455" y="5556"/>
                    <a:pt x="2401" y="5320"/>
                  </a:cubicBezTo>
                  <a:cubicBezTo>
                    <a:pt x="2370" y="5192"/>
                    <a:pt x="2336" y="5066"/>
                    <a:pt x="2295" y="4943"/>
                  </a:cubicBezTo>
                  <a:cubicBezTo>
                    <a:pt x="2268" y="4866"/>
                    <a:pt x="2243" y="4782"/>
                    <a:pt x="2205" y="4708"/>
                  </a:cubicBezTo>
                  <a:cubicBezTo>
                    <a:pt x="2704" y="4050"/>
                    <a:pt x="3272" y="3448"/>
                    <a:pt x="3892" y="2901"/>
                  </a:cubicBezTo>
                  <a:close/>
                  <a:moveTo>
                    <a:pt x="4981" y="4291"/>
                  </a:moveTo>
                  <a:cubicBezTo>
                    <a:pt x="5026" y="4291"/>
                    <a:pt x="5071" y="4291"/>
                    <a:pt x="5116" y="4293"/>
                  </a:cubicBezTo>
                  <a:cubicBezTo>
                    <a:pt x="5308" y="4299"/>
                    <a:pt x="5499" y="4320"/>
                    <a:pt x="5687" y="4351"/>
                  </a:cubicBezTo>
                  <a:cubicBezTo>
                    <a:pt x="5862" y="4380"/>
                    <a:pt x="6036" y="4445"/>
                    <a:pt x="6211" y="4467"/>
                  </a:cubicBezTo>
                  <a:cubicBezTo>
                    <a:pt x="5825" y="5111"/>
                    <a:pt x="5402" y="5734"/>
                    <a:pt x="4913" y="6303"/>
                  </a:cubicBezTo>
                  <a:cubicBezTo>
                    <a:pt x="4359" y="6119"/>
                    <a:pt x="3776" y="5953"/>
                    <a:pt x="3192" y="5953"/>
                  </a:cubicBezTo>
                  <a:cubicBezTo>
                    <a:pt x="3030" y="5953"/>
                    <a:pt x="2867" y="5966"/>
                    <a:pt x="2705" y="5995"/>
                  </a:cubicBezTo>
                  <a:cubicBezTo>
                    <a:pt x="2781" y="5893"/>
                    <a:pt x="2856" y="5793"/>
                    <a:pt x="2932" y="5693"/>
                  </a:cubicBezTo>
                  <a:cubicBezTo>
                    <a:pt x="3266" y="5257"/>
                    <a:pt x="3612" y="4829"/>
                    <a:pt x="3967" y="4410"/>
                  </a:cubicBezTo>
                  <a:cubicBezTo>
                    <a:pt x="4300" y="4332"/>
                    <a:pt x="4639" y="4291"/>
                    <a:pt x="4981" y="4291"/>
                  </a:cubicBezTo>
                  <a:close/>
                  <a:moveTo>
                    <a:pt x="2155" y="4777"/>
                  </a:moveTo>
                  <a:cubicBezTo>
                    <a:pt x="2171" y="4831"/>
                    <a:pt x="2191" y="4884"/>
                    <a:pt x="2207" y="4940"/>
                  </a:cubicBezTo>
                  <a:cubicBezTo>
                    <a:pt x="2244" y="5064"/>
                    <a:pt x="2278" y="5190"/>
                    <a:pt x="2305" y="5316"/>
                  </a:cubicBezTo>
                  <a:cubicBezTo>
                    <a:pt x="2361" y="5575"/>
                    <a:pt x="2396" y="5836"/>
                    <a:pt x="2408" y="6100"/>
                  </a:cubicBezTo>
                  <a:cubicBezTo>
                    <a:pt x="2409" y="6124"/>
                    <a:pt x="2425" y="6148"/>
                    <a:pt x="2448" y="6153"/>
                  </a:cubicBezTo>
                  <a:cubicBezTo>
                    <a:pt x="2149" y="6557"/>
                    <a:pt x="1860" y="6967"/>
                    <a:pt x="1578" y="7382"/>
                  </a:cubicBezTo>
                  <a:cubicBezTo>
                    <a:pt x="1561" y="7409"/>
                    <a:pt x="1543" y="7436"/>
                    <a:pt x="1525" y="7462"/>
                  </a:cubicBezTo>
                  <a:cubicBezTo>
                    <a:pt x="1484" y="7268"/>
                    <a:pt x="1437" y="7075"/>
                    <a:pt x="1381" y="6885"/>
                  </a:cubicBezTo>
                  <a:cubicBezTo>
                    <a:pt x="1350" y="6775"/>
                    <a:pt x="1317" y="6667"/>
                    <a:pt x="1280" y="6560"/>
                  </a:cubicBezTo>
                  <a:cubicBezTo>
                    <a:pt x="1254" y="6484"/>
                    <a:pt x="1232" y="6394"/>
                    <a:pt x="1183" y="6328"/>
                  </a:cubicBezTo>
                  <a:cubicBezTo>
                    <a:pt x="1430" y="5847"/>
                    <a:pt x="1715" y="5383"/>
                    <a:pt x="2033" y="4940"/>
                  </a:cubicBezTo>
                  <a:cubicBezTo>
                    <a:pt x="2073" y="4884"/>
                    <a:pt x="2114" y="4831"/>
                    <a:pt x="2155" y="4777"/>
                  </a:cubicBezTo>
                  <a:close/>
                  <a:moveTo>
                    <a:pt x="3176" y="6060"/>
                  </a:moveTo>
                  <a:cubicBezTo>
                    <a:pt x="3739" y="6060"/>
                    <a:pt x="4303" y="6216"/>
                    <a:pt x="4839" y="6390"/>
                  </a:cubicBezTo>
                  <a:cubicBezTo>
                    <a:pt x="4400" y="6892"/>
                    <a:pt x="3912" y="7339"/>
                    <a:pt x="3376" y="7732"/>
                  </a:cubicBezTo>
                  <a:cubicBezTo>
                    <a:pt x="3252" y="7644"/>
                    <a:pt x="3084" y="7599"/>
                    <a:pt x="2939" y="7559"/>
                  </a:cubicBezTo>
                  <a:cubicBezTo>
                    <a:pt x="2786" y="7515"/>
                    <a:pt x="2628" y="7485"/>
                    <a:pt x="2471" y="7466"/>
                  </a:cubicBezTo>
                  <a:cubicBezTo>
                    <a:pt x="2372" y="7455"/>
                    <a:pt x="2274" y="7450"/>
                    <a:pt x="2175" y="7450"/>
                  </a:cubicBezTo>
                  <a:cubicBezTo>
                    <a:pt x="1994" y="7450"/>
                    <a:pt x="1814" y="7468"/>
                    <a:pt x="1636" y="7501"/>
                  </a:cubicBezTo>
                  <a:cubicBezTo>
                    <a:pt x="1951" y="7034"/>
                    <a:pt x="2277" y="6572"/>
                    <a:pt x="2613" y="6118"/>
                  </a:cubicBezTo>
                  <a:cubicBezTo>
                    <a:pt x="2800" y="6078"/>
                    <a:pt x="2988" y="6060"/>
                    <a:pt x="3176" y="6060"/>
                  </a:cubicBezTo>
                  <a:close/>
                  <a:moveTo>
                    <a:pt x="2161" y="7548"/>
                  </a:moveTo>
                  <a:cubicBezTo>
                    <a:pt x="2256" y="7548"/>
                    <a:pt x="2351" y="7553"/>
                    <a:pt x="2446" y="7563"/>
                  </a:cubicBezTo>
                  <a:cubicBezTo>
                    <a:pt x="2601" y="7578"/>
                    <a:pt x="2757" y="7609"/>
                    <a:pt x="2908" y="7653"/>
                  </a:cubicBezTo>
                  <a:cubicBezTo>
                    <a:pt x="3040" y="7689"/>
                    <a:pt x="3165" y="7751"/>
                    <a:pt x="3294" y="7792"/>
                  </a:cubicBezTo>
                  <a:cubicBezTo>
                    <a:pt x="3179" y="7875"/>
                    <a:pt x="3064" y="7955"/>
                    <a:pt x="2947" y="8031"/>
                  </a:cubicBezTo>
                  <a:cubicBezTo>
                    <a:pt x="2492" y="8329"/>
                    <a:pt x="2021" y="8600"/>
                    <a:pt x="1552" y="8876"/>
                  </a:cubicBezTo>
                  <a:cubicBezTo>
                    <a:pt x="1127" y="9128"/>
                    <a:pt x="706" y="9386"/>
                    <a:pt x="283" y="9639"/>
                  </a:cubicBezTo>
                  <a:cubicBezTo>
                    <a:pt x="692" y="8953"/>
                    <a:pt x="1117" y="8277"/>
                    <a:pt x="1562" y="7612"/>
                  </a:cubicBezTo>
                  <a:cubicBezTo>
                    <a:pt x="1760" y="7570"/>
                    <a:pt x="1960" y="7548"/>
                    <a:pt x="2161" y="7548"/>
                  </a:cubicBezTo>
                  <a:close/>
                  <a:moveTo>
                    <a:pt x="1149" y="6399"/>
                  </a:moveTo>
                  <a:cubicBezTo>
                    <a:pt x="1162" y="6466"/>
                    <a:pt x="1191" y="6534"/>
                    <a:pt x="1210" y="6597"/>
                  </a:cubicBezTo>
                  <a:cubicBezTo>
                    <a:pt x="1244" y="6706"/>
                    <a:pt x="1275" y="6814"/>
                    <a:pt x="1305" y="6923"/>
                  </a:cubicBezTo>
                  <a:cubicBezTo>
                    <a:pt x="1363" y="7137"/>
                    <a:pt x="1413" y="7352"/>
                    <a:pt x="1454" y="7570"/>
                  </a:cubicBezTo>
                  <a:cubicBezTo>
                    <a:pt x="983" y="8273"/>
                    <a:pt x="531" y="8991"/>
                    <a:pt x="97" y="9719"/>
                  </a:cubicBezTo>
                  <a:cubicBezTo>
                    <a:pt x="267" y="8555"/>
                    <a:pt x="623" y="7438"/>
                    <a:pt x="1149" y="6399"/>
                  </a:cubicBezTo>
                  <a:close/>
                  <a:moveTo>
                    <a:pt x="8562" y="1"/>
                  </a:moveTo>
                  <a:cubicBezTo>
                    <a:pt x="8554" y="1"/>
                    <a:pt x="8546" y="2"/>
                    <a:pt x="8538" y="5"/>
                  </a:cubicBezTo>
                  <a:cubicBezTo>
                    <a:pt x="6878" y="651"/>
                    <a:pt x="5302" y="1536"/>
                    <a:pt x="3947" y="2695"/>
                  </a:cubicBezTo>
                  <a:cubicBezTo>
                    <a:pt x="2594" y="3852"/>
                    <a:pt x="1474" y="5294"/>
                    <a:pt x="764" y="6931"/>
                  </a:cubicBezTo>
                  <a:cubicBezTo>
                    <a:pt x="365" y="7852"/>
                    <a:pt x="85" y="8835"/>
                    <a:pt x="2" y="9836"/>
                  </a:cubicBezTo>
                  <a:cubicBezTo>
                    <a:pt x="0" y="9862"/>
                    <a:pt x="19" y="9875"/>
                    <a:pt x="38" y="9875"/>
                  </a:cubicBezTo>
                  <a:cubicBezTo>
                    <a:pt x="51" y="9875"/>
                    <a:pt x="64" y="9869"/>
                    <a:pt x="72" y="9857"/>
                  </a:cubicBezTo>
                  <a:cubicBezTo>
                    <a:pt x="82" y="9867"/>
                    <a:pt x="95" y="9874"/>
                    <a:pt x="109" y="9874"/>
                  </a:cubicBezTo>
                  <a:cubicBezTo>
                    <a:pt x="118" y="9874"/>
                    <a:pt x="127" y="9871"/>
                    <a:pt x="137" y="9866"/>
                  </a:cubicBezTo>
                  <a:cubicBezTo>
                    <a:pt x="1009" y="9353"/>
                    <a:pt x="1896" y="8863"/>
                    <a:pt x="2754" y="8326"/>
                  </a:cubicBezTo>
                  <a:cubicBezTo>
                    <a:pt x="3492" y="7864"/>
                    <a:pt x="4170" y="7334"/>
                    <a:pt x="4761" y="6694"/>
                  </a:cubicBezTo>
                  <a:cubicBezTo>
                    <a:pt x="5867" y="5495"/>
                    <a:pt x="6650" y="4047"/>
                    <a:pt x="7368" y="2595"/>
                  </a:cubicBezTo>
                  <a:cubicBezTo>
                    <a:pt x="7783" y="1759"/>
                    <a:pt x="8178" y="913"/>
                    <a:pt x="8611" y="87"/>
                  </a:cubicBezTo>
                  <a:cubicBezTo>
                    <a:pt x="8633" y="43"/>
                    <a:pt x="8604" y="1"/>
                    <a:pt x="8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2373600" y="2146450"/>
              <a:ext cx="38175" cy="30375"/>
            </a:xfrm>
            <a:custGeom>
              <a:avLst/>
              <a:gdLst/>
              <a:ahLst/>
              <a:cxnLst/>
              <a:rect l="l" t="t" r="r" b="b"/>
              <a:pathLst>
                <a:path w="1527" h="1215" extrusionOk="0">
                  <a:moveTo>
                    <a:pt x="1526" y="1"/>
                  </a:moveTo>
                  <a:lnTo>
                    <a:pt x="1526" y="1"/>
                  </a:lnTo>
                  <a:cubicBezTo>
                    <a:pt x="1001" y="378"/>
                    <a:pt x="492" y="777"/>
                    <a:pt x="1" y="1196"/>
                  </a:cubicBezTo>
                  <a:cubicBezTo>
                    <a:pt x="119" y="1177"/>
                    <a:pt x="237" y="1163"/>
                    <a:pt x="355" y="1160"/>
                  </a:cubicBezTo>
                  <a:cubicBezTo>
                    <a:pt x="389" y="1159"/>
                    <a:pt x="422" y="1158"/>
                    <a:pt x="456" y="1158"/>
                  </a:cubicBezTo>
                  <a:cubicBezTo>
                    <a:pt x="521" y="1158"/>
                    <a:pt x="586" y="1160"/>
                    <a:pt x="651" y="1165"/>
                  </a:cubicBezTo>
                  <a:cubicBezTo>
                    <a:pt x="701" y="1169"/>
                    <a:pt x="752" y="1175"/>
                    <a:pt x="802" y="1182"/>
                  </a:cubicBezTo>
                  <a:cubicBezTo>
                    <a:pt x="845" y="1188"/>
                    <a:pt x="885" y="1190"/>
                    <a:pt x="919" y="1214"/>
                  </a:cubicBezTo>
                  <a:cubicBezTo>
                    <a:pt x="1119" y="808"/>
                    <a:pt x="1320" y="404"/>
                    <a:pt x="1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2341825" y="2177625"/>
              <a:ext cx="53950" cy="30325"/>
            </a:xfrm>
            <a:custGeom>
              <a:avLst/>
              <a:gdLst/>
              <a:ahLst/>
              <a:cxnLst/>
              <a:rect l="l" t="t" r="r" b="b"/>
              <a:pathLst>
                <a:path w="2158" h="1213" extrusionOk="0">
                  <a:moveTo>
                    <a:pt x="1701" y="1"/>
                  </a:moveTo>
                  <a:cubicBezTo>
                    <a:pt x="1678" y="1"/>
                    <a:pt x="1655" y="1"/>
                    <a:pt x="1632" y="2"/>
                  </a:cubicBezTo>
                  <a:cubicBezTo>
                    <a:pt x="1468" y="6"/>
                    <a:pt x="1305" y="27"/>
                    <a:pt x="1143" y="61"/>
                  </a:cubicBezTo>
                  <a:cubicBezTo>
                    <a:pt x="998" y="187"/>
                    <a:pt x="852" y="314"/>
                    <a:pt x="710" y="444"/>
                  </a:cubicBezTo>
                  <a:cubicBezTo>
                    <a:pt x="468" y="665"/>
                    <a:pt x="234" y="892"/>
                    <a:pt x="1" y="1121"/>
                  </a:cubicBezTo>
                  <a:cubicBezTo>
                    <a:pt x="209" y="1084"/>
                    <a:pt x="422" y="1063"/>
                    <a:pt x="634" y="1063"/>
                  </a:cubicBezTo>
                  <a:cubicBezTo>
                    <a:pt x="666" y="1063"/>
                    <a:pt x="698" y="1064"/>
                    <a:pt x="730" y="1065"/>
                  </a:cubicBezTo>
                  <a:cubicBezTo>
                    <a:pt x="881" y="1069"/>
                    <a:pt x="1030" y="1083"/>
                    <a:pt x="1179" y="1107"/>
                  </a:cubicBezTo>
                  <a:cubicBezTo>
                    <a:pt x="1244" y="1116"/>
                    <a:pt x="1309" y="1129"/>
                    <a:pt x="1374" y="1141"/>
                  </a:cubicBezTo>
                  <a:cubicBezTo>
                    <a:pt x="1438" y="1155"/>
                    <a:pt x="1507" y="1162"/>
                    <a:pt x="1561" y="1201"/>
                  </a:cubicBezTo>
                  <a:cubicBezTo>
                    <a:pt x="1564" y="1203"/>
                    <a:pt x="1566" y="1208"/>
                    <a:pt x="1569" y="1212"/>
                  </a:cubicBezTo>
                  <a:cubicBezTo>
                    <a:pt x="1770" y="821"/>
                    <a:pt x="1964" y="426"/>
                    <a:pt x="2158" y="33"/>
                  </a:cubicBezTo>
                  <a:lnTo>
                    <a:pt x="2158" y="33"/>
                  </a:lnTo>
                  <a:cubicBezTo>
                    <a:pt x="2153" y="33"/>
                    <a:pt x="2148" y="34"/>
                    <a:pt x="2142" y="34"/>
                  </a:cubicBezTo>
                  <a:cubicBezTo>
                    <a:pt x="2111" y="34"/>
                    <a:pt x="2079" y="26"/>
                    <a:pt x="2048" y="23"/>
                  </a:cubicBezTo>
                  <a:cubicBezTo>
                    <a:pt x="2004" y="17"/>
                    <a:pt x="1960" y="13"/>
                    <a:pt x="1917" y="9"/>
                  </a:cubicBezTo>
                  <a:cubicBezTo>
                    <a:pt x="1846" y="3"/>
                    <a:pt x="1773" y="1"/>
                    <a:pt x="1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2304375" y="2206500"/>
              <a:ext cx="76025" cy="42125"/>
            </a:xfrm>
            <a:custGeom>
              <a:avLst/>
              <a:gdLst/>
              <a:ahLst/>
              <a:cxnLst/>
              <a:rect l="l" t="t" r="r" b="b"/>
              <a:pathLst>
                <a:path w="3041" h="1685" extrusionOk="0">
                  <a:moveTo>
                    <a:pt x="2122" y="1"/>
                  </a:moveTo>
                  <a:cubicBezTo>
                    <a:pt x="1875" y="1"/>
                    <a:pt x="1629" y="26"/>
                    <a:pt x="1387" y="77"/>
                  </a:cubicBezTo>
                  <a:cubicBezTo>
                    <a:pt x="906" y="558"/>
                    <a:pt x="445" y="1059"/>
                    <a:pt x="1" y="1574"/>
                  </a:cubicBezTo>
                  <a:cubicBezTo>
                    <a:pt x="296" y="1512"/>
                    <a:pt x="596" y="1479"/>
                    <a:pt x="897" y="1479"/>
                  </a:cubicBezTo>
                  <a:cubicBezTo>
                    <a:pt x="946" y="1479"/>
                    <a:pt x="994" y="1480"/>
                    <a:pt x="1042" y="1481"/>
                  </a:cubicBezTo>
                  <a:cubicBezTo>
                    <a:pt x="1248" y="1489"/>
                    <a:pt x="1454" y="1510"/>
                    <a:pt x="1657" y="1547"/>
                  </a:cubicBezTo>
                  <a:cubicBezTo>
                    <a:pt x="1826" y="1577"/>
                    <a:pt x="2024" y="1604"/>
                    <a:pt x="2179" y="1685"/>
                  </a:cubicBezTo>
                  <a:cubicBezTo>
                    <a:pt x="2180" y="1684"/>
                    <a:pt x="2181" y="1682"/>
                    <a:pt x="2182" y="1681"/>
                  </a:cubicBezTo>
                  <a:cubicBezTo>
                    <a:pt x="2487" y="1167"/>
                    <a:pt x="2768" y="641"/>
                    <a:pt x="3040" y="109"/>
                  </a:cubicBezTo>
                  <a:lnTo>
                    <a:pt x="3040" y="109"/>
                  </a:lnTo>
                  <a:cubicBezTo>
                    <a:pt x="3034" y="110"/>
                    <a:pt x="3028" y="110"/>
                    <a:pt x="3023" y="110"/>
                  </a:cubicBezTo>
                  <a:cubicBezTo>
                    <a:pt x="2972" y="110"/>
                    <a:pt x="2924" y="94"/>
                    <a:pt x="2873" y="83"/>
                  </a:cubicBezTo>
                  <a:cubicBezTo>
                    <a:pt x="2796" y="65"/>
                    <a:pt x="2719" y="52"/>
                    <a:pt x="2640" y="39"/>
                  </a:cubicBezTo>
                  <a:cubicBezTo>
                    <a:pt x="2508" y="19"/>
                    <a:pt x="2374" y="8"/>
                    <a:pt x="2239" y="3"/>
                  </a:cubicBezTo>
                  <a:cubicBezTo>
                    <a:pt x="2200" y="1"/>
                    <a:pt x="2161" y="1"/>
                    <a:pt x="2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2368350" y="2144375"/>
              <a:ext cx="41700" cy="31950"/>
            </a:xfrm>
            <a:custGeom>
              <a:avLst/>
              <a:gdLst/>
              <a:ahLst/>
              <a:cxnLst/>
              <a:rect l="l" t="t" r="r" b="b"/>
              <a:pathLst>
                <a:path w="1668" h="1278" extrusionOk="0">
                  <a:moveTo>
                    <a:pt x="1667" y="0"/>
                  </a:moveTo>
                  <a:lnTo>
                    <a:pt x="1667" y="0"/>
                  </a:lnTo>
                  <a:cubicBezTo>
                    <a:pt x="1098" y="233"/>
                    <a:pt x="541" y="495"/>
                    <a:pt x="0" y="786"/>
                  </a:cubicBezTo>
                  <a:cubicBezTo>
                    <a:pt x="60" y="940"/>
                    <a:pt x="67" y="1113"/>
                    <a:pt x="44" y="1277"/>
                  </a:cubicBezTo>
                  <a:cubicBezTo>
                    <a:pt x="566" y="828"/>
                    <a:pt x="1105" y="399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2340075" y="2164725"/>
              <a:ext cx="28000" cy="38825"/>
            </a:xfrm>
            <a:custGeom>
              <a:avLst/>
              <a:gdLst/>
              <a:ahLst/>
              <a:cxnLst/>
              <a:rect l="l" t="t" r="r" b="b"/>
              <a:pathLst>
                <a:path w="1120" h="1553" extrusionOk="0">
                  <a:moveTo>
                    <a:pt x="1079" y="0"/>
                  </a:moveTo>
                  <a:cubicBezTo>
                    <a:pt x="861" y="119"/>
                    <a:pt x="645" y="241"/>
                    <a:pt x="432" y="370"/>
                  </a:cubicBezTo>
                  <a:cubicBezTo>
                    <a:pt x="297" y="451"/>
                    <a:pt x="165" y="536"/>
                    <a:pt x="32" y="622"/>
                  </a:cubicBezTo>
                  <a:cubicBezTo>
                    <a:pt x="41" y="801"/>
                    <a:pt x="25" y="983"/>
                    <a:pt x="17" y="1161"/>
                  </a:cubicBezTo>
                  <a:cubicBezTo>
                    <a:pt x="11" y="1292"/>
                    <a:pt x="6" y="1422"/>
                    <a:pt x="0" y="1553"/>
                  </a:cubicBezTo>
                  <a:cubicBezTo>
                    <a:pt x="350" y="1207"/>
                    <a:pt x="710" y="871"/>
                    <a:pt x="1080" y="548"/>
                  </a:cubicBezTo>
                  <a:cubicBezTo>
                    <a:pt x="1080" y="546"/>
                    <a:pt x="1079" y="543"/>
                    <a:pt x="1079" y="541"/>
                  </a:cubicBezTo>
                  <a:cubicBezTo>
                    <a:pt x="1120" y="358"/>
                    <a:pt x="1105" y="182"/>
                    <a:pt x="10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2270000" y="2246175"/>
              <a:ext cx="87675" cy="50350"/>
            </a:xfrm>
            <a:custGeom>
              <a:avLst/>
              <a:gdLst/>
              <a:ahLst/>
              <a:cxnLst/>
              <a:rect l="l" t="t" r="r" b="b"/>
              <a:pathLst>
                <a:path w="3507" h="2014" extrusionOk="0">
                  <a:moveTo>
                    <a:pt x="2276" y="1"/>
                  </a:moveTo>
                  <a:cubicBezTo>
                    <a:pt x="1934" y="1"/>
                    <a:pt x="1595" y="42"/>
                    <a:pt x="1262" y="120"/>
                  </a:cubicBezTo>
                  <a:cubicBezTo>
                    <a:pt x="906" y="539"/>
                    <a:pt x="561" y="967"/>
                    <a:pt x="227" y="1403"/>
                  </a:cubicBezTo>
                  <a:cubicBezTo>
                    <a:pt x="151" y="1503"/>
                    <a:pt x="76" y="1603"/>
                    <a:pt x="0" y="1705"/>
                  </a:cubicBezTo>
                  <a:cubicBezTo>
                    <a:pt x="162" y="1676"/>
                    <a:pt x="325" y="1663"/>
                    <a:pt x="487" y="1663"/>
                  </a:cubicBezTo>
                  <a:cubicBezTo>
                    <a:pt x="1071" y="1663"/>
                    <a:pt x="1654" y="1829"/>
                    <a:pt x="2208" y="2013"/>
                  </a:cubicBezTo>
                  <a:cubicBezTo>
                    <a:pt x="2697" y="1444"/>
                    <a:pt x="3120" y="821"/>
                    <a:pt x="3506" y="177"/>
                  </a:cubicBezTo>
                  <a:cubicBezTo>
                    <a:pt x="3331" y="155"/>
                    <a:pt x="3157" y="90"/>
                    <a:pt x="2982" y="61"/>
                  </a:cubicBezTo>
                  <a:cubicBezTo>
                    <a:pt x="2794" y="30"/>
                    <a:pt x="2603" y="10"/>
                    <a:pt x="2411" y="3"/>
                  </a:cubicBezTo>
                  <a:cubicBezTo>
                    <a:pt x="2366" y="1"/>
                    <a:pt x="2321" y="1"/>
                    <a:pt x="2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2300975" y="2181300"/>
              <a:ext cx="38325" cy="62700"/>
            </a:xfrm>
            <a:custGeom>
              <a:avLst/>
              <a:gdLst/>
              <a:ahLst/>
              <a:cxnLst/>
              <a:rect l="l" t="t" r="r" b="b"/>
              <a:pathLst>
                <a:path w="1533" h="2508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997" y="352"/>
                    <a:pt x="485" y="738"/>
                    <a:pt x="1" y="1159"/>
                  </a:cubicBezTo>
                  <a:cubicBezTo>
                    <a:pt x="53" y="1384"/>
                    <a:pt x="64" y="1623"/>
                    <a:pt x="70" y="1853"/>
                  </a:cubicBezTo>
                  <a:cubicBezTo>
                    <a:pt x="76" y="2071"/>
                    <a:pt x="70" y="2289"/>
                    <a:pt x="55" y="2507"/>
                  </a:cubicBezTo>
                  <a:cubicBezTo>
                    <a:pt x="269" y="2259"/>
                    <a:pt x="486" y="2013"/>
                    <a:pt x="708" y="1772"/>
                  </a:cubicBezTo>
                  <a:cubicBezTo>
                    <a:pt x="957" y="1502"/>
                    <a:pt x="1213" y="1239"/>
                    <a:pt x="1472" y="981"/>
                  </a:cubicBezTo>
                  <a:cubicBezTo>
                    <a:pt x="1482" y="818"/>
                    <a:pt x="1490" y="656"/>
                    <a:pt x="1499" y="494"/>
                  </a:cubicBezTo>
                  <a:cubicBezTo>
                    <a:pt x="1508" y="330"/>
                    <a:pt x="1512" y="164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2257475" y="2211425"/>
              <a:ext cx="42975" cy="78475"/>
            </a:xfrm>
            <a:custGeom>
              <a:avLst/>
              <a:gdLst/>
              <a:ahLst/>
              <a:cxnLst/>
              <a:rect l="l" t="t" r="r" b="b"/>
              <a:pathLst>
                <a:path w="1719" h="3139" extrusionOk="0">
                  <a:moveTo>
                    <a:pt x="1688" y="1"/>
                  </a:moveTo>
                  <a:cubicBezTo>
                    <a:pt x="1069" y="548"/>
                    <a:pt x="500" y="1150"/>
                    <a:pt x="1" y="1808"/>
                  </a:cubicBezTo>
                  <a:cubicBezTo>
                    <a:pt x="40" y="1882"/>
                    <a:pt x="65" y="1966"/>
                    <a:pt x="91" y="2043"/>
                  </a:cubicBezTo>
                  <a:cubicBezTo>
                    <a:pt x="132" y="2166"/>
                    <a:pt x="166" y="2292"/>
                    <a:pt x="197" y="2420"/>
                  </a:cubicBezTo>
                  <a:cubicBezTo>
                    <a:pt x="251" y="2656"/>
                    <a:pt x="283" y="2895"/>
                    <a:pt x="300" y="3138"/>
                  </a:cubicBezTo>
                  <a:cubicBezTo>
                    <a:pt x="313" y="3135"/>
                    <a:pt x="324" y="3132"/>
                    <a:pt x="337" y="3129"/>
                  </a:cubicBezTo>
                  <a:cubicBezTo>
                    <a:pt x="765" y="2551"/>
                    <a:pt x="1212" y="1985"/>
                    <a:pt x="1678" y="1437"/>
                  </a:cubicBezTo>
                  <a:cubicBezTo>
                    <a:pt x="1704" y="1181"/>
                    <a:pt x="1718" y="924"/>
                    <a:pt x="1716" y="667"/>
                  </a:cubicBezTo>
                  <a:cubicBezTo>
                    <a:pt x="1715" y="444"/>
                    <a:pt x="1693" y="223"/>
                    <a:pt x="16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2243250" y="2290425"/>
              <a:ext cx="80125" cy="41800"/>
            </a:xfrm>
            <a:custGeom>
              <a:avLst/>
              <a:gdLst/>
              <a:ahLst/>
              <a:cxnLst/>
              <a:rect l="l" t="t" r="r" b="b"/>
              <a:pathLst>
                <a:path w="3205" h="1672" extrusionOk="0">
                  <a:moveTo>
                    <a:pt x="1541" y="0"/>
                  </a:moveTo>
                  <a:cubicBezTo>
                    <a:pt x="1353" y="0"/>
                    <a:pt x="1165" y="18"/>
                    <a:pt x="978" y="58"/>
                  </a:cubicBezTo>
                  <a:cubicBezTo>
                    <a:pt x="642" y="512"/>
                    <a:pt x="316" y="974"/>
                    <a:pt x="1" y="1441"/>
                  </a:cubicBezTo>
                  <a:cubicBezTo>
                    <a:pt x="179" y="1408"/>
                    <a:pt x="359" y="1390"/>
                    <a:pt x="540" y="1390"/>
                  </a:cubicBezTo>
                  <a:cubicBezTo>
                    <a:pt x="639" y="1390"/>
                    <a:pt x="737" y="1395"/>
                    <a:pt x="836" y="1406"/>
                  </a:cubicBezTo>
                  <a:cubicBezTo>
                    <a:pt x="993" y="1425"/>
                    <a:pt x="1151" y="1455"/>
                    <a:pt x="1304" y="1499"/>
                  </a:cubicBezTo>
                  <a:cubicBezTo>
                    <a:pt x="1449" y="1539"/>
                    <a:pt x="1616" y="1584"/>
                    <a:pt x="1741" y="1672"/>
                  </a:cubicBezTo>
                  <a:cubicBezTo>
                    <a:pt x="2277" y="1279"/>
                    <a:pt x="2765" y="832"/>
                    <a:pt x="3204" y="330"/>
                  </a:cubicBezTo>
                  <a:cubicBezTo>
                    <a:pt x="2668" y="156"/>
                    <a:pt x="2104" y="0"/>
                    <a:pt x="1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2209425" y="2327625"/>
              <a:ext cx="75300" cy="52300"/>
            </a:xfrm>
            <a:custGeom>
              <a:avLst/>
              <a:gdLst/>
              <a:ahLst/>
              <a:cxnLst/>
              <a:rect l="l" t="t" r="r" b="b"/>
              <a:pathLst>
                <a:path w="3012" h="2092" extrusionOk="0">
                  <a:moveTo>
                    <a:pt x="1879" y="0"/>
                  </a:moveTo>
                  <a:cubicBezTo>
                    <a:pt x="1678" y="0"/>
                    <a:pt x="1478" y="22"/>
                    <a:pt x="1280" y="64"/>
                  </a:cubicBezTo>
                  <a:cubicBezTo>
                    <a:pt x="835" y="727"/>
                    <a:pt x="410" y="1405"/>
                    <a:pt x="1" y="2091"/>
                  </a:cubicBezTo>
                  <a:cubicBezTo>
                    <a:pt x="424" y="1838"/>
                    <a:pt x="845" y="1580"/>
                    <a:pt x="1270" y="1328"/>
                  </a:cubicBezTo>
                  <a:cubicBezTo>
                    <a:pt x="1739" y="1052"/>
                    <a:pt x="2210" y="781"/>
                    <a:pt x="2665" y="482"/>
                  </a:cubicBezTo>
                  <a:cubicBezTo>
                    <a:pt x="2783" y="407"/>
                    <a:pt x="2897" y="327"/>
                    <a:pt x="3012" y="244"/>
                  </a:cubicBezTo>
                  <a:cubicBezTo>
                    <a:pt x="2883" y="203"/>
                    <a:pt x="2758" y="141"/>
                    <a:pt x="2626" y="105"/>
                  </a:cubicBezTo>
                  <a:cubicBezTo>
                    <a:pt x="2475" y="61"/>
                    <a:pt x="2319" y="30"/>
                    <a:pt x="2164" y="15"/>
                  </a:cubicBezTo>
                  <a:cubicBezTo>
                    <a:pt x="2069" y="5"/>
                    <a:pt x="1974" y="0"/>
                    <a:pt x="1879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2231975" y="2258325"/>
              <a:ext cx="31600" cy="67150"/>
            </a:xfrm>
            <a:custGeom>
              <a:avLst/>
              <a:gdLst/>
              <a:ahLst/>
              <a:cxnLst/>
              <a:rect l="l" t="t" r="r" b="b"/>
              <a:pathLst>
                <a:path w="1264" h="2686" extrusionOk="0">
                  <a:moveTo>
                    <a:pt x="971" y="1"/>
                  </a:moveTo>
                  <a:cubicBezTo>
                    <a:pt x="930" y="55"/>
                    <a:pt x="889" y="108"/>
                    <a:pt x="849" y="164"/>
                  </a:cubicBezTo>
                  <a:cubicBezTo>
                    <a:pt x="531" y="608"/>
                    <a:pt x="247" y="1071"/>
                    <a:pt x="0" y="1552"/>
                  </a:cubicBezTo>
                  <a:cubicBezTo>
                    <a:pt x="48" y="1618"/>
                    <a:pt x="70" y="1708"/>
                    <a:pt x="96" y="1784"/>
                  </a:cubicBezTo>
                  <a:cubicBezTo>
                    <a:pt x="133" y="1891"/>
                    <a:pt x="166" y="1999"/>
                    <a:pt x="197" y="2109"/>
                  </a:cubicBezTo>
                  <a:cubicBezTo>
                    <a:pt x="253" y="2299"/>
                    <a:pt x="300" y="2492"/>
                    <a:pt x="341" y="2686"/>
                  </a:cubicBezTo>
                  <a:cubicBezTo>
                    <a:pt x="359" y="2660"/>
                    <a:pt x="377" y="2633"/>
                    <a:pt x="394" y="2606"/>
                  </a:cubicBezTo>
                  <a:cubicBezTo>
                    <a:pt x="676" y="2191"/>
                    <a:pt x="965" y="1781"/>
                    <a:pt x="1264" y="1377"/>
                  </a:cubicBezTo>
                  <a:cubicBezTo>
                    <a:pt x="1241" y="1372"/>
                    <a:pt x="1225" y="1348"/>
                    <a:pt x="1224" y="1324"/>
                  </a:cubicBezTo>
                  <a:cubicBezTo>
                    <a:pt x="1212" y="1061"/>
                    <a:pt x="1177" y="799"/>
                    <a:pt x="1122" y="540"/>
                  </a:cubicBezTo>
                  <a:cubicBezTo>
                    <a:pt x="1094" y="414"/>
                    <a:pt x="1060" y="288"/>
                    <a:pt x="1024" y="164"/>
                  </a:cubicBezTo>
                  <a:cubicBezTo>
                    <a:pt x="1007" y="108"/>
                    <a:pt x="987" y="55"/>
                    <a:pt x="971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2204775" y="2298900"/>
              <a:ext cx="33975" cy="83000"/>
            </a:xfrm>
            <a:custGeom>
              <a:avLst/>
              <a:gdLst/>
              <a:ahLst/>
              <a:cxnLst/>
              <a:rect l="l" t="t" r="r" b="b"/>
              <a:pathLst>
                <a:path w="1359" h="3320" extrusionOk="0">
                  <a:moveTo>
                    <a:pt x="1053" y="0"/>
                  </a:moveTo>
                  <a:cubicBezTo>
                    <a:pt x="527" y="1039"/>
                    <a:pt x="171" y="2156"/>
                    <a:pt x="1" y="3320"/>
                  </a:cubicBezTo>
                  <a:cubicBezTo>
                    <a:pt x="435" y="2592"/>
                    <a:pt x="887" y="1874"/>
                    <a:pt x="1358" y="1171"/>
                  </a:cubicBezTo>
                  <a:cubicBezTo>
                    <a:pt x="1317" y="953"/>
                    <a:pt x="1267" y="738"/>
                    <a:pt x="1209" y="524"/>
                  </a:cubicBezTo>
                  <a:cubicBezTo>
                    <a:pt x="1179" y="415"/>
                    <a:pt x="1148" y="306"/>
                    <a:pt x="1114" y="198"/>
                  </a:cubicBezTo>
                  <a:cubicBezTo>
                    <a:pt x="1095" y="135"/>
                    <a:pt x="1066" y="67"/>
                    <a:pt x="1053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2386600" y="2146450"/>
              <a:ext cx="25175" cy="30375"/>
            </a:xfrm>
            <a:custGeom>
              <a:avLst/>
              <a:gdLst/>
              <a:ahLst/>
              <a:cxnLst/>
              <a:rect l="l" t="t" r="r" b="b"/>
              <a:pathLst>
                <a:path w="1007" h="1215" extrusionOk="0">
                  <a:moveTo>
                    <a:pt x="1006" y="1"/>
                  </a:moveTo>
                  <a:lnTo>
                    <a:pt x="1006" y="1"/>
                  </a:lnTo>
                  <a:cubicBezTo>
                    <a:pt x="835" y="124"/>
                    <a:pt x="667" y="249"/>
                    <a:pt x="500" y="376"/>
                  </a:cubicBezTo>
                  <a:cubicBezTo>
                    <a:pt x="473" y="417"/>
                    <a:pt x="446" y="459"/>
                    <a:pt x="419" y="499"/>
                  </a:cubicBezTo>
                  <a:cubicBezTo>
                    <a:pt x="277" y="718"/>
                    <a:pt x="138" y="938"/>
                    <a:pt x="0" y="1159"/>
                  </a:cubicBezTo>
                  <a:cubicBezTo>
                    <a:pt x="43" y="1160"/>
                    <a:pt x="87" y="1162"/>
                    <a:pt x="131" y="1165"/>
                  </a:cubicBezTo>
                  <a:cubicBezTo>
                    <a:pt x="181" y="1169"/>
                    <a:pt x="232" y="1175"/>
                    <a:pt x="282" y="1182"/>
                  </a:cubicBezTo>
                  <a:cubicBezTo>
                    <a:pt x="325" y="1188"/>
                    <a:pt x="365" y="1190"/>
                    <a:pt x="399" y="1214"/>
                  </a:cubicBezTo>
                  <a:cubicBezTo>
                    <a:pt x="599" y="808"/>
                    <a:pt x="800" y="404"/>
                    <a:pt x="1006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2368625" y="2177650"/>
              <a:ext cx="27150" cy="30300"/>
            </a:xfrm>
            <a:custGeom>
              <a:avLst/>
              <a:gdLst/>
              <a:ahLst/>
              <a:cxnLst/>
              <a:rect l="l" t="t" r="r" b="b"/>
              <a:pathLst>
                <a:path w="1086" h="1212" extrusionOk="0">
                  <a:moveTo>
                    <a:pt x="664" y="1"/>
                  </a:moveTo>
                  <a:cubicBezTo>
                    <a:pt x="441" y="363"/>
                    <a:pt x="222" y="728"/>
                    <a:pt x="1" y="1092"/>
                  </a:cubicBezTo>
                  <a:cubicBezTo>
                    <a:pt x="36" y="1096"/>
                    <a:pt x="71" y="1099"/>
                    <a:pt x="107" y="1106"/>
                  </a:cubicBezTo>
                  <a:cubicBezTo>
                    <a:pt x="172" y="1115"/>
                    <a:pt x="237" y="1128"/>
                    <a:pt x="302" y="1140"/>
                  </a:cubicBezTo>
                  <a:cubicBezTo>
                    <a:pt x="365" y="1154"/>
                    <a:pt x="435" y="1162"/>
                    <a:pt x="488" y="1200"/>
                  </a:cubicBezTo>
                  <a:cubicBezTo>
                    <a:pt x="492" y="1202"/>
                    <a:pt x="494" y="1207"/>
                    <a:pt x="497" y="1211"/>
                  </a:cubicBezTo>
                  <a:cubicBezTo>
                    <a:pt x="696" y="820"/>
                    <a:pt x="892" y="425"/>
                    <a:pt x="1086" y="32"/>
                  </a:cubicBezTo>
                  <a:lnTo>
                    <a:pt x="1086" y="32"/>
                  </a:lnTo>
                  <a:cubicBezTo>
                    <a:pt x="1081" y="32"/>
                    <a:pt x="1076" y="33"/>
                    <a:pt x="1070" y="33"/>
                  </a:cubicBezTo>
                  <a:cubicBezTo>
                    <a:pt x="1039" y="33"/>
                    <a:pt x="1007" y="25"/>
                    <a:pt x="976" y="22"/>
                  </a:cubicBezTo>
                  <a:cubicBezTo>
                    <a:pt x="932" y="16"/>
                    <a:pt x="888" y="12"/>
                    <a:pt x="845" y="8"/>
                  </a:cubicBezTo>
                  <a:cubicBezTo>
                    <a:pt x="785" y="4"/>
                    <a:pt x="725" y="2"/>
                    <a:pt x="664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2343525" y="2207100"/>
              <a:ext cx="36875" cy="41525"/>
            </a:xfrm>
            <a:custGeom>
              <a:avLst/>
              <a:gdLst/>
              <a:ahLst/>
              <a:cxnLst/>
              <a:rect l="l" t="t" r="r" b="b"/>
              <a:pathLst>
                <a:path w="1475" h="1661" extrusionOk="0">
                  <a:moveTo>
                    <a:pt x="952" y="1"/>
                  </a:moveTo>
                  <a:cubicBezTo>
                    <a:pt x="645" y="510"/>
                    <a:pt x="332" y="1017"/>
                    <a:pt x="1" y="1509"/>
                  </a:cubicBezTo>
                  <a:cubicBezTo>
                    <a:pt x="31" y="1515"/>
                    <a:pt x="61" y="1518"/>
                    <a:pt x="91" y="1523"/>
                  </a:cubicBezTo>
                  <a:cubicBezTo>
                    <a:pt x="260" y="1553"/>
                    <a:pt x="458" y="1580"/>
                    <a:pt x="612" y="1661"/>
                  </a:cubicBezTo>
                  <a:cubicBezTo>
                    <a:pt x="613" y="1660"/>
                    <a:pt x="615" y="1658"/>
                    <a:pt x="616" y="1657"/>
                  </a:cubicBezTo>
                  <a:cubicBezTo>
                    <a:pt x="921" y="1143"/>
                    <a:pt x="1202" y="617"/>
                    <a:pt x="1474" y="85"/>
                  </a:cubicBezTo>
                  <a:lnTo>
                    <a:pt x="1474" y="85"/>
                  </a:lnTo>
                  <a:cubicBezTo>
                    <a:pt x="1468" y="86"/>
                    <a:pt x="1462" y="86"/>
                    <a:pt x="1457" y="86"/>
                  </a:cubicBezTo>
                  <a:cubicBezTo>
                    <a:pt x="1406" y="86"/>
                    <a:pt x="1358" y="70"/>
                    <a:pt x="1307" y="59"/>
                  </a:cubicBezTo>
                  <a:cubicBezTo>
                    <a:pt x="1230" y="41"/>
                    <a:pt x="1153" y="28"/>
                    <a:pt x="1074" y="15"/>
                  </a:cubicBezTo>
                  <a:cubicBezTo>
                    <a:pt x="1034" y="9"/>
                    <a:pt x="993" y="6"/>
                    <a:pt x="952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2307350" y="2247325"/>
              <a:ext cx="50325" cy="49200"/>
            </a:xfrm>
            <a:custGeom>
              <a:avLst/>
              <a:gdLst/>
              <a:ahLst/>
              <a:cxnLst/>
              <a:rect l="l" t="t" r="r" b="b"/>
              <a:pathLst>
                <a:path w="2013" h="1968" extrusionOk="0">
                  <a:moveTo>
                    <a:pt x="1380" y="1"/>
                  </a:moveTo>
                  <a:cubicBezTo>
                    <a:pt x="1050" y="487"/>
                    <a:pt x="702" y="958"/>
                    <a:pt x="319" y="1405"/>
                  </a:cubicBezTo>
                  <a:cubicBezTo>
                    <a:pt x="216" y="1525"/>
                    <a:pt x="108" y="1642"/>
                    <a:pt x="1" y="1756"/>
                  </a:cubicBezTo>
                  <a:cubicBezTo>
                    <a:pt x="243" y="1815"/>
                    <a:pt x="481" y="1890"/>
                    <a:pt x="714" y="1967"/>
                  </a:cubicBezTo>
                  <a:cubicBezTo>
                    <a:pt x="1203" y="1398"/>
                    <a:pt x="1626" y="775"/>
                    <a:pt x="2012" y="131"/>
                  </a:cubicBezTo>
                  <a:cubicBezTo>
                    <a:pt x="1837" y="109"/>
                    <a:pt x="1663" y="44"/>
                    <a:pt x="1488" y="15"/>
                  </a:cubicBezTo>
                  <a:cubicBezTo>
                    <a:pt x="1453" y="9"/>
                    <a:pt x="1416" y="6"/>
                    <a:pt x="138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2267100" y="2293450"/>
              <a:ext cx="56275" cy="38775"/>
            </a:xfrm>
            <a:custGeom>
              <a:avLst/>
              <a:gdLst/>
              <a:ahLst/>
              <a:cxnLst/>
              <a:rect l="l" t="t" r="r" b="b"/>
              <a:pathLst>
                <a:path w="2251" h="1551" extrusionOk="0">
                  <a:moveTo>
                    <a:pt x="1523" y="0"/>
                  </a:moveTo>
                  <a:cubicBezTo>
                    <a:pt x="1055" y="481"/>
                    <a:pt x="546" y="909"/>
                    <a:pt x="1" y="1304"/>
                  </a:cubicBezTo>
                  <a:cubicBezTo>
                    <a:pt x="119" y="1321"/>
                    <a:pt x="235" y="1344"/>
                    <a:pt x="350" y="1378"/>
                  </a:cubicBezTo>
                  <a:cubicBezTo>
                    <a:pt x="495" y="1418"/>
                    <a:pt x="662" y="1463"/>
                    <a:pt x="787" y="1551"/>
                  </a:cubicBezTo>
                  <a:cubicBezTo>
                    <a:pt x="1322" y="1158"/>
                    <a:pt x="1811" y="711"/>
                    <a:pt x="2250" y="209"/>
                  </a:cubicBezTo>
                  <a:cubicBezTo>
                    <a:pt x="2012" y="132"/>
                    <a:pt x="1769" y="59"/>
                    <a:pt x="152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2209425" y="2328100"/>
              <a:ext cx="75300" cy="51825"/>
            </a:xfrm>
            <a:custGeom>
              <a:avLst/>
              <a:gdLst/>
              <a:ahLst/>
              <a:cxnLst/>
              <a:rect l="l" t="t" r="r" b="b"/>
              <a:pathLst>
                <a:path w="3012" h="2073" extrusionOk="0">
                  <a:moveTo>
                    <a:pt x="2192" y="0"/>
                  </a:moveTo>
                  <a:cubicBezTo>
                    <a:pt x="2149" y="30"/>
                    <a:pt x="2107" y="61"/>
                    <a:pt x="2064" y="91"/>
                  </a:cubicBezTo>
                  <a:cubicBezTo>
                    <a:pt x="1547" y="451"/>
                    <a:pt x="1006" y="803"/>
                    <a:pt x="523" y="1218"/>
                  </a:cubicBezTo>
                  <a:cubicBezTo>
                    <a:pt x="346" y="1500"/>
                    <a:pt x="172" y="1785"/>
                    <a:pt x="1" y="2072"/>
                  </a:cubicBezTo>
                  <a:cubicBezTo>
                    <a:pt x="424" y="1819"/>
                    <a:pt x="846" y="1561"/>
                    <a:pt x="1270" y="1309"/>
                  </a:cubicBezTo>
                  <a:cubicBezTo>
                    <a:pt x="1739" y="1033"/>
                    <a:pt x="2211" y="762"/>
                    <a:pt x="2665" y="464"/>
                  </a:cubicBezTo>
                  <a:cubicBezTo>
                    <a:pt x="2783" y="388"/>
                    <a:pt x="2897" y="308"/>
                    <a:pt x="3012" y="225"/>
                  </a:cubicBezTo>
                  <a:cubicBezTo>
                    <a:pt x="2883" y="184"/>
                    <a:pt x="2758" y="122"/>
                    <a:pt x="2627" y="86"/>
                  </a:cubicBezTo>
                  <a:cubicBezTo>
                    <a:pt x="2484" y="45"/>
                    <a:pt x="2338" y="17"/>
                    <a:pt x="2192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2204775" y="2365775"/>
              <a:ext cx="9825" cy="16125"/>
            </a:xfrm>
            <a:custGeom>
              <a:avLst/>
              <a:gdLst/>
              <a:ahLst/>
              <a:cxnLst/>
              <a:rect l="l" t="t" r="r" b="b"/>
              <a:pathLst>
                <a:path w="393" h="645" extrusionOk="0">
                  <a:moveTo>
                    <a:pt x="392" y="1"/>
                  </a:moveTo>
                  <a:cubicBezTo>
                    <a:pt x="282" y="109"/>
                    <a:pt x="174" y="221"/>
                    <a:pt x="74" y="341"/>
                  </a:cubicBezTo>
                  <a:cubicBezTo>
                    <a:pt x="66" y="350"/>
                    <a:pt x="56" y="359"/>
                    <a:pt x="47" y="368"/>
                  </a:cubicBezTo>
                  <a:cubicBezTo>
                    <a:pt x="31" y="460"/>
                    <a:pt x="14" y="552"/>
                    <a:pt x="1" y="645"/>
                  </a:cubicBezTo>
                  <a:cubicBezTo>
                    <a:pt x="129" y="429"/>
                    <a:pt x="261" y="215"/>
                    <a:pt x="392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2138775" y="1848850"/>
              <a:ext cx="263225" cy="728250"/>
            </a:xfrm>
            <a:custGeom>
              <a:avLst/>
              <a:gdLst/>
              <a:ahLst/>
              <a:cxnLst/>
              <a:rect l="l" t="t" r="r" b="b"/>
              <a:pathLst>
                <a:path w="10529" h="29130" extrusionOk="0">
                  <a:moveTo>
                    <a:pt x="10379" y="1"/>
                  </a:moveTo>
                  <a:cubicBezTo>
                    <a:pt x="10369" y="1"/>
                    <a:pt x="10360" y="5"/>
                    <a:pt x="10353" y="16"/>
                  </a:cubicBezTo>
                  <a:cubicBezTo>
                    <a:pt x="9784" y="870"/>
                    <a:pt x="9260" y="1757"/>
                    <a:pt x="8734" y="2636"/>
                  </a:cubicBezTo>
                  <a:cubicBezTo>
                    <a:pt x="8207" y="3518"/>
                    <a:pt x="7698" y="4410"/>
                    <a:pt x="7207" y="5311"/>
                  </a:cubicBezTo>
                  <a:cubicBezTo>
                    <a:pt x="6238" y="7084"/>
                    <a:pt x="5341" y="8899"/>
                    <a:pt x="4588" y="10776"/>
                  </a:cubicBezTo>
                  <a:cubicBezTo>
                    <a:pt x="3835" y="12649"/>
                    <a:pt x="3222" y="14583"/>
                    <a:pt x="2833" y="16566"/>
                  </a:cubicBezTo>
                  <a:cubicBezTo>
                    <a:pt x="2640" y="17542"/>
                    <a:pt x="2500" y="18529"/>
                    <a:pt x="2424" y="19522"/>
                  </a:cubicBezTo>
                  <a:cubicBezTo>
                    <a:pt x="2346" y="20543"/>
                    <a:pt x="2338" y="21571"/>
                    <a:pt x="2230" y="22590"/>
                  </a:cubicBezTo>
                  <a:cubicBezTo>
                    <a:pt x="2017" y="24576"/>
                    <a:pt x="1393" y="26517"/>
                    <a:pt x="413" y="28254"/>
                  </a:cubicBezTo>
                  <a:cubicBezTo>
                    <a:pt x="291" y="28472"/>
                    <a:pt x="163" y="28687"/>
                    <a:pt x="33" y="28901"/>
                  </a:cubicBezTo>
                  <a:cubicBezTo>
                    <a:pt x="1" y="28955"/>
                    <a:pt x="47" y="29006"/>
                    <a:pt x="95" y="29006"/>
                  </a:cubicBezTo>
                  <a:cubicBezTo>
                    <a:pt x="110" y="29006"/>
                    <a:pt x="125" y="29001"/>
                    <a:pt x="138" y="28990"/>
                  </a:cubicBezTo>
                  <a:cubicBezTo>
                    <a:pt x="140" y="28993"/>
                    <a:pt x="140" y="28997"/>
                    <a:pt x="144" y="28999"/>
                  </a:cubicBezTo>
                  <a:cubicBezTo>
                    <a:pt x="148" y="29002"/>
                    <a:pt x="153" y="29022"/>
                    <a:pt x="157" y="29027"/>
                  </a:cubicBezTo>
                  <a:cubicBezTo>
                    <a:pt x="164" y="29035"/>
                    <a:pt x="170" y="29041"/>
                    <a:pt x="181" y="29046"/>
                  </a:cubicBezTo>
                  <a:cubicBezTo>
                    <a:pt x="196" y="29055"/>
                    <a:pt x="215" y="29065"/>
                    <a:pt x="233" y="29072"/>
                  </a:cubicBezTo>
                  <a:cubicBezTo>
                    <a:pt x="267" y="29086"/>
                    <a:pt x="303" y="29097"/>
                    <a:pt x="339" y="29106"/>
                  </a:cubicBezTo>
                  <a:cubicBezTo>
                    <a:pt x="400" y="29121"/>
                    <a:pt x="465" y="29129"/>
                    <a:pt x="529" y="29129"/>
                  </a:cubicBezTo>
                  <a:cubicBezTo>
                    <a:pt x="540" y="29129"/>
                    <a:pt x="551" y="29129"/>
                    <a:pt x="562" y="29128"/>
                  </a:cubicBezTo>
                  <a:cubicBezTo>
                    <a:pt x="714" y="29122"/>
                    <a:pt x="865" y="29077"/>
                    <a:pt x="988" y="28987"/>
                  </a:cubicBezTo>
                  <a:cubicBezTo>
                    <a:pt x="1009" y="28972"/>
                    <a:pt x="1009" y="28948"/>
                    <a:pt x="999" y="28928"/>
                  </a:cubicBezTo>
                  <a:cubicBezTo>
                    <a:pt x="1474" y="28063"/>
                    <a:pt x="1949" y="27193"/>
                    <a:pt x="2306" y="26271"/>
                  </a:cubicBezTo>
                  <a:cubicBezTo>
                    <a:pt x="2664" y="25352"/>
                    <a:pt x="2859" y="24400"/>
                    <a:pt x="2927" y="23416"/>
                  </a:cubicBezTo>
                  <a:cubicBezTo>
                    <a:pt x="2994" y="22443"/>
                    <a:pt x="2959" y="21467"/>
                    <a:pt x="2975" y="20493"/>
                  </a:cubicBezTo>
                  <a:cubicBezTo>
                    <a:pt x="2991" y="19508"/>
                    <a:pt x="3070" y="18526"/>
                    <a:pt x="3209" y="17551"/>
                  </a:cubicBezTo>
                  <a:cubicBezTo>
                    <a:pt x="3490" y="15582"/>
                    <a:pt x="4015" y="13649"/>
                    <a:pt x="4686" y="11778"/>
                  </a:cubicBezTo>
                  <a:cubicBezTo>
                    <a:pt x="5373" y="9866"/>
                    <a:pt x="6223" y="8016"/>
                    <a:pt x="7152" y="6210"/>
                  </a:cubicBezTo>
                  <a:cubicBezTo>
                    <a:pt x="8085" y="4395"/>
                    <a:pt x="9102" y="2626"/>
                    <a:pt x="10120" y="856"/>
                  </a:cubicBezTo>
                  <a:cubicBezTo>
                    <a:pt x="10248" y="633"/>
                    <a:pt x="10377" y="411"/>
                    <a:pt x="10506" y="187"/>
                  </a:cubicBezTo>
                  <a:cubicBezTo>
                    <a:pt x="10529" y="148"/>
                    <a:pt x="10493" y="110"/>
                    <a:pt x="10459" y="110"/>
                  </a:cubicBezTo>
                  <a:cubicBezTo>
                    <a:pt x="10445" y="110"/>
                    <a:pt x="10430" y="117"/>
                    <a:pt x="10421" y="133"/>
                  </a:cubicBezTo>
                  <a:cubicBezTo>
                    <a:pt x="10334" y="283"/>
                    <a:pt x="10246" y="432"/>
                    <a:pt x="10160" y="583"/>
                  </a:cubicBezTo>
                  <a:cubicBezTo>
                    <a:pt x="9221" y="2197"/>
                    <a:pt x="8291" y="3817"/>
                    <a:pt x="7420" y="5468"/>
                  </a:cubicBezTo>
                  <a:cubicBezTo>
                    <a:pt x="6482" y="7246"/>
                    <a:pt x="5610" y="9063"/>
                    <a:pt x="4886" y="10936"/>
                  </a:cubicBezTo>
                  <a:cubicBezTo>
                    <a:pt x="4173" y="12780"/>
                    <a:pt x="3599" y="14680"/>
                    <a:pt x="3245" y="16626"/>
                  </a:cubicBezTo>
                  <a:cubicBezTo>
                    <a:pt x="3072" y="17582"/>
                    <a:pt x="2949" y="18547"/>
                    <a:pt x="2888" y="19517"/>
                  </a:cubicBezTo>
                  <a:cubicBezTo>
                    <a:pt x="2828" y="20494"/>
                    <a:pt x="2856" y="21473"/>
                    <a:pt x="2837" y="22450"/>
                  </a:cubicBezTo>
                  <a:cubicBezTo>
                    <a:pt x="2818" y="23442"/>
                    <a:pt x="2742" y="24434"/>
                    <a:pt x="2466" y="25391"/>
                  </a:cubicBezTo>
                  <a:cubicBezTo>
                    <a:pt x="2179" y="26386"/>
                    <a:pt x="1716" y="27320"/>
                    <a:pt x="1226" y="28230"/>
                  </a:cubicBezTo>
                  <a:cubicBezTo>
                    <a:pt x="1103" y="28457"/>
                    <a:pt x="979" y="28684"/>
                    <a:pt x="855" y="28910"/>
                  </a:cubicBezTo>
                  <a:cubicBezTo>
                    <a:pt x="847" y="28922"/>
                    <a:pt x="846" y="28933"/>
                    <a:pt x="846" y="28946"/>
                  </a:cubicBezTo>
                  <a:cubicBezTo>
                    <a:pt x="758" y="28990"/>
                    <a:pt x="662" y="29017"/>
                    <a:pt x="560" y="29021"/>
                  </a:cubicBezTo>
                  <a:cubicBezTo>
                    <a:pt x="551" y="29021"/>
                    <a:pt x="542" y="29021"/>
                    <a:pt x="533" y="29021"/>
                  </a:cubicBezTo>
                  <a:cubicBezTo>
                    <a:pt x="478" y="29021"/>
                    <a:pt x="423" y="29016"/>
                    <a:pt x="370" y="29004"/>
                  </a:cubicBezTo>
                  <a:cubicBezTo>
                    <a:pt x="338" y="28997"/>
                    <a:pt x="308" y="28988"/>
                    <a:pt x="279" y="28977"/>
                  </a:cubicBezTo>
                  <a:cubicBezTo>
                    <a:pt x="264" y="28972"/>
                    <a:pt x="247" y="28964"/>
                    <a:pt x="233" y="28959"/>
                  </a:cubicBezTo>
                  <a:cubicBezTo>
                    <a:pt x="218" y="28953"/>
                    <a:pt x="208" y="28951"/>
                    <a:pt x="197" y="28951"/>
                  </a:cubicBezTo>
                  <a:cubicBezTo>
                    <a:pt x="189" y="28951"/>
                    <a:pt x="180" y="28952"/>
                    <a:pt x="169" y="28955"/>
                  </a:cubicBezTo>
                  <a:cubicBezTo>
                    <a:pt x="169" y="28955"/>
                    <a:pt x="168" y="28955"/>
                    <a:pt x="167" y="28955"/>
                  </a:cubicBezTo>
                  <a:cubicBezTo>
                    <a:pt x="166" y="28955"/>
                    <a:pt x="165" y="28955"/>
                    <a:pt x="165" y="28954"/>
                  </a:cubicBezTo>
                  <a:cubicBezTo>
                    <a:pt x="1229" y="27320"/>
                    <a:pt x="1929" y="25423"/>
                    <a:pt x="2254" y="23503"/>
                  </a:cubicBezTo>
                  <a:cubicBezTo>
                    <a:pt x="2422" y="22511"/>
                    <a:pt x="2466" y="21510"/>
                    <a:pt x="2516" y="20509"/>
                  </a:cubicBezTo>
                  <a:cubicBezTo>
                    <a:pt x="2566" y="19505"/>
                    <a:pt x="2654" y="18506"/>
                    <a:pt x="2813" y="17514"/>
                  </a:cubicBezTo>
                  <a:cubicBezTo>
                    <a:pt x="3137" y="15508"/>
                    <a:pt x="3698" y="13543"/>
                    <a:pt x="4412" y="11642"/>
                  </a:cubicBezTo>
                  <a:cubicBezTo>
                    <a:pt x="5133" y="9720"/>
                    <a:pt x="6014" y="7862"/>
                    <a:pt x="6978" y="6049"/>
                  </a:cubicBezTo>
                  <a:cubicBezTo>
                    <a:pt x="7938" y="4244"/>
                    <a:pt x="8984" y="2487"/>
                    <a:pt x="10021" y="726"/>
                  </a:cubicBezTo>
                  <a:cubicBezTo>
                    <a:pt x="10053" y="670"/>
                    <a:pt x="10087" y="614"/>
                    <a:pt x="10119" y="559"/>
                  </a:cubicBezTo>
                  <a:cubicBezTo>
                    <a:pt x="10217" y="390"/>
                    <a:pt x="10314" y="222"/>
                    <a:pt x="10408" y="51"/>
                  </a:cubicBezTo>
                  <a:cubicBezTo>
                    <a:pt x="10423" y="25"/>
                    <a:pt x="10401" y="1"/>
                    <a:pt x="10379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2142850" y="1862800"/>
              <a:ext cx="249925" cy="711600"/>
            </a:xfrm>
            <a:custGeom>
              <a:avLst/>
              <a:gdLst/>
              <a:ahLst/>
              <a:cxnLst/>
              <a:rect l="l" t="t" r="r" b="b"/>
              <a:pathLst>
                <a:path w="9997" h="28464" extrusionOk="0">
                  <a:moveTo>
                    <a:pt x="9956" y="1"/>
                  </a:moveTo>
                  <a:cubicBezTo>
                    <a:pt x="9923" y="56"/>
                    <a:pt x="9890" y="112"/>
                    <a:pt x="9857" y="169"/>
                  </a:cubicBezTo>
                  <a:cubicBezTo>
                    <a:pt x="8821" y="1929"/>
                    <a:pt x="7775" y="3687"/>
                    <a:pt x="6815" y="5491"/>
                  </a:cubicBezTo>
                  <a:cubicBezTo>
                    <a:pt x="5851" y="7304"/>
                    <a:pt x="4970" y="9162"/>
                    <a:pt x="4248" y="11084"/>
                  </a:cubicBezTo>
                  <a:cubicBezTo>
                    <a:pt x="3534" y="12985"/>
                    <a:pt x="2974" y="14950"/>
                    <a:pt x="2650" y="16956"/>
                  </a:cubicBezTo>
                  <a:cubicBezTo>
                    <a:pt x="2491" y="17949"/>
                    <a:pt x="2403" y="18947"/>
                    <a:pt x="2352" y="19952"/>
                  </a:cubicBezTo>
                  <a:cubicBezTo>
                    <a:pt x="2303" y="20952"/>
                    <a:pt x="2258" y="21954"/>
                    <a:pt x="2091" y="22945"/>
                  </a:cubicBezTo>
                  <a:cubicBezTo>
                    <a:pt x="1766" y="24865"/>
                    <a:pt x="1066" y="26762"/>
                    <a:pt x="1" y="28396"/>
                  </a:cubicBezTo>
                  <a:cubicBezTo>
                    <a:pt x="2" y="28397"/>
                    <a:pt x="3" y="28397"/>
                    <a:pt x="3" y="28397"/>
                  </a:cubicBezTo>
                  <a:cubicBezTo>
                    <a:pt x="4" y="28397"/>
                    <a:pt x="5" y="28397"/>
                    <a:pt x="6" y="28397"/>
                  </a:cubicBezTo>
                  <a:cubicBezTo>
                    <a:pt x="17" y="28394"/>
                    <a:pt x="25" y="28393"/>
                    <a:pt x="33" y="28393"/>
                  </a:cubicBezTo>
                  <a:cubicBezTo>
                    <a:pt x="44" y="28393"/>
                    <a:pt x="54" y="28395"/>
                    <a:pt x="70" y="28401"/>
                  </a:cubicBezTo>
                  <a:cubicBezTo>
                    <a:pt x="84" y="28408"/>
                    <a:pt x="100" y="28414"/>
                    <a:pt x="116" y="28420"/>
                  </a:cubicBezTo>
                  <a:cubicBezTo>
                    <a:pt x="145" y="28430"/>
                    <a:pt x="175" y="28439"/>
                    <a:pt x="206" y="28446"/>
                  </a:cubicBezTo>
                  <a:cubicBezTo>
                    <a:pt x="260" y="28458"/>
                    <a:pt x="315" y="28463"/>
                    <a:pt x="370" y="28463"/>
                  </a:cubicBezTo>
                  <a:cubicBezTo>
                    <a:pt x="379" y="28463"/>
                    <a:pt x="388" y="28463"/>
                    <a:pt x="397" y="28463"/>
                  </a:cubicBezTo>
                  <a:cubicBezTo>
                    <a:pt x="499" y="28460"/>
                    <a:pt x="594" y="28432"/>
                    <a:pt x="683" y="28388"/>
                  </a:cubicBezTo>
                  <a:cubicBezTo>
                    <a:pt x="682" y="28376"/>
                    <a:pt x="684" y="28364"/>
                    <a:pt x="691" y="28352"/>
                  </a:cubicBezTo>
                  <a:cubicBezTo>
                    <a:pt x="816" y="28126"/>
                    <a:pt x="940" y="27899"/>
                    <a:pt x="1063" y="27672"/>
                  </a:cubicBezTo>
                  <a:cubicBezTo>
                    <a:pt x="1553" y="26762"/>
                    <a:pt x="2016" y="25828"/>
                    <a:pt x="2303" y="24833"/>
                  </a:cubicBezTo>
                  <a:cubicBezTo>
                    <a:pt x="2579" y="23876"/>
                    <a:pt x="2655" y="22884"/>
                    <a:pt x="2674" y="21894"/>
                  </a:cubicBezTo>
                  <a:cubicBezTo>
                    <a:pt x="2692" y="20915"/>
                    <a:pt x="2665" y="19937"/>
                    <a:pt x="2725" y="18959"/>
                  </a:cubicBezTo>
                  <a:cubicBezTo>
                    <a:pt x="2785" y="17990"/>
                    <a:pt x="2908" y="17024"/>
                    <a:pt x="3082" y="16068"/>
                  </a:cubicBezTo>
                  <a:cubicBezTo>
                    <a:pt x="3436" y="14123"/>
                    <a:pt x="4010" y="12222"/>
                    <a:pt x="4722" y="10380"/>
                  </a:cubicBezTo>
                  <a:cubicBezTo>
                    <a:pt x="5447" y="8505"/>
                    <a:pt x="6319" y="6688"/>
                    <a:pt x="7257" y="4911"/>
                  </a:cubicBezTo>
                  <a:cubicBezTo>
                    <a:pt x="8128" y="3259"/>
                    <a:pt x="9057" y="1639"/>
                    <a:pt x="9997" y="25"/>
                  </a:cubicBezTo>
                  <a:lnTo>
                    <a:pt x="9956" y="1"/>
                  </a:ln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2249150" y="1918875"/>
              <a:ext cx="111725" cy="235600"/>
            </a:xfrm>
            <a:custGeom>
              <a:avLst/>
              <a:gdLst/>
              <a:ahLst/>
              <a:cxnLst/>
              <a:rect l="l" t="t" r="r" b="b"/>
              <a:pathLst>
                <a:path w="4469" h="9424" extrusionOk="0">
                  <a:moveTo>
                    <a:pt x="4469" y="0"/>
                  </a:moveTo>
                  <a:lnTo>
                    <a:pt x="4469" y="0"/>
                  </a:lnTo>
                  <a:cubicBezTo>
                    <a:pt x="3834" y="1043"/>
                    <a:pt x="3208" y="2092"/>
                    <a:pt x="2627" y="3167"/>
                  </a:cubicBezTo>
                  <a:cubicBezTo>
                    <a:pt x="2151" y="4048"/>
                    <a:pt x="1706" y="4947"/>
                    <a:pt x="1318" y="5871"/>
                  </a:cubicBezTo>
                  <a:cubicBezTo>
                    <a:pt x="928" y="6799"/>
                    <a:pt x="580" y="7747"/>
                    <a:pt x="248" y="8696"/>
                  </a:cubicBezTo>
                  <a:cubicBezTo>
                    <a:pt x="164" y="8938"/>
                    <a:pt x="81" y="9180"/>
                    <a:pt x="1" y="9423"/>
                  </a:cubicBezTo>
                  <a:cubicBezTo>
                    <a:pt x="150" y="8991"/>
                    <a:pt x="306" y="8562"/>
                    <a:pt x="470" y="8137"/>
                  </a:cubicBezTo>
                  <a:cubicBezTo>
                    <a:pt x="1195" y="6262"/>
                    <a:pt x="2067" y="4445"/>
                    <a:pt x="3005" y="2667"/>
                  </a:cubicBezTo>
                  <a:cubicBezTo>
                    <a:pt x="3477" y="1771"/>
                    <a:pt x="3969" y="883"/>
                    <a:pt x="4469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2142850" y="2248475"/>
              <a:ext cx="80225" cy="325925"/>
            </a:xfrm>
            <a:custGeom>
              <a:avLst/>
              <a:gdLst/>
              <a:ahLst/>
              <a:cxnLst/>
              <a:rect l="l" t="t" r="r" b="b"/>
              <a:pathLst>
                <a:path w="3209" h="13037" extrusionOk="0">
                  <a:moveTo>
                    <a:pt x="3208" y="1"/>
                  </a:moveTo>
                  <a:cubicBezTo>
                    <a:pt x="3115" y="424"/>
                    <a:pt x="3030" y="850"/>
                    <a:pt x="2956" y="1278"/>
                  </a:cubicBezTo>
                  <a:cubicBezTo>
                    <a:pt x="2622" y="3211"/>
                    <a:pt x="2606" y="5176"/>
                    <a:pt x="2327" y="7117"/>
                  </a:cubicBezTo>
                  <a:cubicBezTo>
                    <a:pt x="2060" y="8974"/>
                    <a:pt x="1588" y="10848"/>
                    <a:pt x="544" y="12433"/>
                  </a:cubicBezTo>
                  <a:cubicBezTo>
                    <a:pt x="501" y="12499"/>
                    <a:pt x="439" y="12526"/>
                    <a:pt x="377" y="12526"/>
                  </a:cubicBezTo>
                  <a:cubicBezTo>
                    <a:pt x="346" y="12526"/>
                    <a:pt x="315" y="12519"/>
                    <a:pt x="287" y="12507"/>
                  </a:cubicBezTo>
                  <a:cubicBezTo>
                    <a:pt x="195" y="12663"/>
                    <a:pt x="100" y="12818"/>
                    <a:pt x="1" y="12969"/>
                  </a:cubicBezTo>
                  <a:cubicBezTo>
                    <a:pt x="2" y="12970"/>
                    <a:pt x="3" y="12970"/>
                    <a:pt x="3" y="12970"/>
                  </a:cubicBezTo>
                  <a:cubicBezTo>
                    <a:pt x="4" y="12970"/>
                    <a:pt x="5" y="12970"/>
                    <a:pt x="6" y="12970"/>
                  </a:cubicBezTo>
                  <a:cubicBezTo>
                    <a:pt x="17" y="12967"/>
                    <a:pt x="25" y="12966"/>
                    <a:pt x="33" y="12966"/>
                  </a:cubicBezTo>
                  <a:cubicBezTo>
                    <a:pt x="44" y="12966"/>
                    <a:pt x="54" y="12968"/>
                    <a:pt x="70" y="12974"/>
                  </a:cubicBezTo>
                  <a:cubicBezTo>
                    <a:pt x="84" y="12981"/>
                    <a:pt x="100" y="12987"/>
                    <a:pt x="116" y="12993"/>
                  </a:cubicBezTo>
                  <a:cubicBezTo>
                    <a:pt x="145" y="13003"/>
                    <a:pt x="175" y="13012"/>
                    <a:pt x="206" y="13019"/>
                  </a:cubicBezTo>
                  <a:cubicBezTo>
                    <a:pt x="260" y="13031"/>
                    <a:pt x="315" y="13036"/>
                    <a:pt x="370" y="13036"/>
                  </a:cubicBezTo>
                  <a:cubicBezTo>
                    <a:pt x="379" y="13036"/>
                    <a:pt x="388" y="13036"/>
                    <a:pt x="397" y="13036"/>
                  </a:cubicBezTo>
                  <a:cubicBezTo>
                    <a:pt x="499" y="13033"/>
                    <a:pt x="594" y="13005"/>
                    <a:pt x="683" y="12961"/>
                  </a:cubicBezTo>
                  <a:cubicBezTo>
                    <a:pt x="682" y="12949"/>
                    <a:pt x="684" y="12937"/>
                    <a:pt x="691" y="12925"/>
                  </a:cubicBezTo>
                  <a:cubicBezTo>
                    <a:pt x="816" y="12699"/>
                    <a:pt x="940" y="12472"/>
                    <a:pt x="1063" y="12245"/>
                  </a:cubicBezTo>
                  <a:cubicBezTo>
                    <a:pt x="1553" y="11335"/>
                    <a:pt x="2015" y="10401"/>
                    <a:pt x="2303" y="9406"/>
                  </a:cubicBezTo>
                  <a:cubicBezTo>
                    <a:pt x="2579" y="8449"/>
                    <a:pt x="2655" y="7457"/>
                    <a:pt x="2674" y="6467"/>
                  </a:cubicBezTo>
                  <a:cubicBezTo>
                    <a:pt x="2692" y="5488"/>
                    <a:pt x="2665" y="4510"/>
                    <a:pt x="2725" y="3532"/>
                  </a:cubicBezTo>
                  <a:cubicBezTo>
                    <a:pt x="2785" y="2563"/>
                    <a:pt x="2908" y="1597"/>
                    <a:pt x="3082" y="641"/>
                  </a:cubicBezTo>
                  <a:cubicBezTo>
                    <a:pt x="3122" y="427"/>
                    <a:pt x="3163" y="213"/>
                    <a:pt x="3208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2279175" y="1712025"/>
              <a:ext cx="297525" cy="320500"/>
            </a:xfrm>
            <a:custGeom>
              <a:avLst/>
              <a:gdLst/>
              <a:ahLst/>
              <a:cxnLst/>
              <a:rect l="l" t="t" r="r" b="b"/>
              <a:pathLst>
                <a:path w="11901" h="12820" extrusionOk="0">
                  <a:moveTo>
                    <a:pt x="5840" y="245"/>
                  </a:moveTo>
                  <a:cubicBezTo>
                    <a:pt x="6134" y="962"/>
                    <a:pt x="6424" y="1705"/>
                    <a:pt x="6460" y="2486"/>
                  </a:cubicBezTo>
                  <a:cubicBezTo>
                    <a:pt x="6501" y="3345"/>
                    <a:pt x="6180" y="4178"/>
                    <a:pt x="6020" y="5011"/>
                  </a:cubicBezTo>
                  <a:cubicBezTo>
                    <a:pt x="5972" y="5000"/>
                    <a:pt x="5923" y="4991"/>
                    <a:pt x="5874" y="4984"/>
                  </a:cubicBezTo>
                  <a:cubicBezTo>
                    <a:pt x="5876" y="4980"/>
                    <a:pt x="5878" y="4975"/>
                    <a:pt x="5878" y="4968"/>
                  </a:cubicBezTo>
                  <a:cubicBezTo>
                    <a:pt x="5920" y="3907"/>
                    <a:pt x="5891" y="2834"/>
                    <a:pt x="5736" y="1781"/>
                  </a:cubicBezTo>
                  <a:cubicBezTo>
                    <a:pt x="5736" y="1776"/>
                    <a:pt x="5731" y="1774"/>
                    <a:pt x="5726" y="1774"/>
                  </a:cubicBezTo>
                  <a:cubicBezTo>
                    <a:pt x="5721" y="1774"/>
                    <a:pt x="5716" y="1776"/>
                    <a:pt x="5718" y="1782"/>
                  </a:cubicBezTo>
                  <a:cubicBezTo>
                    <a:pt x="5781" y="2844"/>
                    <a:pt x="5814" y="3901"/>
                    <a:pt x="5760" y="4963"/>
                  </a:cubicBezTo>
                  <a:cubicBezTo>
                    <a:pt x="5760" y="4967"/>
                    <a:pt x="5760" y="4971"/>
                    <a:pt x="5761" y="4975"/>
                  </a:cubicBezTo>
                  <a:cubicBezTo>
                    <a:pt x="5745" y="4974"/>
                    <a:pt x="5729" y="4974"/>
                    <a:pt x="5712" y="4974"/>
                  </a:cubicBezTo>
                  <a:cubicBezTo>
                    <a:pt x="5684" y="4974"/>
                    <a:pt x="5655" y="4975"/>
                    <a:pt x="5626" y="4977"/>
                  </a:cubicBezTo>
                  <a:cubicBezTo>
                    <a:pt x="5607" y="4978"/>
                    <a:pt x="5587" y="4980"/>
                    <a:pt x="5567" y="4983"/>
                  </a:cubicBezTo>
                  <a:cubicBezTo>
                    <a:pt x="5506" y="4991"/>
                    <a:pt x="5442" y="5005"/>
                    <a:pt x="5381" y="5023"/>
                  </a:cubicBezTo>
                  <a:cubicBezTo>
                    <a:pt x="5360" y="4878"/>
                    <a:pt x="5302" y="4738"/>
                    <a:pt x="5246" y="4601"/>
                  </a:cubicBezTo>
                  <a:cubicBezTo>
                    <a:pt x="5181" y="4436"/>
                    <a:pt x="5107" y="4276"/>
                    <a:pt x="5029" y="4117"/>
                  </a:cubicBezTo>
                  <a:cubicBezTo>
                    <a:pt x="4877" y="3812"/>
                    <a:pt x="4704" y="3517"/>
                    <a:pt x="4511" y="3236"/>
                  </a:cubicBezTo>
                  <a:cubicBezTo>
                    <a:pt x="4252" y="2859"/>
                    <a:pt x="3959" y="2506"/>
                    <a:pt x="3637" y="2180"/>
                  </a:cubicBezTo>
                  <a:cubicBezTo>
                    <a:pt x="3606" y="1572"/>
                    <a:pt x="3534" y="969"/>
                    <a:pt x="3416" y="371"/>
                  </a:cubicBezTo>
                  <a:lnTo>
                    <a:pt x="3416" y="371"/>
                  </a:lnTo>
                  <a:cubicBezTo>
                    <a:pt x="3692" y="590"/>
                    <a:pt x="3967" y="814"/>
                    <a:pt x="4220" y="1060"/>
                  </a:cubicBezTo>
                  <a:cubicBezTo>
                    <a:pt x="4362" y="1198"/>
                    <a:pt x="4498" y="1344"/>
                    <a:pt x="4623" y="1497"/>
                  </a:cubicBezTo>
                  <a:cubicBezTo>
                    <a:pt x="4688" y="1575"/>
                    <a:pt x="4749" y="1657"/>
                    <a:pt x="4808" y="1739"/>
                  </a:cubicBezTo>
                  <a:cubicBezTo>
                    <a:pt x="4854" y="1806"/>
                    <a:pt x="4897" y="1879"/>
                    <a:pt x="4950" y="1942"/>
                  </a:cubicBezTo>
                  <a:cubicBezTo>
                    <a:pt x="4894" y="2134"/>
                    <a:pt x="4854" y="2331"/>
                    <a:pt x="4840" y="2532"/>
                  </a:cubicBezTo>
                  <a:cubicBezTo>
                    <a:pt x="4830" y="2711"/>
                    <a:pt x="4837" y="2888"/>
                    <a:pt x="4859" y="3062"/>
                  </a:cubicBezTo>
                  <a:cubicBezTo>
                    <a:pt x="4767" y="2855"/>
                    <a:pt x="4668" y="2650"/>
                    <a:pt x="4564" y="2449"/>
                  </a:cubicBezTo>
                  <a:cubicBezTo>
                    <a:pt x="4405" y="2141"/>
                    <a:pt x="4230" y="1835"/>
                    <a:pt x="4023" y="1558"/>
                  </a:cubicBezTo>
                  <a:cubicBezTo>
                    <a:pt x="4020" y="1553"/>
                    <a:pt x="4016" y="1551"/>
                    <a:pt x="4011" y="1551"/>
                  </a:cubicBezTo>
                  <a:cubicBezTo>
                    <a:pt x="4000" y="1551"/>
                    <a:pt x="3989" y="1564"/>
                    <a:pt x="3995" y="1576"/>
                  </a:cubicBezTo>
                  <a:cubicBezTo>
                    <a:pt x="4160" y="1887"/>
                    <a:pt x="4335" y="2191"/>
                    <a:pt x="4494" y="2505"/>
                  </a:cubicBezTo>
                  <a:cubicBezTo>
                    <a:pt x="4652" y="2818"/>
                    <a:pt x="4793" y="3139"/>
                    <a:pt x="4931" y="3462"/>
                  </a:cubicBezTo>
                  <a:cubicBezTo>
                    <a:pt x="5055" y="3978"/>
                    <a:pt x="5285" y="4478"/>
                    <a:pt x="5513" y="4951"/>
                  </a:cubicBezTo>
                  <a:cubicBezTo>
                    <a:pt x="5523" y="4972"/>
                    <a:pt x="5540" y="4981"/>
                    <a:pt x="5558" y="4981"/>
                  </a:cubicBezTo>
                  <a:cubicBezTo>
                    <a:pt x="5561" y="4981"/>
                    <a:pt x="5564" y="4980"/>
                    <a:pt x="5567" y="4980"/>
                  </a:cubicBezTo>
                  <a:cubicBezTo>
                    <a:pt x="5601" y="4975"/>
                    <a:pt x="5632" y="4938"/>
                    <a:pt x="5613" y="4898"/>
                  </a:cubicBezTo>
                  <a:cubicBezTo>
                    <a:pt x="5286" y="4143"/>
                    <a:pt x="4914" y="3338"/>
                    <a:pt x="4984" y="2492"/>
                  </a:cubicBezTo>
                  <a:cubicBezTo>
                    <a:pt x="5018" y="2067"/>
                    <a:pt x="5181" y="1668"/>
                    <a:pt x="5358" y="1283"/>
                  </a:cubicBezTo>
                  <a:cubicBezTo>
                    <a:pt x="5516" y="937"/>
                    <a:pt x="5678" y="590"/>
                    <a:pt x="5840" y="245"/>
                  </a:cubicBezTo>
                  <a:close/>
                  <a:moveTo>
                    <a:pt x="7879" y="1121"/>
                  </a:moveTo>
                  <a:lnTo>
                    <a:pt x="7879" y="1121"/>
                  </a:lnTo>
                  <a:cubicBezTo>
                    <a:pt x="7843" y="1823"/>
                    <a:pt x="7707" y="2515"/>
                    <a:pt x="7474" y="3179"/>
                  </a:cubicBezTo>
                  <a:cubicBezTo>
                    <a:pt x="7349" y="3531"/>
                    <a:pt x="7199" y="3873"/>
                    <a:pt x="7022" y="4204"/>
                  </a:cubicBezTo>
                  <a:cubicBezTo>
                    <a:pt x="6936" y="4363"/>
                    <a:pt x="6844" y="4521"/>
                    <a:pt x="6746" y="4674"/>
                  </a:cubicBezTo>
                  <a:cubicBezTo>
                    <a:pt x="6646" y="4832"/>
                    <a:pt x="6518" y="4981"/>
                    <a:pt x="6432" y="5148"/>
                  </a:cubicBezTo>
                  <a:cubicBezTo>
                    <a:pt x="6425" y="5163"/>
                    <a:pt x="6426" y="5180"/>
                    <a:pt x="6432" y="5194"/>
                  </a:cubicBezTo>
                  <a:cubicBezTo>
                    <a:pt x="6383" y="5162"/>
                    <a:pt x="6333" y="5132"/>
                    <a:pt x="6281" y="5106"/>
                  </a:cubicBezTo>
                  <a:cubicBezTo>
                    <a:pt x="6752" y="4217"/>
                    <a:pt x="7128" y="3277"/>
                    <a:pt x="7390" y="2305"/>
                  </a:cubicBezTo>
                  <a:cubicBezTo>
                    <a:pt x="7393" y="2291"/>
                    <a:pt x="7382" y="2282"/>
                    <a:pt x="7372" y="2282"/>
                  </a:cubicBezTo>
                  <a:cubicBezTo>
                    <a:pt x="7365" y="2282"/>
                    <a:pt x="7358" y="2285"/>
                    <a:pt x="7356" y="2294"/>
                  </a:cubicBezTo>
                  <a:cubicBezTo>
                    <a:pt x="7035" y="3247"/>
                    <a:pt x="6650" y="4172"/>
                    <a:pt x="6186" y="5063"/>
                  </a:cubicBezTo>
                  <a:cubicBezTo>
                    <a:pt x="6158" y="5052"/>
                    <a:pt x="6129" y="5042"/>
                    <a:pt x="6098" y="5032"/>
                  </a:cubicBezTo>
                  <a:cubicBezTo>
                    <a:pt x="6234" y="4603"/>
                    <a:pt x="6349" y="4166"/>
                    <a:pt x="6453" y="3729"/>
                  </a:cubicBezTo>
                  <a:cubicBezTo>
                    <a:pt x="6546" y="3346"/>
                    <a:pt x="6610" y="2958"/>
                    <a:pt x="6601" y="2564"/>
                  </a:cubicBezTo>
                  <a:cubicBezTo>
                    <a:pt x="6602" y="2562"/>
                    <a:pt x="6604" y="2561"/>
                    <a:pt x="6605" y="2558"/>
                  </a:cubicBezTo>
                  <a:cubicBezTo>
                    <a:pt x="6944" y="1996"/>
                    <a:pt x="7346" y="1502"/>
                    <a:pt x="7879" y="1121"/>
                  </a:cubicBezTo>
                  <a:close/>
                  <a:moveTo>
                    <a:pt x="2232" y="1224"/>
                  </a:moveTo>
                  <a:lnTo>
                    <a:pt x="2232" y="1224"/>
                  </a:lnTo>
                  <a:cubicBezTo>
                    <a:pt x="3330" y="1920"/>
                    <a:pt x="4242" y="2904"/>
                    <a:pt x="4857" y="4052"/>
                  </a:cubicBezTo>
                  <a:cubicBezTo>
                    <a:pt x="4945" y="4219"/>
                    <a:pt x="5028" y="4391"/>
                    <a:pt x="5105" y="4565"/>
                  </a:cubicBezTo>
                  <a:cubicBezTo>
                    <a:pt x="5176" y="4722"/>
                    <a:pt x="5232" y="4893"/>
                    <a:pt x="5320" y="5043"/>
                  </a:cubicBezTo>
                  <a:cubicBezTo>
                    <a:pt x="5262" y="5064"/>
                    <a:pt x="5206" y="5092"/>
                    <a:pt x="5153" y="5122"/>
                  </a:cubicBezTo>
                  <a:cubicBezTo>
                    <a:pt x="5001" y="4861"/>
                    <a:pt x="4813" y="4614"/>
                    <a:pt x="4642" y="4366"/>
                  </a:cubicBezTo>
                  <a:cubicBezTo>
                    <a:pt x="4456" y="4097"/>
                    <a:pt x="4267" y="3830"/>
                    <a:pt x="4075" y="3565"/>
                  </a:cubicBezTo>
                  <a:cubicBezTo>
                    <a:pt x="3686" y="3031"/>
                    <a:pt x="3283" y="2472"/>
                    <a:pt x="2796" y="2023"/>
                  </a:cubicBezTo>
                  <a:cubicBezTo>
                    <a:pt x="2792" y="2019"/>
                    <a:pt x="2788" y="2018"/>
                    <a:pt x="2784" y="2018"/>
                  </a:cubicBezTo>
                  <a:cubicBezTo>
                    <a:pt x="2773" y="2018"/>
                    <a:pt x="2764" y="2032"/>
                    <a:pt x="2773" y="2044"/>
                  </a:cubicBezTo>
                  <a:cubicBezTo>
                    <a:pt x="2970" y="2310"/>
                    <a:pt x="3188" y="2558"/>
                    <a:pt x="3393" y="2820"/>
                  </a:cubicBezTo>
                  <a:cubicBezTo>
                    <a:pt x="3596" y="3080"/>
                    <a:pt x="3795" y="3345"/>
                    <a:pt x="3989" y="3612"/>
                  </a:cubicBezTo>
                  <a:cubicBezTo>
                    <a:pt x="4185" y="3882"/>
                    <a:pt x="4377" y="4157"/>
                    <a:pt x="4567" y="4432"/>
                  </a:cubicBezTo>
                  <a:cubicBezTo>
                    <a:pt x="4735" y="4677"/>
                    <a:pt x="4892" y="4939"/>
                    <a:pt x="5075" y="5174"/>
                  </a:cubicBezTo>
                  <a:cubicBezTo>
                    <a:pt x="5066" y="5182"/>
                    <a:pt x="5056" y="5188"/>
                    <a:pt x="5048" y="5196"/>
                  </a:cubicBezTo>
                  <a:cubicBezTo>
                    <a:pt x="4975" y="5031"/>
                    <a:pt x="4855" y="4884"/>
                    <a:pt x="4744" y="4744"/>
                  </a:cubicBezTo>
                  <a:cubicBezTo>
                    <a:pt x="4621" y="4589"/>
                    <a:pt x="4488" y="4441"/>
                    <a:pt x="4349" y="4300"/>
                  </a:cubicBezTo>
                  <a:cubicBezTo>
                    <a:pt x="4071" y="4017"/>
                    <a:pt x="3766" y="3761"/>
                    <a:pt x="3441" y="3536"/>
                  </a:cubicBezTo>
                  <a:cubicBezTo>
                    <a:pt x="3173" y="3351"/>
                    <a:pt x="2891" y="3187"/>
                    <a:pt x="2599" y="3044"/>
                  </a:cubicBezTo>
                  <a:cubicBezTo>
                    <a:pt x="2603" y="3032"/>
                    <a:pt x="2603" y="3019"/>
                    <a:pt x="2597" y="3006"/>
                  </a:cubicBezTo>
                  <a:cubicBezTo>
                    <a:pt x="2342" y="2444"/>
                    <a:pt x="2219" y="1837"/>
                    <a:pt x="2232" y="1224"/>
                  </a:cubicBezTo>
                  <a:close/>
                  <a:moveTo>
                    <a:pt x="1448" y="2752"/>
                  </a:moveTo>
                  <a:lnTo>
                    <a:pt x="1448" y="2752"/>
                  </a:lnTo>
                  <a:cubicBezTo>
                    <a:pt x="2127" y="2937"/>
                    <a:pt x="2773" y="3234"/>
                    <a:pt x="3353" y="3635"/>
                  </a:cubicBezTo>
                  <a:cubicBezTo>
                    <a:pt x="3677" y="3856"/>
                    <a:pt x="3978" y="4108"/>
                    <a:pt x="4255" y="4385"/>
                  </a:cubicBezTo>
                  <a:cubicBezTo>
                    <a:pt x="4385" y="4517"/>
                    <a:pt x="4510" y="4654"/>
                    <a:pt x="4629" y="4795"/>
                  </a:cubicBezTo>
                  <a:cubicBezTo>
                    <a:pt x="4754" y="4941"/>
                    <a:pt x="4863" y="5107"/>
                    <a:pt x="5000" y="5241"/>
                  </a:cubicBezTo>
                  <a:cubicBezTo>
                    <a:pt x="4964" y="5277"/>
                    <a:pt x="4931" y="5317"/>
                    <a:pt x="4905" y="5361"/>
                  </a:cubicBezTo>
                  <a:cubicBezTo>
                    <a:pt x="4890" y="5363"/>
                    <a:pt x="4877" y="5372"/>
                    <a:pt x="4867" y="5387"/>
                  </a:cubicBezTo>
                  <a:cubicBezTo>
                    <a:pt x="4862" y="5396"/>
                    <a:pt x="4858" y="5406"/>
                    <a:pt x="4853" y="5415"/>
                  </a:cubicBezTo>
                  <a:cubicBezTo>
                    <a:pt x="4852" y="5407"/>
                    <a:pt x="4847" y="5399"/>
                    <a:pt x="4842" y="5393"/>
                  </a:cubicBezTo>
                  <a:cubicBezTo>
                    <a:pt x="4662" y="5208"/>
                    <a:pt x="4454" y="5046"/>
                    <a:pt x="4255" y="4881"/>
                  </a:cubicBezTo>
                  <a:cubicBezTo>
                    <a:pt x="4042" y="4703"/>
                    <a:pt x="3823" y="4530"/>
                    <a:pt x="3599" y="4364"/>
                  </a:cubicBezTo>
                  <a:cubicBezTo>
                    <a:pt x="3158" y="4038"/>
                    <a:pt x="2705" y="3723"/>
                    <a:pt x="2221" y="3464"/>
                  </a:cubicBezTo>
                  <a:cubicBezTo>
                    <a:pt x="2218" y="3462"/>
                    <a:pt x="2216" y="3462"/>
                    <a:pt x="2213" y="3462"/>
                  </a:cubicBezTo>
                  <a:cubicBezTo>
                    <a:pt x="2199" y="3462"/>
                    <a:pt x="2190" y="3480"/>
                    <a:pt x="2203" y="3490"/>
                  </a:cubicBezTo>
                  <a:cubicBezTo>
                    <a:pt x="2649" y="3800"/>
                    <a:pt x="3100" y="4099"/>
                    <a:pt x="3531" y="4428"/>
                  </a:cubicBezTo>
                  <a:cubicBezTo>
                    <a:pt x="3739" y="4588"/>
                    <a:pt x="3946" y="4750"/>
                    <a:pt x="4149" y="4918"/>
                  </a:cubicBezTo>
                  <a:cubicBezTo>
                    <a:pt x="4351" y="5087"/>
                    <a:pt x="4542" y="5272"/>
                    <a:pt x="4746" y="5438"/>
                  </a:cubicBezTo>
                  <a:cubicBezTo>
                    <a:pt x="4439" y="5384"/>
                    <a:pt x="4128" y="5357"/>
                    <a:pt x="3816" y="5357"/>
                  </a:cubicBezTo>
                  <a:cubicBezTo>
                    <a:pt x="3798" y="5357"/>
                    <a:pt x="3781" y="5358"/>
                    <a:pt x="3763" y="5358"/>
                  </a:cubicBezTo>
                  <a:cubicBezTo>
                    <a:pt x="3207" y="5060"/>
                    <a:pt x="2706" y="4669"/>
                    <a:pt x="2302" y="4183"/>
                  </a:cubicBezTo>
                  <a:cubicBezTo>
                    <a:pt x="2100" y="3938"/>
                    <a:pt x="1924" y="3672"/>
                    <a:pt x="1779" y="3389"/>
                  </a:cubicBezTo>
                  <a:cubicBezTo>
                    <a:pt x="1669" y="3177"/>
                    <a:pt x="1587" y="2946"/>
                    <a:pt x="1448" y="2752"/>
                  </a:cubicBezTo>
                  <a:close/>
                  <a:moveTo>
                    <a:pt x="9172" y="2058"/>
                  </a:moveTo>
                  <a:cubicBezTo>
                    <a:pt x="9139" y="2390"/>
                    <a:pt x="9070" y="2718"/>
                    <a:pt x="8964" y="3034"/>
                  </a:cubicBezTo>
                  <a:cubicBezTo>
                    <a:pt x="8910" y="3197"/>
                    <a:pt x="8846" y="3356"/>
                    <a:pt x="8774" y="3512"/>
                  </a:cubicBezTo>
                  <a:cubicBezTo>
                    <a:pt x="8733" y="3596"/>
                    <a:pt x="8692" y="3680"/>
                    <a:pt x="8646" y="3762"/>
                  </a:cubicBezTo>
                  <a:cubicBezTo>
                    <a:pt x="8606" y="3837"/>
                    <a:pt x="8548" y="3913"/>
                    <a:pt x="8526" y="3996"/>
                  </a:cubicBezTo>
                  <a:cubicBezTo>
                    <a:pt x="8475" y="4021"/>
                    <a:pt x="8422" y="4044"/>
                    <a:pt x="8371" y="4071"/>
                  </a:cubicBezTo>
                  <a:cubicBezTo>
                    <a:pt x="7740" y="4396"/>
                    <a:pt x="7137" y="4861"/>
                    <a:pt x="6746" y="5464"/>
                  </a:cubicBezTo>
                  <a:cubicBezTo>
                    <a:pt x="6731" y="5446"/>
                    <a:pt x="6714" y="5432"/>
                    <a:pt x="6698" y="5416"/>
                  </a:cubicBezTo>
                  <a:cubicBezTo>
                    <a:pt x="6706" y="5412"/>
                    <a:pt x="6713" y="5408"/>
                    <a:pt x="6719" y="5400"/>
                  </a:cubicBezTo>
                  <a:cubicBezTo>
                    <a:pt x="7086" y="4949"/>
                    <a:pt x="7442" y="4489"/>
                    <a:pt x="7783" y="4016"/>
                  </a:cubicBezTo>
                  <a:cubicBezTo>
                    <a:pt x="8124" y="3545"/>
                    <a:pt x="8461" y="3066"/>
                    <a:pt x="8743" y="2558"/>
                  </a:cubicBezTo>
                  <a:cubicBezTo>
                    <a:pt x="8751" y="2545"/>
                    <a:pt x="8740" y="2533"/>
                    <a:pt x="8728" y="2533"/>
                  </a:cubicBezTo>
                  <a:cubicBezTo>
                    <a:pt x="8724" y="2533"/>
                    <a:pt x="8719" y="2535"/>
                    <a:pt x="8715" y="2539"/>
                  </a:cubicBezTo>
                  <a:cubicBezTo>
                    <a:pt x="8368" y="3008"/>
                    <a:pt x="8045" y="3494"/>
                    <a:pt x="7702" y="3963"/>
                  </a:cubicBezTo>
                  <a:cubicBezTo>
                    <a:pt x="7357" y="4433"/>
                    <a:pt x="7000" y="4893"/>
                    <a:pt x="6632" y="5343"/>
                  </a:cubicBezTo>
                  <a:cubicBezTo>
                    <a:pt x="6629" y="5345"/>
                    <a:pt x="6629" y="5346"/>
                    <a:pt x="6628" y="5347"/>
                  </a:cubicBezTo>
                  <a:cubicBezTo>
                    <a:pt x="6592" y="5313"/>
                    <a:pt x="6554" y="5280"/>
                    <a:pt x="6514" y="5251"/>
                  </a:cubicBezTo>
                  <a:cubicBezTo>
                    <a:pt x="6501" y="5241"/>
                    <a:pt x="6489" y="5232"/>
                    <a:pt x="6476" y="5224"/>
                  </a:cubicBezTo>
                  <a:cubicBezTo>
                    <a:pt x="6485" y="5223"/>
                    <a:pt x="6497" y="5220"/>
                    <a:pt x="6506" y="5210"/>
                  </a:cubicBezTo>
                  <a:cubicBezTo>
                    <a:pt x="6640" y="5084"/>
                    <a:pt x="6739" y="4912"/>
                    <a:pt x="6837" y="4759"/>
                  </a:cubicBezTo>
                  <a:cubicBezTo>
                    <a:pt x="6944" y="4593"/>
                    <a:pt x="7044" y="4424"/>
                    <a:pt x="7136" y="4250"/>
                  </a:cubicBezTo>
                  <a:cubicBezTo>
                    <a:pt x="7309" y="3924"/>
                    <a:pt x="7460" y="3586"/>
                    <a:pt x="7583" y="3237"/>
                  </a:cubicBezTo>
                  <a:cubicBezTo>
                    <a:pt x="7601" y="3186"/>
                    <a:pt x="7618" y="3135"/>
                    <a:pt x="7634" y="3085"/>
                  </a:cubicBezTo>
                  <a:cubicBezTo>
                    <a:pt x="7875" y="2884"/>
                    <a:pt x="8094" y="2663"/>
                    <a:pt x="8356" y="2485"/>
                  </a:cubicBezTo>
                  <a:cubicBezTo>
                    <a:pt x="8611" y="2312"/>
                    <a:pt x="8885" y="2170"/>
                    <a:pt x="9172" y="2058"/>
                  </a:cubicBezTo>
                  <a:close/>
                  <a:moveTo>
                    <a:pt x="2229" y="4300"/>
                  </a:moveTo>
                  <a:cubicBezTo>
                    <a:pt x="2234" y="4306"/>
                    <a:pt x="2239" y="4311"/>
                    <a:pt x="2244" y="4317"/>
                  </a:cubicBezTo>
                  <a:cubicBezTo>
                    <a:pt x="2542" y="4668"/>
                    <a:pt x="2894" y="4973"/>
                    <a:pt x="3284" y="5214"/>
                  </a:cubicBezTo>
                  <a:cubicBezTo>
                    <a:pt x="3224" y="5197"/>
                    <a:pt x="3163" y="5182"/>
                    <a:pt x="3112" y="5168"/>
                  </a:cubicBezTo>
                  <a:cubicBezTo>
                    <a:pt x="2899" y="5110"/>
                    <a:pt x="2683" y="5071"/>
                    <a:pt x="2466" y="5038"/>
                  </a:cubicBezTo>
                  <a:cubicBezTo>
                    <a:pt x="1996" y="4967"/>
                    <a:pt x="1525" y="4904"/>
                    <a:pt x="1069" y="4765"/>
                  </a:cubicBezTo>
                  <a:cubicBezTo>
                    <a:pt x="1068" y="4765"/>
                    <a:pt x="1067" y="4765"/>
                    <a:pt x="1066" y="4765"/>
                  </a:cubicBezTo>
                  <a:cubicBezTo>
                    <a:pt x="1056" y="4765"/>
                    <a:pt x="1053" y="4779"/>
                    <a:pt x="1063" y="4784"/>
                  </a:cubicBezTo>
                  <a:cubicBezTo>
                    <a:pt x="1472" y="4963"/>
                    <a:pt x="1918" y="5022"/>
                    <a:pt x="2356" y="5096"/>
                  </a:cubicBezTo>
                  <a:cubicBezTo>
                    <a:pt x="2586" y="5134"/>
                    <a:pt x="2817" y="5177"/>
                    <a:pt x="3044" y="5240"/>
                  </a:cubicBezTo>
                  <a:cubicBezTo>
                    <a:pt x="3154" y="5269"/>
                    <a:pt x="3261" y="5304"/>
                    <a:pt x="3368" y="5347"/>
                  </a:cubicBezTo>
                  <a:cubicBezTo>
                    <a:pt x="3387" y="5355"/>
                    <a:pt x="3405" y="5363"/>
                    <a:pt x="3424" y="5372"/>
                  </a:cubicBezTo>
                  <a:cubicBezTo>
                    <a:pt x="2915" y="5407"/>
                    <a:pt x="2409" y="5509"/>
                    <a:pt x="1925" y="5672"/>
                  </a:cubicBezTo>
                  <a:cubicBezTo>
                    <a:pt x="1605" y="5511"/>
                    <a:pt x="1286" y="5359"/>
                    <a:pt x="980" y="5173"/>
                  </a:cubicBezTo>
                  <a:cubicBezTo>
                    <a:pt x="704" y="5006"/>
                    <a:pt x="439" y="4820"/>
                    <a:pt x="184" y="4622"/>
                  </a:cubicBezTo>
                  <a:cubicBezTo>
                    <a:pt x="495" y="4506"/>
                    <a:pt x="817" y="4420"/>
                    <a:pt x="1143" y="4367"/>
                  </a:cubicBezTo>
                  <a:cubicBezTo>
                    <a:pt x="1507" y="4309"/>
                    <a:pt x="1864" y="4317"/>
                    <a:pt x="2229" y="4300"/>
                  </a:cubicBezTo>
                  <a:close/>
                  <a:moveTo>
                    <a:pt x="10643" y="3529"/>
                  </a:moveTo>
                  <a:cubicBezTo>
                    <a:pt x="10099" y="4003"/>
                    <a:pt x="9650" y="4573"/>
                    <a:pt x="9128" y="5071"/>
                  </a:cubicBezTo>
                  <a:cubicBezTo>
                    <a:pt x="8860" y="5327"/>
                    <a:pt x="8570" y="5564"/>
                    <a:pt x="8247" y="5749"/>
                  </a:cubicBezTo>
                  <a:cubicBezTo>
                    <a:pt x="8088" y="5841"/>
                    <a:pt x="7922" y="5919"/>
                    <a:pt x="7749" y="5979"/>
                  </a:cubicBezTo>
                  <a:cubicBezTo>
                    <a:pt x="7569" y="6040"/>
                    <a:pt x="7385" y="6068"/>
                    <a:pt x="7199" y="6108"/>
                  </a:cubicBezTo>
                  <a:cubicBezTo>
                    <a:pt x="7180" y="6112"/>
                    <a:pt x="7170" y="6124"/>
                    <a:pt x="7163" y="6138"/>
                  </a:cubicBezTo>
                  <a:cubicBezTo>
                    <a:pt x="7117" y="6017"/>
                    <a:pt x="7057" y="5899"/>
                    <a:pt x="6988" y="5788"/>
                  </a:cubicBezTo>
                  <a:cubicBezTo>
                    <a:pt x="7052" y="5739"/>
                    <a:pt x="7096" y="5670"/>
                    <a:pt x="7157" y="5617"/>
                  </a:cubicBezTo>
                  <a:cubicBezTo>
                    <a:pt x="7240" y="5545"/>
                    <a:pt x="7332" y="5486"/>
                    <a:pt x="7425" y="5431"/>
                  </a:cubicBezTo>
                  <a:cubicBezTo>
                    <a:pt x="7638" y="5302"/>
                    <a:pt x="7857" y="5184"/>
                    <a:pt x="8072" y="5061"/>
                  </a:cubicBezTo>
                  <a:cubicBezTo>
                    <a:pt x="8519" y="4807"/>
                    <a:pt x="8965" y="4548"/>
                    <a:pt x="9406" y="4285"/>
                  </a:cubicBezTo>
                  <a:cubicBezTo>
                    <a:pt x="9427" y="4273"/>
                    <a:pt x="9415" y="4244"/>
                    <a:pt x="9396" y="4244"/>
                  </a:cubicBezTo>
                  <a:cubicBezTo>
                    <a:pt x="9393" y="4244"/>
                    <a:pt x="9390" y="4245"/>
                    <a:pt x="9387" y="4246"/>
                  </a:cubicBezTo>
                  <a:cubicBezTo>
                    <a:pt x="8910" y="4499"/>
                    <a:pt x="8440" y="4757"/>
                    <a:pt x="7968" y="5016"/>
                  </a:cubicBezTo>
                  <a:cubicBezTo>
                    <a:pt x="7755" y="5134"/>
                    <a:pt x="7539" y="5248"/>
                    <a:pt x="7331" y="5374"/>
                  </a:cubicBezTo>
                  <a:cubicBezTo>
                    <a:pt x="7211" y="5448"/>
                    <a:pt x="7008" y="5564"/>
                    <a:pt x="6937" y="5707"/>
                  </a:cubicBezTo>
                  <a:cubicBezTo>
                    <a:pt x="6901" y="5652"/>
                    <a:pt x="6860" y="5598"/>
                    <a:pt x="6818" y="5547"/>
                  </a:cubicBezTo>
                  <a:cubicBezTo>
                    <a:pt x="7258" y="4960"/>
                    <a:pt x="7810" y="4494"/>
                    <a:pt x="8467" y="4165"/>
                  </a:cubicBezTo>
                  <a:cubicBezTo>
                    <a:pt x="9148" y="3823"/>
                    <a:pt x="9892" y="3637"/>
                    <a:pt x="10643" y="3529"/>
                  </a:cubicBezTo>
                  <a:close/>
                  <a:moveTo>
                    <a:pt x="10345" y="5397"/>
                  </a:moveTo>
                  <a:cubicBezTo>
                    <a:pt x="10776" y="5397"/>
                    <a:pt x="11204" y="5451"/>
                    <a:pt x="11621" y="5558"/>
                  </a:cubicBezTo>
                  <a:cubicBezTo>
                    <a:pt x="11269" y="5688"/>
                    <a:pt x="10980" y="5945"/>
                    <a:pt x="10690" y="6182"/>
                  </a:cubicBezTo>
                  <a:cubicBezTo>
                    <a:pt x="10270" y="6524"/>
                    <a:pt x="9815" y="6745"/>
                    <a:pt x="9269" y="6798"/>
                  </a:cubicBezTo>
                  <a:cubicBezTo>
                    <a:pt x="9255" y="6799"/>
                    <a:pt x="9243" y="6806"/>
                    <a:pt x="9237" y="6816"/>
                  </a:cubicBezTo>
                  <a:cubicBezTo>
                    <a:pt x="8957" y="6712"/>
                    <a:pt x="8669" y="6630"/>
                    <a:pt x="8375" y="6575"/>
                  </a:cubicBezTo>
                  <a:cubicBezTo>
                    <a:pt x="8094" y="6522"/>
                    <a:pt x="7807" y="6489"/>
                    <a:pt x="7520" y="6489"/>
                  </a:cubicBezTo>
                  <a:cubicBezTo>
                    <a:pt x="7442" y="6489"/>
                    <a:pt x="7363" y="6492"/>
                    <a:pt x="7285" y="6497"/>
                  </a:cubicBezTo>
                  <a:cubicBezTo>
                    <a:pt x="7277" y="6498"/>
                    <a:pt x="7270" y="6499"/>
                    <a:pt x="7264" y="6502"/>
                  </a:cubicBezTo>
                  <a:cubicBezTo>
                    <a:pt x="7260" y="6480"/>
                    <a:pt x="7253" y="6456"/>
                    <a:pt x="7249" y="6433"/>
                  </a:cubicBezTo>
                  <a:cubicBezTo>
                    <a:pt x="8292" y="6281"/>
                    <a:pt x="9332" y="6108"/>
                    <a:pt x="10365" y="5901"/>
                  </a:cubicBezTo>
                  <a:cubicBezTo>
                    <a:pt x="10389" y="5896"/>
                    <a:pt x="10381" y="5864"/>
                    <a:pt x="10359" y="5864"/>
                  </a:cubicBezTo>
                  <a:cubicBezTo>
                    <a:pt x="10358" y="5864"/>
                    <a:pt x="10357" y="5865"/>
                    <a:pt x="10355" y="5865"/>
                  </a:cubicBezTo>
                  <a:cubicBezTo>
                    <a:pt x="9314" y="6025"/>
                    <a:pt x="8272" y="6189"/>
                    <a:pt x="7227" y="6341"/>
                  </a:cubicBezTo>
                  <a:cubicBezTo>
                    <a:pt x="7217" y="6299"/>
                    <a:pt x="7205" y="6256"/>
                    <a:pt x="7191" y="6213"/>
                  </a:cubicBezTo>
                  <a:lnTo>
                    <a:pt x="7191" y="6213"/>
                  </a:lnTo>
                  <a:cubicBezTo>
                    <a:pt x="7196" y="6215"/>
                    <a:pt x="7203" y="6217"/>
                    <a:pt x="7210" y="6217"/>
                  </a:cubicBezTo>
                  <a:cubicBezTo>
                    <a:pt x="7216" y="6218"/>
                    <a:pt x="7222" y="6218"/>
                    <a:pt x="7228" y="6218"/>
                  </a:cubicBezTo>
                  <a:cubicBezTo>
                    <a:pt x="7577" y="6218"/>
                    <a:pt x="7936" y="6070"/>
                    <a:pt x="8238" y="5905"/>
                  </a:cubicBezTo>
                  <a:cubicBezTo>
                    <a:pt x="8366" y="5837"/>
                    <a:pt x="8489" y="5757"/>
                    <a:pt x="8608" y="5673"/>
                  </a:cubicBezTo>
                  <a:cubicBezTo>
                    <a:pt x="8860" y="5619"/>
                    <a:pt x="9107" y="5537"/>
                    <a:pt x="9362" y="5489"/>
                  </a:cubicBezTo>
                  <a:cubicBezTo>
                    <a:pt x="9638" y="5437"/>
                    <a:pt x="9917" y="5408"/>
                    <a:pt x="10199" y="5399"/>
                  </a:cubicBezTo>
                  <a:cubicBezTo>
                    <a:pt x="10248" y="5398"/>
                    <a:pt x="10297" y="5397"/>
                    <a:pt x="10345" y="5397"/>
                  </a:cubicBezTo>
                  <a:close/>
                  <a:moveTo>
                    <a:pt x="3923" y="5488"/>
                  </a:moveTo>
                  <a:cubicBezTo>
                    <a:pt x="4212" y="5488"/>
                    <a:pt x="4503" y="5507"/>
                    <a:pt x="4792" y="5544"/>
                  </a:cubicBezTo>
                  <a:cubicBezTo>
                    <a:pt x="4732" y="5688"/>
                    <a:pt x="4699" y="5840"/>
                    <a:pt x="4687" y="5993"/>
                  </a:cubicBezTo>
                  <a:cubicBezTo>
                    <a:pt x="4439" y="5944"/>
                    <a:pt x="4180" y="5924"/>
                    <a:pt x="3920" y="5924"/>
                  </a:cubicBezTo>
                  <a:cubicBezTo>
                    <a:pt x="3692" y="5924"/>
                    <a:pt x="3463" y="5939"/>
                    <a:pt x="3244" y="5963"/>
                  </a:cubicBezTo>
                  <a:cubicBezTo>
                    <a:pt x="2758" y="6014"/>
                    <a:pt x="2226" y="6110"/>
                    <a:pt x="1786" y="6330"/>
                  </a:cubicBezTo>
                  <a:cubicBezTo>
                    <a:pt x="1773" y="6338"/>
                    <a:pt x="1780" y="6357"/>
                    <a:pt x="1793" y="6357"/>
                  </a:cubicBezTo>
                  <a:cubicBezTo>
                    <a:pt x="1794" y="6357"/>
                    <a:pt x="1795" y="6356"/>
                    <a:pt x="1796" y="6356"/>
                  </a:cubicBezTo>
                  <a:cubicBezTo>
                    <a:pt x="2036" y="6302"/>
                    <a:pt x="2270" y="6227"/>
                    <a:pt x="2512" y="6178"/>
                  </a:cubicBezTo>
                  <a:cubicBezTo>
                    <a:pt x="2751" y="6128"/>
                    <a:pt x="2994" y="6091"/>
                    <a:pt x="3238" y="6068"/>
                  </a:cubicBezTo>
                  <a:cubicBezTo>
                    <a:pt x="3434" y="6051"/>
                    <a:pt x="3631" y="6040"/>
                    <a:pt x="3828" y="6040"/>
                  </a:cubicBezTo>
                  <a:cubicBezTo>
                    <a:pt x="3875" y="6040"/>
                    <a:pt x="3923" y="6041"/>
                    <a:pt x="3970" y="6042"/>
                  </a:cubicBezTo>
                  <a:cubicBezTo>
                    <a:pt x="4209" y="6047"/>
                    <a:pt x="4444" y="6081"/>
                    <a:pt x="4680" y="6101"/>
                  </a:cubicBezTo>
                  <a:cubicBezTo>
                    <a:pt x="4677" y="6275"/>
                    <a:pt x="4701" y="6450"/>
                    <a:pt x="4747" y="6620"/>
                  </a:cubicBezTo>
                  <a:cubicBezTo>
                    <a:pt x="4745" y="6620"/>
                    <a:pt x="4743" y="6620"/>
                    <a:pt x="4741" y="6620"/>
                  </a:cubicBezTo>
                  <a:cubicBezTo>
                    <a:pt x="4740" y="6620"/>
                    <a:pt x="4739" y="6620"/>
                    <a:pt x="4738" y="6620"/>
                  </a:cubicBezTo>
                  <a:cubicBezTo>
                    <a:pt x="4626" y="6647"/>
                    <a:pt x="4517" y="6679"/>
                    <a:pt x="4408" y="6713"/>
                  </a:cubicBezTo>
                  <a:cubicBezTo>
                    <a:pt x="3999" y="6811"/>
                    <a:pt x="3584" y="6852"/>
                    <a:pt x="3167" y="6852"/>
                  </a:cubicBezTo>
                  <a:cubicBezTo>
                    <a:pt x="2289" y="6852"/>
                    <a:pt x="1404" y="6673"/>
                    <a:pt x="547" y="6487"/>
                  </a:cubicBezTo>
                  <a:cubicBezTo>
                    <a:pt x="1553" y="5812"/>
                    <a:pt x="2728" y="5488"/>
                    <a:pt x="3923" y="5488"/>
                  </a:cubicBezTo>
                  <a:close/>
                  <a:moveTo>
                    <a:pt x="5713" y="5113"/>
                  </a:moveTo>
                  <a:cubicBezTo>
                    <a:pt x="5916" y="5113"/>
                    <a:pt x="6115" y="5171"/>
                    <a:pt x="6292" y="5275"/>
                  </a:cubicBezTo>
                  <a:cubicBezTo>
                    <a:pt x="6764" y="5555"/>
                    <a:pt x="7074" y="6112"/>
                    <a:pt x="7137" y="6649"/>
                  </a:cubicBezTo>
                  <a:cubicBezTo>
                    <a:pt x="7199" y="7185"/>
                    <a:pt x="6933" y="7785"/>
                    <a:pt x="6363" y="7906"/>
                  </a:cubicBezTo>
                  <a:cubicBezTo>
                    <a:pt x="6311" y="7917"/>
                    <a:pt x="6259" y="7922"/>
                    <a:pt x="6208" y="7922"/>
                  </a:cubicBezTo>
                  <a:cubicBezTo>
                    <a:pt x="5721" y="7922"/>
                    <a:pt x="5302" y="7446"/>
                    <a:pt x="5083" y="7052"/>
                  </a:cubicBezTo>
                  <a:cubicBezTo>
                    <a:pt x="4808" y="6554"/>
                    <a:pt x="4737" y="5965"/>
                    <a:pt x="4977" y="5439"/>
                  </a:cubicBezTo>
                  <a:cubicBezTo>
                    <a:pt x="4981" y="5430"/>
                    <a:pt x="4982" y="5420"/>
                    <a:pt x="4980" y="5412"/>
                  </a:cubicBezTo>
                  <a:cubicBezTo>
                    <a:pt x="5154" y="5266"/>
                    <a:pt x="5336" y="5155"/>
                    <a:pt x="5568" y="5123"/>
                  </a:cubicBezTo>
                  <a:cubicBezTo>
                    <a:pt x="5616" y="5116"/>
                    <a:pt x="5665" y="5113"/>
                    <a:pt x="5713" y="5113"/>
                  </a:cubicBezTo>
                  <a:close/>
                  <a:moveTo>
                    <a:pt x="1876" y="6876"/>
                  </a:moveTo>
                  <a:cubicBezTo>
                    <a:pt x="2304" y="6941"/>
                    <a:pt x="2735" y="6982"/>
                    <a:pt x="3164" y="6982"/>
                  </a:cubicBezTo>
                  <a:cubicBezTo>
                    <a:pt x="3258" y="6982"/>
                    <a:pt x="3351" y="6980"/>
                    <a:pt x="3445" y="6976"/>
                  </a:cubicBezTo>
                  <a:lnTo>
                    <a:pt x="3445" y="6976"/>
                  </a:lnTo>
                  <a:cubicBezTo>
                    <a:pt x="3357" y="7010"/>
                    <a:pt x="3270" y="7045"/>
                    <a:pt x="3181" y="7075"/>
                  </a:cubicBezTo>
                  <a:cubicBezTo>
                    <a:pt x="3017" y="7134"/>
                    <a:pt x="2851" y="7189"/>
                    <a:pt x="2684" y="7238"/>
                  </a:cubicBezTo>
                  <a:cubicBezTo>
                    <a:pt x="2337" y="7341"/>
                    <a:pt x="1987" y="7427"/>
                    <a:pt x="1633" y="7498"/>
                  </a:cubicBezTo>
                  <a:cubicBezTo>
                    <a:pt x="1609" y="7502"/>
                    <a:pt x="1615" y="7535"/>
                    <a:pt x="1639" y="7535"/>
                  </a:cubicBezTo>
                  <a:cubicBezTo>
                    <a:pt x="1640" y="7535"/>
                    <a:pt x="1641" y="7535"/>
                    <a:pt x="1642" y="7535"/>
                  </a:cubicBezTo>
                  <a:cubicBezTo>
                    <a:pt x="2005" y="7487"/>
                    <a:pt x="2366" y="7413"/>
                    <a:pt x="2720" y="7314"/>
                  </a:cubicBezTo>
                  <a:cubicBezTo>
                    <a:pt x="2894" y="7265"/>
                    <a:pt x="3066" y="7211"/>
                    <a:pt x="3236" y="7149"/>
                  </a:cubicBezTo>
                  <a:cubicBezTo>
                    <a:pt x="3310" y="7123"/>
                    <a:pt x="3383" y="7096"/>
                    <a:pt x="3456" y="7068"/>
                  </a:cubicBezTo>
                  <a:cubicBezTo>
                    <a:pt x="3535" y="7038"/>
                    <a:pt x="3624" y="7014"/>
                    <a:pt x="3689" y="6960"/>
                  </a:cubicBezTo>
                  <a:cubicBezTo>
                    <a:pt x="3712" y="6958"/>
                    <a:pt x="3735" y="6957"/>
                    <a:pt x="3757" y="6955"/>
                  </a:cubicBezTo>
                  <a:lnTo>
                    <a:pt x="3757" y="6955"/>
                  </a:lnTo>
                  <a:cubicBezTo>
                    <a:pt x="3143" y="7227"/>
                    <a:pt x="2578" y="7605"/>
                    <a:pt x="2089" y="8066"/>
                  </a:cubicBezTo>
                  <a:cubicBezTo>
                    <a:pt x="1853" y="8029"/>
                    <a:pt x="1617" y="7995"/>
                    <a:pt x="1380" y="7964"/>
                  </a:cubicBezTo>
                  <a:cubicBezTo>
                    <a:pt x="1263" y="7950"/>
                    <a:pt x="1148" y="7934"/>
                    <a:pt x="1032" y="7918"/>
                  </a:cubicBezTo>
                  <a:cubicBezTo>
                    <a:pt x="1007" y="7915"/>
                    <a:pt x="982" y="7914"/>
                    <a:pt x="956" y="7909"/>
                  </a:cubicBezTo>
                  <a:cubicBezTo>
                    <a:pt x="919" y="7903"/>
                    <a:pt x="922" y="7892"/>
                    <a:pt x="938" y="7859"/>
                  </a:cubicBezTo>
                  <a:cubicBezTo>
                    <a:pt x="958" y="7815"/>
                    <a:pt x="997" y="7773"/>
                    <a:pt x="1025" y="7735"/>
                  </a:cubicBezTo>
                  <a:cubicBezTo>
                    <a:pt x="1148" y="7570"/>
                    <a:pt x="1284" y="7415"/>
                    <a:pt x="1429" y="7270"/>
                  </a:cubicBezTo>
                  <a:cubicBezTo>
                    <a:pt x="1570" y="7130"/>
                    <a:pt x="1728" y="7009"/>
                    <a:pt x="1876" y="6876"/>
                  </a:cubicBezTo>
                  <a:close/>
                  <a:moveTo>
                    <a:pt x="7279" y="6591"/>
                  </a:moveTo>
                  <a:cubicBezTo>
                    <a:pt x="7279" y="6591"/>
                    <a:pt x="7279" y="6591"/>
                    <a:pt x="7280" y="6591"/>
                  </a:cubicBezTo>
                  <a:cubicBezTo>
                    <a:pt x="8109" y="6602"/>
                    <a:pt x="8915" y="6762"/>
                    <a:pt x="9663" y="7128"/>
                  </a:cubicBezTo>
                  <a:cubicBezTo>
                    <a:pt x="10303" y="7443"/>
                    <a:pt x="10875" y="7885"/>
                    <a:pt x="11335" y="8427"/>
                  </a:cubicBezTo>
                  <a:cubicBezTo>
                    <a:pt x="10864" y="8211"/>
                    <a:pt x="10335" y="8171"/>
                    <a:pt x="9815" y="8132"/>
                  </a:cubicBezTo>
                  <a:lnTo>
                    <a:pt x="9814" y="8132"/>
                  </a:lnTo>
                  <a:cubicBezTo>
                    <a:pt x="9812" y="8131"/>
                    <a:pt x="9810" y="8130"/>
                    <a:pt x="9807" y="8130"/>
                  </a:cubicBezTo>
                  <a:cubicBezTo>
                    <a:pt x="9805" y="8130"/>
                    <a:pt x="9802" y="8131"/>
                    <a:pt x="9799" y="8132"/>
                  </a:cubicBezTo>
                  <a:cubicBezTo>
                    <a:pt x="9677" y="8123"/>
                    <a:pt x="9556" y="8113"/>
                    <a:pt x="9436" y="8103"/>
                  </a:cubicBezTo>
                  <a:cubicBezTo>
                    <a:pt x="9041" y="8066"/>
                    <a:pt x="8654" y="7993"/>
                    <a:pt x="8283" y="7842"/>
                  </a:cubicBezTo>
                  <a:cubicBezTo>
                    <a:pt x="8092" y="7764"/>
                    <a:pt x="7908" y="7667"/>
                    <a:pt x="7733" y="7552"/>
                  </a:cubicBezTo>
                  <a:cubicBezTo>
                    <a:pt x="7651" y="7498"/>
                    <a:pt x="7570" y="7440"/>
                    <a:pt x="7490" y="7380"/>
                  </a:cubicBezTo>
                  <a:cubicBezTo>
                    <a:pt x="7451" y="7347"/>
                    <a:pt x="7410" y="7315"/>
                    <a:pt x="7371" y="7282"/>
                  </a:cubicBezTo>
                  <a:cubicBezTo>
                    <a:pt x="7350" y="7265"/>
                    <a:pt x="7313" y="7239"/>
                    <a:pt x="7287" y="7211"/>
                  </a:cubicBezTo>
                  <a:cubicBezTo>
                    <a:pt x="7288" y="7210"/>
                    <a:pt x="7289" y="7207"/>
                    <a:pt x="7289" y="7203"/>
                  </a:cubicBezTo>
                  <a:cubicBezTo>
                    <a:pt x="7297" y="7181"/>
                    <a:pt x="7287" y="7157"/>
                    <a:pt x="7267" y="7143"/>
                  </a:cubicBezTo>
                  <a:cubicBezTo>
                    <a:pt x="7264" y="7141"/>
                    <a:pt x="7262" y="7141"/>
                    <a:pt x="7260" y="7139"/>
                  </a:cubicBezTo>
                  <a:cubicBezTo>
                    <a:pt x="7270" y="7092"/>
                    <a:pt x="7278" y="7044"/>
                    <a:pt x="7285" y="6997"/>
                  </a:cubicBezTo>
                  <a:cubicBezTo>
                    <a:pt x="7288" y="6999"/>
                    <a:pt x="7292" y="7001"/>
                    <a:pt x="7297" y="7002"/>
                  </a:cubicBezTo>
                  <a:cubicBezTo>
                    <a:pt x="7538" y="7069"/>
                    <a:pt x="7799" y="7087"/>
                    <a:pt x="8045" y="7139"/>
                  </a:cubicBezTo>
                  <a:cubicBezTo>
                    <a:pt x="8278" y="7189"/>
                    <a:pt x="8509" y="7246"/>
                    <a:pt x="8739" y="7311"/>
                  </a:cubicBezTo>
                  <a:cubicBezTo>
                    <a:pt x="9212" y="7442"/>
                    <a:pt x="9677" y="7603"/>
                    <a:pt x="10132" y="7789"/>
                  </a:cubicBezTo>
                  <a:cubicBezTo>
                    <a:pt x="10134" y="7789"/>
                    <a:pt x="10135" y="7790"/>
                    <a:pt x="10137" y="7790"/>
                  </a:cubicBezTo>
                  <a:cubicBezTo>
                    <a:pt x="10151" y="7790"/>
                    <a:pt x="10159" y="7768"/>
                    <a:pt x="10145" y="7761"/>
                  </a:cubicBezTo>
                  <a:cubicBezTo>
                    <a:pt x="9699" y="7547"/>
                    <a:pt x="9239" y="7368"/>
                    <a:pt x="8764" y="7230"/>
                  </a:cubicBezTo>
                  <a:cubicBezTo>
                    <a:pt x="8521" y="7159"/>
                    <a:pt x="8274" y="7097"/>
                    <a:pt x="8027" y="7044"/>
                  </a:cubicBezTo>
                  <a:cubicBezTo>
                    <a:pt x="7797" y="6996"/>
                    <a:pt x="7547" y="6927"/>
                    <a:pt x="7312" y="6923"/>
                  </a:cubicBezTo>
                  <a:cubicBezTo>
                    <a:pt x="7304" y="6924"/>
                    <a:pt x="7296" y="6925"/>
                    <a:pt x="7291" y="6929"/>
                  </a:cubicBezTo>
                  <a:cubicBezTo>
                    <a:pt x="7292" y="6917"/>
                    <a:pt x="7293" y="6906"/>
                    <a:pt x="7294" y="6894"/>
                  </a:cubicBezTo>
                  <a:cubicBezTo>
                    <a:pt x="7298" y="6794"/>
                    <a:pt x="7292" y="6693"/>
                    <a:pt x="7279" y="6591"/>
                  </a:cubicBezTo>
                  <a:close/>
                  <a:moveTo>
                    <a:pt x="4783" y="6739"/>
                  </a:moveTo>
                  <a:cubicBezTo>
                    <a:pt x="4815" y="6838"/>
                    <a:pt x="4856" y="6934"/>
                    <a:pt x="4902" y="7027"/>
                  </a:cubicBezTo>
                  <a:lnTo>
                    <a:pt x="4901" y="7027"/>
                  </a:lnTo>
                  <a:cubicBezTo>
                    <a:pt x="4518" y="7289"/>
                    <a:pt x="4126" y="7538"/>
                    <a:pt x="3728" y="7775"/>
                  </a:cubicBezTo>
                  <a:cubicBezTo>
                    <a:pt x="3329" y="8012"/>
                    <a:pt x="2913" y="8222"/>
                    <a:pt x="2519" y="8467"/>
                  </a:cubicBezTo>
                  <a:cubicBezTo>
                    <a:pt x="2506" y="8476"/>
                    <a:pt x="2513" y="8494"/>
                    <a:pt x="2526" y="8494"/>
                  </a:cubicBezTo>
                  <a:cubicBezTo>
                    <a:pt x="2528" y="8494"/>
                    <a:pt x="2531" y="8493"/>
                    <a:pt x="2533" y="8492"/>
                  </a:cubicBezTo>
                  <a:cubicBezTo>
                    <a:pt x="2964" y="8327"/>
                    <a:pt x="3373" y="8092"/>
                    <a:pt x="3772" y="7861"/>
                  </a:cubicBezTo>
                  <a:cubicBezTo>
                    <a:pt x="4173" y="7628"/>
                    <a:pt x="4565" y="7380"/>
                    <a:pt x="4949" y="7118"/>
                  </a:cubicBezTo>
                  <a:cubicBezTo>
                    <a:pt x="4971" y="7159"/>
                    <a:pt x="4995" y="7200"/>
                    <a:pt x="5022" y="7243"/>
                  </a:cubicBezTo>
                  <a:cubicBezTo>
                    <a:pt x="4196" y="8428"/>
                    <a:pt x="2804" y="9162"/>
                    <a:pt x="1360" y="9162"/>
                  </a:cubicBezTo>
                  <a:cubicBezTo>
                    <a:pt x="1354" y="9162"/>
                    <a:pt x="1348" y="9162"/>
                    <a:pt x="1341" y="9162"/>
                  </a:cubicBezTo>
                  <a:cubicBezTo>
                    <a:pt x="2062" y="8060"/>
                    <a:pt x="3165" y="7232"/>
                    <a:pt x="4422" y="6843"/>
                  </a:cubicBezTo>
                  <a:cubicBezTo>
                    <a:pt x="4536" y="6815"/>
                    <a:pt x="4652" y="6785"/>
                    <a:pt x="4767" y="6749"/>
                  </a:cubicBezTo>
                  <a:cubicBezTo>
                    <a:pt x="4773" y="6745"/>
                    <a:pt x="4777" y="6742"/>
                    <a:pt x="4783" y="6739"/>
                  </a:cubicBezTo>
                  <a:close/>
                  <a:moveTo>
                    <a:pt x="7210" y="7306"/>
                  </a:moveTo>
                  <a:cubicBezTo>
                    <a:pt x="7232" y="7328"/>
                    <a:pt x="7254" y="7345"/>
                    <a:pt x="7278" y="7366"/>
                  </a:cubicBezTo>
                  <a:cubicBezTo>
                    <a:pt x="7346" y="7427"/>
                    <a:pt x="7416" y="7484"/>
                    <a:pt x="7488" y="7539"/>
                  </a:cubicBezTo>
                  <a:cubicBezTo>
                    <a:pt x="7647" y="7659"/>
                    <a:pt x="7818" y="7765"/>
                    <a:pt x="7994" y="7854"/>
                  </a:cubicBezTo>
                  <a:cubicBezTo>
                    <a:pt x="8354" y="8035"/>
                    <a:pt x="8738" y="8146"/>
                    <a:pt x="9138" y="8199"/>
                  </a:cubicBezTo>
                  <a:cubicBezTo>
                    <a:pt x="9374" y="8231"/>
                    <a:pt x="9618" y="8245"/>
                    <a:pt x="9863" y="8261"/>
                  </a:cubicBezTo>
                  <a:cubicBezTo>
                    <a:pt x="9940" y="8365"/>
                    <a:pt x="10029" y="8460"/>
                    <a:pt x="10107" y="8562"/>
                  </a:cubicBezTo>
                  <a:cubicBezTo>
                    <a:pt x="10225" y="8715"/>
                    <a:pt x="10330" y="8876"/>
                    <a:pt x="10422" y="9045"/>
                  </a:cubicBezTo>
                  <a:cubicBezTo>
                    <a:pt x="10494" y="9173"/>
                    <a:pt x="10558" y="9306"/>
                    <a:pt x="10613" y="9441"/>
                  </a:cubicBezTo>
                  <a:cubicBezTo>
                    <a:pt x="10626" y="9473"/>
                    <a:pt x="10638" y="9504"/>
                    <a:pt x="10652" y="9538"/>
                  </a:cubicBezTo>
                  <a:cubicBezTo>
                    <a:pt x="10684" y="9625"/>
                    <a:pt x="10714" y="9714"/>
                    <a:pt x="10740" y="9804"/>
                  </a:cubicBezTo>
                  <a:cubicBezTo>
                    <a:pt x="10754" y="9849"/>
                    <a:pt x="10766" y="9893"/>
                    <a:pt x="10777" y="9938"/>
                  </a:cubicBezTo>
                  <a:cubicBezTo>
                    <a:pt x="10783" y="9963"/>
                    <a:pt x="10790" y="9989"/>
                    <a:pt x="10796" y="10014"/>
                  </a:cubicBezTo>
                  <a:cubicBezTo>
                    <a:pt x="10796" y="10014"/>
                    <a:pt x="10796" y="10016"/>
                    <a:pt x="10797" y="10021"/>
                  </a:cubicBezTo>
                  <a:cubicBezTo>
                    <a:pt x="10768" y="10027"/>
                    <a:pt x="10749" y="10054"/>
                    <a:pt x="10749" y="10084"/>
                  </a:cubicBezTo>
                  <a:cubicBezTo>
                    <a:pt x="10605" y="10014"/>
                    <a:pt x="10419" y="9991"/>
                    <a:pt x="10269" y="9946"/>
                  </a:cubicBezTo>
                  <a:cubicBezTo>
                    <a:pt x="10090" y="9889"/>
                    <a:pt x="9914" y="9829"/>
                    <a:pt x="9741" y="9760"/>
                  </a:cubicBezTo>
                  <a:cubicBezTo>
                    <a:pt x="9381" y="9617"/>
                    <a:pt x="9032" y="9439"/>
                    <a:pt x="8704" y="9234"/>
                  </a:cubicBezTo>
                  <a:cubicBezTo>
                    <a:pt x="8041" y="8818"/>
                    <a:pt x="7481" y="8292"/>
                    <a:pt x="6992" y="7684"/>
                  </a:cubicBezTo>
                  <a:cubicBezTo>
                    <a:pt x="7043" y="7623"/>
                    <a:pt x="7088" y="7555"/>
                    <a:pt x="7127" y="7485"/>
                  </a:cubicBezTo>
                  <a:cubicBezTo>
                    <a:pt x="7224" y="7594"/>
                    <a:pt x="7366" y="7675"/>
                    <a:pt x="7484" y="7761"/>
                  </a:cubicBezTo>
                  <a:cubicBezTo>
                    <a:pt x="7618" y="7858"/>
                    <a:pt x="7752" y="7954"/>
                    <a:pt x="7889" y="8048"/>
                  </a:cubicBezTo>
                  <a:cubicBezTo>
                    <a:pt x="8161" y="8234"/>
                    <a:pt x="8438" y="8417"/>
                    <a:pt x="8719" y="8591"/>
                  </a:cubicBezTo>
                  <a:cubicBezTo>
                    <a:pt x="9265" y="8932"/>
                    <a:pt x="9829" y="9276"/>
                    <a:pt x="10419" y="9532"/>
                  </a:cubicBezTo>
                  <a:cubicBezTo>
                    <a:pt x="10421" y="9533"/>
                    <a:pt x="10423" y="9534"/>
                    <a:pt x="10425" y="9534"/>
                  </a:cubicBezTo>
                  <a:cubicBezTo>
                    <a:pt x="10435" y="9534"/>
                    <a:pt x="10442" y="9520"/>
                    <a:pt x="10438" y="9510"/>
                  </a:cubicBezTo>
                  <a:cubicBezTo>
                    <a:pt x="10437" y="9507"/>
                    <a:pt x="10435" y="9505"/>
                    <a:pt x="10432" y="9504"/>
                  </a:cubicBezTo>
                  <a:cubicBezTo>
                    <a:pt x="9878" y="9159"/>
                    <a:pt x="9303" y="8850"/>
                    <a:pt x="8751" y="8498"/>
                  </a:cubicBezTo>
                  <a:cubicBezTo>
                    <a:pt x="8478" y="8324"/>
                    <a:pt x="8209" y="8147"/>
                    <a:pt x="7943" y="7963"/>
                  </a:cubicBezTo>
                  <a:cubicBezTo>
                    <a:pt x="7814" y="7874"/>
                    <a:pt x="7684" y="7785"/>
                    <a:pt x="7556" y="7693"/>
                  </a:cubicBezTo>
                  <a:cubicBezTo>
                    <a:pt x="7428" y="7603"/>
                    <a:pt x="7301" y="7486"/>
                    <a:pt x="7161" y="7420"/>
                  </a:cubicBezTo>
                  <a:cubicBezTo>
                    <a:pt x="7178" y="7383"/>
                    <a:pt x="7195" y="7344"/>
                    <a:pt x="7210" y="7306"/>
                  </a:cubicBezTo>
                  <a:close/>
                  <a:moveTo>
                    <a:pt x="5102" y="7363"/>
                  </a:moveTo>
                  <a:cubicBezTo>
                    <a:pt x="5166" y="7454"/>
                    <a:pt x="5238" y="7542"/>
                    <a:pt x="5315" y="7623"/>
                  </a:cubicBezTo>
                  <a:cubicBezTo>
                    <a:pt x="5104" y="7743"/>
                    <a:pt x="4912" y="7917"/>
                    <a:pt x="4737" y="8081"/>
                  </a:cubicBezTo>
                  <a:cubicBezTo>
                    <a:pt x="4542" y="8263"/>
                    <a:pt x="4360" y="8460"/>
                    <a:pt x="4193" y="8670"/>
                  </a:cubicBezTo>
                  <a:cubicBezTo>
                    <a:pt x="3862" y="9088"/>
                    <a:pt x="3561" y="9576"/>
                    <a:pt x="3398" y="10088"/>
                  </a:cubicBezTo>
                  <a:cubicBezTo>
                    <a:pt x="3388" y="10118"/>
                    <a:pt x="3410" y="10137"/>
                    <a:pt x="3433" y="10137"/>
                  </a:cubicBezTo>
                  <a:cubicBezTo>
                    <a:pt x="3448" y="10137"/>
                    <a:pt x="3463" y="10129"/>
                    <a:pt x="3470" y="10111"/>
                  </a:cubicBezTo>
                  <a:cubicBezTo>
                    <a:pt x="3689" y="9622"/>
                    <a:pt x="3924" y="9159"/>
                    <a:pt x="4257" y="8735"/>
                  </a:cubicBezTo>
                  <a:cubicBezTo>
                    <a:pt x="4422" y="8525"/>
                    <a:pt x="4602" y="8328"/>
                    <a:pt x="4797" y="8146"/>
                  </a:cubicBezTo>
                  <a:cubicBezTo>
                    <a:pt x="4978" y="7977"/>
                    <a:pt x="5180" y="7836"/>
                    <a:pt x="5367" y="7673"/>
                  </a:cubicBezTo>
                  <a:cubicBezTo>
                    <a:pt x="5429" y="7734"/>
                    <a:pt x="5493" y="7791"/>
                    <a:pt x="5563" y="7842"/>
                  </a:cubicBezTo>
                  <a:cubicBezTo>
                    <a:pt x="5037" y="8394"/>
                    <a:pt x="4704" y="9113"/>
                    <a:pt x="4606" y="9868"/>
                  </a:cubicBezTo>
                  <a:cubicBezTo>
                    <a:pt x="4603" y="9870"/>
                    <a:pt x="4600" y="9873"/>
                    <a:pt x="4598" y="9876"/>
                  </a:cubicBezTo>
                  <a:cubicBezTo>
                    <a:pt x="4051" y="10587"/>
                    <a:pt x="3302" y="11059"/>
                    <a:pt x="2541" y="11511"/>
                  </a:cubicBezTo>
                  <a:cubicBezTo>
                    <a:pt x="2641" y="10488"/>
                    <a:pt x="3037" y="9504"/>
                    <a:pt x="3647" y="8679"/>
                  </a:cubicBezTo>
                  <a:cubicBezTo>
                    <a:pt x="4219" y="8351"/>
                    <a:pt x="4721" y="7905"/>
                    <a:pt x="5102" y="7363"/>
                  </a:cubicBezTo>
                  <a:close/>
                  <a:moveTo>
                    <a:pt x="6924" y="7760"/>
                  </a:moveTo>
                  <a:cubicBezTo>
                    <a:pt x="7377" y="8398"/>
                    <a:pt x="7988" y="8941"/>
                    <a:pt x="8652" y="9353"/>
                  </a:cubicBezTo>
                  <a:cubicBezTo>
                    <a:pt x="8950" y="9540"/>
                    <a:pt x="9266" y="9699"/>
                    <a:pt x="9591" y="9835"/>
                  </a:cubicBezTo>
                  <a:cubicBezTo>
                    <a:pt x="9649" y="10217"/>
                    <a:pt x="9712" y="10597"/>
                    <a:pt x="9774" y="10979"/>
                  </a:cubicBezTo>
                  <a:cubicBezTo>
                    <a:pt x="9818" y="11248"/>
                    <a:pt x="9849" y="11527"/>
                    <a:pt x="9942" y="11785"/>
                  </a:cubicBezTo>
                  <a:cubicBezTo>
                    <a:pt x="9251" y="11340"/>
                    <a:pt x="8617" y="10806"/>
                    <a:pt x="8066" y="10193"/>
                  </a:cubicBezTo>
                  <a:cubicBezTo>
                    <a:pt x="7768" y="9861"/>
                    <a:pt x="7493" y="9506"/>
                    <a:pt x="7247" y="9134"/>
                  </a:cubicBezTo>
                  <a:cubicBezTo>
                    <a:pt x="7126" y="8952"/>
                    <a:pt x="7012" y="8765"/>
                    <a:pt x="6904" y="8575"/>
                  </a:cubicBezTo>
                  <a:cubicBezTo>
                    <a:pt x="6796" y="8387"/>
                    <a:pt x="6708" y="8169"/>
                    <a:pt x="6571" y="7999"/>
                  </a:cubicBezTo>
                  <a:cubicBezTo>
                    <a:pt x="6626" y="7976"/>
                    <a:pt x="6679" y="7947"/>
                    <a:pt x="6729" y="7916"/>
                  </a:cubicBezTo>
                  <a:cubicBezTo>
                    <a:pt x="7128" y="8455"/>
                    <a:pt x="7560" y="8974"/>
                    <a:pt x="7999" y="9482"/>
                  </a:cubicBezTo>
                  <a:cubicBezTo>
                    <a:pt x="8451" y="10006"/>
                    <a:pt x="8919" y="10518"/>
                    <a:pt x="9416" y="10999"/>
                  </a:cubicBezTo>
                  <a:cubicBezTo>
                    <a:pt x="9422" y="11005"/>
                    <a:pt x="9427" y="11007"/>
                    <a:pt x="9433" y="11007"/>
                  </a:cubicBezTo>
                  <a:cubicBezTo>
                    <a:pt x="9450" y="11007"/>
                    <a:pt x="9466" y="10986"/>
                    <a:pt x="9450" y="10968"/>
                  </a:cubicBezTo>
                  <a:cubicBezTo>
                    <a:pt x="8992" y="10450"/>
                    <a:pt x="8527" y="9936"/>
                    <a:pt x="8079" y="9408"/>
                  </a:cubicBezTo>
                  <a:cubicBezTo>
                    <a:pt x="7647" y="8899"/>
                    <a:pt x="7234" y="8375"/>
                    <a:pt x="6818" y="7852"/>
                  </a:cubicBezTo>
                  <a:cubicBezTo>
                    <a:pt x="6855" y="7824"/>
                    <a:pt x="6890" y="7794"/>
                    <a:pt x="6924" y="7760"/>
                  </a:cubicBezTo>
                  <a:close/>
                  <a:moveTo>
                    <a:pt x="6533" y="8013"/>
                  </a:moveTo>
                  <a:cubicBezTo>
                    <a:pt x="6578" y="8184"/>
                    <a:pt x="6672" y="8345"/>
                    <a:pt x="6753" y="8499"/>
                  </a:cubicBezTo>
                  <a:cubicBezTo>
                    <a:pt x="6833" y="8656"/>
                    <a:pt x="6921" y="8807"/>
                    <a:pt x="7011" y="8957"/>
                  </a:cubicBezTo>
                  <a:cubicBezTo>
                    <a:pt x="7192" y="9254"/>
                    <a:pt x="7389" y="9540"/>
                    <a:pt x="7602" y="9812"/>
                  </a:cubicBezTo>
                  <a:cubicBezTo>
                    <a:pt x="7714" y="9955"/>
                    <a:pt x="7829" y="10094"/>
                    <a:pt x="7948" y="10229"/>
                  </a:cubicBezTo>
                  <a:cubicBezTo>
                    <a:pt x="7934" y="10235"/>
                    <a:pt x="7923" y="10247"/>
                    <a:pt x="7922" y="10268"/>
                  </a:cubicBezTo>
                  <a:cubicBezTo>
                    <a:pt x="7918" y="10463"/>
                    <a:pt x="7957" y="10662"/>
                    <a:pt x="7972" y="10857"/>
                  </a:cubicBezTo>
                  <a:cubicBezTo>
                    <a:pt x="7990" y="11062"/>
                    <a:pt x="8001" y="11268"/>
                    <a:pt x="8001" y="11473"/>
                  </a:cubicBezTo>
                  <a:cubicBezTo>
                    <a:pt x="7998" y="11851"/>
                    <a:pt x="7950" y="12224"/>
                    <a:pt x="7827" y="12580"/>
                  </a:cubicBezTo>
                  <a:cubicBezTo>
                    <a:pt x="7500" y="12240"/>
                    <a:pt x="7175" y="11890"/>
                    <a:pt x="6909" y="11497"/>
                  </a:cubicBezTo>
                  <a:cubicBezTo>
                    <a:pt x="6655" y="11118"/>
                    <a:pt x="6492" y="10721"/>
                    <a:pt x="6398" y="10282"/>
                  </a:cubicBezTo>
                  <a:cubicBezTo>
                    <a:pt x="6469" y="9909"/>
                    <a:pt x="6497" y="9530"/>
                    <a:pt x="6477" y="9152"/>
                  </a:cubicBezTo>
                  <a:cubicBezTo>
                    <a:pt x="6458" y="8790"/>
                    <a:pt x="6411" y="8408"/>
                    <a:pt x="6278" y="8069"/>
                  </a:cubicBezTo>
                  <a:cubicBezTo>
                    <a:pt x="6306" y="8066"/>
                    <a:pt x="6333" y="8061"/>
                    <a:pt x="6361" y="8057"/>
                  </a:cubicBezTo>
                  <a:cubicBezTo>
                    <a:pt x="6631" y="9225"/>
                    <a:pt x="7005" y="10367"/>
                    <a:pt x="7528" y="11447"/>
                  </a:cubicBezTo>
                  <a:cubicBezTo>
                    <a:pt x="7531" y="11454"/>
                    <a:pt x="7536" y="11456"/>
                    <a:pt x="7541" y="11456"/>
                  </a:cubicBezTo>
                  <a:cubicBezTo>
                    <a:pt x="7552" y="11456"/>
                    <a:pt x="7564" y="11444"/>
                    <a:pt x="7558" y="11431"/>
                  </a:cubicBezTo>
                  <a:cubicBezTo>
                    <a:pt x="7118" y="10324"/>
                    <a:pt x="6736" y="9194"/>
                    <a:pt x="6467" y="8032"/>
                  </a:cubicBezTo>
                  <a:cubicBezTo>
                    <a:pt x="6489" y="8027"/>
                    <a:pt x="6512" y="8021"/>
                    <a:pt x="6533" y="8013"/>
                  </a:cubicBezTo>
                  <a:close/>
                  <a:moveTo>
                    <a:pt x="5639" y="7893"/>
                  </a:moveTo>
                  <a:cubicBezTo>
                    <a:pt x="5729" y="7952"/>
                    <a:pt x="5827" y="7995"/>
                    <a:pt x="5926" y="8026"/>
                  </a:cubicBezTo>
                  <a:cubicBezTo>
                    <a:pt x="5917" y="8036"/>
                    <a:pt x="5911" y="8048"/>
                    <a:pt x="5910" y="8064"/>
                  </a:cubicBezTo>
                  <a:cubicBezTo>
                    <a:pt x="5866" y="8676"/>
                    <a:pt x="5819" y="9277"/>
                    <a:pt x="5706" y="9880"/>
                  </a:cubicBezTo>
                  <a:cubicBezTo>
                    <a:pt x="5595" y="10465"/>
                    <a:pt x="5449" y="11056"/>
                    <a:pt x="5249" y="11618"/>
                  </a:cubicBezTo>
                  <a:cubicBezTo>
                    <a:pt x="5243" y="11634"/>
                    <a:pt x="5257" y="11646"/>
                    <a:pt x="5270" y="11646"/>
                  </a:cubicBezTo>
                  <a:cubicBezTo>
                    <a:pt x="5279" y="11646"/>
                    <a:pt x="5287" y="11642"/>
                    <a:pt x="5291" y="11632"/>
                  </a:cubicBezTo>
                  <a:cubicBezTo>
                    <a:pt x="5514" y="11055"/>
                    <a:pt x="5703" y="10477"/>
                    <a:pt x="5827" y="9869"/>
                  </a:cubicBezTo>
                  <a:cubicBezTo>
                    <a:pt x="5946" y="9283"/>
                    <a:pt x="6037" y="8669"/>
                    <a:pt x="6036" y="8071"/>
                  </a:cubicBezTo>
                  <a:cubicBezTo>
                    <a:pt x="6035" y="8064"/>
                    <a:pt x="6034" y="8059"/>
                    <a:pt x="6033" y="8054"/>
                  </a:cubicBezTo>
                  <a:lnTo>
                    <a:pt x="6033" y="8054"/>
                  </a:lnTo>
                  <a:cubicBezTo>
                    <a:pt x="6072" y="8062"/>
                    <a:pt x="6113" y="8067"/>
                    <a:pt x="6154" y="8069"/>
                  </a:cubicBezTo>
                  <a:cubicBezTo>
                    <a:pt x="6153" y="8074"/>
                    <a:pt x="6153" y="8078"/>
                    <a:pt x="6154" y="8082"/>
                  </a:cubicBezTo>
                  <a:cubicBezTo>
                    <a:pt x="6221" y="8405"/>
                    <a:pt x="6303" y="8718"/>
                    <a:pt x="6327" y="9050"/>
                  </a:cubicBezTo>
                  <a:cubicBezTo>
                    <a:pt x="6351" y="9365"/>
                    <a:pt x="6340" y="9683"/>
                    <a:pt x="6299" y="9997"/>
                  </a:cubicBezTo>
                  <a:cubicBezTo>
                    <a:pt x="6214" y="10641"/>
                    <a:pt x="5992" y="11271"/>
                    <a:pt x="5650" y="11825"/>
                  </a:cubicBezTo>
                  <a:cubicBezTo>
                    <a:pt x="5477" y="12107"/>
                    <a:pt x="5271" y="12366"/>
                    <a:pt x="5038" y="12603"/>
                  </a:cubicBezTo>
                  <a:cubicBezTo>
                    <a:pt x="4939" y="12210"/>
                    <a:pt x="4860" y="11811"/>
                    <a:pt x="4804" y="11410"/>
                  </a:cubicBezTo>
                  <a:cubicBezTo>
                    <a:pt x="4743" y="10964"/>
                    <a:pt x="4695" y="10506"/>
                    <a:pt x="4727" y="10056"/>
                  </a:cubicBezTo>
                  <a:cubicBezTo>
                    <a:pt x="4786" y="9257"/>
                    <a:pt x="5120" y="8498"/>
                    <a:pt x="5639" y="7893"/>
                  </a:cubicBezTo>
                  <a:close/>
                  <a:moveTo>
                    <a:pt x="5852" y="0"/>
                  </a:moveTo>
                  <a:cubicBezTo>
                    <a:pt x="5822" y="0"/>
                    <a:pt x="5789" y="21"/>
                    <a:pt x="5776" y="49"/>
                  </a:cubicBezTo>
                  <a:cubicBezTo>
                    <a:pt x="5579" y="475"/>
                    <a:pt x="5376" y="897"/>
                    <a:pt x="5185" y="1325"/>
                  </a:cubicBezTo>
                  <a:cubicBezTo>
                    <a:pt x="5113" y="1486"/>
                    <a:pt x="5047" y="1648"/>
                    <a:pt x="4991" y="1814"/>
                  </a:cubicBezTo>
                  <a:cubicBezTo>
                    <a:pt x="4929" y="1683"/>
                    <a:pt x="4830" y="1559"/>
                    <a:pt x="4747" y="1450"/>
                  </a:cubicBezTo>
                  <a:cubicBezTo>
                    <a:pt x="4617" y="1279"/>
                    <a:pt x="4471" y="1121"/>
                    <a:pt x="4318" y="970"/>
                  </a:cubicBezTo>
                  <a:cubicBezTo>
                    <a:pt x="4016" y="676"/>
                    <a:pt x="3685" y="413"/>
                    <a:pt x="3352" y="152"/>
                  </a:cubicBezTo>
                  <a:cubicBezTo>
                    <a:pt x="3341" y="144"/>
                    <a:pt x="3329" y="140"/>
                    <a:pt x="3318" y="140"/>
                  </a:cubicBezTo>
                  <a:cubicBezTo>
                    <a:pt x="3279" y="140"/>
                    <a:pt x="3242" y="182"/>
                    <a:pt x="3251" y="223"/>
                  </a:cubicBezTo>
                  <a:cubicBezTo>
                    <a:pt x="3383" y="829"/>
                    <a:pt x="3473" y="1444"/>
                    <a:pt x="3517" y="2063"/>
                  </a:cubicBezTo>
                  <a:cubicBezTo>
                    <a:pt x="3401" y="1952"/>
                    <a:pt x="3283" y="1845"/>
                    <a:pt x="3162" y="1742"/>
                  </a:cubicBezTo>
                  <a:cubicBezTo>
                    <a:pt x="2861" y="1488"/>
                    <a:pt x="2541" y="1258"/>
                    <a:pt x="2203" y="1055"/>
                  </a:cubicBezTo>
                  <a:cubicBezTo>
                    <a:pt x="2193" y="1048"/>
                    <a:pt x="2181" y="1046"/>
                    <a:pt x="2170" y="1046"/>
                  </a:cubicBezTo>
                  <a:cubicBezTo>
                    <a:pt x="2138" y="1046"/>
                    <a:pt x="2107" y="1069"/>
                    <a:pt x="2105" y="1106"/>
                  </a:cubicBezTo>
                  <a:cubicBezTo>
                    <a:pt x="2080" y="1751"/>
                    <a:pt x="2202" y="2389"/>
                    <a:pt x="2460" y="2980"/>
                  </a:cubicBezTo>
                  <a:cubicBezTo>
                    <a:pt x="2081" y="2805"/>
                    <a:pt x="1686" y="2669"/>
                    <a:pt x="1281" y="2573"/>
                  </a:cubicBezTo>
                  <a:cubicBezTo>
                    <a:pt x="1276" y="2572"/>
                    <a:pt x="1271" y="2571"/>
                    <a:pt x="1266" y="2571"/>
                  </a:cubicBezTo>
                  <a:cubicBezTo>
                    <a:pt x="1213" y="2571"/>
                    <a:pt x="1164" y="2635"/>
                    <a:pt x="1212" y="2680"/>
                  </a:cubicBezTo>
                  <a:cubicBezTo>
                    <a:pt x="1456" y="2909"/>
                    <a:pt x="1551" y="3250"/>
                    <a:pt x="1709" y="3539"/>
                  </a:cubicBezTo>
                  <a:cubicBezTo>
                    <a:pt x="1836" y="3773"/>
                    <a:pt x="1987" y="3997"/>
                    <a:pt x="2153" y="4207"/>
                  </a:cubicBezTo>
                  <a:cubicBezTo>
                    <a:pt x="2057" y="4195"/>
                    <a:pt x="1959" y="4190"/>
                    <a:pt x="1860" y="4190"/>
                  </a:cubicBezTo>
                  <a:cubicBezTo>
                    <a:pt x="1611" y="4190"/>
                    <a:pt x="1357" y="4222"/>
                    <a:pt x="1119" y="4260"/>
                  </a:cubicBezTo>
                  <a:cubicBezTo>
                    <a:pt x="751" y="4318"/>
                    <a:pt x="392" y="4419"/>
                    <a:pt x="45" y="4556"/>
                  </a:cubicBezTo>
                  <a:cubicBezTo>
                    <a:pt x="1" y="4572"/>
                    <a:pt x="11" y="4628"/>
                    <a:pt x="40" y="4652"/>
                  </a:cubicBezTo>
                  <a:cubicBezTo>
                    <a:pt x="565" y="5071"/>
                    <a:pt x="1155" y="5462"/>
                    <a:pt x="1780" y="5723"/>
                  </a:cubicBezTo>
                  <a:cubicBezTo>
                    <a:pt x="1268" y="5908"/>
                    <a:pt x="781" y="6160"/>
                    <a:pt x="341" y="6471"/>
                  </a:cubicBezTo>
                  <a:cubicBezTo>
                    <a:pt x="301" y="6498"/>
                    <a:pt x="319" y="6571"/>
                    <a:pt x="365" y="6582"/>
                  </a:cubicBezTo>
                  <a:cubicBezTo>
                    <a:pt x="823" y="6682"/>
                    <a:pt x="1292" y="6783"/>
                    <a:pt x="1764" y="6859"/>
                  </a:cubicBezTo>
                  <a:cubicBezTo>
                    <a:pt x="1642" y="6939"/>
                    <a:pt x="1527" y="7038"/>
                    <a:pt x="1422" y="7135"/>
                  </a:cubicBezTo>
                  <a:cubicBezTo>
                    <a:pt x="1285" y="7260"/>
                    <a:pt x="1158" y="7395"/>
                    <a:pt x="1041" y="7538"/>
                  </a:cubicBezTo>
                  <a:cubicBezTo>
                    <a:pt x="984" y="7609"/>
                    <a:pt x="928" y="7680"/>
                    <a:pt x="876" y="7753"/>
                  </a:cubicBezTo>
                  <a:cubicBezTo>
                    <a:pt x="833" y="7814"/>
                    <a:pt x="775" y="7892"/>
                    <a:pt x="828" y="7964"/>
                  </a:cubicBezTo>
                  <a:cubicBezTo>
                    <a:pt x="874" y="8026"/>
                    <a:pt x="971" y="8025"/>
                    <a:pt x="1039" y="8033"/>
                  </a:cubicBezTo>
                  <a:cubicBezTo>
                    <a:pt x="1147" y="8048"/>
                    <a:pt x="1255" y="8061"/>
                    <a:pt x="1363" y="8075"/>
                  </a:cubicBezTo>
                  <a:cubicBezTo>
                    <a:pt x="1575" y="8102"/>
                    <a:pt x="1789" y="8128"/>
                    <a:pt x="2002" y="8150"/>
                  </a:cubicBezTo>
                  <a:cubicBezTo>
                    <a:pt x="1685" y="8462"/>
                    <a:pt x="1403" y="8811"/>
                    <a:pt x="1164" y="9191"/>
                  </a:cubicBezTo>
                  <a:cubicBezTo>
                    <a:pt x="1138" y="9234"/>
                    <a:pt x="1165" y="9291"/>
                    <a:pt x="1216" y="9292"/>
                  </a:cubicBezTo>
                  <a:cubicBezTo>
                    <a:pt x="1266" y="9294"/>
                    <a:pt x="1316" y="9295"/>
                    <a:pt x="1366" y="9295"/>
                  </a:cubicBezTo>
                  <a:cubicBezTo>
                    <a:pt x="2121" y="9295"/>
                    <a:pt x="2870" y="9096"/>
                    <a:pt x="3534" y="8739"/>
                  </a:cubicBezTo>
                  <a:lnTo>
                    <a:pt x="3534" y="8739"/>
                  </a:lnTo>
                  <a:cubicBezTo>
                    <a:pt x="2882" y="9563"/>
                    <a:pt x="2501" y="10565"/>
                    <a:pt x="2416" y="11616"/>
                  </a:cubicBezTo>
                  <a:cubicBezTo>
                    <a:pt x="2414" y="11648"/>
                    <a:pt x="2444" y="11676"/>
                    <a:pt x="2474" y="11676"/>
                  </a:cubicBezTo>
                  <a:cubicBezTo>
                    <a:pt x="2483" y="11676"/>
                    <a:pt x="2492" y="11673"/>
                    <a:pt x="2500" y="11668"/>
                  </a:cubicBezTo>
                  <a:cubicBezTo>
                    <a:pt x="3249" y="11229"/>
                    <a:pt x="4041" y="10763"/>
                    <a:pt x="4586" y="10071"/>
                  </a:cubicBezTo>
                  <a:lnTo>
                    <a:pt x="4586" y="10071"/>
                  </a:lnTo>
                  <a:cubicBezTo>
                    <a:pt x="4555" y="10495"/>
                    <a:pt x="4597" y="10925"/>
                    <a:pt x="4651" y="11347"/>
                  </a:cubicBezTo>
                  <a:cubicBezTo>
                    <a:pt x="4712" y="11824"/>
                    <a:pt x="4806" y="12297"/>
                    <a:pt x="4928" y="12763"/>
                  </a:cubicBezTo>
                  <a:cubicBezTo>
                    <a:pt x="4936" y="12797"/>
                    <a:pt x="4967" y="12820"/>
                    <a:pt x="5000" y="12820"/>
                  </a:cubicBezTo>
                  <a:cubicBezTo>
                    <a:pt x="5017" y="12820"/>
                    <a:pt x="5033" y="12814"/>
                    <a:pt x="5048" y="12800"/>
                  </a:cubicBezTo>
                  <a:cubicBezTo>
                    <a:pt x="5691" y="12186"/>
                    <a:pt x="6136" y="11382"/>
                    <a:pt x="6346" y="10520"/>
                  </a:cubicBezTo>
                  <a:cubicBezTo>
                    <a:pt x="6423" y="10884"/>
                    <a:pt x="6600" y="11230"/>
                    <a:pt x="6801" y="11533"/>
                  </a:cubicBezTo>
                  <a:cubicBezTo>
                    <a:pt x="7088" y="11970"/>
                    <a:pt x="7444" y="12356"/>
                    <a:pt x="7807" y="12729"/>
                  </a:cubicBezTo>
                  <a:cubicBezTo>
                    <a:pt x="7820" y="12742"/>
                    <a:pt x="7835" y="12748"/>
                    <a:pt x="7850" y="12748"/>
                  </a:cubicBezTo>
                  <a:cubicBezTo>
                    <a:pt x="7874" y="12748"/>
                    <a:pt x="7897" y="12733"/>
                    <a:pt x="7907" y="12707"/>
                  </a:cubicBezTo>
                  <a:cubicBezTo>
                    <a:pt x="8055" y="12322"/>
                    <a:pt x="8111" y="11912"/>
                    <a:pt x="8114" y="11501"/>
                  </a:cubicBezTo>
                  <a:cubicBezTo>
                    <a:pt x="8115" y="11288"/>
                    <a:pt x="8104" y="11076"/>
                    <a:pt x="8085" y="10863"/>
                  </a:cubicBezTo>
                  <a:cubicBezTo>
                    <a:pt x="8070" y="10682"/>
                    <a:pt x="8061" y="10489"/>
                    <a:pt x="8021" y="10311"/>
                  </a:cubicBezTo>
                  <a:lnTo>
                    <a:pt x="8021" y="10311"/>
                  </a:lnTo>
                  <a:cubicBezTo>
                    <a:pt x="8338" y="10661"/>
                    <a:pt x="8680" y="10986"/>
                    <a:pt x="9046" y="11283"/>
                  </a:cubicBezTo>
                  <a:cubicBezTo>
                    <a:pt x="9360" y="11538"/>
                    <a:pt x="9691" y="11769"/>
                    <a:pt x="10035" y="11979"/>
                  </a:cubicBezTo>
                  <a:cubicBezTo>
                    <a:pt x="10045" y="11985"/>
                    <a:pt x="10055" y="11988"/>
                    <a:pt x="10065" y="11988"/>
                  </a:cubicBezTo>
                  <a:cubicBezTo>
                    <a:pt x="10104" y="11988"/>
                    <a:pt x="10137" y="11947"/>
                    <a:pt x="10117" y="11905"/>
                  </a:cubicBezTo>
                  <a:cubicBezTo>
                    <a:pt x="9957" y="11598"/>
                    <a:pt x="9929" y="11238"/>
                    <a:pt x="9874" y="10903"/>
                  </a:cubicBezTo>
                  <a:cubicBezTo>
                    <a:pt x="9819" y="10563"/>
                    <a:pt x="9765" y="10223"/>
                    <a:pt x="9706" y="9883"/>
                  </a:cubicBezTo>
                  <a:lnTo>
                    <a:pt x="9706" y="9883"/>
                  </a:lnTo>
                  <a:cubicBezTo>
                    <a:pt x="9891" y="9955"/>
                    <a:pt x="10079" y="10020"/>
                    <a:pt x="10269" y="10073"/>
                  </a:cubicBezTo>
                  <a:cubicBezTo>
                    <a:pt x="10408" y="10111"/>
                    <a:pt x="10569" y="10169"/>
                    <a:pt x="10719" y="10169"/>
                  </a:cubicBezTo>
                  <a:cubicBezTo>
                    <a:pt x="10747" y="10169"/>
                    <a:pt x="10774" y="10167"/>
                    <a:pt x="10800" y="10163"/>
                  </a:cubicBezTo>
                  <a:cubicBezTo>
                    <a:pt x="10802" y="10163"/>
                    <a:pt x="10802" y="10162"/>
                    <a:pt x="10804" y="10160"/>
                  </a:cubicBezTo>
                  <a:cubicBezTo>
                    <a:pt x="10809" y="10162"/>
                    <a:pt x="10815" y="10162"/>
                    <a:pt x="10820" y="10162"/>
                  </a:cubicBezTo>
                  <a:cubicBezTo>
                    <a:pt x="10850" y="10162"/>
                    <a:pt x="10881" y="10144"/>
                    <a:pt x="10898" y="10114"/>
                  </a:cubicBezTo>
                  <a:cubicBezTo>
                    <a:pt x="10944" y="10028"/>
                    <a:pt x="10875" y="9879"/>
                    <a:pt x="10851" y="9794"/>
                  </a:cubicBezTo>
                  <a:cubicBezTo>
                    <a:pt x="10812" y="9666"/>
                    <a:pt x="10768" y="9540"/>
                    <a:pt x="10719" y="9414"/>
                  </a:cubicBezTo>
                  <a:cubicBezTo>
                    <a:pt x="10616" y="9166"/>
                    <a:pt x="10488" y="8928"/>
                    <a:pt x="10337" y="8706"/>
                  </a:cubicBezTo>
                  <a:cubicBezTo>
                    <a:pt x="10237" y="8559"/>
                    <a:pt x="10125" y="8398"/>
                    <a:pt x="9990" y="8271"/>
                  </a:cubicBezTo>
                  <a:lnTo>
                    <a:pt x="9990" y="8271"/>
                  </a:lnTo>
                  <a:cubicBezTo>
                    <a:pt x="10534" y="8309"/>
                    <a:pt x="11074" y="8374"/>
                    <a:pt x="11538" y="8678"/>
                  </a:cubicBezTo>
                  <a:cubicBezTo>
                    <a:pt x="11549" y="8686"/>
                    <a:pt x="11561" y="8689"/>
                    <a:pt x="11572" y="8689"/>
                  </a:cubicBezTo>
                  <a:cubicBezTo>
                    <a:pt x="11617" y="8689"/>
                    <a:pt x="11647" y="8629"/>
                    <a:pt x="11616" y="8585"/>
                  </a:cubicBezTo>
                  <a:cubicBezTo>
                    <a:pt x="11056" y="7837"/>
                    <a:pt x="10291" y="7254"/>
                    <a:pt x="9430" y="6894"/>
                  </a:cubicBezTo>
                  <a:cubicBezTo>
                    <a:pt x="9874" y="6837"/>
                    <a:pt x="10279" y="6652"/>
                    <a:pt x="10635" y="6376"/>
                  </a:cubicBezTo>
                  <a:cubicBezTo>
                    <a:pt x="11011" y="6084"/>
                    <a:pt x="11358" y="5713"/>
                    <a:pt x="11840" y="5611"/>
                  </a:cubicBezTo>
                  <a:cubicBezTo>
                    <a:pt x="11896" y="5600"/>
                    <a:pt x="11901" y="5517"/>
                    <a:pt x="11845" y="5502"/>
                  </a:cubicBezTo>
                  <a:cubicBezTo>
                    <a:pt x="11363" y="5360"/>
                    <a:pt x="10863" y="5286"/>
                    <a:pt x="10360" y="5286"/>
                  </a:cubicBezTo>
                  <a:cubicBezTo>
                    <a:pt x="10301" y="5286"/>
                    <a:pt x="10241" y="5287"/>
                    <a:pt x="10181" y="5289"/>
                  </a:cubicBezTo>
                  <a:cubicBezTo>
                    <a:pt x="9912" y="5297"/>
                    <a:pt x="9646" y="5328"/>
                    <a:pt x="9381" y="5379"/>
                  </a:cubicBezTo>
                  <a:cubicBezTo>
                    <a:pt x="9190" y="5415"/>
                    <a:pt x="8990" y="5460"/>
                    <a:pt x="8802" y="5529"/>
                  </a:cubicBezTo>
                  <a:cubicBezTo>
                    <a:pt x="8920" y="5436"/>
                    <a:pt x="9033" y="5340"/>
                    <a:pt x="9143" y="5239"/>
                  </a:cubicBezTo>
                  <a:cubicBezTo>
                    <a:pt x="9751" y="4675"/>
                    <a:pt x="10251" y="4001"/>
                    <a:pt x="10903" y="3482"/>
                  </a:cubicBezTo>
                  <a:cubicBezTo>
                    <a:pt x="10956" y="3439"/>
                    <a:pt x="10907" y="3369"/>
                    <a:pt x="10851" y="3369"/>
                  </a:cubicBezTo>
                  <a:cubicBezTo>
                    <a:pt x="10848" y="3369"/>
                    <a:pt x="10846" y="3369"/>
                    <a:pt x="10844" y="3369"/>
                  </a:cubicBezTo>
                  <a:cubicBezTo>
                    <a:pt x="10106" y="3461"/>
                    <a:pt x="9369" y="3624"/>
                    <a:pt x="8687" y="3922"/>
                  </a:cubicBezTo>
                  <a:cubicBezTo>
                    <a:pt x="8705" y="3890"/>
                    <a:pt x="8723" y="3855"/>
                    <a:pt x="8740" y="3823"/>
                  </a:cubicBezTo>
                  <a:cubicBezTo>
                    <a:pt x="8785" y="3745"/>
                    <a:pt x="8827" y="3663"/>
                    <a:pt x="8865" y="3581"/>
                  </a:cubicBezTo>
                  <a:cubicBezTo>
                    <a:pt x="8946" y="3415"/>
                    <a:pt x="9015" y="3244"/>
                    <a:pt x="9073" y="3069"/>
                  </a:cubicBezTo>
                  <a:cubicBezTo>
                    <a:pt x="9192" y="2716"/>
                    <a:pt x="9265" y="2346"/>
                    <a:pt x="9295" y="1974"/>
                  </a:cubicBezTo>
                  <a:cubicBezTo>
                    <a:pt x="9298" y="1945"/>
                    <a:pt x="9271" y="1914"/>
                    <a:pt x="9240" y="1914"/>
                  </a:cubicBezTo>
                  <a:cubicBezTo>
                    <a:pt x="9235" y="1914"/>
                    <a:pt x="9230" y="1915"/>
                    <a:pt x="9225" y="1917"/>
                  </a:cubicBezTo>
                  <a:cubicBezTo>
                    <a:pt x="8896" y="2038"/>
                    <a:pt x="8581" y="2197"/>
                    <a:pt x="8291" y="2398"/>
                  </a:cubicBezTo>
                  <a:cubicBezTo>
                    <a:pt x="8081" y="2542"/>
                    <a:pt x="7864" y="2705"/>
                    <a:pt x="7692" y="2904"/>
                  </a:cubicBezTo>
                  <a:cubicBezTo>
                    <a:pt x="7879" y="2285"/>
                    <a:pt x="7989" y="1644"/>
                    <a:pt x="8012" y="997"/>
                  </a:cubicBezTo>
                  <a:cubicBezTo>
                    <a:pt x="8014" y="963"/>
                    <a:pt x="7982" y="931"/>
                    <a:pt x="7949" y="931"/>
                  </a:cubicBezTo>
                  <a:cubicBezTo>
                    <a:pt x="7939" y="931"/>
                    <a:pt x="7929" y="934"/>
                    <a:pt x="7920" y="940"/>
                  </a:cubicBezTo>
                  <a:cubicBezTo>
                    <a:pt x="7373" y="1302"/>
                    <a:pt x="6882" y="1806"/>
                    <a:pt x="6593" y="2401"/>
                  </a:cubicBezTo>
                  <a:cubicBezTo>
                    <a:pt x="6535" y="1575"/>
                    <a:pt x="6217" y="797"/>
                    <a:pt x="5905" y="37"/>
                  </a:cubicBezTo>
                  <a:cubicBezTo>
                    <a:pt x="5894" y="11"/>
                    <a:pt x="5873" y="0"/>
                    <a:pt x="5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2396525" y="1909350"/>
              <a:ext cx="41425" cy="117775"/>
            </a:xfrm>
            <a:custGeom>
              <a:avLst/>
              <a:gdLst/>
              <a:ahLst/>
              <a:cxnLst/>
              <a:rect l="l" t="t" r="r" b="b"/>
              <a:pathLst>
                <a:path w="1657" h="4711" extrusionOk="0">
                  <a:moveTo>
                    <a:pt x="945" y="0"/>
                  </a:moveTo>
                  <a:cubicBezTo>
                    <a:pt x="427" y="605"/>
                    <a:pt x="93" y="1364"/>
                    <a:pt x="34" y="2163"/>
                  </a:cubicBezTo>
                  <a:cubicBezTo>
                    <a:pt x="1" y="2613"/>
                    <a:pt x="49" y="3071"/>
                    <a:pt x="111" y="3517"/>
                  </a:cubicBezTo>
                  <a:cubicBezTo>
                    <a:pt x="166" y="3918"/>
                    <a:pt x="245" y="4317"/>
                    <a:pt x="344" y="4710"/>
                  </a:cubicBezTo>
                  <a:cubicBezTo>
                    <a:pt x="577" y="4473"/>
                    <a:pt x="783" y="4214"/>
                    <a:pt x="957" y="3932"/>
                  </a:cubicBezTo>
                  <a:cubicBezTo>
                    <a:pt x="1298" y="3378"/>
                    <a:pt x="1520" y="2748"/>
                    <a:pt x="1605" y="2104"/>
                  </a:cubicBezTo>
                  <a:cubicBezTo>
                    <a:pt x="1646" y="1790"/>
                    <a:pt x="1657" y="1472"/>
                    <a:pt x="1634" y="1157"/>
                  </a:cubicBezTo>
                  <a:cubicBezTo>
                    <a:pt x="1609" y="825"/>
                    <a:pt x="1529" y="512"/>
                    <a:pt x="1460" y="189"/>
                  </a:cubicBezTo>
                  <a:cubicBezTo>
                    <a:pt x="1460" y="185"/>
                    <a:pt x="1460" y="181"/>
                    <a:pt x="1460" y="176"/>
                  </a:cubicBezTo>
                  <a:cubicBezTo>
                    <a:pt x="1419" y="174"/>
                    <a:pt x="1379" y="169"/>
                    <a:pt x="1339" y="161"/>
                  </a:cubicBezTo>
                  <a:lnTo>
                    <a:pt x="1339" y="161"/>
                  </a:lnTo>
                  <a:cubicBezTo>
                    <a:pt x="1340" y="166"/>
                    <a:pt x="1342" y="171"/>
                    <a:pt x="1342" y="178"/>
                  </a:cubicBezTo>
                  <a:cubicBezTo>
                    <a:pt x="1343" y="776"/>
                    <a:pt x="1253" y="1390"/>
                    <a:pt x="1133" y="1976"/>
                  </a:cubicBezTo>
                  <a:cubicBezTo>
                    <a:pt x="1009" y="2584"/>
                    <a:pt x="820" y="3162"/>
                    <a:pt x="597" y="3739"/>
                  </a:cubicBezTo>
                  <a:cubicBezTo>
                    <a:pt x="593" y="3749"/>
                    <a:pt x="585" y="3753"/>
                    <a:pt x="577" y="3753"/>
                  </a:cubicBezTo>
                  <a:cubicBezTo>
                    <a:pt x="563" y="3753"/>
                    <a:pt x="550" y="3741"/>
                    <a:pt x="556" y="3725"/>
                  </a:cubicBezTo>
                  <a:cubicBezTo>
                    <a:pt x="755" y="3163"/>
                    <a:pt x="901" y="2572"/>
                    <a:pt x="1012" y="1987"/>
                  </a:cubicBezTo>
                  <a:cubicBezTo>
                    <a:pt x="1126" y="1384"/>
                    <a:pt x="1172" y="783"/>
                    <a:pt x="1216" y="171"/>
                  </a:cubicBezTo>
                  <a:cubicBezTo>
                    <a:pt x="1217" y="155"/>
                    <a:pt x="1223" y="142"/>
                    <a:pt x="1233" y="133"/>
                  </a:cubicBezTo>
                  <a:cubicBezTo>
                    <a:pt x="1133" y="102"/>
                    <a:pt x="1036" y="59"/>
                    <a:pt x="945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2436100" y="1912350"/>
              <a:ext cx="43100" cy="114200"/>
            </a:xfrm>
            <a:custGeom>
              <a:avLst/>
              <a:gdLst/>
              <a:ahLst/>
              <a:cxnLst/>
              <a:rect l="l" t="t" r="r" b="b"/>
              <a:pathLst>
                <a:path w="1724" h="4568" extrusionOk="0">
                  <a:moveTo>
                    <a:pt x="256" y="0"/>
                  </a:moveTo>
                  <a:cubicBezTo>
                    <a:pt x="235" y="8"/>
                    <a:pt x="212" y="14"/>
                    <a:pt x="190" y="19"/>
                  </a:cubicBezTo>
                  <a:cubicBezTo>
                    <a:pt x="459" y="1181"/>
                    <a:pt x="841" y="2311"/>
                    <a:pt x="1281" y="3418"/>
                  </a:cubicBezTo>
                  <a:cubicBezTo>
                    <a:pt x="1287" y="3431"/>
                    <a:pt x="1275" y="3443"/>
                    <a:pt x="1264" y="3443"/>
                  </a:cubicBezTo>
                  <a:cubicBezTo>
                    <a:pt x="1259" y="3443"/>
                    <a:pt x="1254" y="3441"/>
                    <a:pt x="1251" y="3434"/>
                  </a:cubicBezTo>
                  <a:cubicBezTo>
                    <a:pt x="728" y="2354"/>
                    <a:pt x="355" y="1212"/>
                    <a:pt x="84" y="44"/>
                  </a:cubicBezTo>
                  <a:cubicBezTo>
                    <a:pt x="57" y="48"/>
                    <a:pt x="29" y="53"/>
                    <a:pt x="1" y="56"/>
                  </a:cubicBezTo>
                  <a:cubicBezTo>
                    <a:pt x="134" y="396"/>
                    <a:pt x="181" y="777"/>
                    <a:pt x="201" y="1139"/>
                  </a:cubicBezTo>
                  <a:cubicBezTo>
                    <a:pt x="220" y="1517"/>
                    <a:pt x="192" y="1896"/>
                    <a:pt x="121" y="2269"/>
                  </a:cubicBezTo>
                  <a:cubicBezTo>
                    <a:pt x="215" y="2708"/>
                    <a:pt x="378" y="3105"/>
                    <a:pt x="633" y="3485"/>
                  </a:cubicBezTo>
                  <a:cubicBezTo>
                    <a:pt x="898" y="3877"/>
                    <a:pt x="1223" y="4227"/>
                    <a:pt x="1550" y="4567"/>
                  </a:cubicBezTo>
                  <a:cubicBezTo>
                    <a:pt x="1673" y="4210"/>
                    <a:pt x="1721" y="3838"/>
                    <a:pt x="1724" y="3460"/>
                  </a:cubicBezTo>
                  <a:cubicBezTo>
                    <a:pt x="1724" y="3255"/>
                    <a:pt x="1713" y="3049"/>
                    <a:pt x="1696" y="2844"/>
                  </a:cubicBezTo>
                  <a:cubicBezTo>
                    <a:pt x="1680" y="2649"/>
                    <a:pt x="1641" y="2450"/>
                    <a:pt x="1646" y="2255"/>
                  </a:cubicBezTo>
                  <a:cubicBezTo>
                    <a:pt x="1646" y="2234"/>
                    <a:pt x="1658" y="2222"/>
                    <a:pt x="1672" y="2216"/>
                  </a:cubicBezTo>
                  <a:cubicBezTo>
                    <a:pt x="1552" y="2081"/>
                    <a:pt x="1437" y="1942"/>
                    <a:pt x="1326" y="1799"/>
                  </a:cubicBezTo>
                  <a:cubicBezTo>
                    <a:pt x="1112" y="1527"/>
                    <a:pt x="915" y="1241"/>
                    <a:pt x="735" y="944"/>
                  </a:cubicBezTo>
                  <a:cubicBezTo>
                    <a:pt x="644" y="794"/>
                    <a:pt x="556" y="643"/>
                    <a:pt x="477" y="486"/>
                  </a:cubicBezTo>
                  <a:cubicBezTo>
                    <a:pt x="395" y="332"/>
                    <a:pt x="301" y="171"/>
                    <a:pt x="256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2443450" y="1906000"/>
              <a:ext cx="84300" cy="100675"/>
            </a:xfrm>
            <a:custGeom>
              <a:avLst/>
              <a:gdLst/>
              <a:ahLst/>
              <a:cxnLst/>
              <a:rect l="l" t="t" r="r" b="b"/>
              <a:pathLst>
                <a:path w="3372" h="4027" extrusionOk="0">
                  <a:moveTo>
                    <a:pt x="353" y="1"/>
                  </a:moveTo>
                  <a:cubicBezTo>
                    <a:pt x="319" y="34"/>
                    <a:pt x="284" y="65"/>
                    <a:pt x="247" y="93"/>
                  </a:cubicBezTo>
                  <a:cubicBezTo>
                    <a:pt x="663" y="616"/>
                    <a:pt x="1076" y="1140"/>
                    <a:pt x="1508" y="1649"/>
                  </a:cubicBezTo>
                  <a:cubicBezTo>
                    <a:pt x="1956" y="2177"/>
                    <a:pt x="2421" y="2691"/>
                    <a:pt x="2879" y="3209"/>
                  </a:cubicBezTo>
                  <a:cubicBezTo>
                    <a:pt x="2895" y="3227"/>
                    <a:pt x="2879" y="3248"/>
                    <a:pt x="2862" y="3248"/>
                  </a:cubicBezTo>
                  <a:cubicBezTo>
                    <a:pt x="2856" y="3248"/>
                    <a:pt x="2851" y="3246"/>
                    <a:pt x="2845" y="3240"/>
                  </a:cubicBezTo>
                  <a:cubicBezTo>
                    <a:pt x="2348" y="2759"/>
                    <a:pt x="1880" y="2246"/>
                    <a:pt x="1428" y="1723"/>
                  </a:cubicBezTo>
                  <a:cubicBezTo>
                    <a:pt x="989" y="1215"/>
                    <a:pt x="557" y="696"/>
                    <a:pt x="158" y="157"/>
                  </a:cubicBezTo>
                  <a:cubicBezTo>
                    <a:pt x="108" y="188"/>
                    <a:pt x="55" y="217"/>
                    <a:pt x="0" y="240"/>
                  </a:cubicBezTo>
                  <a:cubicBezTo>
                    <a:pt x="137" y="410"/>
                    <a:pt x="225" y="628"/>
                    <a:pt x="333" y="816"/>
                  </a:cubicBezTo>
                  <a:cubicBezTo>
                    <a:pt x="441" y="1006"/>
                    <a:pt x="555" y="1192"/>
                    <a:pt x="676" y="1375"/>
                  </a:cubicBezTo>
                  <a:cubicBezTo>
                    <a:pt x="922" y="1747"/>
                    <a:pt x="1197" y="2102"/>
                    <a:pt x="1495" y="2434"/>
                  </a:cubicBezTo>
                  <a:cubicBezTo>
                    <a:pt x="2046" y="3047"/>
                    <a:pt x="2680" y="3581"/>
                    <a:pt x="3371" y="4026"/>
                  </a:cubicBezTo>
                  <a:cubicBezTo>
                    <a:pt x="3278" y="3767"/>
                    <a:pt x="3247" y="3489"/>
                    <a:pt x="3203" y="3218"/>
                  </a:cubicBezTo>
                  <a:cubicBezTo>
                    <a:pt x="3141" y="2838"/>
                    <a:pt x="3078" y="2458"/>
                    <a:pt x="3020" y="2075"/>
                  </a:cubicBezTo>
                  <a:cubicBezTo>
                    <a:pt x="2695" y="1940"/>
                    <a:pt x="2379" y="1781"/>
                    <a:pt x="2081" y="1594"/>
                  </a:cubicBezTo>
                  <a:cubicBezTo>
                    <a:pt x="1417" y="1182"/>
                    <a:pt x="806" y="639"/>
                    <a:pt x="353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2342700" y="1896100"/>
              <a:ext cx="75575" cy="103700"/>
            </a:xfrm>
            <a:custGeom>
              <a:avLst/>
              <a:gdLst/>
              <a:ahLst/>
              <a:cxnLst/>
              <a:rect l="l" t="t" r="r" b="b"/>
              <a:pathLst>
                <a:path w="3023" h="4148" extrusionOk="0">
                  <a:moveTo>
                    <a:pt x="2561" y="0"/>
                  </a:moveTo>
                  <a:cubicBezTo>
                    <a:pt x="2180" y="542"/>
                    <a:pt x="1678" y="988"/>
                    <a:pt x="1106" y="1316"/>
                  </a:cubicBezTo>
                  <a:cubicBezTo>
                    <a:pt x="496" y="2141"/>
                    <a:pt x="100" y="3125"/>
                    <a:pt x="0" y="4148"/>
                  </a:cubicBezTo>
                  <a:cubicBezTo>
                    <a:pt x="761" y="3696"/>
                    <a:pt x="1510" y="3224"/>
                    <a:pt x="2057" y="2513"/>
                  </a:cubicBezTo>
                  <a:cubicBezTo>
                    <a:pt x="2059" y="2510"/>
                    <a:pt x="2062" y="2507"/>
                    <a:pt x="2065" y="2505"/>
                  </a:cubicBezTo>
                  <a:cubicBezTo>
                    <a:pt x="2163" y="1750"/>
                    <a:pt x="2497" y="1031"/>
                    <a:pt x="3022" y="478"/>
                  </a:cubicBezTo>
                  <a:cubicBezTo>
                    <a:pt x="2952" y="428"/>
                    <a:pt x="2888" y="371"/>
                    <a:pt x="2826" y="310"/>
                  </a:cubicBezTo>
                  <a:cubicBezTo>
                    <a:pt x="2639" y="472"/>
                    <a:pt x="2437" y="614"/>
                    <a:pt x="2256" y="783"/>
                  </a:cubicBezTo>
                  <a:cubicBezTo>
                    <a:pt x="2061" y="965"/>
                    <a:pt x="1881" y="1162"/>
                    <a:pt x="1717" y="1371"/>
                  </a:cubicBezTo>
                  <a:cubicBezTo>
                    <a:pt x="1384" y="1796"/>
                    <a:pt x="1148" y="2258"/>
                    <a:pt x="930" y="2748"/>
                  </a:cubicBezTo>
                  <a:cubicBezTo>
                    <a:pt x="922" y="2766"/>
                    <a:pt x="908" y="2773"/>
                    <a:pt x="893" y="2773"/>
                  </a:cubicBezTo>
                  <a:cubicBezTo>
                    <a:pt x="870" y="2773"/>
                    <a:pt x="847" y="2754"/>
                    <a:pt x="857" y="2724"/>
                  </a:cubicBezTo>
                  <a:cubicBezTo>
                    <a:pt x="1020" y="2213"/>
                    <a:pt x="1321" y="1725"/>
                    <a:pt x="1653" y="1306"/>
                  </a:cubicBezTo>
                  <a:cubicBezTo>
                    <a:pt x="1819" y="1097"/>
                    <a:pt x="2001" y="900"/>
                    <a:pt x="2197" y="717"/>
                  </a:cubicBezTo>
                  <a:cubicBezTo>
                    <a:pt x="2371" y="554"/>
                    <a:pt x="2563" y="380"/>
                    <a:pt x="2774" y="260"/>
                  </a:cubicBezTo>
                  <a:cubicBezTo>
                    <a:pt x="2697" y="179"/>
                    <a:pt x="2625" y="90"/>
                    <a:pt x="256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2458175" y="1894650"/>
              <a:ext cx="86350" cy="55150"/>
            </a:xfrm>
            <a:custGeom>
              <a:avLst/>
              <a:gdLst/>
              <a:ahLst/>
              <a:cxnLst/>
              <a:rect l="l" t="t" r="r" b="b"/>
              <a:pathLst>
                <a:path w="3454" h="2206" extrusionOk="0">
                  <a:moveTo>
                    <a:pt x="51" y="1"/>
                  </a:moveTo>
                  <a:cubicBezTo>
                    <a:pt x="35" y="40"/>
                    <a:pt x="18" y="79"/>
                    <a:pt x="1" y="115"/>
                  </a:cubicBezTo>
                  <a:cubicBezTo>
                    <a:pt x="142" y="181"/>
                    <a:pt x="269" y="298"/>
                    <a:pt x="396" y="388"/>
                  </a:cubicBezTo>
                  <a:cubicBezTo>
                    <a:pt x="524" y="480"/>
                    <a:pt x="654" y="569"/>
                    <a:pt x="783" y="659"/>
                  </a:cubicBezTo>
                  <a:cubicBezTo>
                    <a:pt x="1049" y="842"/>
                    <a:pt x="1318" y="1020"/>
                    <a:pt x="1591" y="1193"/>
                  </a:cubicBezTo>
                  <a:cubicBezTo>
                    <a:pt x="2143" y="1545"/>
                    <a:pt x="2719" y="1855"/>
                    <a:pt x="3273" y="2199"/>
                  </a:cubicBezTo>
                  <a:cubicBezTo>
                    <a:pt x="3276" y="2200"/>
                    <a:pt x="3277" y="2202"/>
                    <a:pt x="3278" y="2205"/>
                  </a:cubicBezTo>
                  <a:lnTo>
                    <a:pt x="3453" y="2136"/>
                  </a:lnTo>
                  <a:cubicBezTo>
                    <a:pt x="3398" y="2001"/>
                    <a:pt x="3334" y="1868"/>
                    <a:pt x="3263" y="1740"/>
                  </a:cubicBezTo>
                  <a:cubicBezTo>
                    <a:pt x="3170" y="1571"/>
                    <a:pt x="3065" y="1410"/>
                    <a:pt x="2948" y="1258"/>
                  </a:cubicBezTo>
                  <a:cubicBezTo>
                    <a:pt x="2870" y="1155"/>
                    <a:pt x="2781" y="1060"/>
                    <a:pt x="2703" y="958"/>
                  </a:cubicBezTo>
                  <a:cubicBezTo>
                    <a:pt x="2459" y="940"/>
                    <a:pt x="2214" y="926"/>
                    <a:pt x="1978" y="894"/>
                  </a:cubicBezTo>
                  <a:cubicBezTo>
                    <a:pt x="1578" y="841"/>
                    <a:pt x="1195" y="730"/>
                    <a:pt x="835" y="549"/>
                  </a:cubicBezTo>
                  <a:cubicBezTo>
                    <a:pt x="658" y="460"/>
                    <a:pt x="488" y="354"/>
                    <a:pt x="328" y="234"/>
                  </a:cubicBezTo>
                  <a:cubicBezTo>
                    <a:pt x="256" y="179"/>
                    <a:pt x="186" y="122"/>
                    <a:pt x="118" y="62"/>
                  </a:cubicBezTo>
                  <a:cubicBezTo>
                    <a:pt x="94" y="40"/>
                    <a:pt x="72" y="23"/>
                    <a:pt x="51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2312700" y="1880500"/>
              <a:ext cx="92025" cy="60575"/>
            </a:xfrm>
            <a:custGeom>
              <a:avLst/>
              <a:gdLst/>
              <a:ahLst/>
              <a:cxnLst/>
              <a:rect l="l" t="t" r="r" b="b"/>
              <a:pathLst>
                <a:path w="3681" h="2423" extrusionOk="0">
                  <a:moveTo>
                    <a:pt x="3441" y="0"/>
                  </a:moveTo>
                  <a:cubicBezTo>
                    <a:pt x="3435" y="3"/>
                    <a:pt x="3431" y="6"/>
                    <a:pt x="3425" y="10"/>
                  </a:cubicBezTo>
                  <a:cubicBezTo>
                    <a:pt x="3311" y="46"/>
                    <a:pt x="3195" y="76"/>
                    <a:pt x="3080" y="104"/>
                  </a:cubicBezTo>
                  <a:cubicBezTo>
                    <a:pt x="1824" y="493"/>
                    <a:pt x="721" y="1321"/>
                    <a:pt x="0" y="2423"/>
                  </a:cubicBezTo>
                  <a:cubicBezTo>
                    <a:pt x="7" y="2423"/>
                    <a:pt x="13" y="2423"/>
                    <a:pt x="19" y="2423"/>
                  </a:cubicBezTo>
                  <a:cubicBezTo>
                    <a:pt x="1463" y="2423"/>
                    <a:pt x="2855" y="1689"/>
                    <a:pt x="3681" y="504"/>
                  </a:cubicBezTo>
                  <a:cubicBezTo>
                    <a:pt x="3654" y="461"/>
                    <a:pt x="3630" y="420"/>
                    <a:pt x="3606" y="379"/>
                  </a:cubicBezTo>
                  <a:cubicBezTo>
                    <a:pt x="3224" y="641"/>
                    <a:pt x="2832" y="889"/>
                    <a:pt x="2431" y="1122"/>
                  </a:cubicBezTo>
                  <a:cubicBezTo>
                    <a:pt x="2032" y="1353"/>
                    <a:pt x="1622" y="1588"/>
                    <a:pt x="1192" y="1753"/>
                  </a:cubicBezTo>
                  <a:cubicBezTo>
                    <a:pt x="1190" y="1754"/>
                    <a:pt x="1187" y="1755"/>
                    <a:pt x="1185" y="1755"/>
                  </a:cubicBezTo>
                  <a:cubicBezTo>
                    <a:pt x="1172" y="1755"/>
                    <a:pt x="1165" y="1737"/>
                    <a:pt x="1178" y="1729"/>
                  </a:cubicBezTo>
                  <a:cubicBezTo>
                    <a:pt x="1572" y="1484"/>
                    <a:pt x="1988" y="1274"/>
                    <a:pt x="2386" y="1036"/>
                  </a:cubicBezTo>
                  <a:cubicBezTo>
                    <a:pt x="2785" y="799"/>
                    <a:pt x="3177" y="550"/>
                    <a:pt x="3560" y="288"/>
                  </a:cubicBezTo>
                  <a:lnTo>
                    <a:pt x="3561" y="288"/>
                  </a:lnTo>
                  <a:cubicBezTo>
                    <a:pt x="3514" y="195"/>
                    <a:pt x="3474" y="99"/>
                    <a:pt x="344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2302125" y="1883900"/>
              <a:ext cx="70975" cy="29800"/>
            </a:xfrm>
            <a:custGeom>
              <a:avLst/>
              <a:gdLst/>
              <a:ahLst/>
              <a:cxnLst/>
              <a:rect l="l" t="t" r="r" b="b"/>
              <a:pathLst>
                <a:path w="2839" h="1192" extrusionOk="0">
                  <a:moveTo>
                    <a:pt x="958" y="1"/>
                  </a:moveTo>
                  <a:cubicBezTo>
                    <a:pt x="810" y="133"/>
                    <a:pt x="652" y="255"/>
                    <a:pt x="511" y="395"/>
                  </a:cubicBezTo>
                  <a:cubicBezTo>
                    <a:pt x="366" y="540"/>
                    <a:pt x="230" y="695"/>
                    <a:pt x="107" y="860"/>
                  </a:cubicBezTo>
                  <a:cubicBezTo>
                    <a:pt x="79" y="898"/>
                    <a:pt x="41" y="940"/>
                    <a:pt x="20" y="984"/>
                  </a:cubicBezTo>
                  <a:cubicBezTo>
                    <a:pt x="4" y="1017"/>
                    <a:pt x="1" y="1028"/>
                    <a:pt x="38" y="1034"/>
                  </a:cubicBezTo>
                  <a:cubicBezTo>
                    <a:pt x="64" y="1039"/>
                    <a:pt x="89" y="1040"/>
                    <a:pt x="114" y="1043"/>
                  </a:cubicBezTo>
                  <a:cubicBezTo>
                    <a:pt x="230" y="1059"/>
                    <a:pt x="345" y="1075"/>
                    <a:pt x="462" y="1089"/>
                  </a:cubicBezTo>
                  <a:cubicBezTo>
                    <a:pt x="699" y="1120"/>
                    <a:pt x="935" y="1154"/>
                    <a:pt x="1171" y="1191"/>
                  </a:cubicBezTo>
                  <a:cubicBezTo>
                    <a:pt x="1660" y="730"/>
                    <a:pt x="2225" y="352"/>
                    <a:pt x="2839" y="80"/>
                  </a:cubicBezTo>
                  <a:lnTo>
                    <a:pt x="2839" y="80"/>
                  </a:lnTo>
                  <a:cubicBezTo>
                    <a:pt x="2817" y="82"/>
                    <a:pt x="2794" y="83"/>
                    <a:pt x="2771" y="85"/>
                  </a:cubicBezTo>
                  <a:cubicBezTo>
                    <a:pt x="2706" y="139"/>
                    <a:pt x="2617" y="163"/>
                    <a:pt x="2538" y="193"/>
                  </a:cubicBezTo>
                  <a:cubicBezTo>
                    <a:pt x="2465" y="221"/>
                    <a:pt x="2392" y="248"/>
                    <a:pt x="2318" y="274"/>
                  </a:cubicBezTo>
                  <a:cubicBezTo>
                    <a:pt x="2148" y="336"/>
                    <a:pt x="1976" y="390"/>
                    <a:pt x="1802" y="439"/>
                  </a:cubicBezTo>
                  <a:cubicBezTo>
                    <a:pt x="1448" y="538"/>
                    <a:pt x="1087" y="612"/>
                    <a:pt x="724" y="660"/>
                  </a:cubicBezTo>
                  <a:cubicBezTo>
                    <a:pt x="723" y="660"/>
                    <a:pt x="722" y="660"/>
                    <a:pt x="721" y="660"/>
                  </a:cubicBezTo>
                  <a:cubicBezTo>
                    <a:pt x="697" y="660"/>
                    <a:pt x="691" y="627"/>
                    <a:pt x="715" y="623"/>
                  </a:cubicBezTo>
                  <a:cubicBezTo>
                    <a:pt x="1069" y="552"/>
                    <a:pt x="1420" y="466"/>
                    <a:pt x="1766" y="363"/>
                  </a:cubicBezTo>
                  <a:cubicBezTo>
                    <a:pt x="1933" y="314"/>
                    <a:pt x="2099" y="259"/>
                    <a:pt x="2263" y="200"/>
                  </a:cubicBezTo>
                  <a:cubicBezTo>
                    <a:pt x="2352" y="170"/>
                    <a:pt x="2439" y="135"/>
                    <a:pt x="2527" y="101"/>
                  </a:cubicBezTo>
                  <a:lnTo>
                    <a:pt x="2527" y="101"/>
                  </a:lnTo>
                  <a:cubicBezTo>
                    <a:pt x="2433" y="105"/>
                    <a:pt x="2340" y="107"/>
                    <a:pt x="2246" y="107"/>
                  </a:cubicBezTo>
                  <a:cubicBezTo>
                    <a:pt x="1817" y="107"/>
                    <a:pt x="1386" y="66"/>
                    <a:pt x="958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2460625" y="1876775"/>
              <a:ext cx="101950" cy="45975"/>
            </a:xfrm>
            <a:custGeom>
              <a:avLst/>
              <a:gdLst/>
              <a:ahLst/>
              <a:cxnLst/>
              <a:rect l="l" t="t" r="r" b="b"/>
              <a:pathLst>
                <a:path w="4078" h="1839" extrusionOk="0">
                  <a:moveTo>
                    <a:pt x="19" y="1"/>
                  </a:moveTo>
                  <a:cubicBezTo>
                    <a:pt x="34" y="102"/>
                    <a:pt x="40" y="203"/>
                    <a:pt x="35" y="304"/>
                  </a:cubicBezTo>
                  <a:cubicBezTo>
                    <a:pt x="35" y="316"/>
                    <a:pt x="33" y="328"/>
                    <a:pt x="33" y="339"/>
                  </a:cubicBezTo>
                  <a:cubicBezTo>
                    <a:pt x="38" y="336"/>
                    <a:pt x="46" y="334"/>
                    <a:pt x="54" y="333"/>
                  </a:cubicBezTo>
                  <a:cubicBezTo>
                    <a:pt x="288" y="337"/>
                    <a:pt x="539" y="406"/>
                    <a:pt x="769" y="455"/>
                  </a:cubicBezTo>
                  <a:cubicBezTo>
                    <a:pt x="1016" y="507"/>
                    <a:pt x="1263" y="569"/>
                    <a:pt x="1506" y="640"/>
                  </a:cubicBezTo>
                  <a:cubicBezTo>
                    <a:pt x="1981" y="778"/>
                    <a:pt x="2441" y="958"/>
                    <a:pt x="2887" y="1171"/>
                  </a:cubicBezTo>
                  <a:cubicBezTo>
                    <a:pt x="2901" y="1178"/>
                    <a:pt x="2893" y="1200"/>
                    <a:pt x="2879" y="1200"/>
                  </a:cubicBezTo>
                  <a:cubicBezTo>
                    <a:pt x="2877" y="1200"/>
                    <a:pt x="2876" y="1199"/>
                    <a:pt x="2874" y="1199"/>
                  </a:cubicBezTo>
                  <a:cubicBezTo>
                    <a:pt x="2419" y="1013"/>
                    <a:pt x="1953" y="852"/>
                    <a:pt x="1480" y="721"/>
                  </a:cubicBezTo>
                  <a:cubicBezTo>
                    <a:pt x="1251" y="656"/>
                    <a:pt x="1020" y="599"/>
                    <a:pt x="787" y="549"/>
                  </a:cubicBezTo>
                  <a:cubicBezTo>
                    <a:pt x="541" y="497"/>
                    <a:pt x="280" y="479"/>
                    <a:pt x="38" y="412"/>
                  </a:cubicBezTo>
                  <a:cubicBezTo>
                    <a:pt x="34" y="411"/>
                    <a:pt x="30" y="409"/>
                    <a:pt x="27" y="407"/>
                  </a:cubicBezTo>
                  <a:cubicBezTo>
                    <a:pt x="20" y="454"/>
                    <a:pt x="12" y="503"/>
                    <a:pt x="1" y="550"/>
                  </a:cubicBezTo>
                  <a:cubicBezTo>
                    <a:pt x="4" y="551"/>
                    <a:pt x="6" y="551"/>
                    <a:pt x="9" y="553"/>
                  </a:cubicBezTo>
                  <a:cubicBezTo>
                    <a:pt x="29" y="567"/>
                    <a:pt x="38" y="591"/>
                    <a:pt x="31" y="613"/>
                  </a:cubicBezTo>
                  <a:cubicBezTo>
                    <a:pt x="31" y="617"/>
                    <a:pt x="29" y="620"/>
                    <a:pt x="28" y="622"/>
                  </a:cubicBezTo>
                  <a:cubicBezTo>
                    <a:pt x="54" y="649"/>
                    <a:pt x="92" y="675"/>
                    <a:pt x="113" y="692"/>
                  </a:cubicBezTo>
                  <a:cubicBezTo>
                    <a:pt x="152" y="725"/>
                    <a:pt x="192" y="757"/>
                    <a:pt x="232" y="790"/>
                  </a:cubicBezTo>
                  <a:cubicBezTo>
                    <a:pt x="312" y="851"/>
                    <a:pt x="393" y="908"/>
                    <a:pt x="475" y="963"/>
                  </a:cubicBezTo>
                  <a:cubicBezTo>
                    <a:pt x="649" y="1077"/>
                    <a:pt x="834" y="1174"/>
                    <a:pt x="1025" y="1253"/>
                  </a:cubicBezTo>
                  <a:cubicBezTo>
                    <a:pt x="1396" y="1404"/>
                    <a:pt x="1783" y="1476"/>
                    <a:pt x="2178" y="1513"/>
                  </a:cubicBezTo>
                  <a:cubicBezTo>
                    <a:pt x="2298" y="1523"/>
                    <a:pt x="2419" y="1534"/>
                    <a:pt x="2541" y="1542"/>
                  </a:cubicBezTo>
                  <a:cubicBezTo>
                    <a:pt x="2544" y="1541"/>
                    <a:pt x="2547" y="1540"/>
                    <a:pt x="2549" y="1540"/>
                  </a:cubicBezTo>
                  <a:cubicBezTo>
                    <a:pt x="2552" y="1540"/>
                    <a:pt x="2554" y="1541"/>
                    <a:pt x="2556" y="1542"/>
                  </a:cubicBezTo>
                  <a:lnTo>
                    <a:pt x="2557" y="1542"/>
                  </a:lnTo>
                  <a:cubicBezTo>
                    <a:pt x="3077" y="1582"/>
                    <a:pt x="3606" y="1621"/>
                    <a:pt x="4077" y="1838"/>
                  </a:cubicBezTo>
                  <a:cubicBezTo>
                    <a:pt x="3617" y="1295"/>
                    <a:pt x="3045" y="853"/>
                    <a:pt x="2405" y="539"/>
                  </a:cubicBezTo>
                  <a:cubicBezTo>
                    <a:pt x="1657" y="172"/>
                    <a:pt x="851" y="14"/>
                    <a:pt x="22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2397600" y="1839825"/>
              <a:ext cx="61575" cy="70250"/>
            </a:xfrm>
            <a:custGeom>
              <a:avLst/>
              <a:gdLst/>
              <a:ahLst/>
              <a:cxnLst/>
              <a:rect l="l" t="t" r="r" b="b"/>
              <a:pathLst>
                <a:path w="2463" h="2810" extrusionOk="0">
                  <a:moveTo>
                    <a:pt x="977" y="1"/>
                  </a:moveTo>
                  <a:cubicBezTo>
                    <a:pt x="929" y="1"/>
                    <a:pt x="880" y="4"/>
                    <a:pt x="831" y="11"/>
                  </a:cubicBezTo>
                  <a:cubicBezTo>
                    <a:pt x="599" y="43"/>
                    <a:pt x="417" y="154"/>
                    <a:pt x="243" y="300"/>
                  </a:cubicBezTo>
                  <a:cubicBezTo>
                    <a:pt x="245" y="308"/>
                    <a:pt x="244" y="317"/>
                    <a:pt x="240" y="327"/>
                  </a:cubicBezTo>
                  <a:cubicBezTo>
                    <a:pt x="1" y="853"/>
                    <a:pt x="71" y="1442"/>
                    <a:pt x="346" y="1940"/>
                  </a:cubicBezTo>
                  <a:cubicBezTo>
                    <a:pt x="565" y="2333"/>
                    <a:pt x="983" y="2809"/>
                    <a:pt x="1470" y="2809"/>
                  </a:cubicBezTo>
                  <a:cubicBezTo>
                    <a:pt x="1522" y="2809"/>
                    <a:pt x="1574" y="2804"/>
                    <a:pt x="1626" y="2793"/>
                  </a:cubicBezTo>
                  <a:cubicBezTo>
                    <a:pt x="2196" y="2673"/>
                    <a:pt x="2462" y="2073"/>
                    <a:pt x="2400" y="1537"/>
                  </a:cubicBezTo>
                  <a:cubicBezTo>
                    <a:pt x="2337" y="1000"/>
                    <a:pt x="2027" y="443"/>
                    <a:pt x="1555" y="163"/>
                  </a:cubicBezTo>
                  <a:cubicBezTo>
                    <a:pt x="1379" y="59"/>
                    <a:pt x="1180" y="1"/>
                    <a:pt x="977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2292850" y="1849200"/>
              <a:ext cx="106150" cy="34125"/>
            </a:xfrm>
            <a:custGeom>
              <a:avLst/>
              <a:gdLst/>
              <a:ahLst/>
              <a:cxnLst/>
              <a:rect l="l" t="t" r="r" b="b"/>
              <a:pathLst>
                <a:path w="4246" h="1365" extrusionOk="0">
                  <a:moveTo>
                    <a:pt x="3376" y="1"/>
                  </a:moveTo>
                  <a:cubicBezTo>
                    <a:pt x="2182" y="1"/>
                    <a:pt x="1007" y="325"/>
                    <a:pt x="0" y="1000"/>
                  </a:cubicBezTo>
                  <a:cubicBezTo>
                    <a:pt x="857" y="1186"/>
                    <a:pt x="1742" y="1365"/>
                    <a:pt x="2620" y="1365"/>
                  </a:cubicBezTo>
                  <a:cubicBezTo>
                    <a:pt x="3037" y="1365"/>
                    <a:pt x="3452" y="1324"/>
                    <a:pt x="3861" y="1226"/>
                  </a:cubicBezTo>
                  <a:cubicBezTo>
                    <a:pt x="3970" y="1192"/>
                    <a:pt x="4079" y="1160"/>
                    <a:pt x="4191" y="1133"/>
                  </a:cubicBezTo>
                  <a:cubicBezTo>
                    <a:pt x="4192" y="1133"/>
                    <a:pt x="4193" y="1133"/>
                    <a:pt x="4194" y="1133"/>
                  </a:cubicBezTo>
                  <a:cubicBezTo>
                    <a:pt x="4196" y="1133"/>
                    <a:pt x="4198" y="1133"/>
                    <a:pt x="4200" y="1133"/>
                  </a:cubicBezTo>
                  <a:cubicBezTo>
                    <a:pt x="4154" y="963"/>
                    <a:pt x="4130" y="788"/>
                    <a:pt x="4133" y="614"/>
                  </a:cubicBezTo>
                  <a:cubicBezTo>
                    <a:pt x="3897" y="594"/>
                    <a:pt x="3662" y="560"/>
                    <a:pt x="3423" y="555"/>
                  </a:cubicBezTo>
                  <a:cubicBezTo>
                    <a:pt x="3375" y="554"/>
                    <a:pt x="3328" y="553"/>
                    <a:pt x="3281" y="553"/>
                  </a:cubicBezTo>
                  <a:cubicBezTo>
                    <a:pt x="3083" y="553"/>
                    <a:pt x="2887" y="564"/>
                    <a:pt x="2691" y="581"/>
                  </a:cubicBezTo>
                  <a:cubicBezTo>
                    <a:pt x="2447" y="604"/>
                    <a:pt x="2205" y="641"/>
                    <a:pt x="1965" y="691"/>
                  </a:cubicBezTo>
                  <a:cubicBezTo>
                    <a:pt x="1723" y="740"/>
                    <a:pt x="1489" y="815"/>
                    <a:pt x="1249" y="869"/>
                  </a:cubicBezTo>
                  <a:cubicBezTo>
                    <a:pt x="1248" y="869"/>
                    <a:pt x="1247" y="870"/>
                    <a:pt x="1246" y="870"/>
                  </a:cubicBezTo>
                  <a:cubicBezTo>
                    <a:pt x="1233" y="870"/>
                    <a:pt x="1226" y="851"/>
                    <a:pt x="1239" y="843"/>
                  </a:cubicBezTo>
                  <a:cubicBezTo>
                    <a:pt x="1679" y="623"/>
                    <a:pt x="2211" y="527"/>
                    <a:pt x="2697" y="476"/>
                  </a:cubicBezTo>
                  <a:cubicBezTo>
                    <a:pt x="2916" y="452"/>
                    <a:pt x="3145" y="437"/>
                    <a:pt x="3373" y="437"/>
                  </a:cubicBezTo>
                  <a:cubicBezTo>
                    <a:pt x="3633" y="437"/>
                    <a:pt x="3892" y="457"/>
                    <a:pt x="4140" y="506"/>
                  </a:cubicBezTo>
                  <a:cubicBezTo>
                    <a:pt x="4152" y="353"/>
                    <a:pt x="4185" y="201"/>
                    <a:pt x="4245" y="57"/>
                  </a:cubicBezTo>
                  <a:cubicBezTo>
                    <a:pt x="3956" y="20"/>
                    <a:pt x="3665" y="1"/>
                    <a:pt x="3376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2458925" y="1846950"/>
              <a:ext cx="110800" cy="35500"/>
            </a:xfrm>
            <a:custGeom>
              <a:avLst/>
              <a:gdLst/>
              <a:ahLst/>
              <a:cxnLst/>
              <a:rect l="l" t="t" r="r" b="b"/>
              <a:pathLst>
                <a:path w="4432" h="1420" extrusionOk="0">
                  <a:moveTo>
                    <a:pt x="3154" y="0"/>
                  </a:moveTo>
                  <a:cubicBezTo>
                    <a:pt x="3106" y="0"/>
                    <a:pt x="3057" y="1"/>
                    <a:pt x="3008" y="2"/>
                  </a:cubicBezTo>
                  <a:cubicBezTo>
                    <a:pt x="2727" y="10"/>
                    <a:pt x="2448" y="40"/>
                    <a:pt x="2171" y="92"/>
                  </a:cubicBezTo>
                  <a:cubicBezTo>
                    <a:pt x="1917" y="140"/>
                    <a:pt x="1670" y="220"/>
                    <a:pt x="1418" y="275"/>
                  </a:cubicBezTo>
                  <a:cubicBezTo>
                    <a:pt x="1299" y="360"/>
                    <a:pt x="1176" y="440"/>
                    <a:pt x="1047" y="508"/>
                  </a:cubicBezTo>
                  <a:cubicBezTo>
                    <a:pt x="745" y="672"/>
                    <a:pt x="383" y="821"/>
                    <a:pt x="34" y="821"/>
                  </a:cubicBezTo>
                  <a:cubicBezTo>
                    <a:pt x="29" y="821"/>
                    <a:pt x="24" y="820"/>
                    <a:pt x="20" y="820"/>
                  </a:cubicBezTo>
                  <a:cubicBezTo>
                    <a:pt x="12" y="819"/>
                    <a:pt x="6" y="818"/>
                    <a:pt x="1" y="816"/>
                  </a:cubicBezTo>
                  <a:lnTo>
                    <a:pt x="1" y="816"/>
                  </a:lnTo>
                  <a:cubicBezTo>
                    <a:pt x="15" y="858"/>
                    <a:pt x="27" y="901"/>
                    <a:pt x="37" y="944"/>
                  </a:cubicBezTo>
                  <a:cubicBezTo>
                    <a:pt x="1082" y="791"/>
                    <a:pt x="2124" y="628"/>
                    <a:pt x="3165" y="467"/>
                  </a:cubicBezTo>
                  <a:cubicBezTo>
                    <a:pt x="3167" y="467"/>
                    <a:pt x="3168" y="466"/>
                    <a:pt x="3169" y="466"/>
                  </a:cubicBezTo>
                  <a:cubicBezTo>
                    <a:pt x="3190" y="466"/>
                    <a:pt x="3199" y="499"/>
                    <a:pt x="3175" y="503"/>
                  </a:cubicBezTo>
                  <a:cubicBezTo>
                    <a:pt x="2142" y="711"/>
                    <a:pt x="1102" y="883"/>
                    <a:pt x="59" y="1036"/>
                  </a:cubicBezTo>
                  <a:cubicBezTo>
                    <a:pt x="63" y="1059"/>
                    <a:pt x="70" y="1082"/>
                    <a:pt x="74" y="1105"/>
                  </a:cubicBezTo>
                  <a:cubicBezTo>
                    <a:pt x="80" y="1102"/>
                    <a:pt x="87" y="1100"/>
                    <a:pt x="95" y="1100"/>
                  </a:cubicBezTo>
                  <a:cubicBezTo>
                    <a:pt x="174" y="1095"/>
                    <a:pt x="254" y="1092"/>
                    <a:pt x="334" y="1092"/>
                  </a:cubicBezTo>
                  <a:cubicBezTo>
                    <a:pt x="619" y="1092"/>
                    <a:pt x="905" y="1124"/>
                    <a:pt x="1185" y="1177"/>
                  </a:cubicBezTo>
                  <a:cubicBezTo>
                    <a:pt x="1479" y="1233"/>
                    <a:pt x="1767" y="1315"/>
                    <a:pt x="2047" y="1419"/>
                  </a:cubicBezTo>
                  <a:cubicBezTo>
                    <a:pt x="2053" y="1409"/>
                    <a:pt x="2065" y="1402"/>
                    <a:pt x="2079" y="1401"/>
                  </a:cubicBezTo>
                  <a:cubicBezTo>
                    <a:pt x="2625" y="1348"/>
                    <a:pt x="3080" y="1127"/>
                    <a:pt x="3500" y="784"/>
                  </a:cubicBezTo>
                  <a:cubicBezTo>
                    <a:pt x="3790" y="548"/>
                    <a:pt x="4079" y="290"/>
                    <a:pt x="4431" y="161"/>
                  </a:cubicBezTo>
                  <a:cubicBezTo>
                    <a:pt x="4014" y="54"/>
                    <a:pt x="3586" y="0"/>
                    <a:pt x="3154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2449625" y="1800225"/>
              <a:ext cx="95650" cy="65275"/>
            </a:xfrm>
            <a:custGeom>
              <a:avLst/>
              <a:gdLst/>
              <a:ahLst/>
              <a:cxnLst/>
              <a:rect l="l" t="t" r="r" b="b"/>
              <a:pathLst>
                <a:path w="3826" h="2611" extrusionOk="0">
                  <a:moveTo>
                    <a:pt x="3825" y="1"/>
                  </a:moveTo>
                  <a:cubicBezTo>
                    <a:pt x="3073" y="109"/>
                    <a:pt x="2329" y="295"/>
                    <a:pt x="1648" y="637"/>
                  </a:cubicBezTo>
                  <a:cubicBezTo>
                    <a:pt x="991" y="966"/>
                    <a:pt x="440" y="1432"/>
                    <a:pt x="0" y="2017"/>
                  </a:cubicBezTo>
                  <a:cubicBezTo>
                    <a:pt x="42" y="2070"/>
                    <a:pt x="83" y="2124"/>
                    <a:pt x="119" y="2179"/>
                  </a:cubicBezTo>
                  <a:cubicBezTo>
                    <a:pt x="189" y="2036"/>
                    <a:pt x="392" y="1920"/>
                    <a:pt x="513" y="1846"/>
                  </a:cubicBezTo>
                  <a:cubicBezTo>
                    <a:pt x="721" y="1720"/>
                    <a:pt x="937" y="1606"/>
                    <a:pt x="1150" y="1488"/>
                  </a:cubicBezTo>
                  <a:cubicBezTo>
                    <a:pt x="1622" y="1229"/>
                    <a:pt x="2092" y="970"/>
                    <a:pt x="2568" y="718"/>
                  </a:cubicBezTo>
                  <a:cubicBezTo>
                    <a:pt x="2572" y="717"/>
                    <a:pt x="2575" y="716"/>
                    <a:pt x="2578" y="716"/>
                  </a:cubicBezTo>
                  <a:cubicBezTo>
                    <a:pt x="2597" y="716"/>
                    <a:pt x="2609" y="744"/>
                    <a:pt x="2588" y="757"/>
                  </a:cubicBezTo>
                  <a:cubicBezTo>
                    <a:pt x="2147" y="1020"/>
                    <a:pt x="1701" y="1279"/>
                    <a:pt x="1254" y="1533"/>
                  </a:cubicBezTo>
                  <a:cubicBezTo>
                    <a:pt x="1039" y="1656"/>
                    <a:pt x="819" y="1774"/>
                    <a:pt x="607" y="1903"/>
                  </a:cubicBezTo>
                  <a:cubicBezTo>
                    <a:pt x="513" y="1958"/>
                    <a:pt x="421" y="2017"/>
                    <a:pt x="339" y="2089"/>
                  </a:cubicBezTo>
                  <a:cubicBezTo>
                    <a:pt x="278" y="2142"/>
                    <a:pt x="233" y="2211"/>
                    <a:pt x="170" y="2260"/>
                  </a:cubicBezTo>
                  <a:cubicBezTo>
                    <a:pt x="239" y="2371"/>
                    <a:pt x="299" y="2489"/>
                    <a:pt x="345" y="2610"/>
                  </a:cubicBezTo>
                  <a:cubicBezTo>
                    <a:pt x="352" y="2596"/>
                    <a:pt x="362" y="2584"/>
                    <a:pt x="381" y="2580"/>
                  </a:cubicBezTo>
                  <a:cubicBezTo>
                    <a:pt x="567" y="2540"/>
                    <a:pt x="751" y="2512"/>
                    <a:pt x="931" y="2451"/>
                  </a:cubicBezTo>
                  <a:cubicBezTo>
                    <a:pt x="1104" y="2391"/>
                    <a:pt x="1270" y="2313"/>
                    <a:pt x="1429" y="2220"/>
                  </a:cubicBezTo>
                  <a:cubicBezTo>
                    <a:pt x="1752" y="2035"/>
                    <a:pt x="2041" y="1798"/>
                    <a:pt x="2310" y="1543"/>
                  </a:cubicBezTo>
                  <a:cubicBezTo>
                    <a:pt x="2832" y="1044"/>
                    <a:pt x="3281" y="475"/>
                    <a:pt x="3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2283775" y="1819500"/>
              <a:ext cx="81025" cy="34325"/>
            </a:xfrm>
            <a:custGeom>
              <a:avLst/>
              <a:gdLst/>
              <a:ahLst/>
              <a:cxnLst/>
              <a:rect l="l" t="t" r="r" b="b"/>
              <a:pathLst>
                <a:path w="3241" h="1373" extrusionOk="0">
                  <a:moveTo>
                    <a:pt x="2045" y="1"/>
                  </a:moveTo>
                  <a:cubicBezTo>
                    <a:pt x="1680" y="18"/>
                    <a:pt x="1323" y="9"/>
                    <a:pt x="959" y="67"/>
                  </a:cubicBezTo>
                  <a:cubicBezTo>
                    <a:pt x="633" y="121"/>
                    <a:pt x="311" y="207"/>
                    <a:pt x="0" y="323"/>
                  </a:cubicBezTo>
                  <a:cubicBezTo>
                    <a:pt x="255" y="521"/>
                    <a:pt x="520" y="707"/>
                    <a:pt x="796" y="874"/>
                  </a:cubicBezTo>
                  <a:cubicBezTo>
                    <a:pt x="1102" y="1060"/>
                    <a:pt x="1421" y="1212"/>
                    <a:pt x="1741" y="1373"/>
                  </a:cubicBezTo>
                  <a:cubicBezTo>
                    <a:pt x="2225" y="1210"/>
                    <a:pt x="2731" y="1108"/>
                    <a:pt x="3240" y="1073"/>
                  </a:cubicBezTo>
                  <a:cubicBezTo>
                    <a:pt x="3221" y="1064"/>
                    <a:pt x="3203" y="1056"/>
                    <a:pt x="3184" y="1048"/>
                  </a:cubicBezTo>
                  <a:cubicBezTo>
                    <a:pt x="3077" y="1005"/>
                    <a:pt x="2970" y="969"/>
                    <a:pt x="2860" y="940"/>
                  </a:cubicBezTo>
                  <a:cubicBezTo>
                    <a:pt x="2633" y="878"/>
                    <a:pt x="2402" y="835"/>
                    <a:pt x="2172" y="797"/>
                  </a:cubicBezTo>
                  <a:cubicBezTo>
                    <a:pt x="1734" y="722"/>
                    <a:pt x="1288" y="664"/>
                    <a:pt x="879" y="485"/>
                  </a:cubicBezTo>
                  <a:cubicBezTo>
                    <a:pt x="870" y="480"/>
                    <a:pt x="872" y="465"/>
                    <a:pt x="882" y="465"/>
                  </a:cubicBezTo>
                  <a:cubicBezTo>
                    <a:pt x="883" y="465"/>
                    <a:pt x="884" y="466"/>
                    <a:pt x="885" y="466"/>
                  </a:cubicBezTo>
                  <a:cubicBezTo>
                    <a:pt x="1341" y="605"/>
                    <a:pt x="1812" y="667"/>
                    <a:pt x="2282" y="738"/>
                  </a:cubicBezTo>
                  <a:cubicBezTo>
                    <a:pt x="2499" y="772"/>
                    <a:pt x="2716" y="811"/>
                    <a:pt x="2928" y="868"/>
                  </a:cubicBezTo>
                  <a:cubicBezTo>
                    <a:pt x="2979" y="882"/>
                    <a:pt x="3040" y="898"/>
                    <a:pt x="3100" y="915"/>
                  </a:cubicBezTo>
                  <a:cubicBezTo>
                    <a:pt x="2710" y="674"/>
                    <a:pt x="2358" y="369"/>
                    <a:pt x="2060" y="18"/>
                  </a:cubicBezTo>
                  <a:cubicBezTo>
                    <a:pt x="2055" y="12"/>
                    <a:pt x="2051" y="7"/>
                    <a:pt x="2045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2315350" y="1780825"/>
              <a:ext cx="88825" cy="67175"/>
            </a:xfrm>
            <a:custGeom>
              <a:avLst/>
              <a:gdLst/>
              <a:ahLst/>
              <a:cxnLst/>
              <a:rect l="l" t="t" r="r" b="b"/>
              <a:pathLst>
                <a:path w="3553" h="2687" extrusionOk="0">
                  <a:moveTo>
                    <a:pt x="1" y="0"/>
                  </a:moveTo>
                  <a:lnTo>
                    <a:pt x="1" y="0"/>
                  </a:lnTo>
                  <a:cubicBezTo>
                    <a:pt x="140" y="194"/>
                    <a:pt x="222" y="426"/>
                    <a:pt x="332" y="637"/>
                  </a:cubicBezTo>
                  <a:cubicBezTo>
                    <a:pt x="477" y="920"/>
                    <a:pt x="653" y="1186"/>
                    <a:pt x="855" y="1431"/>
                  </a:cubicBezTo>
                  <a:cubicBezTo>
                    <a:pt x="1259" y="1917"/>
                    <a:pt x="1760" y="2308"/>
                    <a:pt x="2316" y="2606"/>
                  </a:cubicBezTo>
                  <a:cubicBezTo>
                    <a:pt x="2334" y="2606"/>
                    <a:pt x="2351" y="2605"/>
                    <a:pt x="2369" y="2605"/>
                  </a:cubicBezTo>
                  <a:cubicBezTo>
                    <a:pt x="2681" y="2605"/>
                    <a:pt x="2992" y="2632"/>
                    <a:pt x="3299" y="2686"/>
                  </a:cubicBezTo>
                  <a:cubicBezTo>
                    <a:pt x="3095" y="2520"/>
                    <a:pt x="2904" y="2335"/>
                    <a:pt x="2702" y="2167"/>
                  </a:cubicBezTo>
                  <a:cubicBezTo>
                    <a:pt x="2499" y="1999"/>
                    <a:pt x="2292" y="1836"/>
                    <a:pt x="2084" y="1677"/>
                  </a:cubicBezTo>
                  <a:cubicBezTo>
                    <a:pt x="1653" y="1347"/>
                    <a:pt x="1202" y="1048"/>
                    <a:pt x="756" y="738"/>
                  </a:cubicBezTo>
                  <a:cubicBezTo>
                    <a:pt x="743" y="728"/>
                    <a:pt x="752" y="710"/>
                    <a:pt x="766" y="710"/>
                  </a:cubicBezTo>
                  <a:cubicBezTo>
                    <a:pt x="769" y="710"/>
                    <a:pt x="771" y="710"/>
                    <a:pt x="774" y="712"/>
                  </a:cubicBezTo>
                  <a:cubicBezTo>
                    <a:pt x="1257" y="972"/>
                    <a:pt x="1711" y="1287"/>
                    <a:pt x="2152" y="1613"/>
                  </a:cubicBezTo>
                  <a:cubicBezTo>
                    <a:pt x="2376" y="1779"/>
                    <a:pt x="2595" y="1951"/>
                    <a:pt x="2808" y="2129"/>
                  </a:cubicBezTo>
                  <a:cubicBezTo>
                    <a:pt x="3007" y="2294"/>
                    <a:pt x="3215" y="2456"/>
                    <a:pt x="3395" y="2641"/>
                  </a:cubicBezTo>
                  <a:cubicBezTo>
                    <a:pt x="3400" y="2647"/>
                    <a:pt x="3405" y="2655"/>
                    <a:pt x="3406" y="2663"/>
                  </a:cubicBezTo>
                  <a:cubicBezTo>
                    <a:pt x="3411" y="2654"/>
                    <a:pt x="3415" y="2644"/>
                    <a:pt x="3419" y="2635"/>
                  </a:cubicBezTo>
                  <a:cubicBezTo>
                    <a:pt x="3430" y="2620"/>
                    <a:pt x="3443" y="2611"/>
                    <a:pt x="3458" y="2609"/>
                  </a:cubicBezTo>
                  <a:cubicBezTo>
                    <a:pt x="3484" y="2565"/>
                    <a:pt x="3516" y="2525"/>
                    <a:pt x="3553" y="2489"/>
                  </a:cubicBezTo>
                  <a:cubicBezTo>
                    <a:pt x="3416" y="2355"/>
                    <a:pt x="3307" y="2189"/>
                    <a:pt x="3182" y="2043"/>
                  </a:cubicBezTo>
                  <a:cubicBezTo>
                    <a:pt x="3063" y="1902"/>
                    <a:pt x="2938" y="1765"/>
                    <a:pt x="2808" y="1633"/>
                  </a:cubicBezTo>
                  <a:cubicBezTo>
                    <a:pt x="2531" y="1356"/>
                    <a:pt x="2230" y="1104"/>
                    <a:pt x="1906" y="883"/>
                  </a:cubicBezTo>
                  <a:cubicBezTo>
                    <a:pt x="1325" y="482"/>
                    <a:pt x="680" y="18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2441075" y="1763475"/>
              <a:ext cx="67425" cy="85175"/>
            </a:xfrm>
            <a:custGeom>
              <a:avLst/>
              <a:gdLst/>
              <a:ahLst/>
              <a:cxnLst/>
              <a:rect l="l" t="t" r="r" b="b"/>
              <a:pathLst>
                <a:path w="2697" h="3407" extrusionOk="0">
                  <a:moveTo>
                    <a:pt x="2696" y="0"/>
                  </a:moveTo>
                  <a:lnTo>
                    <a:pt x="2696" y="0"/>
                  </a:lnTo>
                  <a:cubicBezTo>
                    <a:pt x="2409" y="112"/>
                    <a:pt x="2135" y="254"/>
                    <a:pt x="1880" y="427"/>
                  </a:cubicBezTo>
                  <a:cubicBezTo>
                    <a:pt x="1618" y="605"/>
                    <a:pt x="1399" y="826"/>
                    <a:pt x="1158" y="1027"/>
                  </a:cubicBezTo>
                  <a:cubicBezTo>
                    <a:pt x="1142" y="1077"/>
                    <a:pt x="1125" y="1128"/>
                    <a:pt x="1107" y="1179"/>
                  </a:cubicBezTo>
                  <a:cubicBezTo>
                    <a:pt x="984" y="1528"/>
                    <a:pt x="833" y="1866"/>
                    <a:pt x="660" y="2192"/>
                  </a:cubicBezTo>
                  <a:cubicBezTo>
                    <a:pt x="568" y="2366"/>
                    <a:pt x="468" y="2535"/>
                    <a:pt x="361" y="2701"/>
                  </a:cubicBezTo>
                  <a:cubicBezTo>
                    <a:pt x="263" y="2854"/>
                    <a:pt x="164" y="3026"/>
                    <a:pt x="30" y="3152"/>
                  </a:cubicBezTo>
                  <a:cubicBezTo>
                    <a:pt x="21" y="3162"/>
                    <a:pt x="9" y="3165"/>
                    <a:pt x="0" y="3166"/>
                  </a:cubicBezTo>
                  <a:cubicBezTo>
                    <a:pt x="13" y="3174"/>
                    <a:pt x="25" y="3183"/>
                    <a:pt x="38" y="3193"/>
                  </a:cubicBezTo>
                  <a:cubicBezTo>
                    <a:pt x="78" y="3222"/>
                    <a:pt x="116" y="3255"/>
                    <a:pt x="152" y="3289"/>
                  </a:cubicBezTo>
                  <a:cubicBezTo>
                    <a:pt x="153" y="3288"/>
                    <a:pt x="155" y="3287"/>
                    <a:pt x="156" y="3285"/>
                  </a:cubicBezTo>
                  <a:cubicBezTo>
                    <a:pt x="524" y="2835"/>
                    <a:pt x="881" y="2375"/>
                    <a:pt x="1225" y="1905"/>
                  </a:cubicBezTo>
                  <a:cubicBezTo>
                    <a:pt x="1569" y="1436"/>
                    <a:pt x="1892" y="950"/>
                    <a:pt x="2239" y="481"/>
                  </a:cubicBezTo>
                  <a:cubicBezTo>
                    <a:pt x="2243" y="477"/>
                    <a:pt x="2248" y="475"/>
                    <a:pt x="2252" y="475"/>
                  </a:cubicBezTo>
                  <a:cubicBezTo>
                    <a:pt x="2264" y="475"/>
                    <a:pt x="2275" y="487"/>
                    <a:pt x="2267" y="500"/>
                  </a:cubicBezTo>
                  <a:cubicBezTo>
                    <a:pt x="1985" y="1008"/>
                    <a:pt x="1648" y="1487"/>
                    <a:pt x="1307" y="1958"/>
                  </a:cubicBezTo>
                  <a:cubicBezTo>
                    <a:pt x="966" y="2431"/>
                    <a:pt x="610" y="2891"/>
                    <a:pt x="242" y="3342"/>
                  </a:cubicBezTo>
                  <a:cubicBezTo>
                    <a:pt x="237" y="3350"/>
                    <a:pt x="230" y="3354"/>
                    <a:pt x="222" y="3358"/>
                  </a:cubicBezTo>
                  <a:cubicBezTo>
                    <a:pt x="238" y="3374"/>
                    <a:pt x="255" y="3389"/>
                    <a:pt x="270" y="3406"/>
                  </a:cubicBezTo>
                  <a:cubicBezTo>
                    <a:pt x="661" y="2803"/>
                    <a:pt x="1264" y="2338"/>
                    <a:pt x="1895" y="2013"/>
                  </a:cubicBezTo>
                  <a:cubicBezTo>
                    <a:pt x="1946" y="1986"/>
                    <a:pt x="1999" y="1963"/>
                    <a:pt x="2050" y="1938"/>
                  </a:cubicBezTo>
                  <a:cubicBezTo>
                    <a:pt x="2071" y="1855"/>
                    <a:pt x="2130" y="1779"/>
                    <a:pt x="2170" y="1704"/>
                  </a:cubicBezTo>
                  <a:cubicBezTo>
                    <a:pt x="2215" y="1622"/>
                    <a:pt x="2257" y="1538"/>
                    <a:pt x="2298" y="1454"/>
                  </a:cubicBezTo>
                  <a:cubicBezTo>
                    <a:pt x="2370" y="1298"/>
                    <a:pt x="2434" y="1139"/>
                    <a:pt x="2488" y="976"/>
                  </a:cubicBezTo>
                  <a:cubicBezTo>
                    <a:pt x="2594" y="660"/>
                    <a:pt x="2663" y="332"/>
                    <a:pt x="2696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2334625" y="1742600"/>
              <a:ext cx="77550" cy="99300"/>
            </a:xfrm>
            <a:custGeom>
              <a:avLst/>
              <a:gdLst/>
              <a:ahLst/>
              <a:cxnLst/>
              <a:rect l="l" t="t" r="r" b="b"/>
              <a:pathLst>
                <a:path w="3102" h="3972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614"/>
                    <a:pt x="124" y="1221"/>
                    <a:pt x="379" y="1783"/>
                  </a:cubicBezTo>
                  <a:cubicBezTo>
                    <a:pt x="385" y="1796"/>
                    <a:pt x="385" y="1810"/>
                    <a:pt x="381" y="1821"/>
                  </a:cubicBezTo>
                  <a:cubicBezTo>
                    <a:pt x="673" y="1964"/>
                    <a:pt x="955" y="2128"/>
                    <a:pt x="1223" y="2313"/>
                  </a:cubicBezTo>
                  <a:cubicBezTo>
                    <a:pt x="1548" y="2538"/>
                    <a:pt x="1853" y="2794"/>
                    <a:pt x="2131" y="3077"/>
                  </a:cubicBezTo>
                  <a:cubicBezTo>
                    <a:pt x="2270" y="3218"/>
                    <a:pt x="2403" y="3367"/>
                    <a:pt x="2526" y="3521"/>
                  </a:cubicBezTo>
                  <a:cubicBezTo>
                    <a:pt x="2637" y="3661"/>
                    <a:pt x="2757" y="3808"/>
                    <a:pt x="2830" y="3972"/>
                  </a:cubicBezTo>
                  <a:cubicBezTo>
                    <a:pt x="2838" y="3965"/>
                    <a:pt x="2848" y="3959"/>
                    <a:pt x="2857" y="3951"/>
                  </a:cubicBezTo>
                  <a:cubicBezTo>
                    <a:pt x="2674" y="3716"/>
                    <a:pt x="2517" y="3454"/>
                    <a:pt x="2349" y="3209"/>
                  </a:cubicBezTo>
                  <a:cubicBezTo>
                    <a:pt x="2159" y="2934"/>
                    <a:pt x="1967" y="2659"/>
                    <a:pt x="1771" y="2389"/>
                  </a:cubicBezTo>
                  <a:cubicBezTo>
                    <a:pt x="1577" y="2122"/>
                    <a:pt x="1378" y="1857"/>
                    <a:pt x="1175" y="1597"/>
                  </a:cubicBezTo>
                  <a:cubicBezTo>
                    <a:pt x="970" y="1335"/>
                    <a:pt x="752" y="1087"/>
                    <a:pt x="555" y="821"/>
                  </a:cubicBezTo>
                  <a:cubicBezTo>
                    <a:pt x="546" y="809"/>
                    <a:pt x="555" y="795"/>
                    <a:pt x="566" y="795"/>
                  </a:cubicBezTo>
                  <a:cubicBezTo>
                    <a:pt x="570" y="795"/>
                    <a:pt x="574" y="796"/>
                    <a:pt x="578" y="800"/>
                  </a:cubicBezTo>
                  <a:cubicBezTo>
                    <a:pt x="1065" y="1249"/>
                    <a:pt x="1468" y="1808"/>
                    <a:pt x="1857" y="2342"/>
                  </a:cubicBezTo>
                  <a:cubicBezTo>
                    <a:pt x="2049" y="2607"/>
                    <a:pt x="2237" y="2874"/>
                    <a:pt x="2424" y="3143"/>
                  </a:cubicBezTo>
                  <a:cubicBezTo>
                    <a:pt x="2595" y="3392"/>
                    <a:pt x="2783" y="3639"/>
                    <a:pt x="2935" y="3900"/>
                  </a:cubicBezTo>
                  <a:cubicBezTo>
                    <a:pt x="2987" y="3869"/>
                    <a:pt x="3044" y="3841"/>
                    <a:pt x="3102" y="3820"/>
                  </a:cubicBezTo>
                  <a:cubicBezTo>
                    <a:pt x="3014" y="3670"/>
                    <a:pt x="2958" y="3500"/>
                    <a:pt x="2887" y="3342"/>
                  </a:cubicBezTo>
                  <a:cubicBezTo>
                    <a:pt x="2810" y="3168"/>
                    <a:pt x="2727" y="2996"/>
                    <a:pt x="2638" y="2829"/>
                  </a:cubicBezTo>
                  <a:cubicBezTo>
                    <a:pt x="2024" y="1681"/>
                    <a:pt x="1112" y="697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2431625" y="1740050"/>
              <a:ext cx="44550" cy="101825"/>
            </a:xfrm>
            <a:custGeom>
              <a:avLst/>
              <a:gdLst/>
              <a:ahLst/>
              <a:cxnLst/>
              <a:rect l="l" t="t" r="r" b="b"/>
              <a:pathLst>
                <a:path w="1782" h="4073" extrusionOk="0">
                  <a:moveTo>
                    <a:pt x="1781" y="0"/>
                  </a:moveTo>
                  <a:lnTo>
                    <a:pt x="1781" y="0"/>
                  </a:lnTo>
                  <a:cubicBezTo>
                    <a:pt x="1248" y="381"/>
                    <a:pt x="846" y="875"/>
                    <a:pt x="507" y="1437"/>
                  </a:cubicBezTo>
                  <a:cubicBezTo>
                    <a:pt x="506" y="1440"/>
                    <a:pt x="504" y="1441"/>
                    <a:pt x="503" y="1443"/>
                  </a:cubicBezTo>
                  <a:cubicBezTo>
                    <a:pt x="512" y="1837"/>
                    <a:pt x="448" y="2225"/>
                    <a:pt x="355" y="2608"/>
                  </a:cubicBezTo>
                  <a:cubicBezTo>
                    <a:pt x="251" y="3046"/>
                    <a:pt x="136" y="3482"/>
                    <a:pt x="0" y="3911"/>
                  </a:cubicBezTo>
                  <a:cubicBezTo>
                    <a:pt x="31" y="3922"/>
                    <a:pt x="60" y="3931"/>
                    <a:pt x="88" y="3942"/>
                  </a:cubicBezTo>
                  <a:cubicBezTo>
                    <a:pt x="551" y="3051"/>
                    <a:pt x="937" y="2126"/>
                    <a:pt x="1258" y="1173"/>
                  </a:cubicBezTo>
                  <a:cubicBezTo>
                    <a:pt x="1260" y="1164"/>
                    <a:pt x="1267" y="1161"/>
                    <a:pt x="1273" y="1161"/>
                  </a:cubicBezTo>
                  <a:cubicBezTo>
                    <a:pt x="1284" y="1161"/>
                    <a:pt x="1295" y="1170"/>
                    <a:pt x="1292" y="1184"/>
                  </a:cubicBezTo>
                  <a:cubicBezTo>
                    <a:pt x="1030" y="2156"/>
                    <a:pt x="653" y="3096"/>
                    <a:pt x="183" y="3985"/>
                  </a:cubicBezTo>
                  <a:cubicBezTo>
                    <a:pt x="235" y="4011"/>
                    <a:pt x="285" y="4041"/>
                    <a:pt x="334" y="4073"/>
                  </a:cubicBezTo>
                  <a:cubicBezTo>
                    <a:pt x="328" y="4059"/>
                    <a:pt x="327" y="4042"/>
                    <a:pt x="334" y="4027"/>
                  </a:cubicBezTo>
                  <a:cubicBezTo>
                    <a:pt x="420" y="3860"/>
                    <a:pt x="548" y="3711"/>
                    <a:pt x="648" y="3553"/>
                  </a:cubicBezTo>
                  <a:cubicBezTo>
                    <a:pt x="746" y="3400"/>
                    <a:pt x="838" y="3242"/>
                    <a:pt x="924" y="3083"/>
                  </a:cubicBezTo>
                  <a:cubicBezTo>
                    <a:pt x="1100" y="2752"/>
                    <a:pt x="1251" y="2410"/>
                    <a:pt x="1376" y="2058"/>
                  </a:cubicBezTo>
                  <a:cubicBezTo>
                    <a:pt x="1609" y="1394"/>
                    <a:pt x="1745" y="702"/>
                    <a:pt x="1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2364550" y="1721325"/>
              <a:ext cx="53825" cy="116300"/>
            </a:xfrm>
            <a:custGeom>
              <a:avLst/>
              <a:gdLst/>
              <a:ahLst/>
              <a:cxnLst/>
              <a:rect l="l" t="t" r="r" b="b"/>
              <a:pathLst>
                <a:path w="2153" h="4652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597"/>
                    <a:pt x="191" y="1200"/>
                    <a:pt x="222" y="1808"/>
                  </a:cubicBezTo>
                  <a:cubicBezTo>
                    <a:pt x="544" y="2134"/>
                    <a:pt x="837" y="2487"/>
                    <a:pt x="1096" y="2864"/>
                  </a:cubicBezTo>
                  <a:cubicBezTo>
                    <a:pt x="1289" y="3145"/>
                    <a:pt x="1462" y="3440"/>
                    <a:pt x="1614" y="3745"/>
                  </a:cubicBezTo>
                  <a:cubicBezTo>
                    <a:pt x="1692" y="3904"/>
                    <a:pt x="1766" y="4064"/>
                    <a:pt x="1831" y="4229"/>
                  </a:cubicBezTo>
                  <a:cubicBezTo>
                    <a:pt x="1886" y="4366"/>
                    <a:pt x="1944" y="4506"/>
                    <a:pt x="1966" y="4652"/>
                  </a:cubicBezTo>
                  <a:cubicBezTo>
                    <a:pt x="2027" y="4633"/>
                    <a:pt x="2091" y="4619"/>
                    <a:pt x="2152" y="4611"/>
                  </a:cubicBezTo>
                  <a:lnTo>
                    <a:pt x="2152" y="4608"/>
                  </a:lnTo>
                  <a:cubicBezTo>
                    <a:pt x="2149" y="4608"/>
                    <a:pt x="2146" y="4609"/>
                    <a:pt x="2143" y="4609"/>
                  </a:cubicBezTo>
                  <a:cubicBezTo>
                    <a:pt x="2125" y="4609"/>
                    <a:pt x="2108" y="4600"/>
                    <a:pt x="2098" y="4579"/>
                  </a:cubicBezTo>
                  <a:cubicBezTo>
                    <a:pt x="1870" y="4106"/>
                    <a:pt x="1640" y="3606"/>
                    <a:pt x="1516" y="3090"/>
                  </a:cubicBezTo>
                  <a:cubicBezTo>
                    <a:pt x="1378" y="2767"/>
                    <a:pt x="1237" y="2446"/>
                    <a:pt x="1079" y="2133"/>
                  </a:cubicBezTo>
                  <a:cubicBezTo>
                    <a:pt x="920" y="1820"/>
                    <a:pt x="745" y="1515"/>
                    <a:pt x="580" y="1204"/>
                  </a:cubicBezTo>
                  <a:cubicBezTo>
                    <a:pt x="574" y="1192"/>
                    <a:pt x="585" y="1180"/>
                    <a:pt x="597" y="1180"/>
                  </a:cubicBezTo>
                  <a:cubicBezTo>
                    <a:pt x="601" y="1180"/>
                    <a:pt x="605" y="1181"/>
                    <a:pt x="608" y="1186"/>
                  </a:cubicBezTo>
                  <a:cubicBezTo>
                    <a:pt x="815" y="1464"/>
                    <a:pt x="990" y="1769"/>
                    <a:pt x="1149" y="2077"/>
                  </a:cubicBezTo>
                  <a:cubicBezTo>
                    <a:pt x="1253" y="2278"/>
                    <a:pt x="1352" y="2483"/>
                    <a:pt x="1444" y="2690"/>
                  </a:cubicBezTo>
                  <a:cubicBezTo>
                    <a:pt x="1422" y="2516"/>
                    <a:pt x="1415" y="2339"/>
                    <a:pt x="1425" y="2160"/>
                  </a:cubicBezTo>
                  <a:cubicBezTo>
                    <a:pt x="1439" y="1959"/>
                    <a:pt x="1478" y="1762"/>
                    <a:pt x="1535" y="1571"/>
                  </a:cubicBezTo>
                  <a:cubicBezTo>
                    <a:pt x="1482" y="1507"/>
                    <a:pt x="1439" y="1434"/>
                    <a:pt x="1393" y="1367"/>
                  </a:cubicBezTo>
                  <a:cubicBezTo>
                    <a:pt x="1334" y="1285"/>
                    <a:pt x="1273" y="1203"/>
                    <a:pt x="1208" y="1125"/>
                  </a:cubicBezTo>
                  <a:cubicBezTo>
                    <a:pt x="1083" y="972"/>
                    <a:pt x="947" y="826"/>
                    <a:pt x="805" y="688"/>
                  </a:cubicBezTo>
                  <a:cubicBezTo>
                    <a:pt x="552" y="442"/>
                    <a:pt x="277" y="218"/>
                    <a:pt x="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2402025" y="1718125"/>
              <a:ext cx="39700" cy="119175"/>
            </a:xfrm>
            <a:custGeom>
              <a:avLst/>
              <a:gdLst/>
              <a:ahLst/>
              <a:cxnLst/>
              <a:rect l="l" t="t" r="r" b="b"/>
              <a:pathLst>
                <a:path w="1588" h="4767" extrusionOk="0">
                  <a:moveTo>
                    <a:pt x="926" y="1"/>
                  </a:moveTo>
                  <a:cubicBezTo>
                    <a:pt x="764" y="346"/>
                    <a:pt x="602" y="693"/>
                    <a:pt x="444" y="1039"/>
                  </a:cubicBezTo>
                  <a:cubicBezTo>
                    <a:pt x="267" y="1424"/>
                    <a:pt x="104" y="1823"/>
                    <a:pt x="70" y="2248"/>
                  </a:cubicBezTo>
                  <a:cubicBezTo>
                    <a:pt x="0" y="3094"/>
                    <a:pt x="372" y="3899"/>
                    <a:pt x="699" y="4654"/>
                  </a:cubicBezTo>
                  <a:cubicBezTo>
                    <a:pt x="718" y="4694"/>
                    <a:pt x="687" y="4731"/>
                    <a:pt x="653" y="4736"/>
                  </a:cubicBezTo>
                  <a:lnTo>
                    <a:pt x="653" y="4739"/>
                  </a:lnTo>
                  <a:cubicBezTo>
                    <a:pt x="673" y="4736"/>
                    <a:pt x="693" y="4734"/>
                    <a:pt x="712" y="4733"/>
                  </a:cubicBezTo>
                  <a:cubicBezTo>
                    <a:pt x="741" y="4731"/>
                    <a:pt x="770" y="4730"/>
                    <a:pt x="798" y="4730"/>
                  </a:cubicBezTo>
                  <a:cubicBezTo>
                    <a:pt x="815" y="4730"/>
                    <a:pt x="831" y="4730"/>
                    <a:pt x="847" y="4731"/>
                  </a:cubicBezTo>
                  <a:cubicBezTo>
                    <a:pt x="846" y="4727"/>
                    <a:pt x="846" y="4723"/>
                    <a:pt x="846" y="4719"/>
                  </a:cubicBezTo>
                  <a:cubicBezTo>
                    <a:pt x="900" y="3657"/>
                    <a:pt x="867" y="2599"/>
                    <a:pt x="804" y="1538"/>
                  </a:cubicBezTo>
                  <a:cubicBezTo>
                    <a:pt x="802" y="1532"/>
                    <a:pt x="808" y="1529"/>
                    <a:pt x="813" y="1529"/>
                  </a:cubicBezTo>
                  <a:cubicBezTo>
                    <a:pt x="817" y="1529"/>
                    <a:pt x="822" y="1532"/>
                    <a:pt x="822" y="1537"/>
                  </a:cubicBezTo>
                  <a:cubicBezTo>
                    <a:pt x="977" y="2590"/>
                    <a:pt x="1006" y="3663"/>
                    <a:pt x="964" y="4724"/>
                  </a:cubicBezTo>
                  <a:cubicBezTo>
                    <a:pt x="964" y="4731"/>
                    <a:pt x="962" y="4736"/>
                    <a:pt x="960" y="4740"/>
                  </a:cubicBezTo>
                  <a:cubicBezTo>
                    <a:pt x="1009" y="4747"/>
                    <a:pt x="1058" y="4756"/>
                    <a:pt x="1106" y="4766"/>
                  </a:cubicBezTo>
                  <a:cubicBezTo>
                    <a:pt x="1267" y="3934"/>
                    <a:pt x="1587" y="3101"/>
                    <a:pt x="1546" y="2242"/>
                  </a:cubicBezTo>
                  <a:cubicBezTo>
                    <a:pt x="1510" y="1460"/>
                    <a:pt x="1220" y="718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2396525" y="1909350"/>
              <a:ext cx="41425" cy="117775"/>
            </a:xfrm>
            <a:custGeom>
              <a:avLst/>
              <a:gdLst/>
              <a:ahLst/>
              <a:cxnLst/>
              <a:rect l="l" t="t" r="r" b="b"/>
              <a:pathLst>
                <a:path w="1657" h="4711" extrusionOk="0">
                  <a:moveTo>
                    <a:pt x="945" y="0"/>
                  </a:moveTo>
                  <a:cubicBezTo>
                    <a:pt x="427" y="605"/>
                    <a:pt x="93" y="1364"/>
                    <a:pt x="34" y="2163"/>
                  </a:cubicBezTo>
                  <a:cubicBezTo>
                    <a:pt x="1" y="2613"/>
                    <a:pt x="49" y="3071"/>
                    <a:pt x="111" y="3517"/>
                  </a:cubicBezTo>
                  <a:cubicBezTo>
                    <a:pt x="166" y="3918"/>
                    <a:pt x="245" y="4317"/>
                    <a:pt x="344" y="4710"/>
                  </a:cubicBezTo>
                  <a:cubicBezTo>
                    <a:pt x="577" y="4473"/>
                    <a:pt x="783" y="4214"/>
                    <a:pt x="957" y="3932"/>
                  </a:cubicBezTo>
                  <a:cubicBezTo>
                    <a:pt x="1298" y="3378"/>
                    <a:pt x="1520" y="2748"/>
                    <a:pt x="1605" y="2104"/>
                  </a:cubicBezTo>
                  <a:cubicBezTo>
                    <a:pt x="1646" y="1790"/>
                    <a:pt x="1657" y="1472"/>
                    <a:pt x="1634" y="1157"/>
                  </a:cubicBezTo>
                  <a:cubicBezTo>
                    <a:pt x="1609" y="825"/>
                    <a:pt x="1529" y="512"/>
                    <a:pt x="1460" y="189"/>
                  </a:cubicBezTo>
                  <a:cubicBezTo>
                    <a:pt x="1460" y="185"/>
                    <a:pt x="1460" y="181"/>
                    <a:pt x="1460" y="176"/>
                  </a:cubicBezTo>
                  <a:cubicBezTo>
                    <a:pt x="1419" y="174"/>
                    <a:pt x="1379" y="169"/>
                    <a:pt x="1339" y="161"/>
                  </a:cubicBezTo>
                  <a:lnTo>
                    <a:pt x="1339" y="161"/>
                  </a:lnTo>
                  <a:cubicBezTo>
                    <a:pt x="1340" y="166"/>
                    <a:pt x="1342" y="171"/>
                    <a:pt x="1342" y="178"/>
                  </a:cubicBezTo>
                  <a:cubicBezTo>
                    <a:pt x="1343" y="776"/>
                    <a:pt x="1253" y="1390"/>
                    <a:pt x="1133" y="1976"/>
                  </a:cubicBezTo>
                  <a:cubicBezTo>
                    <a:pt x="1009" y="2584"/>
                    <a:pt x="820" y="3162"/>
                    <a:pt x="597" y="3739"/>
                  </a:cubicBezTo>
                  <a:cubicBezTo>
                    <a:pt x="593" y="3749"/>
                    <a:pt x="585" y="3753"/>
                    <a:pt x="577" y="3753"/>
                  </a:cubicBezTo>
                  <a:cubicBezTo>
                    <a:pt x="563" y="3753"/>
                    <a:pt x="550" y="3741"/>
                    <a:pt x="556" y="3725"/>
                  </a:cubicBezTo>
                  <a:cubicBezTo>
                    <a:pt x="755" y="3163"/>
                    <a:pt x="901" y="2572"/>
                    <a:pt x="1012" y="1987"/>
                  </a:cubicBezTo>
                  <a:cubicBezTo>
                    <a:pt x="1126" y="1384"/>
                    <a:pt x="1172" y="783"/>
                    <a:pt x="1216" y="171"/>
                  </a:cubicBezTo>
                  <a:cubicBezTo>
                    <a:pt x="1217" y="155"/>
                    <a:pt x="1223" y="142"/>
                    <a:pt x="1233" y="133"/>
                  </a:cubicBezTo>
                  <a:cubicBezTo>
                    <a:pt x="1133" y="102"/>
                    <a:pt x="1036" y="59"/>
                    <a:pt x="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2436100" y="1912350"/>
              <a:ext cx="43100" cy="114200"/>
            </a:xfrm>
            <a:custGeom>
              <a:avLst/>
              <a:gdLst/>
              <a:ahLst/>
              <a:cxnLst/>
              <a:rect l="l" t="t" r="r" b="b"/>
              <a:pathLst>
                <a:path w="1724" h="4568" extrusionOk="0">
                  <a:moveTo>
                    <a:pt x="256" y="0"/>
                  </a:moveTo>
                  <a:cubicBezTo>
                    <a:pt x="235" y="8"/>
                    <a:pt x="212" y="14"/>
                    <a:pt x="190" y="19"/>
                  </a:cubicBezTo>
                  <a:cubicBezTo>
                    <a:pt x="459" y="1181"/>
                    <a:pt x="841" y="2311"/>
                    <a:pt x="1281" y="3418"/>
                  </a:cubicBezTo>
                  <a:cubicBezTo>
                    <a:pt x="1287" y="3431"/>
                    <a:pt x="1275" y="3443"/>
                    <a:pt x="1264" y="3443"/>
                  </a:cubicBezTo>
                  <a:cubicBezTo>
                    <a:pt x="1259" y="3443"/>
                    <a:pt x="1254" y="3441"/>
                    <a:pt x="1251" y="3434"/>
                  </a:cubicBezTo>
                  <a:cubicBezTo>
                    <a:pt x="728" y="2354"/>
                    <a:pt x="355" y="1212"/>
                    <a:pt x="84" y="44"/>
                  </a:cubicBezTo>
                  <a:cubicBezTo>
                    <a:pt x="57" y="48"/>
                    <a:pt x="29" y="53"/>
                    <a:pt x="1" y="56"/>
                  </a:cubicBezTo>
                  <a:cubicBezTo>
                    <a:pt x="134" y="396"/>
                    <a:pt x="181" y="777"/>
                    <a:pt x="201" y="1139"/>
                  </a:cubicBezTo>
                  <a:cubicBezTo>
                    <a:pt x="220" y="1517"/>
                    <a:pt x="192" y="1896"/>
                    <a:pt x="121" y="2269"/>
                  </a:cubicBezTo>
                  <a:cubicBezTo>
                    <a:pt x="215" y="2708"/>
                    <a:pt x="378" y="3105"/>
                    <a:pt x="633" y="3485"/>
                  </a:cubicBezTo>
                  <a:cubicBezTo>
                    <a:pt x="898" y="3877"/>
                    <a:pt x="1223" y="4227"/>
                    <a:pt x="1550" y="4567"/>
                  </a:cubicBezTo>
                  <a:cubicBezTo>
                    <a:pt x="1673" y="4210"/>
                    <a:pt x="1721" y="3838"/>
                    <a:pt x="1724" y="3460"/>
                  </a:cubicBezTo>
                  <a:cubicBezTo>
                    <a:pt x="1724" y="3255"/>
                    <a:pt x="1713" y="3049"/>
                    <a:pt x="1696" y="2844"/>
                  </a:cubicBezTo>
                  <a:cubicBezTo>
                    <a:pt x="1680" y="2649"/>
                    <a:pt x="1641" y="2450"/>
                    <a:pt x="1646" y="2255"/>
                  </a:cubicBezTo>
                  <a:cubicBezTo>
                    <a:pt x="1646" y="2234"/>
                    <a:pt x="1658" y="2222"/>
                    <a:pt x="1672" y="2216"/>
                  </a:cubicBezTo>
                  <a:cubicBezTo>
                    <a:pt x="1552" y="2081"/>
                    <a:pt x="1437" y="1942"/>
                    <a:pt x="1326" y="1799"/>
                  </a:cubicBezTo>
                  <a:cubicBezTo>
                    <a:pt x="1112" y="1527"/>
                    <a:pt x="915" y="1241"/>
                    <a:pt x="735" y="944"/>
                  </a:cubicBezTo>
                  <a:cubicBezTo>
                    <a:pt x="644" y="794"/>
                    <a:pt x="556" y="643"/>
                    <a:pt x="477" y="486"/>
                  </a:cubicBezTo>
                  <a:cubicBezTo>
                    <a:pt x="395" y="332"/>
                    <a:pt x="301" y="171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2443450" y="1906000"/>
              <a:ext cx="84300" cy="100675"/>
            </a:xfrm>
            <a:custGeom>
              <a:avLst/>
              <a:gdLst/>
              <a:ahLst/>
              <a:cxnLst/>
              <a:rect l="l" t="t" r="r" b="b"/>
              <a:pathLst>
                <a:path w="3372" h="4027" extrusionOk="0">
                  <a:moveTo>
                    <a:pt x="353" y="1"/>
                  </a:moveTo>
                  <a:cubicBezTo>
                    <a:pt x="319" y="34"/>
                    <a:pt x="284" y="65"/>
                    <a:pt x="247" y="93"/>
                  </a:cubicBezTo>
                  <a:cubicBezTo>
                    <a:pt x="663" y="616"/>
                    <a:pt x="1076" y="1140"/>
                    <a:pt x="1508" y="1649"/>
                  </a:cubicBezTo>
                  <a:cubicBezTo>
                    <a:pt x="1956" y="2177"/>
                    <a:pt x="2421" y="2691"/>
                    <a:pt x="2879" y="3209"/>
                  </a:cubicBezTo>
                  <a:cubicBezTo>
                    <a:pt x="2895" y="3227"/>
                    <a:pt x="2879" y="3248"/>
                    <a:pt x="2862" y="3248"/>
                  </a:cubicBezTo>
                  <a:cubicBezTo>
                    <a:pt x="2856" y="3248"/>
                    <a:pt x="2851" y="3246"/>
                    <a:pt x="2845" y="3240"/>
                  </a:cubicBezTo>
                  <a:cubicBezTo>
                    <a:pt x="2348" y="2759"/>
                    <a:pt x="1880" y="2246"/>
                    <a:pt x="1428" y="1723"/>
                  </a:cubicBezTo>
                  <a:cubicBezTo>
                    <a:pt x="989" y="1215"/>
                    <a:pt x="557" y="696"/>
                    <a:pt x="158" y="157"/>
                  </a:cubicBezTo>
                  <a:cubicBezTo>
                    <a:pt x="108" y="188"/>
                    <a:pt x="55" y="217"/>
                    <a:pt x="0" y="240"/>
                  </a:cubicBezTo>
                  <a:cubicBezTo>
                    <a:pt x="137" y="410"/>
                    <a:pt x="225" y="628"/>
                    <a:pt x="333" y="816"/>
                  </a:cubicBezTo>
                  <a:cubicBezTo>
                    <a:pt x="441" y="1006"/>
                    <a:pt x="555" y="1192"/>
                    <a:pt x="676" y="1375"/>
                  </a:cubicBezTo>
                  <a:cubicBezTo>
                    <a:pt x="922" y="1747"/>
                    <a:pt x="1197" y="2102"/>
                    <a:pt x="1495" y="2434"/>
                  </a:cubicBezTo>
                  <a:cubicBezTo>
                    <a:pt x="2046" y="3047"/>
                    <a:pt x="2680" y="3581"/>
                    <a:pt x="3371" y="4026"/>
                  </a:cubicBezTo>
                  <a:cubicBezTo>
                    <a:pt x="3278" y="3767"/>
                    <a:pt x="3247" y="3489"/>
                    <a:pt x="3203" y="3218"/>
                  </a:cubicBezTo>
                  <a:cubicBezTo>
                    <a:pt x="3141" y="2838"/>
                    <a:pt x="3078" y="2458"/>
                    <a:pt x="3020" y="2075"/>
                  </a:cubicBezTo>
                  <a:cubicBezTo>
                    <a:pt x="2695" y="1940"/>
                    <a:pt x="2379" y="1781"/>
                    <a:pt x="2081" y="1594"/>
                  </a:cubicBezTo>
                  <a:cubicBezTo>
                    <a:pt x="1417" y="1182"/>
                    <a:pt x="806" y="639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2342700" y="1896100"/>
              <a:ext cx="75575" cy="103700"/>
            </a:xfrm>
            <a:custGeom>
              <a:avLst/>
              <a:gdLst/>
              <a:ahLst/>
              <a:cxnLst/>
              <a:rect l="l" t="t" r="r" b="b"/>
              <a:pathLst>
                <a:path w="3023" h="4148" extrusionOk="0">
                  <a:moveTo>
                    <a:pt x="2561" y="0"/>
                  </a:moveTo>
                  <a:cubicBezTo>
                    <a:pt x="2180" y="542"/>
                    <a:pt x="1678" y="988"/>
                    <a:pt x="1106" y="1316"/>
                  </a:cubicBezTo>
                  <a:cubicBezTo>
                    <a:pt x="496" y="2141"/>
                    <a:pt x="100" y="3125"/>
                    <a:pt x="0" y="4148"/>
                  </a:cubicBezTo>
                  <a:cubicBezTo>
                    <a:pt x="761" y="3696"/>
                    <a:pt x="1510" y="3224"/>
                    <a:pt x="2057" y="2513"/>
                  </a:cubicBezTo>
                  <a:cubicBezTo>
                    <a:pt x="2059" y="2510"/>
                    <a:pt x="2062" y="2507"/>
                    <a:pt x="2065" y="2505"/>
                  </a:cubicBezTo>
                  <a:cubicBezTo>
                    <a:pt x="2163" y="1750"/>
                    <a:pt x="2497" y="1031"/>
                    <a:pt x="3022" y="478"/>
                  </a:cubicBezTo>
                  <a:cubicBezTo>
                    <a:pt x="2952" y="428"/>
                    <a:pt x="2888" y="371"/>
                    <a:pt x="2826" y="310"/>
                  </a:cubicBezTo>
                  <a:cubicBezTo>
                    <a:pt x="2639" y="472"/>
                    <a:pt x="2437" y="614"/>
                    <a:pt x="2256" y="783"/>
                  </a:cubicBezTo>
                  <a:cubicBezTo>
                    <a:pt x="2061" y="965"/>
                    <a:pt x="1881" y="1162"/>
                    <a:pt x="1717" y="1371"/>
                  </a:cubicBezTo>
                  <a:cubicBezTo>
                    <a:pt x="1384" y="1796"/>
                    <a:pt x="1148" y="2258"/>
                    <a:pt x="930" y="2748"/>
                  </a:cubicBezTo>
                  <a:cubicBezTo>
                    <a:pt x="922" y="2766"/>
                    <a:pt x="908" y="2773"/>
                    <a:pt x="893" y="2773"/>
                  </a:cubicBezTo>
                  <a:cubicBezTo>
                    <a:pt x="870" y="2773"/>
                    <a:pt x="847" y="2754"/>
                    <a:pt x="857" y="2724"/>
                  </a:cubicBezTo>
                  <a:cubicBezTo>
                    <a:pt x="1020" y="2213"/>
                    <a:pt x="1321" y="1725"/>
                    <a:pt x="1653" y="1306"/>
                  </a:cubicBezTo>
                  <a:cubicBezTo>
                    <a:pt x="1819" y="1097"/>
                    <a:pt x="2001" y="900"/>
                    <a:pt x="2197" y="717"/>
                  </a:cubicBezTo>
                  <a:cubicBezTo>
                    <a:pt x="2371" y="554"/>
                    <a:pt x="2563" y="380"/>
                    <a:pt x="2774" y="260"/>
                  </a:cubicBezTo>
                  <a:cubicBezTo>
                    <a:pt x="2697" y="179"/>
                    <a:pt x="2625" y="90"/>
                    <a:pt x="256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2458175" y="1894650"/>
              <a:ext cx="86350" cy="55150"/>
            </a:xfrm>
            <a:custGeom>
              <a:avLst/>
              <a:gdLst/>
              <a:ahLst/>
              <a:cxnLst/>
              <a:rect l="l" t="t" r="r" b="b"/>
              <a:pathLst>
                <a:path w="3454" h="2206" extrusionOk="0">
                  <a:moveTo>
                    <a:pt x="51" y="1"/>
                  </a:moveTo>
                  <a:cubicBezTo>
                    <a:pt x="35" y="40"/>
                    <a:pt x="18" y="79"/>
                    <a:pt x="1" y="115"/>
                  </a:cubicBezTo>
                  <a:cubicBezTo>
                    <a:pt x="142" y="181"/>
                    <a:pt x="269" y="298"/>
                    <a:pt x="396" y="388"/>
                  </a:cubicBezTo>
                  <a:cubicBezTo>
                    <a:pt x="524" y="480"/>
                    <a:pt x="654" y="569"/>
                    <a:pt x="783" y="659"/>
                  </a:cubicBezTo>
                  <a:cubicBezTo>
                    <a:pt x="1049" y="842"/>
                    <a:pt x="1318" y="1020"/>
                    <a:pt x="1591" y="1193"/>
                  </a:cubicBezTo>
                  <a:cubicBezTo>
                    <a:pt x="2143" y="1545"/>
                    <a:pt x="2719" y="1855"/>
                    <a:pt x="3273" y="2199"/>
                  </a:cubicBezTo>
                  <a:cubicBezTo>
                    <a:pt x="3276" y="2200"/>
                    <a:pt x="3277" y="2202"/>
                    <a:pt x="3278" y="2205"/>
                  </a:cubicBezTo>
                  <a:lnTo>
                    <a:pt x="3453" y="2136"/>
                  </a:lnTo>
                  <a:cubicBezTo>
                    <a:pt x="3398" y="2001"/>
                    <a:pt x="3334" y="1868"/>
                    <a:pt x="3263" y="1740"/>
                  </a:cubicBezTo>
                  <a:cubicBezTo>
                    <a:pt x="3170" y="1571"/>
                    <a:pt x="3065" y="1410"/>
                    <a:pt x="2948" y="1258"/>
                  </a:cubicBezTo>
                  <a:cubicBezTo>
                    <a:pt x="2870" y="1155"/>
                    <a:pt x="2781" y="1060"/>
                    <a:pt x="2703" y="958"/>
                  </a:cubicBezTo>
                  <a:cubicBezTo>
                    <a:pt x="2459" y="940"/>
                    <a:pt x="2214" y="926"/>
                    <a:pt x="1978" y="894"/>
                  </a:cubicBezTo>
                  <a:cubicBezTo>
                    <a:pt x="1578" y="841"/>
                    <a:pt x="1195" y="730"/>
                    <a:pt x="835" y="549"/>
                  </a:cubicBezTo>
                  <a:cubicBezTo>
                    <a:pt x="658" y="460"/>
                    <a:pt x="488" y="354"/>
                    <a:pt x="328" y="234"/>
                  </a:cubicBezTo>
                  <a:cubicBezTo>
                    <a:pt x="256" y="179"/>
                    <a:pt x="186" y="122"/>
                    <a:pt x="118" y="62"/>
                  </a:cubicBezTo>
                  <a:cubicBezTo>
                    <a:pt x="94" y="40"/>
                    <a:pt x="72" y="23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2312700" y="1880500"/>
              <a:ext cx="92025" cy="60575"/>
            </a:xfrm>
            <a:custGeom>
              <a:avLst/>
              <a:gdLst/>
              <a:ahLst/>
              <a:cxnLst/>
              <a:rect l="l" t="t" r="r" b="b"/>
              <a:pathLst>
                <a:path w="3681" h="2423" extrusionOk="0">
                  <a:moveTo>
                    <a:pt x="3441" y="0"/>
                  </a:moveTo>
                  <a:cubicBezTo>
                    <a:pt x="3435" y="3"/>
                    <a:pt x="3431" y="6"/>
                    <a:pt x="3425" y="10"/>
                  </a:cubicBezTo>
                  <a:cubicBezTo>
                    <a:pt x="3311" y="46"/>
                    <a:pt x="3195" y="76"/>
                    <a:pt x="3080" y="104"/>
                  </a:cubicBezTo>
                  <a:cubicBezTo>
                    <a:pt x="1824" y="493"/>
                    <a:pt x="721" y="1321"/>
                    <a:pt x="0" y="2423"/>
                  </a:cubicBezTo>
                  <a:cubicBezTo>
                    <a:pt x="7" y="2423"/>
                    <a:pt x="13" y="2423"/>
                    <a:pt x="19" y="2423"/>
                  </a:cubicBezTo>
                  <a:cubicBezTo>
                    <a:pt x="1463" y="2423"/>
                    <a:pt x="2855" y="1689"/>
                    <a:pt x="3681" y="504"/>
                  </a:cubicBezTo>
                  <a:cubicBezTo>
                    <a:pt x="3654" y="461"/>
                    <a:pt x="3630" y="420"/>
                    <a:pt x="3606" y="379"/>
                  </a:cubicBezTo>
                  <a:cubicBezTo>
                    <a:pt x="3224" y="641"/>
                    <a:pt x="2832" y="889"/>
                    <a:pt x="2431" y="1122"/>
                  </a:cubicBezTo>
                  <a:cubicBezTo>
                    <a:pt x="2032" y="1353"/>
                    <a:pt x="1622" y="1588"/>
                    <a:pt x="1192" y="1753"/>
                  </a:cubicBezTo>
                  <a:cubicBezTo>
                    <a:pt x="1190" y="1754"/>
                    <a:pt x="1187" y="1755"/>
                    <a:pt x="1185" y="1755"/>
                  </a:cubicBezTo>
                  <a:cubicBezTo>
                    <a:pt x="1172" y="1755"/>
                    <a:pt x="1165" y="1737"/>
                    <a:pt x="1178" y="1729"/>
                  </a:cubicBezTo>
                  <a:cubicBezTo>
                    <a:pt x="1572" y="1484"/>
                    <a:pt x="1988" y="1274"/>
                    <a:pt x="2386" y="1036"/>
                  </a:cubicBezTo>
                  <a:cubicBezTo>
                    <a:pt x="2785" y="799"/>
                    <a:pt x="3177" y="550"/>
                    <a:pt x="3560" y="288"/>
                  </a:cubicBezTo>
                  <a:lnTo>
                    <a:pt x="3561" y="288"/>
                  </a:lnTo>
                  <a:cubicBezTo>
                    <a:pt x="3514" y="195"/>
                    <a:pt x="3474" y="99"/>
                    <a:pt x="3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2302125" y="1883900"/>
              <a:ext cx="70975" cy="29800"/>
            </a:xfrm>
            <a:custGeom>
              <a:avLst/>
              <a:gdLst/>
              <a:ahLst/>
              <a:cxnLst/>
              <a:rect l="l" t="t" r="r" b="b"/>
              <a:pathLst>
                <a:path w="2839" h="1192" extrusionOk="0">
                  <a:moveTo>
                    <a:pt x="958" y="1"/>
                  </a:moveTo>
                  <a:cubicBezTo>
                    <a:pt x="810" y="133"/>
                    <a:pt x="652" y="255"/>
                    <a:pt x="511" y="395"/>
                  </a:cubicBezTo>
                  <a:cubicBezTo>
                    <a:pt x="366" y="540"/>
                    <a:pt x="230" y="695"/>
                    <a:pt x="107" y="860"/>
                  </a:cubicBezTo>
                  <a:cubicBezTo>
                    <a:pt x="79" y="898"/>
                    <a:pt x="41" y="940"/>
                    <a:pt x="20" y="984"/>
                  </a:cubicBezTo>
                  <a:cubicBezTo>
                    <a:pt x="4" y="1017"/>
                    <a:pt x="1" y="1028"/>
                    <a:pt x="38" y="1034"/>
                  </a:cubicBezTo>
                  <a:cubicBezTo>
                    <a:pt x="64" y="1039"/>
                    <a:pt x="89" y="1040"/>
                    <a:pt x="114" y="1043"/>
                  </a:cubicBezTo>
                  <a:cubicBezTo>
                    <a:pt x="230" y="1059"/>
                    <a:pt x="345" y="1075"/>
                    <a:pt x="462" y="1089"/>
                  </a:cubicBezTo>
                  <a:cubicBezTo>
                    <a:pt x="699" y="1120"/>
                    <a:pt x="935" y="1154"/>
                    <a:pt x="1171" y="1191"/>
                  </a:cubicBezTo>
                  <a:cubicBezTo>
                    <a:pt x="1660" y="730"/>
                    <a:pt x="2225" y="352"/>
                    <a:pt x="2839" y="80"/>
                  </a:cubicBezTo>
                  <a:lnTo>
                    <a:pt x="2839" y="80"/>
                  </a:lnTo>
                  <a:cubicBezTo>
                    <a:pt x="2817" y="82"/>
                    <a:pt x="2794" y="83"/>
                    <a:pt x="2771" y="85"/>
                  </a:cubicBezTo>
                  <a:cubicBezTo>
                    <a:pt x="2706" y="139"/>
                    <a:pt x="2617" y="163"/>
                    <a:pt x="2538" y="193"/>
                  </a:cubicBezTo>
                  <a:cubicBezTo>
                    <a:pt x="2465" y="221"/>
                    <a:pt x="2392" y="248"/>
                    <a:pt x="2318" y="274"/>
                  </a:cubicBezTo>
                  <a:cubicBezTo>
                    <a:pt x="2148" y="336"/>
                    <a:pt x="1976" y="390"/>
                    <a:pt x="1802" y="439"/>
                  </a:cubicBezTo>
                  <a:cubicBezTo>
                    <a:pt x="1448" y="538"/>
                    <a:pt x="1087" y="612"/>
                    <a:pt x="724" y="660"/>
                  </a:cubicBezTo>
                  <a:cubicBezTo>
                    <a:pt x="723" y="660"/>
                    <a:pt x="722" y="660"/>
                    <a:pt x="721" y="660"/>
                  </a:cubicBezTo>
                  <a:cubicBezTo>
                    <a:pt x="697" y="660"/>
                    <a:pt x="691" y="627"/>
                    <a:pt x="715" y="623"/>
                  </a:cubicBezTo>
                  <a:cubicBezTo>
                    <a:pt x="1069" y="552"/>
                    <a:pt x="1420" y="466"/>
                    <a:pt x="1766" y="363"/>
                  </a:cubicBezTo>
                  <a:cubicBezTo>
                    <a:pt x="1933" y="314"/>
                    <a:pt x="2099" y="259"/>
                    <a:pt x="2263" y="200"/>
                  </a:cubicBezTo>
                  <a:cubicBezTo>
                    <a:pt x="2352" y="170"/>
                    <a:pt x="2439" y="135"/>
                    <a:pt x="2527" y="101"/>
                  </a:cubicBezTo>
                  <a:lnTo>
                    <a:pt x="2527" y="101"/>
                  </a:lnTo>
                  <a:cubicBezTo>
                    <a:pt x="2433" y="105"/>
                    <a:pt x="2340" y="107"/>
                    <a:pt x="2246" y="107"/>
                  </a:cubicBezTo>
                  <a:cubicBezTo>
                    <a:pt x="1817" y="107"/>
                    <a:pt x="1386" y="66"/>
                    <a:pt x="958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2460625" y="1876775"/>
              <a:ext cx="101950" cy="45975"/>
            </a:xfrm>
            <a:custGeom>
              <a:avLst/>
              <a:gdLst/>
              <a:ahLst/>
              <a:cxnLst/>
              <a:rect l="l" t="t" r="r" b="b"/>
              <a:pathLst>
                <a:path w="4078" h="1839" extrusionOk="0">
                  <a:moveTo>
                    <a:pt x="19" y="1"/>
                  </a:moveTo>
                  <a:cubicBezTo>
                    <a:pt x="34" y="102"/>
                    <a:pt x="40" y="203"/>
                    <a:pt x="35" y="304"/>
                  </a:cubicBezTo>
                  <a:cubicBezTo>
                    <a:pt x="35" y="316"/>
                    <a:pt x="33" y="328"/>
                    <a:pt x="33" y="339"/>
                  </a:cubicBezTo>
                  <a:cubicBezTo>
                    <a:pt x="38" y="336"/>
                    <a:pt x="46" y="334"/>
                    <a:pt x="54" y="333"/>
                  </a:cubicBezTo>
                  <a:cubicBezTo>
                    <a:pt x="288" y="337"/>
                    <a:pt x="539" y="406"/>
                    <a:pt x="769" y="455"/>
                  </a:cubicBezTo>
                  <a:cubicBezTo>
                    <a:pt x="1016" y="507"/>
                    <a:pt x="1263" y="569"/>
                    <a:pt x="1506" y="640"/>
                  </a:cubicBezTo>
                  <a:cubicBezTo>
                    <a:pt x="1981" y="778"/>
                    <a:pt x="2441" y="958"/>
                    <a:pt x="2887" y="1171"/>
                  </a:cubicBezTo>
                  <a:cubicBezTo>
                    <a:pt x="2901" y="1178"/>
                    <a:pt x="2893" y="1200"/>
                    <a:pt x="2879" y="1200"/>
                  </a:cubicBezTo>
                  <a:cubicBezTo>
                    <a:pt x="2877" y="1200"/>
                    <a:pt x="2876" y="1199"/>
                    <a:pt x="2874" y="1199"/>
                  </a:cubicBezTo>
                  <a:cubicBezTo>
                    <a:pt x="2419" y="1013"/>
                    <a:pt x="1953" y="852"/>
                    <a:pt x="1480" y="721"/>
                  </a:cubicBezTo>
                  <a:cubicBezTo>
                    <a:pt x="1251" y="656"/>
                    <a:pt x="1020" y="599"/>
                    <a:pt x="787" y="549"/>
                  </a:cubicBezTo>
                  <a:cubicBezTo>
                    <a:pt x="541" y="497"/>
                    <a:pt x="280" y="479"/>
                    <a:pt x="38" y="412"/>
                  </a:cubicBezTo>
                  <a:cubicBezTo>
                    <a:pt x="34" y="411"/>
                    <a:pt x="30" y="409"/>
                    <a:pt x="27" y="407"/>
                  </a:cubicBezTo>
                  <a:cubicBezTo>
                    <a:pt x="20" y="454"/>
                    <a:pt x="12" y="503"/>
                    <a:pt x="1" y="550"/>
                  </a:cubicBezTo>
                  <a:cubicBezTo>
                    <a:pt x="4" y="551"/>
                    <a:pt x="6" y="551"/>
                    <a:pt x="9" y="553"/>
                  </a:cubicBezTo>
                  <a:cubicBezTo>
                    <a:pt x="29" y="567"/>
                    <a:pt x="38" y="591"/>
                    <a:pt x="31" y="613"/>
                  </a:cubicBezTo>
                  <a:cubicBezTo>
                    <a:pt x="31" y="617"/>
                    <a:pt x="29" y="620"/>
                    <a:pt x="28" y="622"/>
                  </a:cubicBezTo>
                  <a:cubicBezTo>
                    <a:pt x="54" y="649"/>
                    <a:pt x="92" y="675"/>
                    <a:pt x="113" y="692"/>
                  </a:cubicBezTo>
                  <a:cubicBezTo>
                    <a:pt x="152" y="725"/>
                    <a:pt x="192" y="757"/>
                    <a:pt x="232" y="790"/>
                  </a:cubicBezTo>
                  <a:cubicBezTo>
                    <a:pt x="312" y="851"/>
                    <a:pt x="393" y="908"/>
                    <a:pt x="475" y="963"/>
                  </a:cubicBezTo>
                  <a:cubicBezTo>
                    <a:pt x="649" y="1077"/>
                    <a:pt x="834" y="1174"/>
                    <a:pt x="1025" y="1253"/>
                  </a:cubicBezTo>
                  <a:cubicBezTo>
                    <a:pt x="1396" y="1404"/>
                    <a:pt x="1783" y="1476"/>
                    <a:pt x="2178" y="1513"/>
                  </a:cubicBezTo>
                  <a:cubicBezTo>
                    <a:pt x="2298" y="1523"/>
                    <a:pt x="2419" y="1534"/>
                    <a:pt x="2541" y="1542"/>
                  </a:cubicBezTo>
                  <a:cubicBezTo>
                    <a:pt x="2544" y="1541"/>
                    <a:pt x="2547" y="1540"/>
                    <a:pt x="2549" y="1540"/>
                  </a:cubicBezTo>
                  <a:cubicBezTo>
                    <a:pt x="2552" y="1540"/>
                    <a:pt x="2554" y="1541"/>
                    <a:pt x="2556" y="1542"/>
                  </a:cubicBezTo>
                  <a:lnTo>
                    <a:pt x="2557" y="1542"/>
                  </a:lnTo>
                  <a:cubicBezTo>
                    <a:pt x="3077" y="1582"/>
                    <a:pt x="3606" y="1621"/>
                    <a:pt x="4077" y="1838"/>
                  </a:cubicBezTo>
                  <a:cubicBezTo>
                    <a:pt x="3617" y="1295"/>
                    <a:pt x="3045" y="853"/>
                    <a:pt x="2405" y="539"/>
                  </a:cubicBezTo>
                  <a:cubicBezTo>
                    <a:pt x="1657" y="172"/>
                    <a:pt x="851" y="14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2397575" y="1841100"/>
              <a:ext cx="58600" cy="68975"/>
            </a:xfrm>
            <a:custGeom>
              <a:avLst/>
              <a:gdLst/>
              <a:ahLst/>
              <a:cxnLst/>
              <a:rect l="l" t="t" r="r" b="b"/>
              <a:pathLst>
                <a:path w="2344" h="2759" extrusionOk="0">
                  <a:moveTo>
                    <a:pt x="659" y="1"/>
                  </a:moveTo>
                  <a:lnTo>
                    <a:pt x="659" y="1"/>
                  </a:lnTo>
                  <a:cubicBezTo>
                    <a:pt x="505" y="53"/>
                    <a:pt x="372" y="141"/>
                    <a:pt x="244" y="249"/>
                  </a:cubicBezTo>
                  <a:cubicBezTo>
                    <a:pt x="246" y="257"/>
                    <a:pt x="245" y="267"/>
                    <a:pt x="241" y="276"/>
                  </a:cubicBezTo>
                  <a:cubicBezTo>
                    <a:pt x="1" y="802"/>
                    <a:pt x="72" y="1391"/>
                    <a:pt x="347" y="1889"/>
                  </a:cubicBezTo>
                  <a:cubicBezTo>
                    <a:pt x="566" y="2282"/>
                    <a:pt x="984" y="2758"/>
                    <a:pt x="1471" y="2758"/>
                  </a:cubicBezTo>
                  <a:cubicBezTo>
                    <a:pt x="1523" y="2758"/>
                    <a:pt x="1575" y="2753"/>
                    <a:pt x="1627" y="2742"/>
                  </a:cubicBezTo>
                  <a:cubicBezTo>
                    <a:pt x="1995" y="2664"/>
                    <a:pt x="2236" y="2387"/>
                    <a:pt x="2343" y="2056"/>
                  </a:cubicBezTo>
                  <a:lnTo>
                    <a:pt x="2343" y="2056"/>
                  </a:lnTo>
                  <a:cubicBezTo>
                    <a:pt x="2278" y="2123"/>
                    <a:pt x="2197" y="2179"/>
                    <a:pt x="2095" y="2224"/>
                  </a:cubicBezTo>
                  <a:cubicBezTo>
                    <a:pt x="1978" y="2274"/>
                    <a:pt x="1865" y="2297"/>
                    <a:pt x="1758" y="2297"/>
                  </a:cubicBezTo>
                  <a:cubicBezTo>
                    <a:pt x="872" y="2297"/>
                    <a:pt x="359" y="717"/>
                    <a:pt x="659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2303750" y="1864275"/>
              <a:ext cx="94125" cy="19050"/>
            </a:xfrm>
            <a:custGeom>
              <a:avLst/>
              <a:gdLst/>
              <a:ahLst/>
              <a:cxnLst/>
              <a:rect l="l" t="t" r="r" b="b"/>
              <a:pathLst>
                <a:path w="3765" h="762" extrusionOk="0">
                  <a:moveTo>
                    <a:pt x="3583" y="0"/>
                  </a:moveTo>
                  <a:cubicBezTo>
                    <a:pt x="3559" y="29"/>
                    <a:pt x="3528" y="55"/>
                    <a:pt x="3491" y="73"/>
                  </a:cubicBezTo>
                  <a:cubicBezTo>
                    <a:pt x="2664" y="462"/>
                    <a:pt x="1784" y="484"/>
                    <a:pt x="899" y="484"/>
                  </a:cubicBezTo>
                  <a:cubicBezTo>
                    <a:pt x="784" y="484"/>
                    <a:pt x="669" y="484"/>
                    <a:pt x="554" y="484"/>
                  </a:cubicBezTo>
                  <a:cubicBezTo>
                    <a:pt x="369" y="484"/>
                    <a:pt x="185" y="484"/>
                    <a:pt x="1" y="490"/>
                  </a:cubicBezTo>
                  <a:cubicBezTo>
                    <a:pt x="719" y="638"/>
                    <a:pt x="1453" y="762"/>
                    <a:pt x="2182" y="762"/>
                  </a:cubicBezTo>
                  <a:cubicBezTo>
                    <a:pt x="2599" y="762"/>
                    <a:pt x="3015" y="721"/>
                    <a:pt x="3425" y="622"/>
                  </a:cubicBezTo>
                  <a:cubicBezTo>
                    <a:pt x="3534" y="589"/>
                    <a:pt x="3643" y="557"/>
                    <a:pt x="3755" y="530"/>
                  </a:cubicBezTo>
                  <a:cubicBezTo>
                    <a:pt x="3756" y="530"/>
                    <a:pt x="3757" y="530"/>
                    <a:pt x="3758" y="530"/>
                  </a:cubicBezTo>
                  <a:cubicBezTo>
                    <a:pt x="3760" y="530"/>
                    <a:pt x="3762" y="530"/>
                    <a:pt x="3764" y="530"/>
                  </a:cubicBezTo>
                  <a:cubicBezTo>
                    <a:pt x="3718" y="359"/>
                    <a:pt x="3694" y="185"/>
                    <a:pt x="3697" y="11"/>
                  </a:cubicBezTo>
                  <a:cubicBezTo>
                    <a:pt x="3659" y="7"/>
                    <a:pt x="3621" y="3"/>
                    <a:pt x="3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2375125" y="1849225"/>
              <a:ext cx="23875" cy="12650"/>
            </a:xfrm>
            <a:custGeom>
              <a:avLst/>
              <a:gdLst/>
              <a:ahLst/>
              <a:cxnLst/>
              <a:rect l="l" t="t" r="r" b="b"/>
              <a:pathLst>
                <a:path w="955" h="506" extrusionOk="0">
                  <a:moveTo>
                    <a:pt x="75" y="1"/>
                  </a:moveTo>
                  <a:cubicBezTo>
                    <a:pt x="50" y="1"/>
                    <a:pt x="25" y="1"/>
                    <a:pt x="0" y="1"/>
                  </a:cubicBezTo>
                  <a:cubicBezTo>
                    <a:pt x="200" y="23"/>
                    <a:pt x="396" y="57"/>
                    <a:pt x="588" y="108"/>
                  </a:cubicBezTo>
                  <a:cubicBezTo>
                    <a:pt x="758" y="152"/>
                    <a:pt x="826" y="340"/>
                    <a:pt x="783" y="494"/>
                  </a:cubicBezTo>
                  <a:cubicBezTo>
                    <a:pt x="805" y="498"/>
                    <a:pt x="827" y="501"/>
                    <a:pt x="849" y="505"/>
                  </a:cubicBezTo>
                  <a:cubicBezTo>
                    <a:pt x="861" y="352"/>
                    <a:pt x="894" y="200"/>
                    <a:pt x="954" y="56"/>
                  </a:cubicBezTo>
                  <a:cubicBezTo>
                    <a:pt x="661" y="18"/>
                    <a:pt x="367" y="1"/>
                    <a:pt x="75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2458925" y="1846950"/>
              <a:ext cx="110800" cy="35500"/>
            </a:xfrm>
            <a:custGeom>
              <a:avLst/>
              <a:gdLst/>
              <a:ahLst/>
              <a:cxnLst/>
              <a:rect l="l" t="t" r="r" b="b"/>
              <a:pathLst>
                <a:path w="4432" h="1420" extrusionOk="0">
                  <a:moveTo>
                    <a:pt x="3154" y="0"/>
                  </a:moveTo>
                  <a:cubicBezTo>
                    <a:pt x="3106" y="0"/>
                    <a:pt x="3057" y="1"/>
                    <a:pt x="3008" y="2"/>
                  </a:cubicBezTo>
                  <a:cubicBezTo>
                    <a:pt x="2727" y="10"/>
                    <a:pt x="2448" y="40"/>
                    <a:pt x="2171" y="92"/>
                  </a:cubicBezTo>
                  <a:cubicBezTo>
                    <a:pt x="1917" y="140"/>
                    <a:pt x="1670" y="220"/>
                    <a:pt x="1418" y="275"/>
                  </a:cubicBezTo>
                  <a:cubicBezTo>
                    <a:pt x="1299" y="360"/>
                    <a:pt x="1176" y="440"/>
                    <a:pt x="1047" y="508"/>
                  </a:cubicBezTo>
                  <a:cubicBezTo>
                    <a:pt x="745" y="672"/>
                    <a:pt x="383" y="821"/>
                    <a:pt x="34" y="821"/>
                  </a:cubicBezTo>
                  <a:cubicBezTo>
                    <a:pt x="29" y="821"/>
                    <a:pt x="24" y="820"/>
                    <a:pt x="20" y="820"/>
                  </a:cubicBezTo>
                  <a:cubicBezTo>
                    <a:pt x="12" y="819"/>
                    <a:pt x="6" y="818"/>
                    <a:pt x="1" y="816"/>
                  </a:cubicBezTo>
                  <a:lnTo>
                    <a:pt x="1" y="816"/>
                  </a:lnTo>
                  <a:cubicBezTo>
                    <a:pt x="15" y="858"/>
                    <a:pt x="27" y="901"/>
                    <a:pt x="37" y="944"/>
                  </a:cubicBezTo>
                  <a:cubicBezTo>
                    <a:pt x="1082" y="791"/>
                    <a:pt x="2124" y="628"/>
                    <a:pt x="3165" y="467"/>
                  </a:cubicBezTo>
                  <a:cubicBezTo>
                    <a:pt x="3167" y="467"/>
                    <a:pt x="3168" y="466"/>
                    <a:pt x="3169" y="466"/>
                  </a:cubicBezTo>
                  <a:cubicBezTo>
                    <a:pt x="3190" y="466"/>
                    <a:pt x="3199" y="499"/>
                    <a:pt x="3175" y="503"/>
                  </a:cubicBezTo>
                  <a:cubicBezTo>
                    <a:pt x="2142" y="711"/>
                    <a:pt x="1102" y="883"/>
                    <a:pt x="59" y="1036"/>
                  </a:cubicBezTo>
                  <a:cubicBezTo>
                    <a:pt x="63" y="1059"/>
                    <a:pt x="70" y="1082"/>
                    <a:pt x="74" y="1105"/>
                  </a:cubicBezTo>
                  <a:cubicBezTo>
                    <a:pt x="80" y="1102"/>
                    <a:pt x="87" y="1100"/>
                    <a:pt x="95" y="1100"/>
                  </a:cubicBezTo>
                  <a:cubicBezTo>
                    <a:pt x="174" y="1095"/>
                    <a:pt x="254" y="1092"/>
                    <a:pt x="334" y="1092"/>
                  </a:cubicBezTo>
                  <a:cubicBezTo>
                    <a:pt x="619" y="1092"/>
                    <a:pt x="905" y="1124"/>
                    <a:pt x="1185" y="1177"/>
                  </a:cubicBezTo>
                  <a:cubicBezTo>
                    <a:pt x="1479" y="1233"/>
                    <a:pt x="1767" y="1315"/>
                    <a:pt x="2047" y="1419"/>
                  </a:cubicBezTo>
                  <a:cubicBezTo>
                    <a:pt x="2053" y="1409"/>
                    <a:pt x="2065" y="1402"/>
                    <a:pt x="2079" y="1401"/>
                  </a:cubicBezTo>
                  <a:cubicBezTo>
                    <a:pt x="2625" y="1348"/>
                    <a:pt x="3080" y="1127"/>
                    <a:pt x="3500" y="784"/>
                  </a:cubicBezTo>
                  <a:cubicBezTo>
                    <a:pt x="3790" y="548"/>
                    <a:pt x="4079" y="290"/>
                    <a:pt x="4431" y="161"/>
                  </a:cubicBezTo>
                  <a:cubicBezTo>
                    <a:pt x="4014" y="54"/>
                    <a:pt x="3586" y="0"/>
                    <a:pt x="3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2283775" y="1819500"/>
              <a:ext cx="81025" cy="34175"/>
            </a:xfrm>
            <a:custGeom>
              <a:avLst/>
              <a:gdLst/>
              <a:ahLst/>
              <a:cxnLst/>
              <a:rect l="l" t="t" r="r" b="b"/>
              <a:pathLst>
                <a:path w="3241" h="1367" extrusionOk="0">
                  <a:moveTo>
                    <a:pt x="2045" y="1"/>
                  </a:moveTo>
                  <a:cubicBezTo>
                    <a:pt x="1680" y="18"/>
                    <a:pt x="1323" y="10"/>
                    <a:pt x="959" y="68"/>
                  </a:cubicBezTo>
                  <a:cubicBezTo>
                    <a:pt x="633" y="121"/>
                    <a:pt x="310" y="207"/>
                    <a:pt x="0" y="323"/>
                  </a:cubicBezTo>
                  <a:cubicBezTo>
                    <a:pt x="255" y="521"/>
                    <a:pt x="520" y="707"/>
                    <a:pt x="796" y="874"/>
                  </a:cubicBezTo>
                  <a:cubicBezTo>
                    <a:pt x="1098" y="1058"/>
                    <a:pt x="1413" y="1208"/>
                    <a:pt x="1727" y="1366"/>
                  </a:cubicBezTo>
                  <a:cubicBezTo>
                    <a:pt x="1785" y="1351"/>
                    <a:pt x="1841" y="1336"/>
                    <a:pt x="1898" y="1323"/>
                  </a:cubicBezTo>
                  <a:cubicBezTo>
                    <a:pt x="2335" y="1189"/>
                    <a:pt x="2786" y="1104"/>
                    <a:pt x="3240" y="1073"/>
                  </a:cubicBezTo>
                  <a:cubicBezTo>
                    <a:pt x="3221" y="1064"/>
                    <a:pt x="3203" y="1056"/>
                    <a:pt x="3184" y="1048"/>
                  </a:cubicBezTo>
                  <a:cubicBezTo>
                    <a:pt x="3077" y="1005"/>
                    <a:pt x="2970" y="970"/>
                    <a:pt x="2859" y="941"/>
                  </a:cubicBezTo>
                  <a:cubicBezTo>
                    <a:pt x="2633" y="878"/>
                    <a:pt x="2402" y="835"/>
                    <a:pt x="2171" y="797"/>
                  </a:cubicBezTo>
                  <a:cubicBezTo>
                    <a:pt x="1734" y="723"/>
                    <a:pt x="1288" y="664"/>
                    <a:pt x="879" y="485"/>
                  </a:cubicBezTo>
                  <a:cubicBezTo>
                    <a:pt x="869" y="480"/>
                    <a:pt x="872" y="466"/>
                    <a:pt x="882" y="466"/>
                  </a:cubicBezTo>
                  <a:cubicBezTo>
                    <a:pt x="883" y="466"/>
                    <a:pt x="884" y="466"/>
                    <a:pt x="885" y="466"/>
                  </a:cubicBezTo>
                  <a:cubicBezTo>
                    <a:pt x="1341" y="605"/>
                    <a:pt x="1812" y="668"/>
                    <a:pt x="2282" y="739"/>
                  </a:cubicBezTo>
                  <a:cubicBezTo>
                    <a:pt x="2499" y="772"/>
                    <a:pt x="2715" y="811"/>
                    <a:pt x="2927" y="869"/>
                  </a:cubicBezTo>
                  <a:cubicBezTo>
                    <a:pt x="2979" y="883"/>
                    <a:pt x="3040" y="898"/>
                    <a:pt x="3100" y="915"/>
                  </a:cubicBezTo>
                  <a:cubicBezTo>
                    <a:pt x="2710" y="674"/>
                    <a:pt x="2358" y="369"/>
                    <a:pt x="2059" y="18"/>
                  </a:cubicBezTo>
                  <a:cubicBezTo>
                    <a:pt x="2055" y="12"/>
                    <a:pt x="2050" y="7"/>
                    <a:pt x="20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2392125" y="1831775"/>
              <a:ext cx="12050" cy="15650"/>
            </a:xfrm>
            <a:custGeom>
              <a:avLst/>
              <a:gdLst/>
              <a:ahLst/>
              <a:cxnLst/>
              <a:rect l="l" t="t" r="r" b="b"/>
              <a:pathLst>
                <a:path w="482" h="626" extrusionOk="0">
                  <a:moveTo>
                    <a:pt x="107" y="0"/>
                  </a:moveTo>
                  <a:lnTo>
                    <a:pt x="107" y="0"/>
                  </a:lnTo>
                  <a:cubicBezTo>
                    <a:pt x="130" y="115"/>
                    <a:pt x="89" y="237"/>
                    <a:pt x="1" y="309"/>
                  </a:cubicBezTo>
                  <a:cubicBezTo>
                    <a:pt x="113" y="403"/>
                    <a:pt x="223" y="500"/>
                    <a:pt x="324" y="603"/>
                  </a:cubicBezTo>
                  <a:cubicBezTo>
                    <a:pt x="329" y="610"/>
                    <a:pt x="334" y="617"/>
                    <a:pt x="335" y="625"/>
                  </a:cubicBezTo>
                  <a:cubicBezTo>
                    <a:pt x="340" y="616"/>
                    <a:pt x="344" y="606"/>
                    <a:pt x="349" y="597"/>
                  </a:cubicBezTo>
                  <a:cubicBezTo>
                    <a:pt x="359" y="582"/>
                    <a:pt x="372" y="574"/>
                    <a:pt x="387" y="571"/>
                  </a:cubicBezTo>
                  <a:cubicBezTo>
                    <a:pt x="413" y="527"/>
                    <a:pt x="446" y="487"/>
                    <a:pt x="482" y="451"/>
                  </a:cubicBezTo>
                  <a:cubicBezTo>
                    <a:pt x="345" y="317"/>
                    <a:pt x="236" y="151"/>
                    <a:pt x="111" y="5"/>
                  </a:cubicBezTo>
                  <a:cubicBezTo>
                    <a:pt x="110" y="3"/>
                    <a:pt x="108" y="2"/>
                    <a:pt x="107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2331300" y="1809350"/>
              <a:ext cx="66550" cy="38650"/>
            </a:xfrm>
            <a:custGeom>
              <a:avLst/>
              <a:gdLst/>
              <a:ahLst/>
              <a:cxnLst/>
              <a:rect l="l" t="t" r="r" b="b"/>
              <a:pathLst>
                <a:path w="2662" h="1546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100"/>
                    <a:pt x="141" y="197"/>
                    <a:pt x="217" y="290"/>
                  </a:cubicBezTo>
                  <a:cubicBezTo>
                    <a:pt x="621" y="776"/>
                    <a:pt x="1122" y="1167"/>
                    <a:pt x="1678" y="1465"/>
                  </a:cubicBezTo>
                  <a:cubicBezTo>
                    <a:pt x="1696" y="1465"/>
                    <a:pt x="1713" y="1464"/>
                    <a:pt x="1731" y="1464"/>
                  </a:cubicBezTo>
                  <a:cubicBezTo>
                    <a:pt x="2043" y="1464"/>
                    <a:pt x="2354" y="1491"/>
                    <a:pt x="2661" y="1545"/>
                  </a:cubicBezTo>
                  <a:cubicBezTo>
                    <a:pt x="2549" y="1454"/>
                    <a:pt x="2441" y="1357"/>
                    <a:pt x="2333" y="1260"/>
                  </a:cubicBezTo>
                  <a:cubicBezTo>
                    <a:pt x="2305" y="1269"/>
                    <a:pt x="2274" y="1274"/>
                    <a:pt x="2240" y="1274"/>
                  </a:cubicBezTo>
                  <a:cubicBezTo>
                    <a:pt x="2237" y="1274"/>
                    <a:pt x="2234" y="1274"/>
                    <a:pt x="2231" y="1274"/>
                  </a:cubicBezTo>
                  <a:cubicBezTo>
                    <a:pt x="1571" y="1246"/>
                    <a:pt x="966" y="817"/>
                    <a:pt x="473" y="413"/>
                  </a:cubicBezTo>
                  <a:cubicBezTo>
                    <a:pt x="316" y="284"/>
                    <a:pt x="155" y="146"/>
                    <a:pt x="0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2441075" y="1763475"/>
              <a:ext cx="67425" cy="85175"/>
            </a:xfrm>
            <a:custGeom>
              <a:avLst/>
              <a:gdLst/>
              <a:ahLst/>
              <a:cxnLst/>
              <a:rect l="l" t="t" r="r" b="b"/>
              <a:pathLst>
                <a:path w="2697" h="3407" extrusionOk="0">
                  <a:moveTo>
                    <a:pt x="2696" y="0"/>
                  </a:moveTo>
                  <a:lnTo>
                    <a:pt x="2696" y="0"/>
                  </a:lnTo>
                  <a:cubicBezTo>
                    <a:pt x="2409" y="112"/>
                    <a:pt x="2135" y="254"/>
                    <a:pt x="1880" y="427"/>
                  </a:cubicBezTo>
                  <a:cubicBezTo>
                    <a:pt x="1618" y="605"/>
                    <a:pt x="1399" y="826"/>
                    <a:pt x="1158" y="1027"/>
                  </a:cubicBezTo>
                  <a:cubicBezTo>
                    <a:pt x="1142" y="1077"/>
                    <a:pt x="1125" y="1128"/>
                    <a:pt x="1107" y="1179"/>
                  </a:cubicBezTo>
                  <a:cubicBezTo>
                    <a:pt x="984" y="1528"/>
                    <a:pt x="833" y="1866"/>
                    <a:pt x="660" y="2192"/>
                  </a:cubicBezTo>
                  <a:cubicBezTo>
                    <a:pt x="568" y="2366"/>
                    <a:pt x="468" y="2535"/>
                    <a:pt x="361" y="2701"/>
                  </a:cubicBezTo>
                  <a:cubicBezTo>
                    <a:pt x="263" y="2854"/>
                    <a:pt x="164" y="3026"/>
                    <a:pt x="30" y="3152"/>
                  </a:cubicBezTo>
                  <a:cubicBezTo>
                    <a:pt x="21" y="3162"/>
                    <a:pt x="9" y="3165"/>
                    <a:pt x="0" y="3166"/>
                  </a:cubicBezTo>
                  <a:cubicBezTo>
                    <a:pt x="13" y="3174"/>
                    <a:pt x="25" y="3183"/>
                    <a:pt x="38" y="3193"/>
                  </a:cubicBezTo>
                  <a:cubicBezTo>
                    <a:pt x="78" y="3222"/>
                    <a:pt x="116" y="3255"/>
                    <a:pt x="152" y="3289"/>
                  </a:cubicBezTo>
                  <a:cubicBezTo>
                    <a:pt x="153" y="3288"/>
                    <a:pt x="155" y="3287"/>
                    <a:pt x="156" y="3285"/>
                  </a:cubicBezTo>
                  <a:cubicBezTo>
                    <a:pt x="524" y="2835"/>
                    <a:pt x="881" y="2375"/>
                    <a:pt x="1225" y="1905"/>
                  </a:cubicBezTo>
                  <a:cubicBezTo>
                    <a:pt x="1569" y="1436"/>
                    <a:pt x="1892" y="950"/>
                    <a:pt x="2239" y="481"/>
                  </a:cubicBezTo>
                  <a:cubicBezTo>
                    <a:pt x="2243" y="477"/>
                    <a:pt x="2248" y="475"/>
                    <a:pt x="2252" y="475"/>
                  </a:cubicBezTo>
                  <a:cubicBezTo>
                    <a:pt x="2264" y="475"/>
                    <a:pt x="2275" y="487"/>
                    <a:pt x="2267" y="500"/>
                  </a:cubicBezTo>
                  <a:cubicBezTo>
                    <a:pt x="1985" y="1008"/>
                    <a:pt x="1648" y="1487"/>
                    <a:pt x="1307" y="1958"/>
                  </a:cubicBezTo>
                  <a:cubicBezTo>
                    <a:pt x="966" y="2431"/>
                    <a:pt x="610" y="2891"/>
                    <a:pt x="242" y="3342"/>
                  </a:cubicBezTo>
                  <a:cubicBezTo>
                    <a:pt x="237" y="3350"/>
                    <a:pt x="230" y="3354"/>
                    <a:pt x="222" y="3358"/>
                  </a:cubicBezTo>
                  <a:cubicBezTo>
                    <a:pt x="238" y="3374"/>
                    <a:pt x="255" y="3389"/>
                    <a:pt x="270" y="3406"/>
                  </a:cubicBezTo>
                  <a:cubicBezTo>
                    <a:pt x="661" y="2803"/>
                    <a:pt x="1264" y="2338"/>
                    <a:pt x="1895" y="2013"/>
                  </a:cubicBezTo>
                  <a:cubicBezTo>
                    <a:pt x="1946" y="1986"/>
                    <a:pt x="1999" y="1963"/>
                    <a:pt x="2050" y="1938"/>
                  </a:cubicBezTo>
                  <a:cubicBezTo>
                    <a:pt x="2071" y="1855"/>
                    <a:pt x="2130" y="1779"/>
                    <a:pt x="2170" y="1704"/>
                  </a:cubicBezTo>
                  <a:cubicBezTo>
                    <a:pt x="2215" y="1622"/>
                    <a:pt x="2257" y="1538"/>
                    <a:pt x="2298" y="1454"/>
                  </a:cubicBezTo>
                  <a:cubicBezTo>
                    <a:pt x="2370" y="1298"/>
                    <a:pt x="2434" y="1139"/>
                    <a:pt x="2488" y="976"/>
                  </a:cubicBezTo>
                  <a:cubicBezTo>
                    <a:pt x="2594" y="660"/>
                    <a:pt x="2663" y="332"/>
                    <a:pt x="2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2335975" y="1759325"/>
              <a:ext cx="70075" cy="82600"/>
            </a:xfrm>
            <a:custGeom>
              <a:avLst/>
              <a:gdLst/>
              <a:ahLst/>
              <a:cxnLst/>
              <a:rect l="l" t="t" r="r" b="b"/>
              <a:pathLst>
                <a:path w="2803" h="3304" extrusionOk="0">
                  <a:moveTo>
                    <a:pt x="0" y="1"/>
                  </a:moveTo>
                  <a:cubicBezTo>
                    <a:pt x="54" y="383"/>
                    <a:pt x="163" y="758"/>
                    <a:pt x="325" y="1114"/>
                  </a:cubicBezTo>
                  <a:cubicBezTo>
                    <a:pt x="326" y="1117"/>
                    <a:pt x="326" y="1119"/>
                    <a:pt x="327" y="1121"/>
                  </a:cubicBezTo>
                  <a:cubicBezTo>
                    <a:pt x="383" y="1161"/>
                    <a:pt x="439" y="1199"/>
                    <a:pt x="496" y="1239"/>
                  </a:cubicBezTo>
                  <a:cubicBezTo>
                    <a:pt x="728" y="1361"/>
                    <a:pt x="953" y="1495"/>
                    <a:pt x="1169" y="1644"/>
                  </a:cubicBezTo>
                  <a:cubicBezTo>
                    <a:pt x="1494" y="1869"/>
                    <a:pt x="1799" y="2125"/>
                    <a:pt x="2077" y="2408"/>
                  </a:cubicBezTo>
                  <a:cubicBezTo>
                    <a:pt x="2216" y="2549"/>
                    <a:pt x="2349" y="2698"/>
                    <a:pt x="2472" y="2853"/>
                  </a:cubicBezTo>
                  <a:cubicBezTo>
                    <a:pt x="2583" y="2992"/>
                    <a:pt x="2703" y="3139"/>
                    <a:pt x="2776" y="3304"/>
                  </a:cubicBezTo>
                  <a:cubicBezTo>
                    <a:pt x="2784" y="3296"/>
                    <a:pt x="2794" y="3290"/>
                    <a:pt x="2803" y="3283"/>
                  </a:cubicBezTo>
                  <a:cubicBezTo>
                    <a:pt x="2620" y="3047"/>
                    <a:pt x="2463" y="2785"/>
                    <a:pt x="2295" y="2540"/>
                  </a:cubicBezTo>
                  <a:cubicBezTo>
                    <a:pt x="2135" y="2307"/>
                    <a:pt x="1973" y="2078"/>
                    <a:pt x="1808" y="1848"/>
                  </a:cubicBezTo>
                  <a:cubicBezTo>
                    <a:pt x="1778" y="1841"/>
                    <a:pt x="1749" y="1830"/>
                    <a:pt x="1720" y="1811"/>
                  </a:cubicBezTo>
                  <a:cubicBezTo>
                    <a:pt x="1025" y="1359"/>
                    <a:pt x="422" y="724"/>
                    <a:pt x="0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2364550" y="1721325"/>
              <a:ext cx="53825" cy="116300"/>
            </a:xfrm>
            <a:custGeom>
              <a:avLst/>
              <a:gdLst/>
              <a:ahLst/>
              <a:cxnLst/>
              <a:rect l="l" t="t" r="r" b="b"/>
              <a:pathLst>
                <a:path w="2153" h="4652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597"/>
                    <a:pt x="191" y="1200"/>
                    <a:pt x="222" y="1808"/>
                  </a:cubicBezTo>
                  <a:cubicBezTo>
                    <a:pt x="544" y="2134"/>
                    <a:pt x="837" y="2487"/>
                    <a:pt x="1096" y="2864"/>
                  </a:cubicBezTo>
                  <a:cubicBezTo>
                    <a:pt x="1289" y="3145"/>
                    <a:pt x="1462" y="3440"/>
                    <a:pt x="1614" y="3745"/>
                  </a:cubicBezTo>
                  <a:cubicBezTo>
                    <a:pt x="1692" y="3904"/>
                    <a:pt x="1766" y="4064"/>
                    <a:pt x="1831" y="4229"/>
                  </a:cubicBezTo>
                  <a:cubicBezTo>
                    <a:pt x="1886" y="4366"/>
                    <a:pt x="1944" y="4506"/>
                    <a:pt x="1966" y="4652"/>
                  </a:cubicBezTo>
                  <a:cubicBezTo>
                    <a:pt x="2027" y="4633"/>
                    <a:pt x="2091" y="4619"/>
                    <a:pt x="2152" y="4611"/>
                  </a:cubicBezTo>
                  <a:lnTo>
                    <a:pt x="2152" y="4608"/>
                  </a:lnTo>
                  <a:cubicBezTo>
                    <a:pt x="2149" y="4608"/>
                    <a:pt x="2146" y="4609"/>
                    <a:pt x="2143" y="4609"/>
                  </a:cubicBezTo>
                  <a:cubicBezTo>
                    <a:pt x="2125" y="4609"/>
                    <a:pt x="2108" y="4600"/>
                    <a:pt x="2098" y="4579"/>
                  </a:cubicBezTo>
                  <a:cubicBezTo>
                    <a:pt x="1870" y="4106"/>
                    <a:pt x="1640" y="3606"/>
                    <a:pt x="1516" y="3090"/>
                  </a:cubicBezTo>
                  <a:cubicBezTo>
                    <a:pt x="1378" y="2767"/>
                    <a:pt x="1237" y="2446"/>
                    <a:pt x="1079" y="2133"/>
                  </a:cubicBezTo>
                  <a:cubicBezTo>
                    <a:pt x="920" y="1820"/>
                    <a:pt x="745" y="1515"/>
                    <a:pt x="580" y="1204"/>
                  </a:cubicBezTo>
                  <a:cubicBezTo>
                    <a:pt x="574" y="1192"/>
                    <a:pt x="585" y="1180"/>
                    <a:pt x="597" y="1180"/>
                  </a:cubicBezTo>
                  <a:cubicBezTo>
                    <a:pt x="601" y="1180"/>
                    <a:pt x="605" y="1181"/>
                    <a:pt x="608" y="1186"/>
                  </a:cubicBezTo>
                  <a:cubicBezTo>
                    <a:pt x="815" y="1464"/>
                    <a:pt x="990" y="1769"/>
                    <a:pt x="1149" y="2077"/>
                  </a:cubicBezTo>
                  <a:cubicBezTo>
                    <a:pt x="1253" y="2278"/>
                    <a:pt x="1352" y="2483"/>
                    <a:pt x="1444" y="2690"/>
                  </a:cubicBezTo>
                  <a:cubicBezTo>
                    <a:pt x="1422" y="2516"/>
                    <a:pt x="1415" y="2339"/>
                    <a:pt x="1425" y="2160"/>
                  </a:cubicBezTo>
                  <a:cubicBezTo>
                    <a:pt x="1439" y="1959"/>
                    <a:pt x="1478" y="1762"/>
                    <a:pt x="1535" y="1571"/>
                  </a:cubicBezTo>
                  <a:cubicBezTo>
                    <a:pt x="1482" y="1507"/>
                    <a:pt x="1439" y="1434"/>
                    <a:pt x="1393" y="1367"/>
                  </a:cubicBezTo>
                  <a:cubicBezTo>
                    <a:pt x="1334" y="1285"/>
                    <a:pt x="1273" y="1203"/>
                    <a:pt x="1208" y="1125"/>
                  </a:cubicBezTo>
                  <a:cubicBezTo>
                    <a:pt x="1083" y="972"/>
                    <a:pt x="947" y="826"/>
                    <a:pt x="805" y="688"/>
                  </a:cubicBezTo>
                  <a:cubicBezTo>
                    <a:pt x="552" y="442"/>
                    <a:pt x="277" y="2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2095600" y="1801825"/>
              <a:ext cx="348650" cy="347000"/>
            </a:xfrm>
            <a:custGeom>
              <a:avLst/>
              <a:gdLst/>
              <a:ahLst/>
              <a:cxnLst/>
              <a:rect l="l" t="t" r="r" b="b"/>
              <a:pathLst>
                <a:path w="13946" h="13880" extrusionOk="0">
                  <a:moveTo>
                    <a:pt x="6295" y="139"/>
                  </a:moveTo>
                  <a:cubicBezTo>
                    <a:pt x="6410" y="250"/>
                    <a:pt x="6518" y="366"/>
                    <a:pt x="6615" y="493"/>
                  </a:cubicBezTo>
                  <a:cubicBezTo>
                    <a:pt x="6674" y="567"/>
                    <a:pt x="6727" y="644"/>
                    <a:pt x="6778" y="722"/>
                  </a:cubicBezTo>
                  <a:cubicBezTo>
                    <a:pt x="6816" y="782"/>
                    <a:pt x="6848" y="856"/>
                    <a:pt x="6894" y="912"/>
                  </a:cubicBezTo>
                  <a:cubicBezTo>
                    <a:pt x="6718" y="1420"/>
                    <a:pt x="6603" y="1959"/>
                    <a:pt x="6603" y="2489"/>
                  </a:cubicBezTo>
                  <a:cubicBezTo>
                    <a:pt x="6447" y="2017"/>
                    <a:pt x="6219" y="1571"/>
                    <a:pt x="5931" y="1166"/>
                  </a:cubicBezTo>
                  <a:cubicBezTo>
                    <a:pt x="5939" y="1146"/>
                    <a:pt x="5948" y="1127"/>
                    <a:pt x="5955" y="1106"/>
                  </a:cubicBezTo>
                  <a:cubicBezTo>
                    <a:pt x="5973" y="1055"/>
                    <a:pt x="5989" y="1003"/>
                    <a:pt x="6005" y="952"/>
                  </a:cubicBezTo>
                  <a:cubicBezTo>
                    <a:pt x="6037" y="854"/>
                    <a:pt x="6068" y="756"/>
                    <a:pt x="6101" y="657"/>
                  </a:cubicBezTo>
                  <a:cubicBezTo>
                    <a:pt x="6159" y="482"/>
                    <a:pt x="6224" y="310"/>
                    <a:pt x="6295" y="139"/>
                  </a:cubicBezTo>
                  <a:close/>
                  <a:moveTo>
                    <a:pt x="4185" y="864"/>
                  </a:moveTo>
                  <a:cubicBezTo>
                    <a:pt x="4327" y="962"/>
                    <a:pt x="4466" y="1065"/>
                    <a:pt x="4602" y="1174"/>
                  </a:cubicBezTo>
                  <a:cubicBezTo>
                    <a:pt x="4738" y="1285"/>
                    <a:pt x="4866" y="1408"/>
                    <a:pt x="5001" y="1519"/>
                  </a:cubicBezTo>
                  <a:cubicBezTo>
                    <a:pt x="4997" y="1620"/>
                    <a:pt x="4994" y="1721"/>
                    <a:pt x="4995" y="1821"/>
                  </a:cubicBezTo>
                  <a:cubicBezTo>
                    <a:pt x="4997" y="2037"/>
                    <a:pt x="5013" y="2254"/>
                    <a:pt x="5049" y="2469"/>
                  </a:cubicBezTo>
                  <a:cubicBezTo>
                    <a:pt x="5070" y="2583"/>
                    <a:pt x="5094" y="2704"/>
                    <a:pt x="5130" y="2821"/>
                  </a:cubicBezTo>
                  <a:cubicBezTo>
                    <a:pt x="4837" y="2527"/>
                    <a:pt x="4513" y="2260"/>
                    <a:pt x="4180" y="2007"/>
                  </a:cubicBezTo>
                  <a:cubicBezTo>
                    <a:pt x="4176" y="1909"/>
                    <a:pt x="4156" y="1809"/>
                    <a:pt x="4148" y="1711"/>
                  </a:cubicBezTo>
                  <a:cubicBezTo>
                    <a:pt x="4139" y="1611"/>
                    <a:pt x="4135" y="1511"/>
                    <a:pt x="4135" y="1410"/>
                  </a:cubicBezTo>
                  <a:cubicBezTo>
                    <a:pt x="4137" y="1226"/>
                    <a:pt x="4152" y="1045"/>
                    <a:pt x="4185" y="864"/>
                  </a:cubicBezTo>
                  <a:close/>
                  <a:moveTo>
                    <a:pt x="7268" y="317"/>
                  </a:moveTo>
                  <a:cubicBezTo>
                    <a:pt x="7503" y="711"/>
                    <a:pt x="7685" y="1130"/>
                    <a:pt x="7795" y="1579"/>
                  </a:cubicBezTo>
                  <a:cubicBezTo>
                    <a:pt x="7915" y="2064"/>
                    <a:pt x="7946" y="2564"/>
                    <a:pt x="7930" y="3062"/>
                  </a:cubicBezTo>
                  <a:cubicBezTo>
                    <a:pt x="7929" y="3082"/>
                    <a:pt x="7941" y="3094"/>
                    <a:pt x="7955" y="3098"/>
                  </a:cubicBezTo>
                  <a:cubicBezTo>
                    <a:pt x="7899" y="3260"/>
                    <a:pt x="7853" y="3425"/>
                    <a:pt x="7815" y="3591"/>
                  </a:cubicBezTo>
                  <a:cubicBezTo>
                    <a:pt x="7743" y="3918"/>
                    <a:pt x="7708" y="4253"/>
                    <a:pt x="7720" y="4588"/>
                  </a:cubicBezTo>
                  <a:cubicBezTo>
                    <a:pt x="7662" y="4571"/>
                    <a:pt x="7601" y="4556"/>
                    <a:pt x="7541" y="4544"/>
                  </a:cubicBezTo>
                  <a:cubicBezTo>
                    <a:pt x="7540" y="4544"/>
                    <a:pt x="7539" y="4544"/>
                    <a:pt x="7538" y="4544"/>
                  </a:cubicBezTo>
                  <a:cubicBezTo>
                    <a:pt x="7538" y="4544"/>
                    <a:pt x="7537" y="4544"/>
                    <a:pt x="7536" y="4543"/>
                  </a:cubicBezTo>
                  <a:cubicBezTo>
                    <a:pt x="7485" y="4520"/>
                    <a:pt x="7430" y="4503"/>
                    <a:pt x="7377" y="4489"/>
                  </a:cubicBezTo>
                  <a:cubicBezTo>
                    <a:pt x="7406" y="4455"/>
                    <a:pt x="7403" y="4390"/>
                    <a:pt x="7349" y="4390"/>
                  </a:cubicBezTo>
                  <a:cubicBezTo>
                    <a:pt x="7346" y="4390"/>
                    <a:pt x="7343" y="4390"/>
                    <a:pt x="7340" y="4391"/>
                  </a:cubicBezTo>
                  <a:cubicBezTo>
                    <a:pt x="7347" y="4320"/>
                    <a:pt x="7353" y="4208"/>
                    <a:pt x="7354" y="4195"/>
                  </a:cubicBezTo>
                  <a:cubicBezTo>
                    <a:pt x="7357" y="4118"/>
                    <a:pt x="7360" y="4039"/>
                    <a:pt x="7364" y="3962"/>
                  </a:cubicBezTo>
                  <a:cubicBezTo>
                    <a:pt x="7370" y="3813"/>
                    <a:pt x="7375" y="3664"/>
                    <a:pt x="7381" y="3515"/>
                  </a:cubicBezTo>
                  <a:cubicBezTo>
                    <a:pt x="7393" y="3210"/>
                    <a:pt x="7404" y="2906"/>
                    <a:pt x="7416" y="2602"/>
                  </a:cubicBezTo>
                  <a:cubicBezTo>
                    <a:pt x="7416" y="2590"/>
                    <a:pt x="7407" y="2584"/>
                    <a:pt x="7397" y="2584"/>
                  </a:cubicBezTo>
                  <a:cubicBezTo>
                    <a:pt x="7388" y="2584"/>
                    <a:pt x="7379" y="2590"/>
                    <a:pt x="7378" y="2601"/>
                  </a:cubicBezTo>
                  <a:cubicBezTo>
                    <a:pt x="7346" y="3072"/>
                    <a:pt x="7313" y="3544"/>
                    <a:pt x="7281" y="4014"/>
                  </a:cubicBezTo>
                  <a:cubicBezTo>
                    <a:pt x="7274" y="4127"/>
                    <a:pt x="7263" y="4241"/>
                    <a:pt x="7258" y="4354"/>
                  </a:cubicBezTo>
                  <a:cubicBezTo>
                    <a:pt x="7256" y="4389"/>
                    <a:pt x="7254" y="4435"/>
                    <a:pt x="7271" y="4469"/>
                  </a:cubicBezTo>
                  <a:cubicBezTo>
                    <a:pt x="7214" y="4461"/>
                    <a:pt x="7157" y="4457"/>
                    <a:pt x="7099" y="4457"/>
                  </a:cubicBezTo>
                  <a:cubicBezTo>
                    <a:pt x="7008" y="4457"/>
                    <a:pt x="6916" y="4467"/>
                    <a:pt x="6825" y="4483"/>
                  </a:cubicBezTo>
                  <a:cubicBezTo>
                    <a:pt x="6889" y="3888"/>
                    <a:pt x="6831" y="3284"/>
                    <a:pt x="6670" y="2710"/>
                  </a:cubicBezTo>
                  <a:cubicBezTo>
                    <a:pt x="6671" y="2708"/>
                    <a:pt x="6672" y="2706"/>
                    <a:pt x="6671" y="2703"/>
                  </a:cubicBezTo>
                  <a:cubicBezTo>
                    <a:pt x="6719" y="2273"/>
                    <a:pt x="6760" y="1848"/>
                    <a:pt x="6866" y="1426"/>
                  </a:cubicBezTo>
                  <a:cubicBezTo>
                    <a:pt x="6963" y="1044"/>
                    <a:pt x="7096" y="671"/>
                    <a:pt x="7268" y="317"/>
                  </a:cubicBezTo>
                  <a:close/>
                  <a:moveTo>
                    <a:pt x="5222" y="545"/>
                  </a:moveTo>
                  <a:cubicBezTo>
                    <a:pt x="6292" y="1560"/>
                    <a:pt x="6829" y="3049"/>
                    <a:pt x="6683" y="4514"/>
                  </a:cubicBezTo>
                  <a:cubicBezTo>
                    <a:pt x="6619" y="4532"/>
                    <a:pt x="6556" y="4553"/>
                    <a:pt x="6495" y="4573"/>
                  </a:cubicBezTo>
                  <a:cubicBezTo>
                    <a:pt x="6492" y="4547"/>
                    <a:pt x="6488" y="4519"/>
                    <a:pt x="6487" y="4512"/>
                  </a:cubicBezTo>
                  <a:cubicBezTo>
                    <a:pt x="6479" y="4489"/>
                    <a:pt x="6471" y="4464"/>
                    <a:pt x="6464" y="4440"/>
                  </a:cubicBezTo>
                  <a:cubicBezTo>
                    <a:pt x="6452" y="4397"/>
                    <a:pt x="6439" y="4353"/>
                    <a:pt x="6428" y="4310"/>
                  </a:cubicBezTo>
                  <a:cubicBezTo>
                    <a:pt x="6404" y="4221"/>
                    <a:pt x="6382" y="4131"/>
                    <a:pt x="6362" y="4042"/>
                  </a:cubicBezTo>
                  <a:cubicBezTo>
                    <a:pt x="6318" y="3855"/>
                    <a:pt x="6282" y="3665"/>
                    <a:pt x="6238" y="3476"/>
                  </a:cubicBezTo>
                  <a:cubicBezTo>
                    <a:pt x="6153" y="3119"/>
                    <a:pt x="6043" y="2761"/>
                    <a:pt x="5854" y="2445"/>
                  </a:cubicBezTo>
                  <a:cubicBezTo>
                    <a:pt x="5850" y="2438"/>
                    <a:pt x="5845" y="2436"/>
                    <a:pt x="5839" y="2436"/>
                  </a:cubicBezTo>
                  <a:cubicBezTo>
                    <a:pt x="5828" y="2436"/>
                    <a:pt x="5817" y="2447"/>
                    <a:pt x="5825" y="2460"/>
                  </a:cubicBezTo>
                  <a:cubicBezTo>
                    <a:pt x="6061" y="2875"/>
                    <a:pt x="6146" y="3342"/>
                    <a:pt x="6239" y="3804"/>
                  </a:cubicBezTo>
                  <a:cubicBezTo>
                    <a:pt x="6285" y="4033"/>
                    <a:pt x="6332" y="4263"/>
                    <a:pt x="6397" y="4487"/>
                  </a:cubicBezTo>
                  <a:cubicBezTo>
                    <a:pt x="6405" y="4514"/>
                    <a:pt x="6413" y="4561"/>
                    <a:pt x="6428" y="4600"/>
                  </a:cubicBezTo>
                  <a:cubicBezTo>
                    <a:pt x="6370" y="4625"/>
                    <a:pt x="6313" y="4652"/>
                    <a:pt x="6258" y="4680"/>
                  </a:cubicBezTo>
                  <a:cubicBezTo>
                    <a:pt x="6086" y="4018"/>
                    <a:pt x="5729" y="3465"/>
                    <a:pt x="5281" y="2980"/>
                  </a:cubicBezTo>
                  <a:cubicBezTo>
                    <a:pt x="5241" y="2807"/>
                    <a:pt x="5189" y="2638"/>
                    <a:pt x="5163" y="2464"/>
                  </a:cubicBezTo>
                  <a:cubicBezTo>
                    <a:pt x="5126" y="2231"/>
                    <a:pt x="5115" y="1996"/>
                    <a:pt x="5116" y="1763"/>
                  </a:cubicBezTo>
                  <a:cubicBezTo>
                    <a:pt x="5117" y="1695"/>
                    <a:pt x="5120" y="1628"/>
                    <a:pt x="5123" y="1561"/>
                  </a:cubicBezTo>
                  <a:cubicBezTo>
                    <a:pt x="5140" y="1541"/>
                    <a:pt x="5146" y="1510"/>
                    <a:pt x="5126" y="1488"/>
                  </a:cubicBezTo>
                  <a:lnTo>
                    <a:pt x="5126" y="1487"/>
                  </a:lnTo>
                  <a:cubicBezTo>
                    <a:pt x="5142" y="1172"/>
                    <a:pt x="5180" y="858"/>
                    <a:pt x="5222" y="545"/>
                  </a:cubicBezTo>
                  <a:close/>
                  <a:moveTo>
                    <a:pt x="9972" y="708"/>
                  </a:moveTo>
                  <a:lnTo>
                    <a:pt x="9972" y="708"/>
                  </a:lnTo>
                  <a:cubicBezTo>
                    <a:pt x="9871" y="1450"/>
                    <a:pt x="9665" y="2177"/>
                    <a:pt x="9364" y="2863"/>
                  </a:cubicBezTo>
                  <a:cubicBezTo>
                    <a:pt x="9202" y="3231"/>
                    <a:pt x="9011" y="3585"/>
                    <a:pt x="8797" y="3924"/>
                  </a:cubicBezTo>
                  <a:cubicBezTo>
                    <a:pt x="8605" y="4228"/>
                    <a:pt x="8381" y="4501"/>
                    <a:pt x="8169" y="4789"/>
                  </a:cubicBezTo>
                  <a:cubicBezTo>
                    <a:pt x="8103" y="4750"/>
                    <a:pt x="8035" y="4715"/>
                    <a:pt x="7967" y="4684"/>
                  </a:cubicBezTo>
                  <a:cubicBezTo>
                    <a:pt x="8346" y="3857"/>
                    <a:pt x="8702" y="3016"/>
                    <a:pt x="9053" y="2176"/>
                  </a:cubicBezTo>
                  <a:cubicBezTo>
                    <a:pt x="9058" y="2165"/>
                    <a:pt x="9047" y="2156"/>
                    <a:pt x="9037" y="2156"/>
                  </a:cubicBezTo>
                  <a:cubicBezTo>
                    <a:pt x="9033" y="2156"/>
                    <a:pt x="9028" y="2158"/>
                    <a:pt x="9026" y="2163"/>
                  </a:cubicBezTo>
                  <a:cubicBezTo>
                    <a:pt x="8635" y="2988"/>
                    <a:pt x="8247" y="3815"/>
                    <a:pt x="7884" y="4651"/>
                  </a:cubicBezTo>
                  <a:cubicBezTo>
                    <a:pt x="7860" y="4641"/>
                    <a:pt x="7836" y="4630"/>
                    <a:pt x="7810" y="4619"/>
                  </a:cubicBezTo>
                  <a:cubicBezTo>
                    <a:pt x="7847" y="3828"/>
                    <a:pt x="8033" y="3060"/>
                    <a:pt x="8423" y="2364"/>
                  </a:cubicBezTo>
                  <a:cubicBezTo>
                    <a:pt x="8795" y="1695"/>
                    <a:pt x="9327" y="1119"/>
                    <a:pt x="9972" y="708"/>
                  </a:cubicBezTo>
                  <a:close/>
                  <a:moveTo>
                    <a:pt x="3476" y="1675"/>
                  </a:moveTo>
                  <a:cubicBezTo>
                    <a:pt x="4596" y="2460"/>
                    <a:pt x="5789" y="3359"/>
                    <a:pt x="6131" y="4751"/>
                  </a:cubicBezTo>
                  <a:cubicBezTo>
                    <a:pt x="6096" y="4773"/>
                    <a:pt x="6062" y="4797"/>
                    <a:pt x="6029" y="4821"/>
                  </a:cubicBezTo>
                  <a:cubicBezTo>
                    <a:pt x="6035" y="4812"/>
                    <a:pt x="6039" y="4801"/>
                    <a:pt x="6032" y="4789"/>
                  </a:cubicBezTo>
                  <a:cubicBezTo>
                    <a:pt x="5959" y="4660"/>
                    <a:pt x="5842" y="4547"/>
                    <a:pt x="5746" y="4434"/>
                  </a:cubicBezTo>
                  <a:cubicBezTo>
                    <a:pt x="5646" y="4317"/>
                    <a:pt x="5544" y="4201"/>
                    <a:pt x="5443" y="4086"/>
                  </a:cubicBezTo>
                  <a:cubicBezTo>
                    <a:pt x="5235" y="3850"/>
                    <a:pt x="5017" y="3625"/>
                    <a:pt x="4794" y="3405"/>
                  </a:cubicBezTo>
                  <a:cubicBezTo>
                    <a:pt x="4792" y="3403"/>
                    <a:pt x="4789" y="3402"/>
                    <a:pt x="4787" y="3402"/>
                  </a:cubicBezTo>
                  <a:cubicBezTo>
                    <a:pt x="4780" y="3402"/>
                    <a:pt x="4773" y="3411"/>
                    <a:pt x="4779" y="3417"/>
                  </a:cubicBezTo>
                  <a:cubicBezTo>
                    <a:pt x="4988" y="3644"/>
                    <a:pt x="5193" y="3875"/>
                    <a:pt x="5395" y="4108"/>
                  </a:cubicBezTo>
                  <a:cubicBezTo>
                    <a:pt x="5493" y="4222"/>
                    <a:pt x="5588" y="4337"/>
                    <a:pt x="5683" y="4452"/>
                  </a:cubicBezTo>
                  <a:cubicBezTo>
                    <a:pt x="5781" y="4575"/>
                    <a:pt x="5868" y="4717"/>
                    <a:pt x="5982" y="4824"/>
                  </a:cubicBezTo>
                  <a:cubicBezTo>
                    <a:pt x="5988" y="4830"/>
                    <a:pt x="5996" y="4833"/>
                    <a:pt x="6004" y="4833"/>
                  </a:cubicBezTo>
                  <a:cubicBezTo>
                    <a:pt x="6007" y="4833"/>
                    <a:pt x="6011" y="4832"/>
                    <a:pt x="6014" y="4831"/>
                  </a:cubicBezTo>
                  <a:lnTo>
                    <a:pt x="6014" y="4831"/>
                  </a:lnTo>
                  <a:cubicBezTo>
                    <a:pt x="5965" y="4866"/>
                    <a:pt x="5917" y="4902"/>
                    <a:pt x="5871" y="4941"/>
                  </a:cubicBezTo>
                  <a:cubicBezTo>
                    <a:pt x="5529" y="4769"/>
                    <a:pt x="5219" y="4545"/>
                    <a:pt x="4910" y="4320"/>
                  </a:cubicBezTo>
                  <a:cubicBezTo>
                    <a:pt x="4600" y="4094"/>
                    <a:pt x="4293" y="3854"/>
                    <a:pt x="4063" y="3543"/>
                  </a:cubicBezTo>
                  <a:cubicBezTo>
                    <a:pt x="3666" y="3006"/>
                    <a:pt x="3556" y="2325"/>
                    <a:pt x="3476" y="1675"/>
                  </a:cubicBezTo>
                  <a:close/>
                  <a:moveTo>
                    <a:pt x="11153" y="1574"/>
                  </a:moveTo>
                  <a:lnTo>
                    <a:pt x="11153" y="1574"/>
                  </a:lnTo>
                  <a:cubicBezTo>
                    <a:pt x="11085" y="1742"/>
                    <a:pt x="11014" y="1911"/>
                    <a:pt x="10936" y="2075"/>
                  </a:cubicBezTo>
                  <a:cubicBezTo>
                    <a:pt x="10893" y="2169"/>
                    <a:pt x="10847" y="2262"/>
                    <a:pt x="10801" y="2355"/>
                  </a:cubicBezTo>
                  <a:cubicBezTo>
                    <a:pt x="10778" y="2401"/>
                    <a:pt x="10754" y="2448"/>
                    <a:pt x="10730" y="2495"/>
                  </a:cubicBezTo>
                  <a:cubicBezTo>
                    <a:pt x="10708" y="2539"/>
                    <a:pt x="10679" y="2581"/>
                    <a:pt x="10678" y="2632"/>
                  </a:cubicBezTo>
                  <a:cubicBezTo>
                    <a:pt x="10679" y="2640"/>
                    <a:pt x="10683" y="2647"/>
                    <a:pt x="10687" y="2655"/>
                  </a:cubicBezTo>
                  <a:cubicBezTo>
                    <a:pt x="10045" y="2967"/>
                    <a:pt x="9482" y="3437"/>
                    <a:pt x="9066" y="4022"/>
                  </a:cubicBezTo>
                  <a:cubicBezTo>
                    <a:pt x="9039" y="4061"/>
                    <a:pt x="9012" y="4100"/>
                    <a:pt x="8986" y="4139"/>
                  </a:cubicBezTo>
                  <a:cubicBezTo>
                    <a:pt x="8798" y="4423"/>
                    <a:pt x="8629" y="4744"/>
                    <a:pt x="8547" y="5076"/>
                  </a:cubicBezTo>
                  <a:cubicBezTo>
                    <a:pt x="8502" y="5035"/>
                    <a:pt x="8456" y="4994"/>
                    <a:pt x="8407" y="4955"/>
                  </a:cubicBezTo>
                  <a:cubicBezTo>
                    <a:pt x="8628" y="4644"/>
                    <a:pt x="8845" y="4332"/>
                    <a:pt x="9063" y="4019"/>
                  </a:cubicBezTo>
                  <a:cubicBezTo>
                    <a:pt x="9109" y="3954"/>
                    <a:pt x="9156" y="3886"/>
                    <a:pt x="9203" y="3820"/>
                  </a:cubicBezTo>
                  <a:cubicBezTo>
                    <a:pt x="9491" y="3407"/>
                    <a:pt x="9792" y="2999"/>
                    <a:pt x="10058" y="2570"/>
                  </a:cubicBezTo>
                  <a:cubicBezTo>
                    <a:pt x="10066" y="2555"/>
                    <a:pt x="10055" y="2542"/>
                    <a:pt x="10041" y="2542"/>
                  </a:cubicBezTo>
                  <a:cubicBezTo>
                    <a:pt x="10036" y="2542"/>
                    <a:pt x="10030" y="2545"/>
                    <a:pt x="10025" y="2550"/>
                  </a:cubicBezTo>
                  <a:cubicBezTo>
                    <a:pt x="9713" y="2947"/>
                    <a:pt x="9429" y="3367"/>
                    <a:pt x="9138" y="3779"/>
                  </a:cubicBezTo>
                  <a:cubicBezTo>
                    <a:pt x="8873" y="4155"/>
                    <a:pt x="8607" y="4531"/>
                    <a:pt x="8344" y="4907"/>
                  </a:cubicBezTo>
                  <a:cubicBezTo>
                    <a:pt x="8325" y="4894"/>
                    <a:pt x="8307" y="4878"/>
                    <a:pt x="8286" y="4865"/>
                  </a:cubicBezTo>
                  <a:cubicBezTo>
                    <a:pt x="8528" y="4605"/>
                    <a:pt x="8730" y="4298"/>
                    <a:pt x="8918" y="4001"/>
                  </a:cubicBezTo>
                  <a:cubicBezTo>
                    <a:pt x="9135" y="3657"/>
                    <a:pt x="9324" y="3297"/>
                    <a:pt x="9489" y="2925"/>
                  </a:cubicBezTo>
                  <a:cubicBezTo>
                    <a:pt x="9618" y="2631"/>
                    <a:pt x="9729" y="2327"/>
                    <a:pt x="9823" y="2019"/>
                  </a:cubicBezTo>
                  <a:cubicBezTo>
                    <a:pt x="9826" y="2018"/>
                    <a:pt x="9829" y="2017"/>
                    <a:pt x="9833" y="2015"/>
                  </a:cubicBezTo>
                  <a:cubicBezTo>
                    <a:pt x="10056" y="1902"/>
                    <a:pt x="10280" y="1796"/>
                    <a:pt x="10519" y="1717"/>
                  </a:cubicBezTo>
                  <a:cubicBezTo>
                    <a:pt x="10724" y="1650"/>
                    <a:pt x="10938" y="1602"/>
                    <a:pt x="11153" y="1574"/>
                  </a:cubicBezTo>
                  <a:close/>
                  <a:moveTo>
                    <a:pt x="12097" y="2390"/>
                  </a:moveTo>
                  <a:lnTo>
                    <a:pt x="12097" y="2390"/>
                  </a:lnTo>
                  <a:cubicBezTo>
                    <a:pt x="11720" y="3075"/>
                    <a:pt x="11317" y="3745"/>
                    <a:pt x="10725" y="4271"/>
                  </a:cubicBezTo>
                  <a:cubicBezTo>
                    <a:pt x="10453" y="4514"/>
                    <a:pt x="10152" y="4725"/>
                    <a:pt x="9830" y="4899"/>
                  </a:cubicBezTo>
                  <a:cubicBezTo>
                    <a:pt x="9492" y="5083"/>
                    <a:pt x="9139" y="5198"/>
                    <a:pt x="8777" y="5326"/>
                  </a:cubicBezTo>
                  <a:cubicBezTo>
                    <a:pt x="8777" y="5327"/>
                    <a:pt x="8777" y="5327"/>
                    <a:pt x="8776" y="5328"/>
                  </a:cubicBezTo>
                  <a:cubicBezTo>
                    <a:pt x="8748" y="5293"/>
                    <a:pt x="8721" y="5259"/>
                    <a:pt x="8691" y="5226"/>
                  </a:cubicBezTo>
                  <a:cubicBezTo>
                    <a:pt x="8699" y="5225"/>
                    <a:pt x="8705" y="5222"/>
                    <a:pt x="8712" y="5216"/>
                  </a:cubicBezTo>
                  <a:cubicBezTo>
                    <a:pt x="9274" y="4715"/>
                    <a:pt x="9868" y="4252"/>
                    <a:pt x="10473" y="3802"/>
                  </a:cubicBezTo>
                  <a:cubicBezTo>
                    <a:pt x="10491" y="3789"/>
                    <a:pt x="10475" y="3761"/>
                    <a:pt x="10457" y="3761"/>
                  </a:cubicBezTo>
                  <a:cubicBezTo>
                    <a:pt x="10454" y="3761"/>
                    <a:pt x="10450" y="3762"/>
                    <a:pt x="10447" y="3765"/>
                  </a:cubicBezTo>
                  <a:cubicBezTo>
                    <a:pt x="9814" y="4182"/>
                    <a:pt x="9222" y="4655"/>
                    <a:pt x="8655" y="5156"/>
                  </a:cubicBezTo>
                  <a:cubicBezTo>
                    <a:pt x="8649" y="5163"/>
                    <a:pt x="8646" y="5169"/>
                    <a:pt x="8644" y="5176"/>
                  </a:cubicBezTo>
                  <a:cubicBezTo>
                    <a:pt x="8631" y="5162"/>
                    <a:pt x="8619" y="5148"/>
                    <a:pt x="8605" y="5134"/>
                  </a:cubicBezTo>
                  <a:cubicBezTo>
                    <a:pt x="8726" y="4856"/>
                    <a:pt x="8843" y="4582"/>
                    <a:pt x="9005" y="4325"/>
                  </a:cubicBezTo>
                  <a:cubicBezTo>
                    <a:pt x="9171" y="4060"/>
                    <a:pt x="9367" y="3814"/>
                    <a:pt x="9587" y="3593"/>
                  </a:cubicBezTo>
                  <a:cubicBezTo>
                    <a:pt x="10034" y="3147"/>
                    <a:pt x="10577" y="2794"/>
                    <a:pt x="11174" y="2588"/>
                  </a:cubicBezTo>
                  <a:cubicBezTo>
                    <a:pt x="11474" y="2485"/>
                    <a:pt x="11782" y="2419"/>
                    <a:pt x="12097" y="2390"/>
                  </a:cubicBezTo>
                  <a:close/>
                  <a:moveTo>
                    <a:pt x="1677" y="2741"/>
                  </a:moveTo>
                  <a:lnTo>
                    <a:pt x="1677" y="2741"/>
                  </a:lnTo>
                  <a:cubicBezTo>
                    <a:pt x="2022" y="2791"/>
                    <a:pt x="2365" y="2863"/>
                    <a:pt x="2701" y="2959"/>
                  </a:cubicBezTo>
                  <a:cubicBezTo>
                    <a:pt x="2882" y="3013"/>
                    <a:pt x="3062" y="3070"/>
                    <a:pt x="3238" y="3136"/>
                  </a:cubicBezTo>
                  <a:cubicBezTo>
                    <a:pt x="3408" y="3199"/>
                    <a:pt x="3584" y="3298"/>
                    <a:pt x="3762" y="3339"/>
                  </a:cubicBezTo>
                  <a:cubicBezTo>
                    <a:pt x="3815" y="3437"/>
                    <a:pt x="3873" y="3533"/>
                    <a:pt x="3941" y="3626"/>
                  </a:cubicBezTo>
                  <a:cubicBezTo>
                    <a:pt x="4173" y="3941"/>
                    <a:pt x="4483" y="4190"/>
                    <a:pt x="4799" y="4416"/>
                  </a:cubicBezTo>
                  <a:cubicBezTo>
                    <a:pt x="5108" y="4638"/>
                    <a:pt x="5425" y="4877"/>
                    <a:pt x="5781" y="5024"/>
                  </a:cubicBezTo>
                  <a:cubicBezTo>
                    <a:pt x="5705" y="5096"/>
                    <a:pt x="5634" y="5174"/>
                    <a:pt x="5569" y="5257"/>
                  </a:cubicBezTo>
                  <a:cubicBezTo>
                    <a:pt x="5567" y="5254"/>
                    <a:pt x="5567" y="5249"/>
                    <a:pt x="5564" y="5245"/>
                  </a:cubicBezTo>
                  <a:cubicBezTo>
                    <a:pt x="5413" y="5101"/>
                    <a:pt x="5206" y="4998"/>
                    <a:pt x="5032" y="4884"/>
                  </a:cubicBezTo>
                  <a:cubicBezTo>
                    <a:pt x="4843" y="4759"/>
                    <a:pt x="4653" y="4635"/>
                    <a:pt x="4466" y="4506"/>
                  </a:cubicBezTo>
                  <a:cubicBezTo>
                    <a:pt x="4091" y="4250"/>
                    <a:pt x="3722" y="3984"/>
                    <a:pt x="3355" y="3719"/>
                  </a:cubicBezTo>
                  <a:cubicBezTo>
                    <a:pt x="3353" y="3717"/>
                    <a:pt x="3350" y="3717"/>
                    <a:pt x="3348" y="3717"/>
                  </a:cubicBezTo>
                  <a:cubicBezTo>
                    <a:pt x="3339" y="3717"/>
                    <a:pt x="3332" y="3732"/>
                    <a:pt x="3341" y="3740"/>
                  </a:cubicBezTo>
                  <a:cubicBezTo>
                    <a:pt x="3698" y="4023"/>
                    <a:pt x="4062" y="4293"/>
                    <a:pt x="4432" y="4560"/>
                  </a:cubicBezTo>
                  <a:cubicBezTo>
                    <a:pt x="4616" y="4692"/>
                    <a:pt x="4801" y="4825"/>
                    <a:pt x="4988" y="4954"/>
                  </a:cubicBezTo>
                  <a:cubicBezTo>
                    <a:pt x="5157" y="5071"/>
                    <a:pt x="5336" y="5225"/>
                    <a:pt x="5527" y="5303"/>
                  </a:cubicBezTo>
                  <a:cubicBezTo>
                    <a:pt x="5528" y="5304"/>
                    <a:pt x="5529" y="5304"/>
                    <a:pt x="5529" y="5304"/>
                  </a:cubicBezTo>
                  <a:cubicBezTo>
                    <a:pt x="5531" y="5304"/>
                    <a:pt x="5532" y="5303"/>
                    <a:pt x="5534" y="5303"/>
                  </a:cubicBezTo>
                  <a:cubicBezTo>
                    <a:pt x="5500" y="5350"/>
                    <a:pt x="5467" y="5396"/>
                    <a:pt x="5435" y="5446"/>
                  </a:cubicBezTo>
                  <a:cubicBezTo>
                    <a:pt x="4917" y="4855"/>
                    <a:pt x="4204" y="4424"/>
                    <a:pt x="3478" y="4146"/>
                  </a:cubicBezTo>
                  <a:cubicBezTo>
                    <a:pt x="3158" y="4023"/>
                    <a:pt x="2825" y="3932"/>
                    <a:pt x="2487" y="3869"/>
                  </a:cubicBezTo>
                  <a:cubicBezTo>
                    <a:pt x="2367" y="3668"/>
                    <a:pt x="2197" y="3487"/>
                    <a:pt x="2057" y="3298"/>
                  </a:cubicBezTo>
                  <a:cubicBezTo>
                    <a:pt x="1922" y="3118"/>
                    <a:pt x="1798" y="2931"/>
                    <a:pt x="1677" y="2741"/>
                  </a:cubicBezTo>
                  <a:close/>
                  <a:moveTo>
                    <a:pt x="11400" y="3750"/>
                  </a:moveTo>
                  <a:cubicBezTo>
                    <a:pt x="11524" y="3769"/>
                    <a:pt x="11650" y="3775"/>
                    <a:pt x="11774" y="3788"/>
                  </a:cubicBezTo>
                  <a:cubicBezTo>
                    <a:pt x="11938" y="3802"/>
                    <a:pt x="12102" y="3820"/>
                    <a:pt x="12265" y="3842"/>
                  </a:cubicBezTo>
                  <a:cubicBezTo>
                    <a:pt x="12557" y="3881"/>
                    <a:pt x="12846" y="3933"/>
                    <a:pt x="13133" y="3993"/>
                  </a:cubicBezTo>
                  <a:cubicBezTo>
                    <a:pt x="12966" y="4145"/>
                    <a:pt x="12799" y="4297"/>
                    <a:pt x="12631" y="4448"/>
                  </a:cubicBezTo>
                  <a:cubicBezTo>
                    <a:pt x="12445" y="4617"/>
                    <a:pt x="12246" y="4781"/>
                    <a:pt x="12071" y="4964"/>
                  </a:cubicBezTo>
                  <a:cubicBezTo>
                    <a:pt x="11887" y="4947"/>
                    <a:pt x="11703" y="4937"/>
                    <a:pt x="11518" y="4937"/>
                  </a:cubicBezTo>
                  <a:cubicBezTo>
                    <a:pt x="11333" y="4937"/>
                    <a:pt x="11148" y="4947"/>
                    <a:pt x="10963" y="4969"/>
                  </a:cubicBezTo>
                  <a:cubicBezTo>
                    <a:pt x="10596" y="5012"/>
                    <a:pt x="10235" y="5105"/>
                    <a:pt x="9898" y="5257"/>
                  </a:cubicBezTo>
                  <a:cubicBezTo>
                    <a:pt x="9599" y="5393"/>
                    <a:pt x="9292" y="5582"/>
                    <a:pt x="9080" y="5842"/>
                  </a:cubicBezTo>
                  <a:cubicBezTo>
                    <a:pt x="9050" y="5769"/>
                    <a:pt x="9015" y="5698"/>
                    <a:pt x="8977" y="5629"/>
                  </a:cubicBezTo>
                  <a:cubicBezTo>
                    <a:pt x="9049" y="5600"/>
                    <a:pt x="9117" y="5558"/>
                    <a:pt x="9185" y="5524"/>
                  </a:cubicBezTo>
                  <a:cubicBezTo>
                    <a:pt x="9283" y="5476"/>
                    <a:pt x="9384" y="5427"/>
                    <a:pt x="9482" y="5378"/>
                  </a:cubicBezTo>
                  <a:cubicBezTo>
                    <a:pt x="9690" y="5273"/>
                    <a:pt x="9899" y="5168"/>
                    <a:pt x="10108" y="5062"/>
                  </a:cubicBezTo>
                  <a:cubicBezTo>
                    <a:pt x="10519" y="4854"/>
                    <a:pt x="10925" y="4638"/>
                    <a:pt x="11330" y="4419"/>
                  </a:cubicBezTo>
                  <a:cubicBezTo>
                    <a:pt x="11352" y="4407"/>
                    <a:pt x="11340" y="4377"/>
                    <a:pt x="11319" y="4377"/>
                  </a:cubicBezTo>
                  <a:cubicBezTo>
                    <a:pt x="11315" y="4377"/>
                    <a:pt x="11312" y="4377"/>
                    <a:pt x="11308" y="4379"/>
                  </a:cubicBezTo>
                  <a:cubicBezTo>
                    <a:pt x="10893" y="4579"/>
                    <a:pt x="10479" y="4780"/>
                    <a:pt x="10066" y="4986"/>
                  </a:cubicBezTo>
                  <a:cubicBezTo>
                    <a:pt x="9862" y="5087"/>
                    <a:pt x="9660" y="5188"/>
                    <a:pt x="9457" y="5288"/>
                  </a:cubicBezTo>
                  <a:cubicBezTo>
                    <a:pt x="9357" y="5337"/>
                    <a:pt x="9258" y="5386"/>
                    <a:pt x="9160" y="5435"/>
                  </a:cubicBezTo>
                  <a:cubicBezTo>
                    <a:pt x="9084" y="5473"/>
                    <a:pt x="9001" y="5506"/>
                    <a:pt x="8927" y="5549"/>
                  </a:cubicBezTo>
                  <a:cubicBezTo>
                    <a:pt x="8904" y="5513"/>
                    <a:pt x="8882" y="5474"/>
                    <a:pt x="8857" y="5437"/>
                  </a:cubicBezTo>
                  <a:cubicBezTo>
                    <a:pt x="9206" y="5366"/>
                    <a:pt x="9552" y="5211"/>
                    <a:pt x="9862" y="5045"/>
                  </a:cubicBezTo>
                  <a:cubicBezTo>
                    <a:pt x="10195" y="4867"/>
                    <a:pt x="10508" y="4651"/>
                    <a:pt x="10792" y="4402"/>
                  </a:cubicBezTo>
                  <a:cubicBezTo>
                    <a:pt x="11020" y="4203"/>
                    <a:pt x="11219" y="3984"/>
                    <a:pt x="11400" y="3750"/>
                  </a:cubicBezTo>
                  <a:close/>
                  <a:moveTo>
                    <a:pt x="1499" y="3932"/>
                  </a:moveTo>
                  <a:cubicBezTo>
                    <a:pt x="2145" y="3932"/>
                    <a:pt x="2788" y="4049"/>
                    <a:pt x="3394" y="4275"/>
                  </a:cubicBezTo>
                  <a:cubicBezTo>
                    <a:pt x="4148" y="4557"/>
                    <a:pt x="4788" y="5007"/>
                    <a:pt x="5379" y="5545"/>
                  </a:cubicBezTo>
                  <a:cubicBezTo>
                    <a:pt x="5363" y="5572"/>
                    <a:pt x="5351" y="5600"/>
                    <a:pt x="5337" y="5627"/>
                  </a:cubicBezTo>
                  <a:cubicBezTo>
                    <a:pt x="4571" y="5251"/>
                    <a:pt x="3763" y="4950"/>
                    <a:pt x="2946" y="4709"/>
                  </a:cubicBezTo>
                  <a:cubicBezTo>
                    <a:pt x="2945" y="4709"/>
                    <a:pt x="2944" y="4709"/>
                    <a:pt x="2943" y="4709"/>
                  </a:cubicBezTo>
                  <a:cubicBezTo>
                    <a:pt x="2935" y="4709"/>
                    <a:pt x="2931" y="4723"/>
                    <a:pt x="2939" y="4727"/>
                  </a:cubicBezTo>
                  <a:cubicBezTo>
                    <a:pt x="3748" y="5007"/>
                    <a:pt x="4527" y="5339"/>
                    <a:pt x="5298" y="5706"/>
                  </a:cubicBezTo>
                  <a:cubicBezTo>
                    <a:pt x="5276" y="5753"/>
                    <a:pt x="5254" y="5802"/>
                    <a:pt x="5235" y="5850"/>
                  </a:cubicBezTo>
                  <a:cubicBezTo>
                    <a:pt x="5227" y="5847"/>
                    <a:pt x="5218" y="5845"/>
                    <a:pt x="5209" y="5845"/>
                  </a:cubicBezTo>
                  <a:cubicBezTo>
                    <a:pt x="5205" y="5845"/>
                    <a:pt x="5200" y="5845"/>
                    <a:pt x="5195" y="5846"/>
                  </a:cubicBezTo>
                  <a:cubicBezTo>
                    <a:pt x="4980" y="5891"/>
                    <a:pt x="4760" y="5913"/>
                    <a:pt x="4541" y="5913"/>
                  </a:cubicBezTo>
                  <a:cubicBezTo>
                    <a:pt x="3995" y="5913"/>
                    <a:pt x="3450" y="5777"/>
                    <a:pt x="2970" y="5513"/>
                  </a:cubicBezTo>
                  <a:cubicBezTo>
                    <a:pt x="2618" y="5321"/>
                    <a:pt x="2322" y="5058"/>
                    <a:pt x="2040" y="4775"/>
                  </a:cubicBezTo>
                  <a:cubicBezTo>
                    <a:pt x="1765" y="4498"/>
                    <a:pt x="1493" y="4218"/>
                    <a:pt x="1220" y="3939"/>
                  </a:cubicBezTo>
                  <a:cubicBezTo>
                    <a:pt x="1313" y="3934"/>
                    <a:pt x="1406" y="3932"/>
                    <a:pt x="1499" y="3932"/>
                  </a:cubicBezTo>
                  <a:close/>
                  <a:moveTo>
                    <a:pt x="2174" y="5111"/>
                  </a:moveTo>
                  <a:cubicBezTo>
                    <a:pt x="2414" y="5331"/>
                    <a:pt x="2671" y="5529"/>
                    <a:pt x="2963" y="5680"/>
                  </a:cubicBezTo>
                  <a:cubicBezTo>
                    <a:pt x="3333" y="5870"/>
                    <a:pt x="3736" y="5990"/>
                    <a:pt x="4146" y="6038"/>
                  </a:cubicBezTo>
                  <a:cubicBezTo>
                    <a:pt x="4066" y="6041"/>
                    <a:pt x="3986" y="6043"/>
                    <a:pt x="3906" y="6043"/>
                  </a:cubicBezTo>
                  <a:cubicBezTo>
                    <a:pt x="3434" y="6043"/>
                    <a:pt x="2962" y="5995"/>
                    <a:pt x="2491" y="5898"/>
                  </a:cubicBezTo>
                  <a:cubicBezTo>
                    <a:pt x="2490" y="5897"/>
                    <a:pt x="2490" y="5897"/>
                    <a:pt x="2489" y="5897"/>
                  </a:cubicBezTo>
                  <a:cubicBezTo>
                    <a:pt x="2480" y="5897"/>
                    <a:pt x="2476" y="5912"/>
                    <a:pt x="2486" y="5915"/>
                  </a:cubicBezTo>
                  <a:cubicBezTo>
                    <a:pt x="2984" y="6049"/>
                    <a:pt x="3504" y="6116"/>
                    <a:pt x="4024" y="6116"/>
                  </a:cubicBezTo>
                  <a:cubicBezTo>
                    <a:pt x="4398" y="6116"/>
                    <a:pt x="4772" y="6081"/>
                    <a:pt x="5138" y="6010"/>
                  </a:cubicBezTo>
                  <a:cubicBezTo>
                    <a:pt x="5142" y="6010"/>
                    <a:pt x="5144" y="6008"/>
                    <a:pt x="5147" y="6007"/>
                  </a:cubicBezTo>
                  <a:cubicBezTo>
                    <a:pt x="5159" y="6005"/>
                    <a:pt x="5170" y="6003"/>
                    <a:pt x="5182" y="6002"/>
                  </a:cubicBezTo>
                  <a:lnTo>
                    <a:pt x="5182" y="6002"/>
                  </a:lnTo>
                  <a:cubicBezTo>
                    <a:pt x="5156" y="6086"/>
                    <a:pt x="5135" y="6173"/>
                    <a:pt x="5118" y="6261"/>
                  </a:cubicBezTo>
                  <a:cubicBezTo>
                    <a:pt x="4778" y="6296"/>
                    <a:pt x="4476" y="6476"/>
                    <a:pt x="4144" y="6550"/>
                  </a:cubicBezTo>
                  <a:cubicBezTo>
                    <a:pt x="3973" y="6588"/>
                    <a:pt x="3799" y="6605"/>
                    <a:pt x="3625" y="6605"/>
                  </a:cubicBezTo>
                  <a:cubicBezTo>
                    <a:pt x="3392" y="6605"/>
                    <a:pt x="3159" y="6575"/>
                    <a:pt x="2932" y="6528"/>
                  </a:cubicBezTo>
                  <a:cubicBezTo>
                    <a:pt x="2519" y="6442"/>
                    <a:pt x="2124" y="6302"/>
                    <a:pt x="1727" y="6164"/>
                  </a:cubicBezTo>
                  <a:cubicBezTo>
                    <a:pt x="1725" y="6142"/>
                    <a:pt x="1708" y="6122"/>
                    <a:pt x="1684" y="6122"/>
                  </a:cubicBezTo>
                  <a:cubicBezTo>
                    <a:pt x="1680" y="6122"/>
                    <a:pt x="1677" y="6122"/>
                    <a:pt x="1673" y="6123"/>
                  </a:cubicBezTo>
                  <a:cubicBezTo>
                    <a:pt x="1661" y="6125"/>
                    <a:pt x="1650" y="6129"/>
                    <a:pt x="1638" y="6132"/>
                  </a:cubicBezTo>
                  <a:cubicBezTo>
                    <a:pt x="1284" y="6009"/>
                    <a:pt x="929" y="5891"/>
                    <a:pt x="561" y="5819"/>
                  </a:cubicBezTo>
                  <a:cubicBezTo>
                    <a:pt x="775" y="5646"/>
                    <a:pt x="1009" y="5499"/>
                    <a:pt x="1262" y="5385"/>
                  </a:cubicBezTo>
                  <a:cubicBezTo>
                    <a:pt x="1556" y="5253"/>
                    <a:pt x="1862" y="5187"/>
                    <a:pt x="2174" y="5111"/>
                  </a:cubicBezTo>
                  <a:close/>
                  <a:moveTo>
                    <a:pt x="11505" y="5068"/>
                  </a:moveTo>
                  <a:cubicBezTo>
                    <a:pt x="12136" y="5068"/>
                    <a:pt x="12767" y="5184"/>
                    <a:pt x="13388" y="5307"/>
                  </a:cubicBezTo>
                  <a:cubicBezTo>
                    <a:pt x="12310" y="5892"/>
                    <a:pt x="11175" y="6696"/>
                    <a:pt x="9930" y="6696"/>
                  </a:cubicBezTo>
                  <a:cubicBezTo>
                    <a:pt x="9706" y="6696"/>
                    <a:pt x="9479" y="6670"/>
                    <a:pt x="9248" y="6612"/>
                  </a:cubicBezTo>
                  <a:lnTo>
                    <a:pt x="9247" y="6612"/>
                  </a:lnTo>
                  <a:cubicBezTo>
                    <a:pt x="9246" y="6515"/>
                    <a:pt x="9234" y="6419"/>
                    <a:pt x="9220" y="6325"/>
                  </a:cubicBezTo>
                  <a:cubicBezTo>
                    <a:pt x="9294" y="6318"/>
                    <a:pt x="9369" y="6279"/>
                    <a:pt x="9439" y="6254"/>
                  </a:cubicBezTo>
                  <a:cubicBezTo>
                    <a:pt x="9521" y="6224"/>
                    <a:pt x="9603" y="6194"/>
                    <a:pt x="9684" y="6165"/>
                  </a:cubicBezTo>
                  <a:cubicBezTo>
                    <a:pt x="9841" y="6105"/>
                    <a:pt x="9998" y="6046"/>
                    <a:pt x="10154" y="5984"/>
                  </a:cubicBezTo>
                  <a:cubicBezTo>
                    <a:pt x="10171" y="5978"/>
                    <a:pt x="10162" y="5952"/>
                    <a:pt x="10147" y="5952"/>
                  </a:cubicBezTo>
                  <a:cubicBezTo>
                    <a:pt x="10145" y="5952"/>
                    <a:pt x="10144" y="5952"/>
                    <a:pt x="10142" y="5953"/>
                  </a:cubicBezTo>
                  <a:cubicBezTo>
                    <a:pt x="9979" y="6005"/>
                    <a:pt x="9818" y="6058"/>
                    <a:pt x="9656" y="6113"/>
                  </a:cubicBezTo>
                  <a:cubicBezTo>
                    <a:pt x="9576" y="6140"/>
                    <a:pt x="9496" y="6167"/>
                    <a:pt x="9417" y="6195"/>
                  </a:cubicBezTo>
                  <a:cubicBezTo>
                    <a:pt x="9351" y="6219"/>
                    <a:pt x="9272" y="6238"/>
                    <a:pt x="9211" y="6274"/>
                  </a:cubicBezTo>
                  <a:cubicBezTo>
                    <a:pt x="9188" y="6150"/>
                    <a:pt x="9153" y="6029"/>
                    <a:pt x="9108" y="5910"/>
                  </a:cubicBezTo>
                  <a:cubicBezTo>
                    <a:pt x="9374" y="5695"/>
                    <a:pt x="9638" y="5500"/>
                    <a:pt x="9955" y="5363"/>
                  </a:cubicBezTo>
                  <a:cubicBezTo>
                    <a:pt x="10292" y="5217"/>
                    <a:pt x="10658" y="5131"/>
                    <a:pt x="11024" y="5092"/>
                  </a:cubicBezTo>
                  <a:cubicBezTo>
                    <a:pt x="11184" y="5075"/>
                    <a:pt x="11344" y="5068"/>
                    <a:pt x="11505" y="5068"/>
                  </a:cubicBezTo>
                  <a:close/>
                  <a:moveTo>
                    <a:pt x="12548" y="5946"/>
                  </a:moveTo>
                  <a:cubicBezTo>
                    <a:pt x="12630" y="5988"/>
                    <a:pt x="12719" y="6020"/>
                    <a:pt x="12802" y="6056"/>
                  </a:cubicBezTo>
                  <a:cubicBezTo>
                    <a:pt x="12914" y="6105"/>
                    <a:pt x="13025" y="6155"/>
                    <a:pt x="13136" y="6210"/>
                  </a:cubicBezTo>
                  <a:cubicBezTo>
                    <a:pt x="13321" y="6300"/>
                    <a:pt x="13505" y="6396"/>
                    <a:pt x="13684" y="6500"/>
                  </a:cubicBezTo>
                  <a:cubicBezTo>
                    <a:pt x="13562" y="6587"/>
                    <a:pt x="13439" y="6671"/>
                    <a:pt x="13311" y="6750"/>
                  </a:cubicBezTo>
                  <a:cubicBezTo>
                    <a:pt x="13241" y="6794"/>
                    <a:pt x="13170" y="6836"/>
                    <a:pt x="13098" y="6877"/>
                  </a:cubicBezTo>
                  <a:cubicBezTo>
                    <a:pt x="13034" y="6913"/>
                    <a:pt x="12952" y="6946"/>
                    <a:pt x="12896" y="6994"/>
                  </a:cubicBezTo>
                  <a:cubicBezTo>
                    <a:pt x="12702" y="6907"/>
                    <a:pt x="12502" y="6828"/>
                    <a:pt x="12299" y="6765"/>
                  </a:cubicBezTo>
                  <a:cubicBezTo>
                    <a:pt x="11977" y="6665"/>
                    <a:pt x="11615" y="6589"/>
                    <a:pt x="11263" y="6589"/>
                  </a:cubicBezTo>
                  <a:cubicBezTo>
                    <a:pt x="11252" y="6589"/>
                    <a:pt x="11240" y="6589"/>
                    <a:pt x="11228" y="6589"/>
                  </a:cubicBezTo>
                  <a:cubicBezTo>
                    <a:pt x="11680" y="6422"/>
                    <a:pt x="12119" y="6188"/>
                    <a:pt x="12548" y="5946"/>
                  </a:cubicBezTo>
                  <a:close/>
                  <a:moveTo>
                    <a:pt x="1601" y="6258"/>
                  </a:moveTo>
                  <a:cubicBezTo>
                    <a:pt x="2053" y="6416"/>
                    <a:pt x="2502" y="6584"/>
                    <a:pt x="2975" y="6673"/>
                  </a:cubicBezTo>
                  <a:cubicBezTo>
                    <a:pt x="3192" y="6714"/>
                    <a:pt x="3413" y="6739"/>
                    <a:pt x="3633" y="6739"/>
                  </a:cubicBezTo>
                  <a:cubicBezTo>
                    <a:pt x="3787" y="6739"/>
                    <a:pt x="3941" y="6727"/>
                    <a:pt x="4093" y="6699"/>
                  </a:cubicBezTo>
                  <a:cubicBezTo>
                    <a:pt x="4438" y="6635"/>
                    <a:pt x="4753" y="6444"/>
                    <a:pt x="5097" y="6392"/>
                  </a:cubicBezTo>
                  <a:lnTo>
                    <a:pt x="5097" y="6392"/>
                  </a:lnTo>
                  <a:cubicBezTo>
                    <a:pt x="5083" y="6510"/>
                    <a:pt x="5077" y="6629"/>
                    <a:pt x="5082" y="6749"/>
                  </a:cubicBezTo>
                  <a:cubicBezTo>
                    <a:pt x="4660" y="6798"/>
                    <a:pt x="4245" y="6862"/>
                    <a:pt x="3816" y="6872"/>
                  </a:cubicBezTo>
                  <a:cubicBezTo>
                    <a:pt x="3740" y="6874"/>
                    <a:pt x="3665" y="6875"/>
                    <a:pt x="3589" y="6875"/>
                  </a:cubicBezTo>
                  <a:cubicBezTo>
                    <a:pt x="3223" y="6875"/>
                    <a:pt x="2855" y="6853"/>
                    <a:pt x="2490" y="6814"/>
                  </a:cubicBezTo>
                  <a:cubicBezTo>
                    <a:pt x="2489" y="6814"/>
                    <a:pt x="2489" y="6814"/>
                    <a:pt x="2488" y="6814"/>
                  </a:cubicBezTo>
                  <a:cubicBezTo>
                    <a:pt x="2480" y="6814"/>
                    <a:pt x="2479" y="6828"/>
                    <a:pt x="2487" y="6829"/>
                  </a:cubicBezTo>
                  <a:cubicBezTo>
                    <a:pt x="2922" y="6903"/>
                    <a:pt x="3359" y="6939"/>
                    <a:pt x="3800" y="6939"/>
                  </a:cubicBezTo>
                  <a:cubicBezTo>
                    <a:pt x="3813" y="6939"/>
                    <a:pt x="3825" y="6939"/>
                    <a:pt x="3838" y="6939"/>
                  </a:cubicBezTo>
                  <a:cubicBezTo>
                    <a:pt x="4247" y="6937"/>
                    <a:pt x="4682" y="6920"/>
                    <a:pt x="5087" y="6837"/>
                  </a:cubicBezTo>
                  <a:cubicBezTo>
                    <a:pt x="5090" y="6869"/>
                    <a:pt x="5092" y="6900"/>
                    <a:pt x="5096" y="6932"/>
                  </a:cubicBezTo>
                  <a:cubicBezTo>
                    <a:pt x="5101" y="6974"/>
                    <a:pt x="5110" y="7017"/>
                    <a:pt x="5118" y="7059"/>
                  </a:cubicBezTo>
                  <a:cubicBezTo>
                    <a:pt x="4909" y="7015"/>
                    <a:pt x="4693" y="6995"/>
                    <a:pt x="4475" y="6995"/>
                  </a:cubicBezTo>
                  <a:cubicBezTo>
                    <a:pt x="3866" y="6995"/>
                    <a:pt x="3240" y="7153"/>
                    <a:pt x="2706" y="7397"/>
                  </a:cubicBezTo>
                  <a:cubicBezTo>
                    <a:pt x="2671" y="7414"/>
                    <a:pt x="2638" y="7429"/>
                    <a:pt x="2605" y="7447"/>
                  </a:cubicBezTo>
                  <a:cubicBezTo>
                    <a:pt x="2206" y="7336"/>
                    <a:pt x="1791" y="7268"/>
                    <a:pt x="1386" y="7179"/>
                  </a:cubicBezTo>
                  <a:cubicBezTo>
                    <a:pt x="1010" y="7096"/>
                    <a:pt x="634" y="7015"/>
                    <a:pt x="257" y="6933"/>
                  </a:cubicBezTo>
                  <a:cubicBezTo>
                    <a:pt x="463" y="6806"/>
                    <a:pt x="673" y="6685"/>
                    <a:pt x="890" y="6578"/>
                  </a:cubicBezTo>
                  <a:cubicBezTo>
                    <a:pt x="1123" y="6462"/>
                    <a:pt x="1364" y="6365"/>
                    <a:pt x="1601" y="6258"/>
                  </a:cubicBezTo>
                  <a:close/>
                  <a:moveTo>
                    <a:pt x="5429" y="7781"/>
                  </a:moveTo>
                  <a:cubicBezTo>
                    <a:pt x="5438" y="7794"/>
                    <a:pt x="5448" y="7806"/>
                    <a:pt x="5457" y="7820"/>
                  </a:cubicBezTo>
                  <a:cubicBezTo>
                    <a:pt x="5363" y="7895"/>
                    <a:pt x="5268" y="7969"/>
                    <a:pt x="5176" y="8044"/>
                  </a:cubicBezTo>
                  <a:cubicBezTo>
                    <a:pt x="5262" y="7962"/>
                    <a:pt x="5348" y="7875"/>
                    <a:pt x="5429" y="7781"/>
                  </a:cubicBezTo>
                  <a:close/>
                  <a:moveTo>
                    <a:pt x="5497" y="7873"/>
                  </a:moveTo>
                  <a:cubicBezTo>
                    <a:pt x="5532" y="7919"/>
                    <a:pt x="5569" y="7964"/>
                    <a:pt x="5607" y="8007"/>
                  </a:cubicBezTo>
                  <a:cubicBezTo>
                    <a:pt x="5470" y="8019"/>
                    <a:pt x="5340" y="8054"/>
                    <a:pt x="5215" y="8105"/>
                  </a:cubicBezTo>
                  <a:cubicBezTo>
                    <a:pt x="5310" y="8028"/>
                    <a:pt x="5403" y="7950"/>
                    <a:pt x="5497" y="7873"/>
                  </a:cubicBezTo>
                  <a:close/>
                  <a:moveTo>
                    <a:pt x="11190" y="6698"/>
                  </a:moveTo>
                  <a:cubicBezTo>
                    <a:pt x="11286" y="6698"/>
                    <a:pt x="11382" y="6702"/>
                    <a:pt x="11479" y="6711"/>
                  </a:cubicBezTo>
                  <a:cubicBezTo>
                    <a:pt x="11752" y="6740"/>
                    <a:pt x="12023" y="6802"/>
                    <a:pt x="12283" y="6888"/>
                  </a:cubicBezTo>
                  <a:cubicBezTo>
                    <a:pt x="12792" y="7055"/>
                    <a:pt x="13264" y="7308"/>
                    <a:pt x="13725" y="7575"/>
                  </a:cubicBezTo>
                  <a:cubicBezTo>
                    <a:pt x="13466" y="7691"/>
                    <a:pt x="13206" y="7806"/>
                    <a:pt x="12946" y="7921"/>
                  </a:cubicBezTo>
                  <a:cubicBezTo>
                    <a:pt x="12817" y="7977"/>
                    <a:pt x="12688" y="8034"/>
                    <a:pt x="12553" y="8072"/>
                  </a:cubicBezTo>
                  <a:cubicBezTo>
                    <a:pt x="12442" y="8103"/>
                    <a:pt x="12328" y="8101"/>
                    <a:pt x="12217" y="8115"/>
                  </a:cubicBezTo>
                  <a:cubicBezTo>
                    <a:pt x="12013" y="7979"/>
                    <a:pt x="11798" y="7858"/>
                    <a:pt x="11573" y="7756"/>
                  </a:cubicBezTo>
                  <a:cubicBezTo>
                    <a:pt x="11044" y="7514"/>
                    <a:pt x="10430" y="7355"/>
                    <a:pt x="9829" y="7355"/>
                  </a:cubicBezTo>
                  <a:cubicBezTo>
                    <a:pt x="9569" y="7355"/>
                    <a:pt x="9311" y="7384"/>
                    <a:pt x="9063" y="7450"/>
                  </a:cubicBezTo>
                  <a:cubicBezTo>
                    <a:pt x="9093" y="7385"/>
                    <a:pt x="9120" y="7318"/>
                    <a:pt x="9141" y="7251"/>
                  </a:cubicBezTo>
                  <a:cubicBezTo>
                    <a:pt x="9147" y="7251"/>
                    <a:pt x="9153" y="7252"/>
                    <a:pt x="9159" y="7252"/>
                  </a:cubicBezTo>
                  <a:cubicBezTo>
                    <a:pt x="9196" y="7252"/>
                    <a:pt x="9232" y="7244"/>
                    <a:pt x="9269" y="7239"/>
                  </a:cubicBezTo>
                  <a:cubicBezTo>
                    <a:pt x="9332" y="7231"/>
                    <a:pt x="9397" y="7224"/>
                    <a:pt x="9461" y="7216"/>
                  </a:cubicBezTo>
                  <a:cubicBezTo>
                    <a:pt x="9585" y="7203"/>
                    <a:pt x="9711" y="7193"/>
                    <a:pt x="9836" y="7185"/>
                  </a:cubicBezTo>
                  <a:cubicBezTo>
                    <a:pt x="10054" y="7171"/>
                    <a:pt x="10270" y="7159"/>
                    <a:pt x="10488" y="7159"/>
                  </a:cubicBezTo>
                  <a:cubicBezTo>
                    <a:pt x="10521" y="7159"/>
                    <a:pt x="10554" y="7160"/>
                    <a:pt x="10587" y="7160"/>
                  </a:cubicBezTo>
                  <a:cubicBezTo>
                    <a:pt x="10617" y="7160"/>
                    <a:pt x="10618" y="7114"/>
                    <a:pt x="10588" y="7112"/>
                  </a:cubicBezTo>
                  <a:cubicBezTo>
                    <a:pt x="10424" y="7103"/>
                    <a:pt x="10261" y="7096"/>
                    <a:pt x="10097" y="7096"/>
                  </a:cubicBezTo>
                  <a:cubicBezTo>
                    <a:pt x="10006" y="7096"/>
                    <a:pt x="9915" y="7098"/>
                    <a:pt x="9825" y="7103"/>
                  </a:cubicBezTo>
                  <a:cubicBezTo>
                    <a:pt x="9701" y="7108"/>
                    <a:pt x="9577" y="7117"/>
                    <a:pt x="9451" y="7129"/>
                  </a:cubicBezTo>
                  <a:cubicBezTo>
                    <a:pt x="9397" y="7134"/>
                    <a:pt x="9342" y="7140"/>
                    <a:pt x="9287" y="7148"/>
                  </a:cubicBezTo>
                  <a:cubicBezTo>
                    <a:pt x="9248" y="7152"/>
                    <a:pt x="9207" y="7154"/>
                    <a:pt x="9170" y="7162"/>
                  </a:cubicBezTo>
                  <a:cubicBezTo>
                    <a:pt x="9208" y="7031"/>
                    <a:pt x="9234" y="6896"/>
                    <a:pt x="9244" y="6758"/>
                  </a:cubicBezTo>
                  <a:cubicBezTo>
                    <a:pt x="9480" y="6818"/>
                    <a:pt x="9712" y="6845"/>
                    <a:pt x="9941" y="6845"/>
                  </a:cubicBezTo>
                  <a:cubicBezTo>
                    <a:pt x="10255" y="6845"/>
                    <a:pt x="10562" y="6794"/>
                    <a:pt x="10863" y="6709"/>
                  </a:cubicBezTo>
                  <a:cubicBezTo>
                    <a:pt x="10972" y="6703"/>
                    <a:pt x="11081" y="6698"/>
                    <a:pt x="11190" y="6698"/>
                  </a:cubicBezTo>
                  <a:close/>
                  <a:moveTo>
                    <a:pt x="8643" y="8065"/>
                  </a:moveTo>
                  <a:cubicBezTo>
                    <a:pt x="8798" y="8191"/>
                    <a:pt x="8986" y="8291"/>
                    <a:pt x="9149" y="8398"/>
                  </a:cubicBezTo>
                  <a:cubicBezTo>
                    <a:pt x="9176" y="8415"/>
                    <a:pt x="9203" y="8433"/>
                    <a:pt x="9230" y="8451"/>
                  </a:cubicBezTo>
                  <a:cubicBezTo>
                    <a:pt x="9011" y="8342"/>
                    <a:pt x="8786" y="8242"/>
                    <a:pt x="8557" y="8152"/>
                  </a:cubicBezTo>
                  <a:cubicBezTo>
                    <a:pt x="8587" y="8124"/>
                    <a:pt x="8616" y="8095"/>
                    <a:pt x="8643" y="8065"/>
                  </a:cubicBezTo>
                  <a:close/>
                  <a:moveTo>
                    <a:pt x="7096" y="4607"/>
                  </a:moveTo>
                  <a:cubicBezTo>
                    <a:pt x="7218" y="4607"/>
                    <a:pt x="7337" y="4622"/>
                    <a:pt x="7457" y="4643"/>
                  </a:cubicBezTo>
                  <a:cubicBezTo>
                    <a:pt x="7464" y="4658"/>
                    <a:pt x="7478" y="4671"/>
                    <a:pt x="7500" y="4676"/>
                  </a:cubicBezTo>
                  <a:cubicBezTo>
                    <a:pt x="7712" y="4724"/>
                    <a:pt x="7912" y="4808"/>
                    <a:pt x="8096" y="4920"/>
                  </a:cubicBezTo>
                  <a:cubicBezTo>
                    <a:pt x="8103" y="4948"/>
                    <a:pt x="8131" y="4971"/>
                    <a:pt x="8160" y="4971"/>
                  </a:cubicBezTo>
                  <a:cubicBezTo>
                    <a:pt x="8164" y="4971"/>
                    <a:pt x="8169" y="4970"/>
                    <a:pt x="8173" y="4969"/>
                  </a:cubicBezTo>
                  <a:cubicBezTo>
                    <a:pt x="8203" y="4989"/>
                    <a:pt x="8232" y="5011"/>
                    <a:pt x="8259" y="5034"/>
                  </a:cubicBezTo>
                  <a:cubicBezTo>
                    <a:pt x="8254" y="5058"/>
                    <a:pt x="8277" y="5078"/>
                    <a:pt x="8301" y="5078"/>
                  </a:cubicBezTo>
                  <a:cubicBezTo>
                    <a:pt x="8306" y="5078"/>
                    <a:pt x="8311" y="5077"/>
                    <a:pt x="8316" y="5075"/>
                  </a:cubicBezTo>
                  <a:cubicBezTo>
                    <a:pt x="8694" y="5377"/>
                    <a:pt x="8967" y="5807"/>
                    <a:pt x="9062" y="6288"/>
                  </a:cubicBezTo>
                  <a:cubicBezTo>
                    <a:pt x="9181" y="6889"/>
                    <a:pt x="8968" y="7495"/>
                    <a:pt x="8562" y="7933"/>
                  </a:cubicBezTo>
                  <a:cubicBezTo>
                    <a:pt x="8560" y="7932"/>
                    <a:pt x="8557" y="7931"/>
                    <a:pt x="8555" y="7929"/>
                  </a:cubicBezTo>
                  <a:cubicBezTo>
                    <a:pt x="8553" y="7928"/>
                    <a:pt x="8550" y="7928"/>
                    <a:pt x="8548" y="7928"/>
                  </a:cubicBezTo>
                  <a:cubicBezTo>
                    <a:pt x="8532" y="7928"/>
                    <a:pt x="8520" y="7953"/>
                    <a:pt x="8532" y="7966"/>
                  </a:cubicBezTo>
                  <a:cubicBezTo>
                    <a:pt x="8411" y="8090"/>
                    <a:pt x="8275" y="8202"/>
                    <a:pt x="8126" y="8293"/>
                  </a:cubicBezTo>
                  <a:cubicBezTo>
                    <a:pt x="7824" y="8478"/>
                    <a:pt x="7493" y="8568"/>
                    <a:pt x="7163" y="8568"/>
                  </a:cubicBezTo>
                  <a:cubicBezTo>
                    <a:pt x="6753" y="8568"/>
                    <a:pt x="6345" y="8430"/>
                    <a:pt x="5998" y="8165"/>
                  </a:cubicBezTo>
                  <a:cubicBezTo>
                    <a:pt x="5422" y="7726"/>
                    <a:pt x="5159" y="7042"/>
                    <a:pt x="5258" y="6356"/>
                  </a:cubicBezTo>
                  <a:cubicBezTo>
                    <a:pt x="5273" y="6337"/>
                    <a:pt x="5277" y="6310"/>
                    <a:pt x="5268" y="6289"/>
                  </a:cubicBezTo>
                  <a:cubicBezTo>
                    <a:pt x="5289" y="6169"/>
                    <a:pt x="5319" y="6050"/>
                    <a:pt x="5363" y="5933"/>
                  </a:cubicBezTo>
                  <a:cubicBezTo>
                    <a:pt x="5535" y="5466"/>
                    <a:pt x="5864" y="5067"/>
                    <a:pt x="6302" y="4825"/>
                  </a:cubicBezTo>
                  <a:cubicBezTo>
                    <a:pt x="6498" y="4717"/>
                    <a:pt x="6710" y="4642"/>
                    <a:pt x="6934" y="4616"/>
                  </a:cubicBezTo>
                  <a:cubicBezTo>
                    <a:pt x="6988" y="4610"/>
                    <a:pt x="7042" y="4607"/>
                    <a:pt x="7096" y="4607"/>
                  </a:cubicBezTo>
                  <a:close/>
                  <a:moveTo>
                    <a:pt x="4526" y="7148"/>
                  </a:moveTo>
                  <a:cubicBezTo>
                    <a:pt x="4732" y="7148"/>
                    <a:pt x="4938" y="7159"/>
                    <a:pt x="5146" y="7173"/>
                  </a:cubicBezTo>
                  <a:cubicBezTo>
                    <a:pt x="5180" y="7298"/>
                    <a:pt x="5227" y="7419"/>
                    <a:pt x="5284" y="7535"/>
                  </a:cubicBezTo>
                  <a:cubicBezTo>
                    <a:pt x="5121" y="7619"/>
                    <a:pt x="4964" y="7713"/>
                    <a:pt x="4795" y="7790"/>
                  </a:cubicBezTo>
                  <a:cubicBezTo>
                    <a:pt x="4589" y="7883"/>
                    <a:pt x="4376" y="7962"/>
                    <a:pt x="4159" y="8030"/>
                  </a:cubicBezTo>
                  <a:cubicBezTo>
                    <a:pt x="3747" y="8161"/>
                    <a:pt x="3325" y="8258"/>
                    <a:pt x="2904" y="8360"/>
                  </a:cubicBezTo>
                  <a:cubicBezTo>
                    <a:pt x="2892" y="8363"/>
                    <a:pt x="2895" y="8381"/>
                    <a:pt x="2906" y="8381"/>
                  </a:cubicBezTo>
                  <a:cubicBezTo>
                    <a:pt x="2907" y="8381"/>
                    <a:pt x="2908" y="8381"/>
                    <a:pt x="2908" y="8381"/>
                  </a:cubicBezTo>
                  <a:cubicBezTo>
                    <a:pt x="3352" y="8298"/>
                    <a:pt x="3793" y="8209"/>
                    <a:pt x="4224" y="8072"/>
                  </a:cubicBezTo>
                  <a:cubicBezTo>
                    <a:pt x="4422" y="8010"/>
                    <a:pt x="4618" y="7938"/>
                    <a:pt x="4809" y="7854"/>
                  </a:cubicBezTo>
                  <a:cubicBezTo>
                    <a:pt x="4981" y="7778"/>
                    <a:pt x="5157" y="7694"/>
                    <a:pt x="5309" y="7583"/>
                  </a:cubicBezTo>
                  <a:cubicBezTo>
                    <a:pt x="5324" y="7610"/>
                    <a:pt x="5337" y="7636"/>
                    <a:pt x="5354" y="7663"/>
                  </a:cubicBezTo>
                  <a:cubicBezTo>
                    <a:pt x="5351" y="7665"/>
                    <a:pt x="5348" y="7666"/>
                    <a:pt x="5345" y="7670"/>
                  </a:cubicBezTo>
                  <a:cubicBezTo>
                    <a:pt x="4195" y="8971"/>
                    <a:pt x="2385" y="9079"/>
                    <a:pt x="763" y="9107"/>
                  </a:cubicBezTo>
                  <a:cubicBezTo>
                    <a:pt x="1326" y="8523"/>
                    <a:pt x="1921" y="7950"/>
                    <a:pt x="2655" y="7585"/>
                  </a:cubicBezTo>
                  <a:cubicBezTo>
                    <a:pt x="2657" y="7585"/>
                    <a:pt x="2659" y="7585"/>
                    <a:pt x="2662" y="7585"/>
                  </a:cubicBezTo>
                  <a:cubicBezTo>
                    <a:pt x="2681" y="7585"/>
                    <a:pt x="2696" y="7574"/>
                    <a:pt x="2705" y="7559"/>
                  </a:cubicBezTo>
                  <a:cubicBezTo>
                    <a:pt x="2709" y="7557"/>
                    <a:pt x="2713" y="7553"/>
                    <a:pt x="2718" y="7551"/>
                  </a:cubicBezTo>
                  <a:cubicBezTo>
                    <a:pt x="3098" y="7371"/>
                    <a:pt x="3505" y="7250"/>
                    <a:pt x="3919" y="7188"/>
                  </a:cubicBezTo>
                  <a:cubicBezTo>
                    <a:pt x="4122" y="7158"/>
                    <a:pt x="4324" y="7148"/>
                    <a:pt x="4526" y="7148"/>
                  </a:cubicBezTo>
                  <a:close/>
                  <a:moveTo>
                    <a:pt x="9749" y="7482"/>
                  </a:moveTo>
                  <a:cubicBezTo>
                    <a:pt x="9946" y="7482"/>
                    <a:pt x="10143" y="7494"/>
                    <a:pt x="10341" y="7524"/>
                  </a:cubicBezTo>
                  <a:cubicBezTo>
                    <a:pt x="10761" y="7587"/>
                    <a:pt x="11174" y="7715"/>
                    <a:pt x="11556" y="7898"/>
                  </a:cubicBezTo>
                  <a:cubicBezTo>
                    <a:pt x="12270" y="8237"/>
                    <a:pt x="12880" y="8755"/>
                    <a:pt x="13380" y="9365"/>
                  </a:cubicBezTo>
                  <a:cubicBezTo>
                    <a:pt x="13277" y="9366"/>
                    <a:pt x="13174" y="9366"/>
                    <a:pt x="13070" y="9366"/>
                  </a:cubicBezTo>
                  <a:cubicBezTo>
                    <a:pt x="12372" y="9366"/>
                    <a:pt x="11668" y="9334"/>
                    <a:pt x="11002" y="9118"/>
                  </a:cubicBezTo>
                  <a:cubicBezTo>
                    <a:pt x="10204" y="8860"/>
                    <a:pt x="9561" y="8314"/>
                    <a:pt x="8937" y="7773"/>
                  </a:cubicBezTo>
                  <a:cubicBezTo>
                    <a:pt x="8922" y="7761"/>
                    <a:pt x="8907" y="7757"/>
                    <a:pt x="8892" y="7756"/>
                  </a:cubicBezTo>
                  <a:cubicBezTo>
                    <a:pt x="8898" y="7746"/>
                    <a:pt x="8904" y="7737"/>
                    <a:pt x="8910" y="7728"/>
                  </a:cubicBezTo>
                  <a:cubicBezTo>
                    <a:pt x="9044" y="7786"/>
                    <a:pt x="9207" y="7807"/>
                    <a:pt x="9344" y="7846"/>
                  </a:cubicBezTo>
                  <a:cubicBezTo>
                    <a:pt x="9517" y="7895"/>
                    <a:pt x="9688" y="7947"/>
                    <a:pt x="9858" y="8001"/>
                  </a:cubicBezTo>
                  <a:cubicBezTo>
                    <a:pt x="10201" y="8109"/>
                    <a:pt x="10542" y="8216"/>
                    <a:pt x="10873" y="8349"/>
                  </a:cubicBezTo>
                  <a:cubicBezTo>
                    <a:pt x="10875" y="8349"/>
                    <a:pt x="10877" y="8350"/>
                    <a:pt x="10879" y="8350"/>
                  </a:cubicBezTo>
                  <a:cubicBezTo>
                    <a:pt x="10896" y="8350"/>
                    <a:pt x="10902" y="8323"/>
                    <a:pt x="10883" y="8315"/>
                  </a:cubicBezTo>
                  <a:cubicBezTo>
                    <a:pt x="10552" y="8176"/>
                    <a:pt x="10224" y="8034"/>
                    <a:pt x="9883" y="7919"/>
                  </a:cubicBezTo>
                  <a:cubicBezTo>
                    <a:pt x="9714" y="7862"/>
                    <a:pt x="9543" y="7809"/>
                    <a:pt x="9370" y="7759"/>
                  </a:cubicBezTo>
                  <a:cubicBezTo>
                    <a:pt x="9245" y="7724"/>
                    <a:pt x="9100" y="7664"/>
                    <a:pt x="8962" y="7645"/>
                  </a:cubicBezTo>
                  <a:cubicBezTo>
                    <a:pt x="8987" y="7605"/>
                    <a:pt x="9010" y="7564"/>
                    <a:pt x="9032" y="7522"/>
                  </a:cubicBezTo>
                  <a:cubicBezTo>
                    <a:pt x="9036" y="7524"/>
                    <a:pt x="9040" y="7525"/>
                    <a:pt x="9045" y="7525"/>
                  </a:cubicBezTo>
                  <a:cubicBezTo>
                    <a:pt x="9047" y="7525"/>
                    <a:pt x="9049" y="7525"/>
                    <a:pt x="9051" y="7524"/>
                  </a:cubicBezTo>
                  <a:cubicBezTo>
                    <a:pt x="9285" y="7499"/>
                    <a:pt x="9517" y="7482"/>
                    <a:pt x="9749" y="7482"/>
                  </a:cubicBezTo>
                  <a:close/>
                  <a:moveTo>
                    <a:pt x="4667" y="8436"/>
                  </a:moveTo>
                  <a:lnTo>
                    <a:pt x="4667" y="8436"/>
                  </a:lnTo>
                  <a:cubicBezTo>
                    <a:pt x="4650" y="8451"/>
                    <a:pt x="4630" y="8465"/>
                    <a:pt x="4612" y="8481"/>
                  </a:cubicBezTo>
                  <a:cubicBezTo>
                    <a:pt x="4607" y="8485"/>
                    <a:pt x="4602" y="8488"/>
                    <a:pt x="4597" y="8493"/>
                  </a:cubicBezTo>
                  <a:cubicBezTo>
                    <a:pt x="4506" y="8563"/>
                    <a:pt x="4415" y="8633"/>
                    <a:pt x="4322" y="8702"/>
                  </a:cubicBezTo>
                  <a:cubicBezTo>
                    <a:pt x="3919" y="9001"/>
                    <a:pt x="3502" y="9278"/>
                    <a:pt x="3091" y="9564"/>
                  </a:cubicBezTo>
                  <a:cubicBezTo>
                    <a:pt x="3083" y="9570"/>
                    <a:pt x="3087" y="9582"/>
                    <a:pt x="3094" y="9582"/>
                  </a:cubicBezTo>
                  <a:cubicBezTo>
                    <a:pt x="3096" y="9582"/>
                    <a:pt x="3097" y="9582"/>
                    <a:pt x="3099" y="9581"/>
                  </a:cubicBezTo>
                  <a:cubicBezTo>
                    <a:pt x="3460" y="9373"/>
                    <a:pt x="3813" y="9146"/>
                    <a:pt x="4158" y="8905"/>
                  </a:cubicBezTo>
                  <a:lnTo>
                    <a:pt x="4158" y="8905"/>
                  </a:lnTo>
                  <a:cubicBezTo>
                    <a:pt x="4004" y="9064"/>
                    <a:pt x="3857" y="9232"/>
                    <a:pt x="3718" y="9407"/>
                  </a:cubicBezTo>
                  <a:cubicBezTo>
                    <a:pt x="3524" y="9648"/>
                    <a:pt x="3347" y="9902"/>
                    <a:pt x="3188" y="10166"/>
                  </a:cubicBezTo>
                  <a:cubicBezTo>
                    <a:pt x="3184" y="10166"/>
                    <a:pt x="3179" y="10166"/>
                    <a:pt x="3175" y="10167"/>
                  </a:cubicBezTo>
                  <a:cubicBezTo>
                    <a:pt x="3018" y="10216"/>
                    <a:pt x="2865" y="10278"/>
                    <a:pt x="2705" y="10320"/>
                  </a:cubicBezTo>
                  <a:cubicBezTo>
                    <a:pt x="2541" y="10362"/>
                    <a:pt x="2372" y="10393"/>
                    <a:pt x="2203" y="10409"/>
                  </a:cubicBezTo>
                  <a:cubicBezTo>
                    <a:pt x="2106" y="10418"/>
                    <a:pt x="2008" y="10423"/>
                    <a:pt x="1911" y="10423"/>
                  </a:cubicBezTo>
                  <a:cubicBezTo>
                    <a:pt x="1703" y="10423"/>
                    <a:pt x="1495" y="10403"/>
                    <a:pt x="1291" y="10364"/>
                  </a:cubicBezTo>
                  <a:cubicBezTo>
                    <a:pt x="1443" y="10131"/>
                    <a:pt x="1614" y="9913"/>
                    <a:pt x="1813" y="9715"/>
                  </a:cubicBezTo>
                  <a:cubicBezTo>
                    <a:pt x="1917" y="9611"/>
                    <a:pt x="2028" y="9514"/>
                    <a:pt x="2142" y="9421"/>
                  </a:cubicBezTo>
                  <a:cubicBezTo>
                    <a:pt x="2261" y="9324"/>
                    <a:pt x="2395" y="9243"/>
                    <a:pt x="2511" y="9143"/>
                  </a:cubicBezTo>
                  <a:cubicBezTo>
                    <a:pt x="3281" y="9041"/>
                    <a:pt x="4031" y="8842"/>
                    <a:pt x="4667" y="8436"/>
                  </a:cubicBezTo>
                  <a:close/>
                  <a:moveTo>
                    <a:pt x="8823" y="7856"/>
                  </a:moveTo>
                  <a:cubicBezTo>
                    <a:pt x="8827" y="7861"/>
                    <a:pt x="8830" y="7864"/>
                    <a:pt x="8833" y="7869"/>
                  </a:cubicBezTo>
                  <a:cubicBezTo>
                    <a:pt x="9463" y="8416"/>
                    <a:pt x="10112" y="8968"/>
                    <a:pt x="10914" y="9239"/>
                  </a:cubicBezTo>
                  <a:cubicBezTo>
                    <a:pt x="11278" y="9362"/>
                    <a:pt x="11655" y="9430"/>
                    <a:pt x="12035" y="9468"/>
                  </a:cubicBezTo>
                  <a:cubicBezTo>
                    <a:pt x="12031" y="9479"/>
                    <a:pt x="12031" y="9493"/>
                    <a:pt x="12040" y="9507"/>
                  </a:cubicBezTo>
                  <a:cubicBezTo>
                    <a:pt x="12123" y="9625"/>
                    <a:pt x="12250" y="9721"/>
                    <a:pt x="12351" y="9822"/>
                  </a:cubicBezTo>
                  <a:cubicBezTo>
                    <a:pt x="12462" y="9932"/>
                    <a:pt x="12568" y="10046"/>
                    <a:pt x="12673" y="10161"/>
                  </a:cubicBezTo>
                  <a:cubicBezTo>
                    <a:pt x="12859" y="10365"/>
                    <a:pt x="13034" y="10577"/>
                    <a:pt x="13201" y="10796"/>
                  </a:cubicBezTo>
                  <a:cubicBezTo>
                    <a:pt x="13006" y="10823"/>
                    <a:pt x="12809" y="10837"/>
                    <a:pt x="12611" y="10837"/>
                  </a:cubicBezTo>
                  <a:cubicBezTo>
                    <a:pt x="12497" y="10837"/>
                    <a:pt x="12383" y="10832"/>
                    <a:pt x="12269" y="10822"/>
                  </a:cubicBezTo>
                  <a:cubicBezTo>
                    <a:pt x="12096" y="10809"/>
                    <a:pt x="11925" y="10785"/>
                    <a:pt x="11754" y="10750"/>
                  </a:cubicBezTo>
                  <a:cubicBezTo>
                    <a:pt x="11596" y="10720"/>
                    <a:pt x="11440" y="10669"/>
                    <a:pt x="11282" y="10639"/>
                  </a:cubicBezTo>
                  <a:cubicBezTo>
                    <a:pt x="11222" y="10499"/>
                    <a:pt x="11157" y="10361"/>
                    <a:pt x="11086" y="10227"/>
                  </a:cubicBezTo>
                  <a:cubicBezTo>
                    <a:pt x="10840" y="9757"/>
                    <a:pt x="10520" y="9349"/>
                    <a:pt x="10121" y="9015"/>
                  </a:cubicBezTo>
                  <a:lnTo>
                    <a:pt x="10121" y="9015"/>
                  </a:lnTo>
                  <a:cubicBezTo>
                    <a:pt x="10444" y="9212"/>
                    <a:pt x="10771" y="9402"/>
                    <a:pt x="11104" y="9585"/>
                  </a:cubicBezTo>
                  <a:cubicBezTo>
                    <a:pt x="11106" y="9586"/>
                    <a:pt x="11107" y="9586"/>
                    <a:pt x="11108" y="9586"/>
                  </a:cubicBezTo>
                  <a:cubicBezTo>
                    <a:pt x="11115" y="9586"/>
                    <a:pt x="11119" y="9577"/>
                    <a:pt x="11112" y="9571"/>
                  </a:cubicBezTo>
                  <a:cubicBezTo>
                    <a:pt x="10681" y="9293"/>
                    <a:pt x="10249" y="9015"/>
                    <a:pt x="9817" y="8738"/>
                  </a:cubicBezTo>
                  <a:cubicBezTo>
                    <a:pt x="9607" y="8602"/>
                    <a:pt x="9399" y="8467"/>
                    <a:pt x="9191" y="8331"/>
                  </a:cubicBezTo>
                  <a:cubicBezTo>
                    <a:pt x="9032" y="8228"/>
                    <a:pt x="8871" y="8098"/>
                    <a:pt x="8703" y="8003"/>
                  </a:cubicBezTo>
                  <a:cubicBezTo>
                    <a:pt x="8745" y="7955"/>
                    <a:pt x="8786" y="7906"/>
                    <a:pt x="8823" y="7856"/>
                  </a:cubicBezTo>
                  <a:close/>
                  <a:moveTo>
                    <a:pt x="5662" y="8065"/>
                  </a:moveTo>
                  <a:cubicBezTo>
                    <a:pt x="5683" y="8085"/>
                    <a:pt x="5702" y="8105"/>
                    <a:pt x="5724" y="8126"/>
                  </a:cubicBezTo>
                  <a:cubicBezTo>
                    <a:pt x="5705" y="8149"/>
                    <a:pt x="5688" y="8175"/>
                    <a:pt x="5669" y="8200"/>
                  </a:cubicBezTo>
                  <a:cubicBezTo>
                    <a:pt x="5665" y="8186"/>
                    <a:pt x="5649" y="8173"/>
                    <a:pt x="5633" y="8173"/>
                  </a:cubicBezTo>
                  <a:cubicBezTo>
                    <a:pt x="5626" y="8173"/>
                    <a:pt x="5618" y="8175"/>
                    <a:pt x="5612" y="8181"/>
                  </a:cubicBezTo>
                  <a:cubicBezTo>
                    <a:pt x="5013" y="8669"/>
                    <a:pt x="4510" y="9260"/>
                    <a:pt x="4133" y="9936"/>
                  </a:cubicBezTo>
                  <a:cubicBezTo>
                    <a:pt x="4128" y="9945"/>
                    <a:pt x="4136" y="9954"/>
                    <a:pt x="4144" y="9954"/>
                  </a:cubicBezTo>
                  <a:cubicBezTo>
                    <a:pt x="4148" y="9954"/>
                    <a:pt x="4151" y="9952"/>
                    <a:pt x="4154" y="9948"/>
                  </a:cubicBezTo>
                  <a:cubicBezTo>
                    <a:pt x="4549" y="9307"/>
                    <a:pt x="5047" y="8733"/>
                    <a:pt x="5630" y="8256"/>
                  </a:cubicBezTo>
                  <a:lnTo>
                    <a:pt x="5630" y="8256"/>
                  </a:lnTo>
                  <a:cubicBezTo>
                    <a:pt x="5451" y="8535"/>
                    <a:pt x="5364" y="8861"/>
                    <a:pt x="5257" y="9176"/>
                  </a:cubicBezTo>
                  <a:cubicBezTo>
                    <a:pt x="5119" y="9584"/>
                    <a:pt x="4900" y="9926"/>
                    <a:pt x="4592" y="10226"/>
                  </a:cubicBezTo>
                  <a:cubicBezTo>
                    <a:pt x="4302" y="10508"/>
                    <a:pt x="3970" y="10741"/>
                    <a:pt x="3639" y="10970"/>
                  </a:cubicBezTo>
                  <a:cubicBezTo>
                    <a:pt x="3307" y="11198"/>
                    <a:pt x="2975" y="11426"/>
                    <a:pt x="2644" y="11653"/>
                  </a:cubicBezTo>
                  <a:cubicBezTo>
                    <a:pt x="2899" y="10902"/>
                    <a:pt x="3277" y="10196"/>
                    <a:pt x="3763" y="9567"/>
                  </a:cubicBezTo>
                  <a:cubicBezTo>
                    <a:pt x="4021" y="9235"/>
                    <a:pt x="4309" y="8920"/>
                    <a:pt x="4626" y="8642"/>
                  </a:cubicBezTo>
                  <a:cubicBezTo>
                    <a:pt x="4920" y="8384"/>
                    <a:pt x="5249" y="8177"/>
                    <a:pt x="5635" y="8090"/>
                  </a:cubicBezTo>
                  <a:cubicBezTo>
                    <a:pt x="5649" y="8088"/>
                    <a:pt x="5658" y="8076"/>
                    <a:pt x="5662" y="8065"/>
                  </a:cubicBezTo>
                  <a:close/>
                  <a:moveTo>
                    <a:pt x="8462" y="8235"/>
                  </a:moveTo>
                  <a:cubicBezTo>
                    <a:pt x="8468" y="8253"/>
                    <a:pt x="8482" y="8268"/>
                    <a:pt x="8504" y="8278"/>
                  </a:cubicBezTo>
                  <a:cubicBezTo>
                    <a:pt x="9364" y="8629"/>
                    <a:pt x="10176" y="9073"/>
                    <a:pt x="10709" y="9863"/>
                  </a:cubicBezTo>
                  <a:cubicBezTo>
                    <a:pt x="11154" y="10525"/>
                    <a:pt x="11398" y="11295"/>
                    <a:pt x="11625" y="12056"/>
                  </a:cubicBezTo>
                  <a:cubicBezTo>
                    <a:pt x="10965" y="11855"/>
                    <a:pt x="10298" y="11639"/>
                    <a:pt x="9715" y="11261"/>
                  </a:cubicBezTo>
                  <a:cubicBezTo>
                    <a:pt x="9091" y="10856"/>
                    <a:pt x="8672" y="10267"/>
                    <a:pt x="8425" y="9571"/>
                  </a:cubicBezTo>
                  <a:cubicBezTo>
                    <a:pt x="8296" y="9209"/>
                    <a:pt x="8220" y="8836"/>
                    <a:pt x="8137" y="8461"/>
                  </a:cubicBezTo>
                  <a:cubicBezTo>
                    <a:pt x="8157" y="8451"/>
                    <a:pt x="8174" y="8437"/>
                    <a:pt x="8194" y="8425"/>
                  </a:cubicBezTo>
                  <a:cubicBezTo>
                    <a:pt x="8656" y="8872"/>
                    <a:pt x="9130" y="9305"/>
                    <a:pt x="9596" y="9747"/>
                  </a:cubicBezTo>
                  <a:cubicBezTo>
                    <a:pt x="9599" y="9749"/>
                    <a:pt x="9602" y="9750"/>
                    <a:pt x="9605" y="9750"/>
                  </a:cubicBezTo>
                  <a:cubicBezTo>
                    <a:pt x="9615" y="9750"/>
                    <a:pt x="9625" y="9738"/>
                    <a:pt x="9615" y="9729"/>
                  </a:cubicBezTo>
                  <a:cubicBezTo>
                    <a:pt x="9163" y="9281"/>
                    <a:pt x="8719" y="8825"/>
                    <a:pt x="8261" y="8383"/>
                  </a:cubicBezTo>
                  <a:cubicBezTo>
                    <a:pt x="8331" y="8337"/>
                    <a:pt x="8399" y="8288"/>
                    <a:pt x="8462" y="8235"/>
                  </a:cubicBezTo>
                  <a:close/>
                  <a:moveTo>
                    <a:pt x="5819" y="8210"/>
                  </a:moveTo>
                  <a:cubicBezTo>
                    <a:pt x="5859" y="8244"/>
                    <a:pt x="5900" y="8276"/>
                    <a:pt x="5942" y="8308"/>
                  </a:cubicBezTo>
                  <a:cubicBezTo>
                    <a:pt x="5934" y="8308"/>
                    <a:pt x="5926" y="8312"/>
                    <a:pt x="5920" y="8322"/>
                  </a:cubicBezTo>
                  <a:cubicBezTo>
                    <a:pt x="5493" y="9126"/>
                    <a:pt x="5097" y="9950"/>
                    <a:pt x="4697" y="10767"/>
                  </a:cubicBezTo>
                  <a:cubicBezTo>
                    <a:pt x="4692" y="10776"/>
                    <a:pt x="4700" y="10784"/>
                    <a:pt x="4708" y="10784"/>
                  </a:cubicBezTo>
                  <a:cubicBezTo>
                    <a:pt x="4711" y="10784"/>
                    <a:pt x="4714" y="10783"/>
                    <a:pt x="4715" y="10780"/>
                  </a:cubicBezTo>
                  <a:cubicBezTo>
                    <a:pt x="5142" y="9976"/>
                    <a:pt x="5576" y="9174"/>
                    <a:pt x="5976" y="8357"/>
                  </a:cubicBezTo>
                  <a:cubicBezTo>
                    <a:pt x="5979" y="8349"/>
                    <a:pt x="5980" y="8340"/>
                    <a:pt x="5977" y="8332"/>
                  </a:cubicBezTo>
                  <a:lnTo>
                    <a:pt x="5977" y="8332"/>
                  </a:lnTo>
                  <a:cubicBezTo>
                    <a:pt x="6048" y="8383"/>
                    <a:pt x="6122" y="8430"/>
                    <a:pt x="6198" y="8471"/>
                  </a:cubicBezTo>
                  <a:cubicBezTo>
                    <a:pt x="5553" y="9039"/>
                    <a:pt x="5170" y="9899"/>
                    <a:pt x="4987" y="10722"/>
                  </a:cubicBezTo>
                  <a:cubicBezTo>
                    <a:pt x="4912" y="11066"/>
                    <a:pt x="4867" y="11412"/>
                    <a:pt x="4847" y="11760"/>
                  </a:cubicBezTo>
                  <a:cubicBezTo>
                    <a:pt x="4842" y="11763"/>
                    <a:pt x="4836" y="11766"/>
                    <a:pt x="4831" y="11771"/>
                  </a:cubicBezTo>
                  <a:cubicBezTo>
                    <a:pt x="4676" y="11940"/>
                    <a:pt x="4531" y="12116"/>
                    <a:pt x="4368" y="12281"/>
                  </a:cubicBezTo>
                  <a:cubicBezTo>
                    <a:pt x="4231" y="12419"/>
                    <a:pt x="4089" y="12551"/>
                    <a:pt x="3944" y="12679"/>
                  </a:cubicBezTo>
                  <a:cubicBezTo>
                    <a:pt x="3868" y="12383"/>
                    <a:pt x="3842" y="12078"/>
                    <a:pt x="3869" y="11772"/>
                  </a:cubicBezTo>
                  <a:cubicBezTo>
                    <a:pt x="3900" y="11426"/>
                    <a:pt x="4016" y="11117"/>
                    <a:pt x="4126" y="10791"/>
                  </a:cubicBezTo>
                  <a:cubicBezTo>
                    <a:pt x="4317" y="10651"/>
                    <a:pt x="4500" y="10506"/>
                    <a:pt x="4670" y="10342"/>
                  </a:cubicBezTo>
                  <a:cubicBezTo>
                    <a:pt x="4954" y="10069"/>
                    <a:pt x="5185" y="9753"/>
                    <a:pt x="5328" y="9385"/>
                  </a:cubicBezTo>
                  <a:cubicBezTo>
                    <a:pt x="5482" y="8985"/>
                    <a:pt x="5558" y="8558"/>
                    <a:pt x="5819" y="8210"/>
                  </a:cubicBezTo>
                  <a:close/>
                  <a:moveTo>
                    <a:pt x="8055" y="8505"/>
                  </a:moveTo>
                  <a:cubicBezTo>
                    <a:pt x="8134" y="9191"/>
                    <a:pt x="8336" y="9896"/>
                    <a:pt x="8716" y="10474"/>
                  </a:cubicBezTo>
                  <a:cubicBezTo>
                    <a:pt x="8915" y="10777"/>
                    <a:pt x="9165" y="11028"/>
                    <a:pt x="9446" y="11239"/>
                  </a:cubicBezTo>
                  <a:cubicBezTo>
                    <a:pt x="9699" y="11871"/>
                    <a:pt x="9775" y="12564"/>
                    <a:pt x="9675" y="13236"/>
                  </a:cubicBezTo>
                  <a:cubicBezTo>
                    <a:pt x="9456" y="13123"/>
                    <a:pt x="9249" y="12986"/>
                    <a:pt x="9059" y="12828"/>
                  </a:cubicBezTo>
                  <a:cubicBezTo>
                    <a:pt x="8956" y="12739"/>
                    <a:pt x="8859" y="12645"/>
                    <a:pt x="8766" y="12546"/>
                  </a:cubicBezTo>
                  <a:cubicBezTo>
                    <a:pt x="8700" y="12477"/>
                    <a:pt x="8628" y="12359"/>
                    <a:pt x="8538" y="12317"/>
                  </a:cubicBezTo>
                  <a:cubicBezTo>
                    <a:pt x="8538" y="12313"/>
                    <a:pt x="8538" y="12310"/>
                    <a:pt x="8539" y="12308"/>
                  </a:cubicBezTo>
                  <a:cubicBezTo>
                    <a:pt x="8600" y="11868"/>
                    <a:pt x="8629" y="11425"/>
                    <a:pt x="8552" y="10985"/>
                  </a:cubicBezTo>
                  <a:cubicBezTo>
                    <a:pt x="8406" y="10154"/>
                    <a:pt x="7952" y="9416"/>
                    <a:pt x="7515" y="8710"/>
                  </a:cubicBezTo>
                  <a:cubicBezTo>
                    <a:pt x="7510" y="8702"/>
                    <a:pt x="7503" y="8697"/>
                    <a:pt x="7498" y="8692"/>
                  </a:cubicBezTo>
                  <a:cubicBezTo>
                    <a:pt x="7571" y="8679"/>
                    <a:pt x="7644" y="8662"/>
                    <a:pt x="7716" y="8641"/>
                  </a:cubicBezTo>
                  <a:lnTo>
                    <a:pt x="7716" y="8641"/>
                  </a:lnTo>
                  <a:cubicBezTo>
                    <a:pt x="7714" y="8647"/>
                    <a:pt x="7714" y="8655"/>
                    <a:pt x="7718" y="8664"/>
                  </a:cubicBezTo>
                  <a:cubicBezTo>
                    <a:pt x="8023" y="9439"/>
                    <a:pt x="8405" y="10189"/>
                    <a:pt x="8824" y="10907"/>
                  </a:cubicBezTo>
                  <a:cubicBezTo>
                    <a:pt x="8826" y="10910"/>
                    <a:pt x="8829" y="10911"/>
                    <a:pt x="8831" y="10911"/>
                  </a:cubicBezTo>
                  <a:cubicBezTo>
                    <a:pt x="8837" y="10911"/>
                    <a:pt x="8842" y="10906"/>
                    <a:pt x="8839" y="10900"/>
                  </a:cubicBezTo>
                  <a:cubicBezTo>
                    <a:pt x="8452" y="10158"/>
                    <a:pt x="8109" y="9399"/>
                    <a:pt x="7777" y="8632"/>
                  </a:cubicBezTo>
                  <a:cubicBezTo>
                    <a:pt x="7775" y="8628"/>
                    <a:pt x="7774" y="8625"/>
                    <a:pt x="7770" y="8623"/>
                  </a:cubicBezTo>
                  <a:cubicBezTo>
                    <a:pt x="7805" y="8611"/>
                    <a:pt x="7839" y="8602"/>
                    <a:pt x="7873" y="8589"/>
                  </a:cubicBezTo>
                  <a:cubicBezTo>
                    <a:pt x="7935" y="8565"/>
                    <a:pt x="7996" y="8535"/>
                    <a:pt x="8055" y="8505"/>
                  </a:cubicBezTo>
                  <a:close/>
                  <a:moveTo>
                    <a:pt x="6292" y="8518"/>
                  </a:moveTo>
                  <a:cubicBezTo>
                    <a:pt x="6406" y="8573"/>
                    <a:pt x="6524" y="8617"/>
                    <a:pt x="6645" y="8650"/>
                  </a:cubicBezTo>
                  <a:cubicBezTo>
                    <a:pt x="6644" y="8651"/>
                    <a:pt x="6644" y="8652"/>
                    <a:pt x="6644" y="8654"/>
                  </a:cubicBezTo>
                  <a:cubicBezTo>
                    <a:pt x="6752" y="9513"/>
                    <a:pt x="6687" y="10370"/>
                    <a:pt x="6397" y="11189"/>
                  </a:cubicBezTo>
                  <a:cubicBezTo>
                    <a:pt x="6108" y="12009"/>
                    <a:pt x="5595" y="12684"/>
                    <a:pt x="5044" y="13340"/>
                  </a:cubicBezTo>
                  <a:cubicBezTo>
                    <a:pt x="4954" y="12485"/>
                    <a:pt x="4939" y="11609"/>
                    <a:pt x="5124" y="10765"/>
                  </a:cubicBezTo>
                  <a:cubicBezTo>
                    <a:pt x="5216" y="10345"/>
                    <a:pt x="5358" y="9933"/>
                    <a:pt x="5554" y="9551"/>
                  </a:cubicBezTo>
                  <a:cubicBezTo>
                    <a:pt x="5750" y="9169"/>
                    <a:pt x="6004" y="8835"/>
                    <a:pt x="6292" y="8518"/>
                  </a:cubicBezTo>
                  <a:close/>
                  <a:moveTo>
                    <a:pt x="7396" y="8706"/>
                  </a:moveTo>
                  <a:lnTo>
                    <a:pt x="7396" y="8706"/>
                  </a:lnTo>
                  <a:cubicBezTo>
                    <a:pt x="7382" y="8724"/>
                    <a:pt x="7378" y="8748"/>
                    <a:pt x="7394" y="8773"/>
                  </a:cubicBezTo>
                  <a:cubicBezTo>
                    <a:pt x="7826" y="9471"/>
                    <a:pt x="8274" y="10196"/>
                    <a:pt x="8418" y="11018"/>
                  </a:cubicBezTo>
                  <a:cubicBezTo>
                    <a:pt x="8496" y="11461"/>
                    <a:pt x="8456" y="11909"/>
                    <a:pt x="8394" y="12350"/>
                  </a:cubicBezTo>
                  <a:cubicBezTo>
                    <a:pt x="8334" y="12782"/>
                    <a:pt x="8267" y="13213"/>
                    <a:pt x="8201" y="13644"/>
                  </a:cubicBezTo>
                  <a:cubicBezTo>
                    <a:pt x="7364" y="12581"/>
                    <a:pt x="6951" y="11211"/>
                    <a:pt x="7033" y="9860"/>
                  </a:cubicBezTo>
                  <a:cubicBezTo>
                    <a:pt x="7051" y="9537"/>
                    <a:pt x="7106" y="9222"/>
                    <a:pt x="7170" y="8906"/>
                  </a:cubicBezTo>
                  <a:cubicBezTo>
                    <a:pt x="7268" y="9660"/>
                    <a:pt x="7440" y="10397"/>
                    <a:pt x="7680" y="11120"/>
                  </a:cubicBezTo>
                  <a:cubicBezTo>
                    <a:pt x="7683" y="11129"/>
                    <a:pt x="7690" y="11133"/>
                    <a:pt x="7698" y="11133"/>
                  </a:cubicBezTo>
                  <a:cubicBezTo>
                    <a:pt x="7708" y="11133"/>
                    <a:pt x="7719" y="11124"/>
                    <a:pt x="7715" y="11111"/>
                  </a:cubicBezTo>
                  <a:cubicBezTo>
                    <a:pt x="7491" y="10363"/>
                    <a:pt x="7333" y="9591"/>
                    <a:pt x="7239" y="8815"/>
                  </a:cubicBezTo>
                  <a:cubicBezTo>
                    <a:pt x="7237" y="8793"/>
                    <a:pt x="7221" y="8785"/>
                    <a:pt x="7205" y="8785"/>
                  </a:cubicBezTo>
                  <a:cubicBezTo>
                    <a:pt x="7202" y="8785"/>
                    <a:pt x="7199" y="8785"/>
                    <a:pt x="7196" y="8786"/>
                  </a:cubicBezTo>
                  <a:cubicBezTo>
                    <a:pt x="7200" y="8764"/>
                    <a:pt x="7205" y="8742"/>
                    <a:pt x="7209" y="8720"/>
                  </a:cubicBezTo>
                  <a:cubicBezTo>
                    <a:pt x="7272" y="8719"/>
                    <a:pt x="7333" y="8714"/>
                    <a:pt x="7396" y="8706"/>
                  </a:cubicBezTo>
                  <a:close/>
                  <a:moveTo>
                    <a:pt x="6277" y="0"/>
                  </a:moveTo>
                  <a:cubicBezTo>
                    <a:pt x="6257" y="0"/>
                    <a:pt x="6239" y="12"/>
                    <a:pt x="6229" y="35"/>
                  </a:cubicBezTo>
                  <a:cubicBezTo>
                    <a:pt x="6147" y="234"/>
                    <a:pt x="6072" y="435"/>
                    <a:pt x="6005" y="640"/>
                  </a:cubicBezTo>
                  <a:cubicBezTo>
                    <a:pt x="5972" y="742"/>
                    <a:pt x="5939" y="845"/>
                    <a:pt x="5912" y="950"/>
                  </a:cubicBezTo>
                  <a:cubicBezTo>
                    <a:pt x="5901" y="997"/>
                    <a:pt x="5889" y="1044"/>
                    <a:pt x="5880" y="1092"/>
                  </a:cubicBezTo>
                  <a:cubicBezTo>
                    <a:pt x="5686" y="830"/>
                    <a:pt x="5467" y="588"/>
                    <a:pt x="5222" y="371"/>
                  </a:cubicBezTo>
                  <a:cubicBezTo>
                    <a:pt x="5208" y="358"/>
                    <a:pt x="5191" y="352"/>
                    <a:pt x="5176" y="352"/>
                  </a:cubicBezTo>
                  <a:cubicBezTo>
                    <a:pt x="5145" y="352"/>
                    <a:pt x="5117" y="374"/>
                    <a:pt x="5113" y="412"/>
                  </a:cubicBezTo>
                  <a:cubicBezTo>
                    <a:pt x="5071" y="729"/>
                    <a:pt x="5030" y="1047"/>
                    <a:pt x="5009" y="1366"/>
                  </a:cubicBezTo>
                  <a:cubicBezTo>
                    <a:pt x="4903" y="1266"/>
                    <a:pt x="4784" y="1172"/>
                    <a:pt x="4673" y="1082"/>
                  </a:cubicBezTo>
                  <a:cubicBezTo>
                    <a:pt x="4512" y="954"/>
                    <a:pt x="4346" y="833"/>
                    <a:pt x="4176" y="718"/>
                  </a:cubicBezTo>
                  <a:cubicBezTo>
                    <a:pt x="4167" y="712"/>
                    <a:pt x="4157" y="710"/>
                    <a:pt x="4146" y="710"/>
                  </a:cubicBezTo>
                  <a:cubicBezTo>
                    <a:pt x="4121" y="710"/>
                    <a:pt x="4095" y="724"/>
                    <a:pt x="4090" y="749"/>
                  </a:cubicBezTo>
                  <a:cubicBezTo>
                    <a:pt x="4048" y="965"/>
                    <a:pt x="4023" y="1187"/>
                    <a:pt x="4026" y="1407"/>
                  </a:cubicBezTo>
                  <a:cubicBezTo>
                    <a:pt x="4026" y="1511"/>
                    <a:pt x="4033" y="1618"/>
                    <a:pt x="4044" y="1722"/>
                  </a:cubicBezTo>
                  <a:cubicBezTo>
                    <a:pt x="4053" y="1789"/>
                    <a:pt x="4060" y="1860"/>
                    <a:pt x="4076" y="1926"/>
                  </a:cubicBezTo>
                  <a:cubicBezTo>
                    <a:pt x="3858" y="1765"/>
                    <a:pt x="3639" y="1609"/>
                    <a:pt x="3423" y="1458"/>
                  </a:cubicBezTo>
                  <a:cubicBezTo>
                    <a:pt x="3409" y="1448"/>
                    <a:pt x="3396" y="1444"/>
                    <a:pt x="3383" y="1444"/>
                  </a:cubicBezTo>
                  <a:cubicBezTo>
                    <a:pt x="3340" y="1444"/>
                    <a:pt x="3305" y="1492"/>
                    <a:pt x="3311" y="1537"/>
                  </a:cubicBezTo>
                  <a:cubicBezTo>
                    <a:pt x="3378" y="2090"/>
                    <a:pt x="3452" y="2667"/>
                    <a:pt x="3682" y="3178"/>
                  </a:cubicBezTo>
                  <a:cubicBezTo>
                    <a:pt x="3552" y="3111"/>
                    <a:pt x="3404" y="3066"/>
                    <a:pt x="3274" y="3017"/>
                  </a:cubicBezTo>
                  <a:cubicBezTo>
                    <a:pt x="3091" y="2948"/>
                    <a:pt x="2904" y="2886"/>
                    <a:pt x="2716" y="2832"/>
                  </a:cubicBezTo>
                  <a:cubicBezTo>
                    <a:pt x="2333" y="2721"/>
                    <a:pt x="1942" y="2642"/>
                    <a:pt x="1547" y="2590"/>
                  </a:cubicBezTo>
                  <a:cubicBezTo>
                    <a:pt x="1544" y="2590"/>
                    <a:pt x="1542" y="2590"/>
                    <a:pt x="1540" y="2590"/>
                  </a:cubicBezTo>
                  <a:cubicBezTo>
                    <a:pt x="1495" y="2590"/>
                    <a:pt x="1464" y="2649"/>
                    <a:pt x="1487" y="2686"/>
                  </a:cubicBezTo>
                  <a:cubicBezTo>
                    <a:pt x="1629" y="2914"/>
                    <a:pt x="1779" y="3137"/>
                    <a:pt x="1938" y="3352"/>
                  </a:cubicBezTo>
                  <a:cubicBezTo>
                    <a:pt x="2058" y="3514"/>
                    <a:pt x="2185" y="3697"/>
                    <a:pt x="2335" y="3843"/>
                  </a:cubicBezTo>
                  <a:cubicBezTo>
                    <a:pt x="2058" y="3801"/>
                    <a:pt x="1777" y="3778"/>
                    <a:pt x="1496" y="3778"/>
                  </a:cubicBezTo>
                  <a:cubicBezTo>
                    <a:pt x="1348" y="3778"/>
                    <a:pt x="1200" y="3785"/>
                    <a:pt x="1053" y="3797"/>
                  </a:cubicBezTo>
                  <a:cubicBezTo>
                    <a:pt x="994" y="3802"/>
                    <a:pt x="947" y="3873"/>
                    <a:pt x="996" y="3923"/>
                  </a:cubicBezTo>
                  <a:cubicBezTo>
                    <a:pt x="1330" y="4264"/>
                    <a:pt x="1658" y="4609"/>
                    <a:pt x="1996" y="4943"/>
                  </a:cubicBezTo>
                  <a:cubicBezTo>
                    <a:pt x="2023" y="4971"/>
                    <a:pt x="2053" y="4997"/>
                    <a:pt x="2081" y="5024"/>
                  </a:cubicBezTo>
                  <a:cubicBezTo>
                    <a:pt x="1456" y="5065"/>
                    <a:pt x="826" y="5408"/>
                    <a:pt x="365" y="5809"/>
                  </a:cubicBezTo>
                  <a:cubicBezTo>
                    <a:pt x="317" y="5852"/>
                    <a:pt x="356" y="5915"/>
                    <a:pt x="408" y="5924"/>
                  </a:cubicBezTo>
                  <a:cubicBezTo>
                    <a:pt x="758" y="5980"/>
                    <a:pt x="1095" y="6082"/>
                    <a:pt x="1428" y="6196"/>
                  </a:cubicBezTo>
                  <a:cubicBezTo>
                    <a:pt x="940" y="6361"/>
                    <a:pt x="474" y="6631"/>
                    <a:pt x="49" y="6903"/>
                  </a:cubicBezTo>
                  <a:cubicBezTo>
                    <a:pt x="5" y="6932"/>
                    <a:pt x="0" y="7013"/>
                    <a:pt x="62" y="7026"/>
                  </a:cubicBezTo>
                  <a:cubicBezTo>
                    <a:pt x="498" y="7123"/>
                    <a:pt x="935" y="7219"/>
                    <a:pt x="1372" y="7312"/>
                  </a:cubicBezTo>
                  <a:cubicBezTo>
                    <a:pt x="1719" y="7388"/>
                    <a:pt x="2068" y="7477"/>
                    <a:pt x="2418" y="7543"/>
                  </a:cubicBezTo>
                  <a:cubicBezTo>
                    <a:pt x="1698" y="7943"/>
                    <a:pt x="1106" y="8537"/>
                    <a:pt x="541" y="9129"/>
                  </a:cubicBezTo>
                  <a:cubicBezTo>
                    <a:pt x="499" y="9172"/>
                    <a:pt x="521" y="9254"/>
                    <a:pt x="586" y="9254"/>
                  </a:cubicBezTo>
                  <a:cubicBezTo>
                    <a:pt x="587" y="9254"/>
                    <a:pt x="587" y="9254"/>
                    <a:pt x="588" y="9254"/>
                  </a:cubicBezTo>
                  <a:cubicBezTo>
                    <a:pt x="1134" y="9246"/>
                    <a:pt x="1715" y="9231"/>
                    <a:pt x="2285" y="9170"/>
                  </a:cubicBezTo>
                  <a:lnTo>
                    <a:pt x="2285" y="9170"/>
                  </a:lnTo>
                  <a:cubicBezTo>
                    <a:pt x="2216" y="9216"/>
                    <a:pt x="2150" y="9266"/>
                    <a:pt x="2085" y="9314"/>
                  </a:cubicBezTo>
                  <a:cubicBezTo>
                    <a:pt x="1956" y="9413"/>
                    <a:pt x="1833" y="9520"/>
                    <a:pt x="1717" y="9635"/>
                  </a:cubicBezTo>
                  <a:cubicBezTo>
                    <a:pt x="1492" y="9858"/>
                    <a:pt x="1296" y="10107"/>
                    <a:pt x="1130" y="10375"/>
                  </a:cubicBezTo>
                  <a:cubicBezTo>
                    <a:pt x="1110" y="10408"/>
                    <a:pt x="1124" y="10462"/>
                    <a:pt x="1166" y="10472"/>
                  </a:cubicBezTo>
                  <a:cubicBezTo>
                    <a:pt x="1406" y="10523"/>
                    <a:pt x="1649" y="10550"/>
                    <a:pt x="1893" y="10550"/>
                  </a:cubicBezTo>
                  <a:cubicBezTo>
                    <a:pt x="2001" y="10550"/>
                    <a:pt x="2108" y="10545"/>
                    <a:pt x="2215" y="10534"/>
                  </a:cubicBezTo>
                  <a:cubicBezTo>
                    <a:pt x="2504" y="10505"/>
                    <a:pt x="2818" y="10450"/>
                    <a:pt x="3091" y="10330"/>
                  </a:cubicBezTo>
                  <a:lnTo>
                    <a:pt x="3091" y="10330"/>
                  </a:lnTo>
                  <a:cubicBezTo>
                    <a:pt x="2824" y="10796"/>
                    <a:pt x="2608" y="11292"/>
                    <a:pt x="2449" y="11805"/>
                  </a:cubicBezTo>
                  <a:cubicBezTo>
                    <a:pt x="2437" y="11847"/>
                    <a:pt x="2474" y="11896"/>
                    <a:pt x="2516" y="11896"/>
                  </a:cubicBezTo>
                  <a:cubicBezTo>
                    <a:pt x="2526" y="11896"/>
                    <a:pt x="2537" y="11893"/>
                    <a:pt x="2547" y="11886"/>
                  </a:cubicBezTo>
                  <a:cubicBezTo>
                    <a:pt x="2938" y="11618"/>
                    <a:pt x="3330" y="11349"/>
                    <a:pt x="3721" y="11079"/>
                  </a:cubicBezTo>
                  <a:cubicBezTo>
                    <a:pt x="3811" y="11019"/>
                    <a:pt x="3900" y="10955"/>
                    <a:pt x="3990" y="10892"/>
                  </a:cubicBezTo>
                  <a:lnTo>
                    <a:pt x="3990" y="10892"/>
                  </a:lnTo>
                  <a:cubicBezTo>
                    <a:pt x="3843" y="11151"/>
                    <a:pt x="3774" y="11461"/>
                    <a:pt x="3744" y="11751"/>
                  </a:cubicBezTo>
                  <a:cubicBezTo>
                    <a:pt x="3705" y="12109"/>
                    <a:pt x="3741" y="12472"/>
                    <a:pt x="3844" y="12816"/>
                  </a:cubicBezTo>
                  <a:cubicBezTo>
                    <a:pt x="3854" y="12848"/>
                    <a:pt x="3880" y="12867"/>
                    <a:pt x="3909" y="12867"/>
                  </a:cubicBezTo>
                  <a:cubicBezTo>
                    <a:pt x="3924" y="12867"/>
                    <a:pt x="3940" y="12862"/>
                    <a:pt x="3954" y="12850"/>
                  </a:cubicBezTo>
                  <a:cubicBezTo>
                    <a:pt x="4274" y="12576"/>
                    <a:pt x="4592" y="12268"/>
                    <a:pt x="4842" y="11923"/>
                  </a:cubicBezTo>
                  <a:lnTo>
                    <a:pt x="4842" y="11923"/>
                  </a:lnTo>
                  <a:cubicBezTo>
                    <a:pt x="4822" y="12461"/>
                    <a:pt x="4856" y="13000"/>
                    <a:pt x="4919" y="13535"/>
                  </a:cubicBezTo>
                  <a:cubicBezTo>
                    <a:pt x="4923" y="13569"/>
                    <a:pt x="4959" y="13591"/>
                    <a:pt x="4993" y="13591"/>
                  </a:cubicBezTo>
                  <a:cubicBezTo>
                    <a:pt x="5011" y="13591"/>
                    <a:pt x="5027" y="13585"/>
                    <a:pt x="5039" y="13572"/>
                  </a:cubicBezTo>
                  <a:cubicBezTo>
                    <a:pt x="5378" y="13170"/>
                    <a:pt x="5709" y="12764"/>
                    <a:pt x="5988" y="12328"/>
                  </a:cubicBezTo>
                  <a:cubicBezTo>
                    <a:pt x="6009" y="12407"/>
                    <a:pt x="6038" y="12485"/>
                    <a:pt x="6071" y="12562"/>
                  </a:cubicBezTo>
                  <a:cubicBezTo>
                    <a:pt x="6121" y="12683"/>
                    <a:pt x="6181" y="12801"/>
                    <a:pt x="6246" y="12912"/>
                  </a:cubicBezTo>
                  <a:cubicBezTo>
                    <a:pt x="6378" y="13138"/>
                    <a:pt x="6534" y="13346"/>
                    <a:pt x="6711" y="13537"/>
                  </a:cubicBezTo>
                  <a:cubicBezTo>
                    <a:pt x="6723" y="13551"/>
                    <a:pt x="6738" y="13557"/>
                    <a:pt x="6753" y="13557"/>
                  </a:cubicBezTo>
                  <a:cubicBezTo>
                    <a:pt x="6778" y="13557"/>
                    <a:pt x="6804" y="13540"/>
                    <a:pt x="6815" y="13513"/>
                  </a:cubicBezTo>
                  <a:cubicBezTo>
                    <a:pt x="6972" y="13127"/>
                    <a:pt x="7126" y="12741"/>
                    <a:pt x="7277" y="12353"/>
                  </a:cubicBezTo>
                  <a:cubicBezTo>
                    <a:pt x="7283" y="12335"/>
                    <a:pt x="7281" y="12322"/>
                    <a:pt x="7274" y="12309"/>
                  </a:cubicBezTo>
                  <a:cubicBezTo>
                    <a:pt x="7264" y="12295"/>
                    <a:pt x="7246" y="12286"/>
                    <a:pt x="7228" y="12286"/>
                  </a:cubicBezTo>
                  <a:cubicBezTo>
                    <a:pt x="7207" y="12286"/>
                    <a:pt x="7185" y="12297"/>
                    <a:pt x="7175" y="12322"/>
                  </a:cubicBezTo>
                  <a:cubicBezTo>
                    <a:pt x="7025" y="12673"/>
                    <a:pt x="6879" y="13027"/>
                    <a:pt x="6735" y="13383"/>
                  </a:cubicBezTo>
                  <a:cubicBezTo>
                    <a:pt x="6590" y="13220"/>
                    <a:pt x="6460" y="13046"/>
                    <a:pt x="6348" y="12858"/>
                  </a:cubicBezTo>
                  <a:cubicBezTo>
                    <a:pt x="6287" y="12755"/>
                    <a:pt x="6230" y="12647"/>
                    <a:pt x="6178" y="12540"/>
                  </a:cubicBezTo>
                  <a:cubicBezTo>
                    <a:pt x="6130" y="12443"/>
                    <a:pt x="6092" y="12342"/>
                    <a:pt x="6039" y="12246"/>
                  </a:cubicBezTo>
                  <a:cubicBezTo>
                    <a:pt x="6237" y="11928"/>
                    <a:pt x="6408" y="11594"/>
                    <a:pt x="6536" y="11230"/>
                  </a:cubicBezTo>
                  <a:cubicBezTo>
                    <a:pt x="6622" y="10986"/>
                    <a:pt x="6689" y="10733"/>
                    <a:pt x="6740" y="10475"/>
                  </a:cubicBezTo>
                  <a:cubicBezTo>
                    <a:pt x="6744" y="10579"/>
                    <a:pt x="6747" y="10685"/>
                    <a:pt x="6747" y="10788"/>
                  </a:cubicBezTo>
                  <a:cubicBezTo>
                    <a:pt x="6748" y="11100"/>
                    <a:pt x="6740" y="11412"/>
                    <a:pt x="6729" y="11723"/>
                  </a:cubicBezTo>
                  <a:cubicBezTo>
                    <a:pt x="6729" y="11732"/>
                    <a:pt x="6735" y="11737"/>
                    <a:pt x="6742" y="11737"/>
                  </a:cubicBezTo>
                  <a:cubicBezTo>
                    <a:pt x="6749" y="11737"/>
                    <a:pt x="6756" y="11733"/>
                    <a:pt x="6757" y="11724"/>
                  </a:cubicBezTo>
                  <a:cubicBezTo>
                    <a:pt x="6814" y="11202"/>
                    <a:pt x="6831" y="10665"/>
                    <a:pt x="6796" y="10138"/>
                  </a:cubicBezTo>
                  <a:cubicBezTo>
                    <a:pt x="6862" y="9653"/>
                    <a:pt x="6863" y="9160"/>
                    <a:pt x="6784" y="8682"/>
                  </a:cubicBezTo>
                  <a:lnTo>
                    <a:pt x="6784" y="8682"/>
                  </a:lnTo>
                  <a:cubicBezTo>
                    <a:pt x="6894" y="8704"/>
                    <a:pt x="7006" y="8717"/>
                    <a:pt x="7116" y="8719"/>
                  </a:cubicBezTo>
                  <a:cubicBezTo>
                    <a:pt x="6886" y="9374"/>
                    <a:pt x="6849" y="10115"/>
                    <a:pt x="6919" y="10798"/>
                  </a:cubicBezTo>
                  <a:cubicBezTo>
                    <a:pt x="6971" y="11314"/>
                    <a:pt x="7093" y="11824"/>
                    <a:pt x="7281" y="12307"/>
                  </a:cubicBezTo>
                  <a:cubicBezTo>
                    <a:pt x="7351" y="12487"/>
                    <a:pt x="7430" y="12662"/>
                    <a:pt x="7517" y="12833"/>
                  </a:cubicBezTo>
                  <a:cubicBezTo>
                    <a:pt x="7704" y="13198"/>
                    <a:pt x="7931" y="13542"/>
                    <a:pt x="8193" y="13857"/>
                  </a:cubicBezTo>
                  <a:cubicBezTo>
                    <a:pt x="8207" y="13873"/>
                    <a:pt x="8223" y="13880"/>
                    <a:pt x="8239" y="13880"/>
                  </a:cubicBezTo>
                  <a:cubicBezTo>
                    <a:pt x="8274" y="13880"/>
                    <a:pt x="8307" y="13848"/>
                    <a:pt x="8313" y="13811"/>
                  </a:cubicBezTo>
                  <a:cubicBezTo>
                    <a:pt x="8384" y="13344"/>
                    <a:pt x="8459" y="12878"/>
                    <a:pt x="8525" y="12411"/>
                  </a:cubicBezTo>
                  <a:cubicBezTo>
                    <a:pt x="8562" y="12489"/>
                    <a:pt x="8639" y="12562"/>
                    <a:pt x="8688" y="12619"/>
                  </a:cubicBezTo>
                  <a:cubicBezTo>
                    <a:pt x="8780" y="12725"/>
                    <a:pt x="8883" y="12824"/>
                    <a:pt x="8988" y="12916"/>
                  </a:cubicBezTo>
                  <a:cubicBezTo>
                    <a:pt x="9202" y="13100"/>
                    <a:pt x="9438" y="13255"/>
                    <a:pt x="9691" y="13380"/>
                  </a:cubicBezTo>
                  <a:cubicBezTo>
                    <a:pt x="9701" y="13385"/>
                    <a:pt x="9713" y="13388"/>
                    <a:pt x="9725" y="13388"/>
                  </a:cubicBezTo>
                  <a:cubicBezTo>
                    <a:pt x="9750" y="13388"/>
                    <a:pt x="9775" y="13375"/>
                    <a:pt x="9781" y="13346"/>
                  </a:cubicBezTo>
                  <a:cubicBezTo>
                    <a:pt x="9899" y="12677"/>
                    <a:pt x="9835" y="11991"/>
                    <a:pt x="9607" y="11354"/>
                  </a:cubicBezTo>
                  <a:lnTo>
                    <a:pt x="9607" y="11354"/>
                  </a:lnTo>
                  <a:cubicBezTo>
                    <a:pt x="9870" y="11530"/>
                    <a:pt x="10154" y="11675"/>
                    <a:pt x="10448" y="11798"/>
                  </a:cubicBezTo>
                  <a:cubicBezTo>
                    <a:pt x="10859" y="11970"/>
                    <a:pt x="11285" y="12101"/>
                    <a:pt x="11710" y="12229"/>
                  </a:cubicBezTo>
                  <a:cubicBezTo>
                    <a:pt x="11717" y="12231"/>
                    <a:pt x="11723" y="12232"/>
                    <a:pt x="11729" y="12232"/>
                  </a:cubicBezTo>
                  <a:cubicBezTo>
                    <a:pt x="11772" y="12232"/>
                    <a:pt x="11814" y="12190"/>
                    <a:pt x="11800" y="12144"/>
                  </a:cubicBezTo>
                  <a:cubicBezTo>
                    <a:pt x="11659" y="11674"/>
                    <a:pt x="11515" y="11200"/>
                    <a:pt x="11327" y="10745"/>
                  </a:cubicBezTo>
                  <a:lnTo>
                    <a:pt x="11327" y="10745"/>
                  </a:lnTo>
                  <a:cubicBezTo>
                    <a:pt x="11455" y="10795"/>
                    <a:pt x="11590" y="10827"/>
                    <a:pt x="11722" y="10856"/>
                  </a:cubicBezTo>
                  <a:cubicBezTo>
                    <a:pt x="11895" y="10896"/>
                    <a:pt x="12071" y="10922"/>
                    <a:pt x="12247" y="10937"/>
                  </a:cubicBezTo>
                  <a:cubicBezTo>
                    <a:pt x="12374" y="10949"/>
                    <a:pt x="12501" y="10955"/>
                    <a:pt x="12628" y="10955"/>
                  </a:cubicBezTo>
                  <a:cubicBezTo>
                    <a:pt x="12862" y="10955"/>
                    <a:pt x="13096" y="10935"/>
                    <a:pt x="13328" y="10900"/>
                  </a:cubicBezTo>
                  <a:cubicBezTo>
                    <a:pt x="13376" y="10892"/>
                    <a:pt x="13382" y="10834"/>
                    <a:pt x="13358" y="10802"/>
                  </a:cubicBezTo>
                  <a:cubicBezTo>
                    <a:pt x="13170" y="10552"/>
                    <a:pt x="12972" y="10310"/>
                    <a:pt x="12762" y="10079"/>
                  </a:cubicBezTo>
                  <a:cubicBezTo>
                    <a:pt x="12662" y="9968"/>
                    <a:pt x="12559" y="9858"/>
                    <a:pt x="12453" y="9752"/>
                  </a:cubicBezTo>
                  <a:cubicBezTo>
                    <a:pt x="12367" y="9664"/>
                    <a:pt x="12276" y="9556"/>
                    <a:pt x="12174" y="9479"/>
                  </a:cubicBezTo>
                  <a:lnTo>
                    <a:pt x="12174" y="9479"/>
                  </a:lnTo>
                  <a:cubicBezTo>
                    <a:pt x="12478" y="9502"/>
                    <a:pt x="12783" y="9509"/>
                    <a:pt x="13088" y="9509"/>
                  </a:cubicBezTo>
                  <a:cubicBezTo>
                    <a:pt x="13234" y="9509"/>
                    <a:pt x="13380" y="9507"/>
                    <a:pt x="13526" y="9506"/>
                  </a:cubicBezTo>
                  <a:cubicBezTo>
                    <a:pt x="13591" y="9505"/>
                    <a:pt x="13618" y="9434"/>
                    <a:pt x="13580" y="9386"/>
                  </a:cubicBezTo>
                  <a:cubicBezTo>
                    <a:pt x="13245" y="8956"/>
                    <a:pt x="12856" y="8568"/>
                    <a:pt x="12416" y="8247"/>
                  </a:cubicBezTo>
                  <a:cubicBezTo>
                    <a:pt x="12591" y="8222"/>
                    <a:pt x="12777" y="8137"/>
                    <a:pt x="12913" y="8079"/>
                  </a:cubicBezTo>
                  <a:cubicBezTo>
                    <a:pt x="13243" y="7936"/>
                    <a:pt x="13571" y="7787"/>
                    <a:pt x="13899" y="7641"/>
                  </a:cubicBezTo>
                  <a:cubicBezTo>
                    <a:pt x="13944" y="7621"/>
                    <a:pt x="13945" y="7551"/>
                    <a:pt x="13904" y="7528"/>
                  </a:cubicBezTo>
                  <a:cubicBezTo>
                    <a:pt x="13616" y="7361"/>
                    <a:pt x="13322" y="7197"/>
                    <a:pt x="13020" y="7052"/>
                  </a:cubicBezTo>
                  <a:cubicBezTo>
                    <a:pt x="13066" y="7028"/>
                    <a:pt x="13111" y="6997"/>
                    <a:pt x="13151" y="6975"/>
                  </a:cubicBezTo>
                  <a:cubicBezTo>
                    <a:pt x="13231" y="6930"/>
                    <a:pt x="13309" y="6883"/>
                    <a:pt x="13386" y="6835"/>
                  </a:cubicBezTo>
                  <a:cubicBezTo>
                    <a:pt x="13537" y="6741"/>
                    <a:pt x="13686" y="6640"/>
                    <a:pt x="13830" y="6534"/>
                  </a:cubicBezTo>
                  <a:cubicBezTo>
                    <a:pt x="13859" y="6512"/>
                    <a:pt x="13850" y="6462"/>
                    <a:pt x="13821" y="6445"/>
                  </a:cubicBezTo>
                  <a:cubicBezTo>
                    <a:pt x="13614" y="6323"/>
                    <a:pt x="13401" y="6209"/>
                    <a:pt x="13182" y="6109"/>
                  </a:cubicBezTo>
                  <a:cubicBezTo>
                    <a:pt x="13075" y="6060"/>
                    <a:pt x="12967" y="6013"/>
                    <a:pt x="12857" y="5970"/>
                  </a:cubicBezTo>
                  <a:cubicBezTo>
                    <a:pt x="12789" y="5942"/>
                    <a:pt x="12718" y="5912"/>
                    <a:pt x="12647" y="5889"/>
                  </a:cubicBezTo>
                  <a:cubicBezTo>
                    <a:pt x="12980" y="5699"/>
                    <a:pt x="13306" y="5507"/>
                    <a:pt x="13626" y="5338"/>
                  </a:cubicBezTo>
                  <a:cubicBezTo>
                    <a:pt x="13677" y="5312"/>
                    <a:pt x="13676" y="5220"/>
                    <a:pt x="13615" y="5209"/>
                  </a:cubicBezTo>
                  <a:cubicBezTo>
                    <a:pt x="13159" y="5119"/>
                    <a:pt x="12697" y="5029"/>
                    <a:pt x="12234" y="4978"/>
                  </a:cubicBezTo>
                  <a:cubicBezTo>
                    <a:pt x="12400" y="4837"/>
                    <a:pt x="12556" y="4684"/>
                    <a:pt x="12715" y="4538"/>
                  </a:cubicBezTo>
                  <a:cubicBezTo>
                    <a:pt x="12909" y="4360"/>
                    <a:pt x="13103" y="4180"/>
                    <a:pt x="13298" y="4003"/>
                  </a:cubicBezTo>
                  <a:cubicBezTo>
                    <a:pt x="13330" y="3974"/>
                    <a:pt x="13320" y="3913"/>
                    <a:pt x="13275" y="3903"/>
                  </a:cubicBezTo>
                  <a:cubicBezTo>
                    <a:pt x="12954" y="3833"/>
                    <a:pt x="12631" y="3776"/>
                    <a:pt x="12305" y="3738"/>
                  </a:cubicBezTo>
                  <a:cubicBezTo>
                    <a:pt x="12067" y="3708"/>
                    <a:pt x="11813" y="3670"/>
                    <a:pt x="11567" y="3670"/>
                  </a:cubicBezTo>
                  <a:cubicBezTo>
                    <a:pt x="11531" y="3670"/>
                    <a:pt x="11495" y="3671"/>
                    <a:pt x="11459" y="3673"/>
                  </a:cubicBezTo>
                  <a:cubicBezTo>
                    <a:pt x="11769" y="3260"/>
                    <a:pt x="12023" y="2807"/>
                    <a:pt x="12274" y="2348"/>
                  </a:cubicBezTo>
                  <a:cubicBezTo>
                    <a:pt x="12295" y="2308"/>
                    <a:pt x="12275" y="2244"/>
                    <a:pt x="12222" y="2244"/>
                  </a:cubicBezTo>
                  <a:cubicBezTo>
                    <a:pt x="12221" y="2244"/>
                    <a:pt x="12220" y="2245"/>
                    <a:pt x="12219" y="2245"/>
                  </a:cubicBezTo>
                  <a:cubicBezTo>
                    <a:pt x="11733" y="2275"/>
                    <a:pt x="11258" y="2396"/>
                    <a:pt x="10816" y="2592"/>
                  </a:cubicBezTo>
                  <a:cubicBezTo>
                    <a:pt x="10853" y="2534"/>
                    <a:pt x="10880" y="2464"/>
                    <a:pt x="10908" y="2408"/>
                  </a:cubicBezTo>
                  <a:cubicBezTo>
                    <a:pt x="10955" y="2311"/>
                    <a:pt x="11003" y="2215"/>
                    <a:pt x="11048" y="2116"/>
                  </a:cubicBezTo>
                  <a:cubicBezTo>
                    <a:pt x="11140" y="1920"/>
                    <a:pt x="11225" y="1721"/>
                    <a:pt x="11304" y="1518"/>
                  </a:cubicBezTo>
                  <a:cubicBezTo>
                    <a:pt x="11322" y="1474"/>
                    <a:pt x="11280" y="1443"/>
                    <a:pt x="11242" y="1443"/>
                  </a:cubicBezTo>
                  <a:cubicBezTo>
                    <a:pt x="11239" y="1443"/>
                    <a:pt x="11237" y="1443"/>
                    <a:pt x="11235" y="1443"/>
                  </a:cubicBezTo>
                  <a:cubicBezTo>
                    <a:pt x="10758" y="1495"/>
                    <a:pt x="10267" y="1639"/>
                    <a:pt x="9858" y="1897"/>
                  </a:cubicBezTo>
                  <a:cubicBezTo>
                    <a:pt x="9981" y="1465"/>
                    <a:pt x="10070" y="1024"/>
                    <a:pt x="10122" y="577"/>
                  </a:cubicBezTo>
                  <a:cubicBezTo>
                    <a:pt x="10126" y="540"/>
                    <a:pt x="10090" y="510"/>
                    <a:pt x="10055" y="510"/>
                  </a:cubicBezTo>
                  <a:cubicBezTo>
                    <a:pt x="10045" y="510"/>
                    <a:pt x="10035" y="512"/>
                    <a:pt x="10026" y="518"/>
                  </a:cubicBezTo>
                  <a:cubicBezTo>
                    <a:pt x="9577" y="788"/>
                    <a:pt x="9179" y="1131"/>
                    <a:pt x="8843" y="1530"/>
                  </a:cubicBezTo>
                  <a:cubicBezTo>
                    <a:pt x="8502" y="1934"/>
                    <a:pt x="8227" y="2392"/>
                    <a:pt x="8033" y="2883"/>
                  </a:cubicBezTo>
                  <a:cubicBezTo>
                    <a:pt x="8095" y="2294"/>
                    <a:pt x="8005" y="1679"/>
                    <a:pt x="7801" y="1111"/>
                  </a:cubicBezTo>
                  <a:cubicBezTo>
                    <a:pt x="7851" y="1055"/>
                    <a:pt x="7894" y="990"/>
                    <a:pt x="7936" y="931"/>
                  </a:cubicBezTo>
                  <a:cubicBezTo>
                    <a:pt x="7997" y="851"/>
                    <a:pt x="8059" y="770"/>
                    <a:pt x="8124" y="691"/>
                  </a:cubicBezTo>
                  <a:cubicBezTo>
                    <a:pt x="8240" y="549"/>
                    <a:pt x="8366" y="414"/>
                    <a:pt x="8498" y="284"/>
                  </a:cubicBezTo>
                  <a:cubicBezTo>
                    <a:pt x="8560" y="473"/>
                    <a:pt x="8616" y="663"/>
                    <a:pt x="8657" y="856"/>
                  </a:cubicBezTo>
                  <a:cubicBezTo>
                    <a:pt x="8681" y="967"/>
                    <a:pt x="8701" y="1078"/>
                    <a:pt x="8718" y="1189"/>
                  </a:cubicBezTo>
                  <a:cubicBezTo>
                    <a:pt x="8727" y="1244"/>
                    <a:pt x="8734" y="1300"/>
                    <a:pt x="8741" y="1357"/>
                  </a:cubicBezTo>
                  <a:cubicBezTo>
                    <a:pt x="8747" y="1410"/>
                    <a:pt x="8743" y="1475"/>
                    <a:pt x="8772" y="1522"/>
                  </a:cubicBezTo>
                  <a:cubicBezTo>
                    <a:pt x="8781" y="1536"/>
                    <a:pt x="8796" y="1543"/>
                    <a:pt x="8810" y="1543"/>
                  </a:cubicBezTo>
                  <a:cubicBezTo>
                    <a:pt x="8822" y="1543"/>
                    <a:pt x="8833" y="1538"/>
                    <a:pt x="8842" y="1529"/>
                  </a:cubicBezTo>
                  <a:cubicBezTo>
                    <a:pt x="8845" y="1525"/>
                    <a:pt x="8849" y="1519"/>
                    <a:pt x="8850" y="1513"/>
                  </a:cubicBezTo>
                  <a:cubicBezTo>
                    <a:pt x="8870" y="1466"/>
                    <a:pt x="8857" y="1412"/>
                    <a:pt x="8851" y="1363"/>
                  </a:cubicBezTo>
                  <a:cubicBezTo>
                    <a:pt x="8844" y="1303"/>
                    <a:pt x="8837" y="1244"/>
                    <a:pt x="8828" y="1184"/>
                  </a:cubicBezTo>
                  <a:cubicBezTo>
                    <a:pt x="8812" y="1070"/>
                    <a:pt x="8790" y="955"/>
                    <a:pt x="8766" y="842"/>
                  </a:cubicBezTo>
                  <a:cubicBezTo>
                    <a:pt x="8716" y="615"/>
                    <a:pt x="8650" y="392"/>
                    <a:pt x="8572" y="173"/>
                  </a:cubicBezTo>
                  <a:cubicBezTo>
                    <a:pt x="8563" y="149"/>
                    <a:pt x="8541" y="132"/>
                    <a:pt x="8518" y="132"/>
                  </a:cubicBezTo>
                  <a:cubicBezTo>
                    <a:pt x="8507" y="132"/>
                    <a:pt x="8495" y="136"/>
                    <a:pt x="8484" y="146"/>
                  </a:cubicBezTo>
                  <a:cubicBezTo>
                    <a:pt x="8331" y="297"/>
                    <a:pt x="8186" y="454"/>
                    <a:pt x="8050" y="620"/>
                  </a:cubicBezTo>
                  <a:cubicBezTo>
                    <a:pt x="7981" y="705"/>
                    <a:pt x="7917" y="790"/>
                    <a:pt x="7853" y="879"/>
                  </a:cubicBezTo>
                  <a:cubicBezTo>
                    <a:pt x="7824" y="922"/>
                    <a:pt x="7790" y="965"/>
                    <a:pt x="7763" y="1012"/>
                  </a:cubicBezTo>
                  <a:cubicBezTo>
                    <a:pt x="7645" y="708"/>
                    <a:pt x="7495" y="418"/>
                    <a:pt x="7317" y="155"/>
                  </a:cubicBezTo>
                  <a:cubicBezTo>
                    <a:pt x="7304" y="135"/>
                    <a:pt x="7278" y="122"/>
                    <a:pt x="7254" y="122"/>
                  </a:cubicBezTo>
                  <a:cubicBezTo>
                    <a:pt x="7236" y="122"/>
                    <a:pt x="7218" y="130"/>
                    <a:pt x="7208" y="150"/>
                  </a:cubicBezTo>
                  <a:cubicBezTo>
                    <a:pt x="7111" y="353"/>
                    <a:pt x="7019" y="566"/>
                    <a:pt x="6940" y="783"/>
                  </a:cubicBezTo>
                  <a:cubicBezTo>
                    <a:pt x="6917" y="744"/>
                    <a:pt x="6891" y="708"/>
                    <a:pt x="6868" y="673"/>
                  </a:cubicBezTo>
                  <a:cubicBezTo>
                    <a:pt x="6818" y="594"/>
                    <a:pt x="6763" y="516"/>
                    <a:pt x="6705" y="440"/>
                  </a:cubicBezTo>
                  <a:cubicBezTo>
                    <a:pt x="6587" y="288"/>
                    <a:pt x="6457" y="145"/>
                    <a:pt x="6315" y="16"/>
                  </a:cubicBezTo>
                  <a:cubicBezTo>
                    <a:pt x="6303" y="5"/>
                    <a:pt x="6290" y="0"/>
                    <a:pt x="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2322175" y="1969275"/>
              <a:ext cx="116575" cy="35425"/>
            </a:xfrm>
            <a:custGeom>
              <a:avLst/>
              <a:gdLst/>
              <a:ahLst/>
              <a:cxnLst/>
              <a:rect l="l" t="t" r="r" b="b"/>
              <a:pathLst>
                <a:path w="4663" h="1417" extrusionOk="0">
                  <a:moveTo>
                    <a:pt x="2132" y="0"/>
                  </a:moveTo>
                  <a:cubicBezTo>
                    <a:pt x="2021" y="0"/>
                    <a:pt x="1911" y="5"/>
                    <a:pt x="1800" y="11"/>
                  </a:cubicBezTo>
                  <a:cubicBezTo>
                    <a:pt x="1498" y="97"/>
                    <a:pt x="1190" y="147"/>
                    <a:pt x="876" y="147"/>
                  </a:cubicBezTo>
                  <a:cubicBezTo>
                    <a:pt x="648" y="147"/>
                    <a:pt x="416" y="121"/>
                    <a:pt x="181" y="61"/>
                  </a:cubicBezTo>
                  <a:cubicBezTo>
                    <a:pt x="171" y="199"/>
                    <a:pt x="145" y="334"/>
                    <a:pt x="107" y="464"/>
                  </a:cubicBezTo>
                  <a:cubicBezTo>
                    <a:pt x="144" y="456"/>
                    <a:pt x="186" y="454"/>
                    <a:pt x="224" y="450"/>
                  </a:cubicBezTo>
                  <a:cubicBezTo>
                    <a:pt x="279" y="442"/>
                    <a:pt x="334" y="437"/>
                    <a:pt x="388" y="431"/>
                  </a:cubicBezTo>
                  <a:cubicBezTo>
                    <a:pt x="514" y="419"/>
                    <a:pt x="638" y="410"/>
                    <a:pt x="763" y="405"/>
                  </a:cubicBezTo>
                  <a:cubicBezTo>
                    <a:pt x="852" y="400"/>
                    <a:pt x="941" y="398"/>
                    <a:pt x="1031" y="398"/>
                  </a:cubicBezTo>
                  <a:cubicBezTo>
                    <a:pt x="1195" y="398"/>
                    <a:pt x="1360" y="405"/>
                    <a:pt x="1525" y="415"/>
                  </a:cubicBezTo>
                  <a:cubicBezTo>
                    <a:pt x="1556" y="417"/>
                    <a:pt x="1554" y="462"/>
                    <a:pt x="1525" y="462"/>
                  </a:cubicBezTo>
                  <a:cubicBezTo>
                    <a:pt x="1524" y="462"/>
                    <a:pt x="1524" y="462"/>
                    <a:pt x="1524" y="462"/>
                  </a:cubicBezTo>
                  <a:cubicBezTo>
                    <a:pt x="1491" y="462"/>
                    <a:pt x="1458" y="461"/>
                    <a:pt x="1425" y="461"/>
                  </a:cubicBezTo>
                  <a:cubicBezTo>
                    <a:pt x="1207" y="461"/>
                    <a:pt x="991" y="473"/>
                    <a:pt x="773" y="487"/>
                  </a:cubicBezTo>
                  <a:cubicBezTo>
                    <a:pt x="648" y="495"/>
                    <a:pt x="523" y="506"/>
                    <a:pt x="398" y="518"/>
                  </a:cubicBezTo>
                  <a:cubicBezTo>
                    <a:pt x="334" y="527"/>
                    <a:pt x="269" y="533"/>
                    <a:pt x="206" y="542"/>
                  </a:cubicBezTo>
                  <a:cubicBezTo>
                    <a:pt x="169" y="546"/>
                    <a:pt x="133" y="554"/>
                    <a:pt x="96" y="554"/>
                  </a:cubicBezTo>
                  <a:cubicBezTo>
                    <a:pt x="90" y="554"/>
                    <a:pt x="84" y="553"/>
                    <a:pt x="78" y="553"/>
                  </a:cubicBezTo>
                  <a:cubicBezTo>
                    <a:pt x="57" y="621"/>
                    <a:pt x="30" y="687"/>
                    <a:pt x="0" y="752"/>
                  </a:cubicBezTo>
                  <a:cubicBezTo>
                    <a:pt x="248" y="686"/>
                    <a:pt x="506" y="657"/>
                    <a:pt x="766" y="657"/>
                  </a:cubicBezTo>
                  <a:cubicBezTo>
                    <a:pt x="1367" y="657"/>
                    <a:pt x="1981" y="816"/>
                    <a:pt x="2510" y="1058"/>
                  </a:cubicBezTo>
                  <a:cubicBezTo>
                    <a:pt x="2735" y="1160"/>
                    <a:pt x="2950" y="1281"/>
                    <a:pt x="3154" y="1417"/>
                  </a:cubicBezTo>
                  <a:cubicBezTo>
                    <a:pt x="3266" y="1403"/>
                    <a:pt x="3379" y="1406"/>
                    <a:pt x="3490" y="1374"/>
                  </a:cubicBezTo>
                  <a:cubicBezTo>
                    <a:pt x="3625" y="1336"/>
                    <a:pt x="3754" y="1279"/>
                    <a:pt x="3883" y="1223"/>
                  </a:cubicBezTo>
                  <a:cubicBezTo>
                    <a:pt x="4143" y="1108"/>
                    <a:pt x="4403" y="993"/>
                    <a:pt x="4662" y="877"/>
                  </a:cubicBezTo>
                  <a:cubicBezTo>
                    <a:pt x="4201" y="610"/>
                    <a:pt x="3729" y="357"/>
                    <a:pt x="3220" y="190"/>
                  </a:cubicBezTo>
                  <a:cubicBezTo>
                    <a:pt x="2960" y="104"/>
                    <a:pt x="2689" y="42"/>
                    <a:pt x="2416" y="13"/>
                  </a:cubicBezTo>
                  <a:cubicBezTo>
                    <a:pt x="2321" y="4"/>
                    <a:pt x="2227" y="0"/>
                    <a:pt x="2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2313175" y="1998250"/>
              <a:ext cx="112475" cy="74500"/>
            </a:xfrm>
            <a:custGeom>
              <a:avLst/>
              <a:gdLst/>
              <a:ahLst/>
              <a:cxnLst/>
              <a:rect l="l" t="t" r="r" b="b"/>
              <a:pathLst>
                <a:path w="4499" h="2980" extrusionOk="0">
                  <a:moveTo>
                    <a:pt x="120" y="0"/>
                  </a:moveTo>
                  <a:cubicBezTo>
                    <a:pt x="83" y="49"/>
                    <a:pt x="42" y="98"/>
                    <a:pt x="0" y="146"/>
                  </a:cubicBezTo>
                  <a:cubicBezTo>
                    <a:pt x="169" y="242"/>
                    <a:pt x="329" y="371"/>
                    <a:pt x="488" y="474"/>
                  </a:cubicBezTo>
                  <a:cubicBezTo>
                    <a:pt x="696" y="610"/>
                    <a:pt x="904" y="746"/>
                    <a:pt x="1114" y="881"/>
                  </a:cubicBezTo>
                  <a:cubicBezTo>
                    <a:pt x="1546" y="1158"/>
                    <a:pt x="1978" y="1436"/>
                    <a:pt x="2409" y="1715"/>
                  </a:cubicBezTo>
                  <a:cubicBezTo>
                    <a:pt x="2416" y="1720"/>
                    <a:pt x="2412" y="1729"/>
                    <a:pt x="2405" y="1729"/>
                  </a:cubicBezTo>
                  <a:cubicBezTo>
                    <a:pt x="2404" y="1729"/>
                    <a:pt x="2403" y="1729"/>
                    <a:pt x="2401" y="1728"/>
                  </a:cubicBezTo>
                  <a:cubicBezTo>
                    <a:pt x="2068" y="1545"/>
                    <a:pt x="1741" y="1357"/>
                    <a:pt x="1418" y="1158"/>
                  </a:cubicBezTo>
                  <a:lnTo>
                    <a:pt x="1418" y="1158"/>
                  </a:lnTo>
                  <a:cubicBezTo>
                    <a:pt x="1817" y="1492"/>
                    <a:pt x="2137" y="1900"/>
                    <a:pt x="2382" y="2370"/>
                  </a:cubicBezTo>
                  <a:cubicBezTo>
                    <a:pt x="2453" y="2504"/>
                    <a:pt x="2518" y="2642"/>
                    <a:pt x="2579" y="2782"/>
                  </a:cubicBezTo>
                  <a:cubicBezTo>
                    <a:pt x="2737" y="2812"/>
                    <a:pt x="2893" y="2863"/>
                    <a:pt x="3051" y="2893"/>
                  </a:cubicBezTo>
                  <a:cubicBezTo>
                    <a:pt x="3222" y="2928"/>
                    <a:pt x="3392" y="2953"/>
                    <a:pt x="3566" y="2965"/>
                  </a:cubicBezTo>
                  <a:cubicBezTo>
                    <a:pt x="3680" y="2975"/>
                    <a:pt x="3794" y="2980"/>
                    <a:pt x="3908" y="2980"/>
                  </a:cubicBezTo>
                  <a:cubicBezTo>
                    <a:pt x="4106" y="2980"/>
                    <a:pt x="4303" y="2966"/>
                    <a:pt x="4498" y="2939"/>
                  </a:cubicBezTo>
                  <a:cubicBezTo>
                    <a:pt x="4331" y="2720"/>
                    <a:pt x="4156" y="2508"/>
                    <a:pt x="3970" y="2304"/>
                  </a:cubicBezTo>
                  <a:cubicBezTo>
                    <a:pt x="3865" y="2189"/>
                    <a:pt x="3759" y="2075"/>
                    <a:pt x="3648" y="1965"/>
                  </a:cubicBezTo>
                  <a:cubicBezTo>
                    <a:pt x="3546" y="1864"/>
                    <a:pt x="3420" y="1768"/>
                    <a:pt x="3337" y="1650"/>
                  </a:cubicBezTo>
                  <a:cubicBezTo>
                    <a:pt x="3327" y="1636"/>
                    <a:pt x="3327" y="1623"/>
                    <a:pt x="3332" y="1611"/>
                  </a:cubicBezTo>
                  <a:cubicBezTo>
                    <a:pt x="2952" y="1574"/>
                    <a:pt x="2575" y="1505"/>
                    <a:pt x="2211" y="1383"/>
                  </a:cubicBezTo>
                  <a:cubicBezTo>
                    <a:pt x="1409" y="1111"/>
                    <a:pt x="760" y="559"/>
                    <a:pt x="130" y="13"/>
                  </a:cubicBezTo>
                  <a:cubicBezTo>
                    <a:pt x="125" y="7"/>
                    <a:pt x="123" y="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2376300" y="1950450"/>
              <a:ext cx="61425" cy="26250"/>
            </a:xfrm>
            <a:custGeom>
              <a:avLst/>
              <a:gdLst/>
              <a:ahLst/>
              <a:cxnLst/>
              <a:rect l="l" t="t" r="r" b="b"/>
              <a:pathLst>
                <a:path w="2457" h="1050" extrusionOk="0">
                  <a:moveTo>
                    <a:pt x="1320" y="1"/>
                  </a:moveTo>
                  <a:cubicBezTo>
                    <a:pt x="891" y="243"/>
                    <a:pt x="452" y="477"/>
                    <a:pt x="0" y="644"/>
                  </a:cubicBezTo>
                  <a:cubicBezTo>
                    <a:pt x="12" y="644"/>
                    <a:pt x="24" y="644"/>
                    <a:pt x="35" y="644"/>
                  </a:cubicBezTo>
                  <a:cubicBezTo>
                    <a:pt x="387" y="644"/>
                    <a:pt x="748" y="720"/>
                    <a:pt x="1071" y="820"/>
                  </a:cubicBezTo>
                  <a:cubicBezTo>
                    <a:pt x="1274" y="883"/>
                    <a:pt x="1474" y="962"/>
                    <a:pt x="1668" y="1049"/>
                  </a:cubicBezTo>
                  <a:cubicBezTo>
                    <a:pt x="1724" y="1001"/>
                    <a:pt x="1806" y="968"/>
                    <a:pt x="1870" y="932"/>
                  </a:cubicBezTo>
                  <a:cubicBezTo>
                    <a:pt x="1942" y="891"/>
                    <a:pt x="2013" y="849"/>
                    <a:pt x="2083" y="805"/>
                  </a:cubicBezTo>
                  <a:cubicBezTo>
                    <a:pt x="2211" y="726"/>
                    <a:pt x="2334" y="642"/>
                    <a:pt x="2456" y="555"/>
                  </a:cubicBezTo>
                  <a:cubicBezTo>
                    <a:pt x="2277" y="451"/>
                    <a:pt x="2093" y="355"/>
                    <a:pt x="1908" y="265"/>
                  </a:cubicBezTo>
                  <a:cubicBezTo>
                    <a:pt x="1797" y="210"/>
                    <a:pt x="1685" y="159"/>
                    <a:pt x="1574" y="111"/>
                  </a:cubicBezTo>
                  <a:cubicBezTo>
                    <a:pt x="1491" y="75"/>
                    <a:pt x="1402" y="43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2299000" y="2007675"/>
              <a:ext cx="87225" cy="95550"/>
            </a:xfrm>
            <a:custGeom>
              <a:avLst/>
              <a:gdLst/>
              <a:ahLst/>
              <a:cxnLst/>
              <a:rect l="l" t="t" r="r" b="b"/>
              <a:pathLst>
                <a:path w="3489" h="3822" extrusionOk="0">
                  <a:moveTo>
                    <a:pt x="326" y="1"/>
                  </a:moveTo>
                  <a:cubicBezTo>
                    <a:pt x="263" y="54"/>
                    <a:pt x="195" y="102"/>
                    <a:pt x="125" y="149"/>
                  </a:cubicBezTo>
                  <a:cubicBezTo>
                    <a:pt x="583" y="591"/>
                    <a:pt x="1027" y="1047"/>
                    <a:pt x="1479" y="1495"/>
                  </a:cubicBezTo>
                  <a:cubicBezTo>
                    <a:pt x="1489" y="1504"/>
                    <a:pt x="1479" y="1516"/>
                    <a:pt x="1469" y="1516"/>
                  </a:cubicBezTo>
                  <a:cubicBezTo>
                    <a:pt x="1465" y="1516"/>
                    <a:pt x="1462" y="1515"/>
                    <a:pt x="1459" y="1513"/>
                  </a:cubicBezTo>
                  <a:cubicBezTo>
                    <a:pt x="994" y="1070"/>
                    <a:pt x="520" y="638"/>
                    <a:pt x="58" y="191"/>
                  </a:cubicBezTo>
                  <a:cubicBezTo>
                    <a:pt x="39" y="203"/>
                    <a:pt x="21" y="217"/>
                    <a:pt x="1" y="227"/>
                  </a:cubicBezTo>
                  <a:cubicBezTo>
                    <a:pt x="84" y="601"/>
                    <a:pt x="160" y="975"/>
                    <a:pt x="289" y="1336"/>
                  </a:cubicBezTo>
                  <a:cubicBezTo>
                    <a:pt x="536" y="2033"/>
                    <a:pt x="955" y="2622"/>
                    <a:pt x="1579" y="3027"/>
                  </a:cubicBezTo>
                  <a:cubicBezTo>
                    <a:pt x="2162" y="3405"/>
                    <a:pt x="2829" y="3621"/>
                    <a:pt x="3489" y="3822"/>
                  </a:cubicBezTo>
                  <a:cubicBezTo>
                    <a:pt x="3262" y="3061"/>
                    <a:pt x="3018" y="2291"/>
                    <a:pt x="2573" y="1629"/>
                  </a:cubicBezTo>
                  <a:cubicBezTo>
                    <a:pt x="2040" y="839"/>
                    <a:pt x="1228" y="395"/>
                    <a:pt x="367" y="43"/>
                  </a:cubicBezTo>
                  <a:cubicBezTo>
                    <a:pt x="346" y="34"/>
                    <a:pt x="332" y="19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2317900" y="1988850"/>
              <a:ext cx="112200" cy="47150"/>
            </a:xfrm>
            <a:custGeom>
              <a:avLst/>
              <a:gdLst/>
              <a:ahLst/>
              <a:cxnLst/>
              <a:rect l="l" t="t" r="r" b="b"/>
              <a:pathLst>
                <a:path w="4488" h="1886" extrusionOk="0">
                  <a:moveTo>
                    <a:pt x="857" y="1"/>
                  </a:moveTo>
                  <a:cubicBezTo>
                    <a:pt x="625" y="1"/>
                    <a:pt x="393" y="18"/>
                    <a:pt x="159" y="43"/>
                  </a:cubicBezTo>
                  <a:cubicBezTo>
                    <a:pt x="157" y="44"/>
                    <a:pt x="155" y="44"/>
                    <a:pt x="153" y="44"/>
                  </a:cubicBezTo>
                  <a:cubicBezTo>
                    <a:pt x="148" y="44"/>
                    <a:pt x="144" y="43"/>
                    <a:pt x="140" y="41"/>
                  </a:cubicBezTo>
                  <a:cubicBezTo>
                    <a:pt x="118" y="83"/>
                    <a:pt x="95" y="124"/>
                    <a:pt x="70" y="164"/>
                  </a:cubicBezTo>
                  <a:cubicBezTo>
                    <a:pt x="208" y="183"/>
                    <a:pt x="353" y="243"/>
                    <a:pt x="478" y="278"/>
                  </a:cubicBezTo>
                  <a:cubicBezTo>
                    <a:pt x="651" y="328"/>
                    <a:pt x="822" y="381"/>
                    <a:pt x="992" y="438"/>
                  </a:cubicBezTo>
                  <a:cubicBezTo>
                    <a:pt x="1332" y="553"/>
                    <a:pt x="1661" y="694"/>
                    <a:pt x="1992" y="834"/>
                  </a:cubicBezTo>
                  <a:cubicBezTo>
                    <a:pt x="2011" y="842"/>
                    <a:pt x="2004" y="869"/>
                    <a:pt x="1988" y="869"/>
                  </a:cubicBezTo>
                  <a:cubicBezTo>
                    <a:pt x="1986" y="869"/>
                    <a:pt x="1984" y="868"/>
                    <a:pt x="1982" y="868"/>
                  </a:cubicBezTo>
                  <a:cubicBezTo>
                    <a:pt x="1650" y="735"/>
                    <a:pt x="1309" y="628"/>
                    <a:pt x="967" y="520"/>
                  </a:cubicBezTo>
                  <a:cubicBezTo>
                    <a:pt x="796" y="466"/>
                    <a:pt x="625" y="414"/>
                    <a:pt x="452" y="365"/>
                  </a:cubicBezTo>
                  <a:cubicBezTo>
                    <a:pt x="315" y="326"/>
                    <a:pt x="152" y="305"/>
                    <a:pt x="18" y="247"/>
                  </a:cubicBezTo>
                  <a:cubicBezTo>
                    <a:pt x="12" y="256"/>
                    <a:pt x="6" y="265"/>
                    <a:pt x="0" y="275"/>
                  </a:cubicBezTo>
                  <a:cubicBezTo>
                    <a:pt x="16" y="276"/>
                    <a:pt x="30" y="280"/>
                    <a:pt x="45" y="292"/>
                  </a:cubicBezTo>
                  <a:cubicBezTo>
                    <a:pt x="669" y="833"/>
                    <a:pt x="1312" y="1379"/>
                    <a:pt x="2110" y="1637"/>
                  </a:cubicBezTo>
                  <a:cubicBezTo>
                    <a:pt x="2776" y="1853"/>
                    <a:pt x="3480" y="1885"/>
                    <a:pt x="4178" y="1885"/>
                  </a:cubicBezTo>
                  <a:cubicBezTo>
                    <a:pt x="4282" y="1885"/>
                    <a:pt x="4385" y="1885"/>
                    <a:pt x="4488" y="1884"/>
                  </a:cubicBezTo>
                  <a:cubicBezTo>
                    <a:pt x="3988" y="1274"/>
                    <a:pt x="3377" y="756"/>
                    <a:pt x="2664" y="417"/>
                  </a:cubicBezTo>
                  <a:cubicBezTo>
                    <a:pt x="2282" y="234"/>
                    <a:pt x="1869" y="106"/>
                    <a:pt x="1449" y="43"/>
                  </a:cubicBezTo>
                  <a:cubicBezTo>
                    <a:pt x="1251" y="13"/>
                    <a:pt x="1054" y="1"/>
                    <a:pt x="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2317000" y="1895575"/>
              <a:ext cx="106925" cy="52300"/>
            </a:xfrm>
            <a:custGeom>
              <a:avLst/>
              <a:gdLst/>
              <a:ahLst/>
              <a:cxnLst/>
              <a:rect l="l" t="t" r="r" b="b"/>
              <a:pathLst>
                <a:path w="4277" h="2092" extrusionOk="0">
                  <a:moveTo>
                    <a:pt x="2544" y="0"/>
                  </a:moveTo>
                  <a:cubicBezTo>
                    <a:pt x="2363" y="234"/>
                    <a:pt x="2164" y="453"/>
                    <a:pt x="1936" y="652"/>
                  </a:cubicBezTo>
                  <a:cubicBezTo>
                    <a:pt x="1652" y="901"/>
                    <a:pt x="1339" y="1117"/>
                    <a:pt x="1005" y="1295"/>
                  </a:cubicBezTo>
                  <a:cubicBezTo>
                    <a:pt x="696" y="1461"/>
                    <a:pt x="350" y="1616"/>
                    <a:pt x="1" y="1687"/>
                  </a:cubicBezTo>
                  <a:cubicBezTo>
                    <a:pt x="26" y="1724"/>
                    <a:pt x="48" y="1762"/>
                    <a:pt x="71" y="1798"/>
                  </a:cubicBezTo>
                  <a:cubicBezTo>
                    <a:pt x="145" y="1755"/>
                    <a:pt x="228" y="1723"/>
                    <a:pt x="304" y="1684"/>
                  </a:cubicBezTo>
                  <a:cubicBezTo>
                    <a:pt x="402" y="1635"/>
                    <a:pt x="501" y="1586"/>
                    <a:pt x="600" y="1538"/>
                  </a:cubicBezTo>
                  <a:cubicBezTo>
                    <a:pt x="804" y="1438"/>
                    <a:pt x="1006" y="1337"/>
                    <a:pt x="1210" y="1235"/>
                  </a:cubicBezTo>
                  <a:cubicBezTo>
                    <a:pt x="1623" y="1030"/>
                    <a:pt x="2036" y="829"/>
                    <a:pt x="2452" y="628"/>
                  </a:cubicBezTo>
                  <a:cubicBezTo>
                    <a:pt x="2455" y="627"/>
                    <a:pt x="2459" y="626"/>
                    <a:pt x="2462" y="626"/>
                  </a:cubicBezTo>
                  <a:cubicBezTo>
                    <a:pt x="2483" y="626"/>
                    <a:pt x="2495" y="656"/>
                    <a:pt x="2474" y="669"/>
                  </a:cubicBezTo>
                  <a:cubicBezTo>
                    <a:pt x="2069" y="888"/>
                    <a:pt x="1663" y="1104"/>
                    <a:pt x="1252" y="1312"/>
                  </a:cubicBezTo>
                  <a:cubicBezTo>
                    <a:pt x="1043" y="1417"/>
                    <a:pt x="834" y="1522"/>
                    <a:pt x="626" y="1628"/>
                  </a:cubicBezTo>
                  <a:cubicBezTo>
                    <a:pt x="528" y="1677"/>
                    <a:pt x="427" y="1726"/>
                    <a:pt x="329" y="1774"/>
                  </a:cubicBezTo>
                  <a:cubicBezTo>
                    <a:pt x="260" y="1808"/>
                    <a:pt x="193" y="1849"/>
                    <a:pt x="121" y="1879"/>
                  </a:cubicBezTo>
                  <a:cubicBezTo>
                    <a:pt x="159" y="1948"/>
                    <a:pt x="194" y="2019"/>
                    <a:pt x="224" y="2091"/>
                  </a:cubicBezTo>
                  <a:cubicBezTo>
                    <a:pt x="436" y="1831"/>
                    <a:pt x="743" y="1643"/>
                    <a:pt x="1042" y="1506"/>
                  </a:cubicBezTo>
                  <a:cubicBezTo>
                    <a:pt x="1379" y="1355"/>
                    <a:pt x="1740" y="1262"/>
                    <a:pt x="2107" y="1219"/>
                  </a:cubicBezTo>
                  <a:cubicBezTo>
                    <a:pt x="2292" y="1197"/>
                    <a:pt x="2477" y="1187"/>
                    <a:pt x="2662" y="1187"/>
                  </a:cubicBezTo>
                  <a:cubicBezTo>
                    <a:pt x="2847" y="1187"/>
                    <a:pt x="3031" y="1197"/>
                    <a:pt x="3215" y="1214"/>
                  </a:cubicBezTo>
                  <a:cubicBezTo>
                    <a:pt x="3389" y="1031"/>
                    <a:pt x="3589" y="867"/>
                    <a:pt x="3775" y="698"/>
                  </a:cubicBezTo>
                  <a:cubicBezTo>
                    <a:pt x="3943" y="547"/>
                    <a:pt x="4110" y="395"/>
                    <a:pt x="4277" y="243"/>
                  </a:cubicBezTo>
                  <a:cubicBezTo>
                    <a:pt x="3990" y="183"/>
                    <a:pt x="3701" y="131"/>
                    <a:pt x="3409" y="92"/>
                  </a:cubicBezTo>
                  <a:cubicBezTo>
                    <a:pt x="3246" y="70"/>
                    <a:pt x="3082" y="52"/>
                    <a:pt x="2917" y="37"/>
                  </a:cubicBezTo>
                  <a:cubicBezTo>
                    <a:pt x="2794" y="24"/>
                    <a:pt x="2668" y="19"/>
                    <a:pt x="2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2323300" y="1928525"/>
              <a:ext cx="107025" cy="40725"/>
            </a:xfrm>
            <a:custGeom>
              <a:avLst/>
              <a:gdLst/>
              <a:ahLst/>
              <a:cxnLst/>
              <a:rect l="l" t="t" r="r" b="b"/>
              <a:pathLst>
                <a:path w="4281" h="1629" extrusionOk="0">
                  <a:moveTo>
                    <a:pt x="2395" y="0"/>
                  </a:moveTo>
                  <a:cubicBezTo>
                    <a:pt x="2235" y="0"/>
                    <a:pt x="2075" y="7"/>
                    <a:pt x="1916" y="24"/>
                  </a:cubicBezTo>
                  <a:cubicBezTo>
                    <a:pt x="1550" y="63"/>
                    <a:pt x="1184" y="149"/>
                    <a:pt x="847" y="295"/>
                  </a:cubicBezTo>
                  <a:cubicBezTo>
                    <a:pt x="529" y="432"/>
                    <a:pt x="266" y="627"/>
                    <a:pt x="0" y="842"/>
                  </a:cubicBezTo>
                  <a:cubicBezTo>
                    <a:pt x="45" y="960"/>
                    <a:pt x="79" y="1082"/>
                    <a:pt x="103" y="1206"/>
                  </a:cubicBezTo>
                  <a:cubicBezTo>
                    <a:pt x="164" y="1169"/>
                    <a:pt x="243" y="1151"/>
                    <a:pt x="309" y="1127"/>
                  </a:cubicBezTo>
                  <a:cubicBezTo>
                    <a:pt x="388" y="1099"/>
                    <a:pt x="468" y="1072"/>
                    <a:pt x="548" y="1045"/>
                  </a:cubicBezTo>
                  <a:cubicBezTo>
                    <a:pt x="710" y="990"/>
                    <a:pt x="871" y="937"/>
                    <a:pt x="1034" y="885"/>
                  </a:cubicBezTo>
                  <a:cubicBezTo>
                    <a:pt x="1036" y="884"/>
                    <a:pt x="1037" y="884"/>
                    <a:pt x="1039" y="884"/>
                  </a:cubicBezTo>
                  <a:cubicBezTo>
                    <a:pt x="1054" y="884"/>
                    <a:pt x="1062" y="910"/>
                    <a:pt x="1046" y="916"/>
                  </a:cubicBezTo>
                  <a:cubicBezTo>
                    <a:pt x="890" y="977"/>
                    <a:pt x="733" y="1037"/>
                    <a:pt x="576" y="1097"/>
                  </a:cubicBezTo>
                  <a:cubicBezTo>
                    <a:pt x="495" y="1126"/>
                    <a:pt x="413" y="1156"/>
                    <a:pt x="331" y="1186"/>
                  </a:cubicBezTo>
                  <a:cubicBezTo>
                    <a:pt x="261" y="1211"/>
                    <a:pt x="186" y="1250"/>
                    <a:pt x="111" y="1256"/>
                  </a:cubicBezTo>
                  <a:cubicBezTo>
                    <a:pt x="126" y="1351"/>
                    <a:pt x="138" y="1447"/>
                    <a:pt x="139" y="1544"/>
                  </a:cubicBezTo>
                  <a:lnTo>
                    <a:pt x="140" y="1544"/>
                  </a:lnTo>
                  <a:cubicBezTo>
                    <a:pt x="371" y="1602"/>
                    <a:pt x="598" y="1628"/>
                    <a:pt x="822" y="1628"/>
                  </a:cubicBezTo>
                  <a:cubicBezTo>
                    <a:pt x="2067" y="1628"/>
                    <a:pt x="3202" y="824"/>
                    <a:pt x="4280" y="239"/>
                  </a:cubicBezTo>
                  <a:cubicBezTo>
                    <a:pt x="3659" y="117"/>
                    <a:pt x="3027" y="0"/>
                    <a:pt x="2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2283050" y="2014450"/>
              <a:ext cx="56925" cy="118275"/>
            </a:xfrm>
            <a:custGeom>
              <a:avLst/>
              <a:gdLst/>
              <a:ahLst/>
              <a:cxnLst/>
              <a:rect l="l" t="t" r="r" b="b"/>
              <a:pathLst>
                <a:path w="2277" h="4731" extrusionOk="0">
                  <a:moveTo>
                    <a:pt x="556" y="0"/>
                  </a:moveTo>
                  <a:cubicBezTo>
                    <a:pt x="498" y="30"/>
                    <a:pt x="437" y="60"/>
                    <a:pt x="375" y="84"/>
                  </a:cubicBezTo>
                  <a:cubicBezTo>
                    <a:pt x="341" y="97"/>
                    <a:pt x="307" y="106"/>
                    <a:pt x="272" y="118"/>
                  </a:cubicBezTo>
                  <a:cubicBezTo>
                    <a:pt x="275" y="120"/>
                    <a:pt x="277" y="124"/>
                    <a:pt x="279" y="127"/>
                  </a:cubicBezTo>
                  <a:cubicBezTo>
                    <a:pt x="611" y="894"/>
                    <a:pt x="954" y="1653"/>
                    <a:pt x="1341" y="2395"/>
                  </a:cubicBezTo>
                  <a:cubicBezTo>
                    <a:pt x="1344" y="2402"/>
                    <a:pt x="1339" y="2407"/>
                    <a:pt x="1333" y="2407"/>
                  </a:cubicBezTo>
                  <a:cubicBezTo>
                    <a:pt x="1331" y="2407"/>
                    <a:pt x="1328" y="2406"/>
                    <a:pt x="1326" y="2403"/>
                  </a:cubicBezTo>
                  <a:cubicBezTo>
                    <a:pt x="907" y="1684"/>
                    <a:pt x="525" y="935"/>
                    <a:pt x="219" y="160"/>
                  </a:cubicBezTo>
                  <a:cubicBezTo>
                    <a:pt x="216" y="150"/>
                    <a:pt x="216" y="142"/>
                    <a:pt x="218" y="136"/>
                  </a:cubicBezTo>
                  <a:lnTo>
                    <a:pt x="218" y="136"/>
                  </a:lnTo>
                  <a:cubicBezTo>
                    <a:pt x="146" y="157"/>
                    <a:pt x="73" y="175"/>
                    <a:pt x="0" y="187"/>
                  </a:cubicBezTo>
                  <a:cubicBezTo>
                    <a:pt x="5" y="192"/>
                    <a:pt x="12" y="197"/>
                    <a:pt x="17" y="205"/>
                  </a:cubicBezTo>
                  <a:cubicBezTo>
                    <a:pt x="454" y="911"/>
                    <a:pt x="908" y="1649"/>
                    <a:pt x="1054" y="2480"/>
                  </a:cubicBezTo>
                  <a:cubicBezTo>
                    <a:pt x="1131" y="2921"/>
                    <a:pt x="1102" y="3364"/>
                    <a:pt x="1041" y="3804"/>
                  </a:cubicBezTo>
                  <a:cubicBezTo>
                    <a:pt x="1040" y="3805"/>
                    <a:pt x="1039" y="3808"/>
                    <a:pt x="1040" y="3812"/>
                  </a:cubicBezTo>
                  <a:cubicBezTo>
                    <a:pt x="1130" y="3854"/>
                    <a:pt x="1202" y="3972"/>
                    <a:pt x="1268" y="4042"/>
                  </a:cubicBezTo>
                  <a:cubicBezTo>
                    <a:pt x="1360" y="4141"/>
                    <a:pt x="1458" y="4235"/>
                    <a:pt x="1561" y="4323"/>
                  </a:cubicBezTo>
                  <a:cubicBezTo>
                    <a:pt x="1751" y="4481"/>
                    <a:pt x="1958" y="4618"/>
                    <a:pt x="2177" y="4731"/>
                  </a:cubicBezTo>
                  <a:cubicBezTo>
                    <a:pt x="2277" y="4059"/>
                    <a:pt x="2201" y="3366"/>
                    <a:pt x="1948" y="2734"/>
                  </a:cubicBezTo>
                  <a:cubicBezTo>
                    <a:pt x="1667" y="2523"/>
                    <a:pt x="1417" y="2273"/>
                    <a:pt x="1218" y="1970"/>
                  </a:cubicBezTo>
                  <a:cubicBezTo>
                    <a:pt x="838" y="1391"/>
                    <a:pt x="636" y="686"/>
                    <a:pt x="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2310700" y="1861550"/>
              <a:ext cx="87350" cy="73475"/>
            </a:xfrm>
            <a:custGeom>
              <a:avLst/>
              <a:gdLst/>
              <a:ahLst/>
              <a:cxnLst/>
              <a:rect l="l" t="t" r="r" b="b"/>
              <a:pathLst>
                <a:path w="3494" h="2939" extrusionOk="0">
                  <a:moveTo>
                    <a:pt x="3493" y="1"/>
                  </a:moveTo>
                  <a:cubicBezTo>
                    <a:pt x="3178" y="30"/>
                    <a:pt x="2870" y="96"/>
                    <a:pt x="2570" y="199"/>
                  </a:cubicBezTo>
                  <a:cubicBezTo>
                    <a:pt x="1973" y="407"/>
                    <a:pt x="1430" y="758"/>
                    <a:pt x="983" y="1205"/>
                  </a:cubicBezTo>
                  <a:cubicBezTo>
                    <a:pt x="762" y="1426"/>
                    <a:pt x="567" y="1671"/>
                    <a:pt x="401" y="1936"/>
                  </a:cubicBezTo>
                  <a:cubicBezTo>
                    <a:pt x="238" y="2194"/>
                    <a:pt x="122" y="2468"/>
                    <a:pt x="0" y="2746"/>
                  </a:cubicBezTo>
                  <a:cubicBezTo>
                    <a:pt x="15" y="2759"/>
                    <a:pt x="27" y="2774"/>
                    <a:pt x="40" y="2788"/>
                  </a:cubicBezTo>
                  <a:cubicBezTo>
                    <a:pt x="42" y="2780"/>
                    <a:pt x="45" y="2774"/>
                    <a:pt x="51" y="2768"/>
                  </a:cubicBezTo>
                  <a:cubicBezTo>
                    <a:pt x="618" y="2266"/>
                    <a:pt x="1210" y="1793"/>
                    <a:pt x="1843" y="1377"/>
                  </a:cubicBezTo>
                  <a:cubicBezTo>
                    <a:pt x="1846" y="1375"/>
                    <a:pt x="1850" y="1374"/>
                    <a:pt x="1853" y="1374"/>
                  </a:cubicBezTo>
                  <a:cubicBezTo>
                    <a:pt x="1871" y="1374"/>
                    <a:pt x="1887" y="1401"/>
                    <a:pt x="1869" y="1414"/>
                  </a:cubicBezTo>
                  <a:cubicBezTo>
                    <a:pt x="1264" y="1863"/>
                    <a:pt x="670" y="2327"/>
                    <a:pt x="108" y="2828"/>
                  </a:cubicBezTo>
                  <a:cubicBezTo>
                    <a:pt x="101" y="2835"/>
                    <a:pt x="94" y="2837"/>
                    <a:pt x="87" y="2838"/>
                  </a:cubicBezTo>
                  <a:cubicBezTo>
                    <a:pt x="117" y="2871"/>
                    <a:pt x="144" y="2904"/>
                    <a:pt x="172" y="2939"/>
                  </a:cubicBezTo>
                  <a:cubicBezTo>
                    <a:pt x="173" y="2939"/>
                    <a:pt x="173" y="2939"/>
                    <a:pt x="173" y="2938"/>
                  </a:cubicBezTo>
                  <a:cubicBezTo>
                    <a:pt x="534" y="2811"/>
                    <a:pt x="888" y="2694"/>
                    <a:pt x="1226" y="2510"/>
                  </a:cubicBezTo>
                  <a:cubicBezTo>
                    <a:pt x="1548" y="2336"/>
                    <a:pt x="1849" y="2125"/>
                    <a:pt x="2121" y="1882"/>
                  </a:cubicBezTo>
                  <a:cubicBezTo>
                    <a:pt x="2713" y="1356"/>
                    <a:pt x="3116" y="687"/>
                    <a:pt x="3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2269375" y="2019475"/>
              <a:ext cx="38625" cy="123450"/>
            </a:xfrm>
            <a:custGeom>
              <a:avLst/>
              <a:gdLst/>
              <a:ahLst/>
              <a:cxnLst/>
              <a:rect l="l" t="t" r="r" b="b"/>
              <a:pathLst>
                <a:path w="1545" h="4938" extrusionOk="0">
                  <a:moveTo>
                    <a:pt x="445" y="0"/>
                  </a:moveTo>
                  <a:lnTo>
                    <a:pt x="445" y="0"/>
                  </a:lnTo>
                  <a:cubicBezTo>
                    <a:pt x="383" y="8"/>
                    <a:pt x="321" y="13"/>
                    <a:pt x="258" y="14"/>
                  </a:cubicBezTo>
                  <a:cubicBezTo>
                    <a:pt x="254" y="36"/>
                    <a:pt x="249" y="58"/>
                    <a:pt x="245" y="80"/>
                  </a:cubicBezTo>
                  <a:cubicBezTo>
                    <a:pt x="248" y="79"/>
                    <a:pt x="251" y="79"/>
                    <a:pt x="255" y="79"/>
                  </a:cubicBezTo>
                  <a:cubicBezTo>
                    <a:pt x="271" y="79"/>
                    <a:pt x="287" y="87"/>
                    <a:pt x="288" y="109"/>
                  </a:cubicBezTo>
                  <a:cubicBezTo>
                    <a:pt x="382" y="885"/>
                    <a:pt x="541" y="1657"/>
                    <a:pt x="764" y="2405"/>
                  </a:cubicBezTo>
                  <a:cubicBezTo>
                    <a:pt x="768" y="2418"/>
                    <a:pt x="757" y="2427"/>
                    <a:pt x="747" y="2427"/>
                  </a:cubicBezTo>
                  <a:cubicBezTo>
                    <a:pt x="739" y="2427"/>
                    <a:pt x="732" y="2423"/>
                    <a:pt x="729" y="2414"/>
                  </a:cubicBezTo>
                  <a:cubicBezTo>
                    <a:pt x="489" y="1691"/>
                    <a:pt x="318" y="954"/>
                    <a:pt x="219" y="200"/>
                  </a:cubicBezTo>
                  <a:cubicBezTo>
                    <a:pt x="155" y="516"/>
                    <a:pt x="101" y="831"/>
                    <a:pt x="82" y="1154"/>
                  </a:cubicBezTo>
                  <a:cubicBezTo>
                    <a:pt x="0" y="2505"/>
                    <a:pt x="413" y="3875"/>
                    <a:pt x="1250" y="4938"/>
                  </a:cubicBezTo>
                  <a:cubicBezTo>
                    <a:pt x="1316" y="4507"/>
                    <a:pt x="1383" y="4076"/>
                    <a:pt x="1443" y="3644"/>
                  </a:cubicBezTo>
                  <a:cubicBezTo>
                    <a:pt x="1505" y="3203"/>
                    <a:pt x="1545" y="2755"/>
                    <a:pt x="1467" y="2312"/>
                  </a:cubicBezTo>
                  <a:cubicBezTo>
                    <a:pt x="1323" y="1490"/>
                    <a:pt x="875" y="765"/>
                    <a:pt x="443" y="67"/>
                  </a:cubicBezTo>
                  <a:cubicBezTo>
                    <a:pt x="427" y="42"/>
                    <a:pt x="431" y="18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2309525" y="2003425"/>
              <a:ext cx="16850" cy="9675"/>
            </a:xfrm>
            <a:custGeom>
              <a:avLst/>
              <a:gdLst/>
              <a:ahLst/>
              <a:cxnLst/>
              <a:rect l="l" t="t" r="r" b="b"/>
              <a:pathLst>
                <a:path w="674" h="387" extrusionOk="0">
                  <a:moveTo>
                    <a:pt x="86" y="1"/>
                  </a:moveTo>
                  <a:cubicBezTo>
                    <a:pt x="58" y="30"/>
                    <a:pt x="30" y="60"/>
                    <a:pt x="0" y="87"/>
                  </a:cubicBezTo>
                  <a:cubicBezTo>
                    <a:pt x="229" y="178"/>
                    <a:pt x="454" y="278"/>
                    <a:pt x="673" y="387"/>
                  </a:cubicBezTo>
                  <a:cubicBezTo>
                    <a:pt x="646" y="369"/>
                    <a:pt x="619" y="351"/>
                    <a:pt x="592" y="334"/>
                  </a:cubicBezTo>
                  <a:cubicBezTo>
                    <a:pt x="428" y="227"/>
                    <a:pt x="241" y="126"/>
                    <a:pt x="86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2302725" y="1841150"/>
              <a:ext cx="71750" cy="83400"/>
            </a:xfrm>
            <a:custGeom>
              <a:avLst/>
              <a:gdLst/>
              <a:ahLst/>
              <a:cxnLst/>
              <a:rect l="l" t="t" r="r" b="b"/>
              <a:pathLst>
                <a:path w="2870" h="3336" extrusionOk="0">
                  <a:moveTo>
                    <a:pt x="2869" y="1"/>
                  </a:moveTo>
                  <a:lnTo>
                    <a:pt x="2869" y="1"/>
                  </a:lnTo>
                  <a:cubicBezTo>
                    <a:pt x="2653" y="29"/>
                    <a:pt x="2439" y="77"/>
                    <a:pt x="2234" y="145"/>
                  </a:cubicBezTo>
                  <a:cubicBezTo>
                    <a:pt x="1995" y="223"/>
                    <a:pt x="1771" y="330"/>
                    <a:pt x="1548" y="443"/>
                  </a:cubicBezTo>
                  <a:cubicBezTo>
                    <a:pt x="1544" y="445"/>
                    <a:pt x="1541" y="446"/>
                    <a:pt x="1538" y="447"/>
                  </a:cubicBezTo>
                  <a:cubicBezTo>
                    <a:pt x="1444" y="754"/>
                    <a:pt x="1333" y="1058"/>
                    <a:pt x="1204" y="1352"/>
                  </a:cubicBezTo>
                  <a:cubicBezTo>
                    <a:pt x="1039" y="1724"/>
                    <a:pt x="850" y="2084"/>
                    <a:pt x="633" y="2429"/>
                  </a:cubicBezTo>
                  <a:cubicBezTo>
                    <a:pt x="445" y="2725"/>
                    <a:pt x="243" y="3032"/>
                    <a:pt x="1" y="3293"/>
                  </a:cubicBezTo>
                  <a:cubicBezTo>
                    <a:pt x="22" y="3306"/>
                    <a:pt x="40" y="3321"/>
                    <a:pt x="59" y="3335"/>
                  </a:cubicBezTo>
                  <a:cubicBezTo>
                    <a:pt x="322" y="2958"/>
                    <a:pt x="588" y="2582"/>
                    <a:pt x="853" y="2206"/>
                  </a:cubicBezTo>
                  <a:cubicBezTo>
                    <a:pt x="1144" y="1794"/>
                    <a:pt x="1428" y="1374"/>
                    <a:pt x="1740" y="977"/>
                  </a:cubicBezTo>
                  <a:cubicBezTo>
                    <a:pt x="1745" y="972"/>
                    <a:pt x="1751" y="970"/>
                    <a:pt x="1756" y="970"/>
                  </a:cubicBezTo>
                  <a:cubicBezTo>
                    <a:pt x="1769" y="970"/>
                    <a:pt x="1781" y="983"/>
                    <a:pt x="1773" y="998"/>
                  </a:cubicBezTo>
                  <a:cubicBezTo>
                    <a:pt x="1507" y="1426"/>
                    <a:pt x="1206" y="1835"/>
                    <a:pt x="918" y="2247"/>
                  </a:cubicBezTo>
                  <a:cubicBezTo>
                    <a:pt x="871" y="2314"/>
                    <a:pt x="824" y="2381"/>
                    <a:pt x="778" y="2447"/>
                  </a:cubicBezTo>
                  <a:lnTo>
                    <a:pt x="781" y="2449"/>
                  </a:lnTo>
                  <a:cubicBezTo>
                    <a:pt x="1198" y="1864"/>
                    <a:pt x="1760" y="1394"/>
                    <a:pt x="2402" y="1082"/>
                  </a:cubicBezTo>
                  <a:cubicBezTo>
                    <a:pt x="2398" y="1074"/>
                    <a:pt x="2394" y="1067"/>
                    <a:pt x="2394" y="1059"/>
                  </a:cubicBezTo>
                  <a:cubicBezTo>
                    <a:pt x="2394" y="1009"/>
                    <a:pt x="2424" y="966"/>
                    <a:pt x="2446" y="922"/>
                  </a:cubicBezTo>
                  <a:cubicBezTo>
                    <a:pt x="2469" y="875"/>
                    <a:pt x="2493" y="829"/>
                    <a:pt x="2517" y="783"/>
                  </a:cubicBezTo>
                  <a:cubicBezTo>
                    <a:pt x="2562" y="689"/>
                    <a:pt x="2608" y="596"/>
                    <a:pt x="2651" y="502"/>
                  </a:cubicBezTo>
                  <a:cubicBezTo>
                    <a:pt x="2729" y="338"/>
                    <a:pt x="2800" y="169"/>
                    <a:pt x="2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2246575" y="2018875"/>
              <a:ext cx="31075" cy="117525"/>
            </a:xfrm>
            <a:custGeom>
              <a:avLst/>
              <a:gdLst/>
              <a:ahLst/>
              <a:cxnLst/>
              <a:rect l="l" t="t" r="r" b="b"/>
              <a:pathLst>
                <a:path w="1243" h="4701" extrusionOk="0">
                  <a:moveTo>
                    <a:pt x="745" y="0"/>
                  </a:moveTo>
                  <a:lnTo>
                    <a:pt x="745" y="0"/>
                  </a:lnTo>
                  <a:cubicBezTo>
                    <a:pt x="824" y="478"/>
                    <a:pt x="823" y="971"/>
                    <a:pt x="757" y="1456"/>
                  </a:cubicBezTo>
                  <a:cubicBezTo>
                    <a:pt x="792" y="1983"/>
                    <a:pt x="775" y="2521"/>
                    <a:pt x="718" y="3043"/>
                  </a:cubicBezTo>
                  <a:cubicBezTo>
                    <a:pt x="717" y="3051"/>
                    <a:pt x="710" y="3055"/>
                    <a:pt x="704" y="3055"/>
                  </a:cubicBezTo>
                  <a:cubicBezTo>
                    <a:pt x="697" y="3055"/>
                    <a:pt x="690" y="3051"/>
                    <a:pt x="690" y="3041"/>
                  </a:cubicBezTo>
                  <a:cubicBezTo>
                    <a:pt x="701" y="2730"/>
                    <a:pt x="709" y="2418"/>
                    <a:pt x="708" y="2106"/>
                  </a:cubicBezTo>
                  <a:cubicBezTo>
                    <a:pt x="708" y="2003"/>
                    <a:pt x="705" y="1897"/>
                    <a:pt x="701" y="1793"/>
                  </a:cubicBezTo>
                  <a:cubicBezTo>
                    <a:pt x="649" y="2051"/>
                    <a:pt x="583" y="2304"/>
                    <a:pt x="497" y="2548"/>
                  </a:cubicBezTo>
                  <a:cubicBezTo>
                    <a:pt x="368" y="2912"/>
                    <a:pt x="198" y="3246"/>
                    <a:pt x="0" y="3565"/>
                  </a:cubicBezTo>
                  <a:cubicBezTo>
                    <a:pt x="53" y="3660"/>
                    <a:pt x="91" y="3761"/>
                    <a:pt x="139" y="3858"/>
                  </a:cubicBezTo>
                  <a:cubicBezTo>
                    <a:pt x="191" y="3966"/>
                    <a:pt x="248" y="4073"/>
                    <a:pt x="309" y="4176"/>
                  </a:cubicBezTo>
                  <a:cubicBezTo>
                    <a:pt x="421" y="4364"/>
                    <a:pt x="551" y="4538"/>
                    <a:pt x="696" y="4701"/>
                  </a:cubicBezTo>
                  <a:cubicBezTo>
                    <a:pt x="839" y="4345"/>
                    <a:pt x="986" y="3991"/>
                    <a:pt x="1136" y="3640"/>
                  </a:cubicBezTo>
                  <a:cubicBezTo>
                    <a:pt x="1146" y="3615"/>
                    <a:pt x="1167" y="3604"/>
                    <a:pt x="1188" y="3604"/>
                  </a:cubicBezTo>
                  <a:cubicBezTo>
                    <a:pt x="1207" y="3604"/>
                    <a:pt x="1225" y="3613"/>
                    <a:pt x="1235" y="3628"/>
                  </a:cubicBezTo>
                  <a:lnTo>
                    <a:pt x="1242" y="3625"/>
                  </a:lnTo>
                  <a:cubicBezTo>
                    <a:pt x="1054" y="3142"/>
                    <a:pt x="932" y="2632"/>
                    <a:pt x="880" y="2116"/>
                  </a:cubicBezTo>
                  <a:cubicBezTo>
                    <a:pt x="810" y="1433"/>
                    <a:pt x="846" y="692"/>
                    <a:pt x="1077" y="37"/>
                  </a:cubicBezTo>
                  <a:cubicBezTo>
                    <a:pt x="967" y="35"/>
                    <a:pt x="855" y="22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2224550" y="1916975"/>
              <a:ext cx="100600" cy="99075"/>
            </a:xfrm>
            <a:custGeom>
              <a:avLst/>
              <a:gdLst/>
              <a:ahLst/>
              <a:cxnLst/>
              <a:rect l="l" t="t" r="r" b="b"/>
              <a:pathLst>
                <a:path w="4024" h="3963" extrusionOk="0">
                  <a:moveTo>
                    <a:pt x="1938" y="1"/>
                  </a:moveTo>
                  <a:cubicBezTo>
                    <a:pt x="1884" y="1"/>
                    <a:pt x="1829" y="4"/>
                    <a:pt x="1775" y="10"/>
                  </a:cubicBezTo>
                  <a:cubicBezTo>
                    <a:pt x="1552" y="36"/>
                    <a:pt x="1340" y="113"/>
                    <a:pt x="1143" y="220"/>
                  </a:cubicBezTo>
                  <a:cubicBezTo>
                    <a:pt x="705" y="461"/>
                    <a:pt x="377" y="860"/>
                    <a:pt x="205" y="1327"/>
                  </a:cubicBezTo>
                  <a:cubicBezTo>
                    <a:pt x="161" y="1444"/>
                    <a:pt x="131" y="1564"/>
                    <a:pt x="110" y="1683"/>
                  </a:cubicBezTo>
                  <a:cubicBezTo>
                    <a:pt x="119" y="1704"/>
                    <a:pt x="115" y="1731"/>
                    <a:pt x="100" y="1750"/>
                  </a:cubicBezTo>
                  <a:cubicBezTo>
                    <a:pt x="1" y="2436"/>
                    <a:pt x="264" y="3120"/>
                    <a:pt x="839" y="3559"/>
                  </a:cubicBezTo>
                  <a:cubicBezTo>
                    <a:pt x="1186" y="3824"/>
                    <a:pt x="1594" y="3963"/>
                    <a:pt x="2004" y="3963"/>
                  </a:cubicBezTo>
                  <a:cubicBezTo>
                    <a:pt x="2335" y="3963"/>
                    <a:pt x="2666" y="3873"/>
                    <a:pt x="2968" y="3687"/>
                  </a:cubicBezTo>
                  <a:cubicBezTo>
                    <a:pt x="3117" y="3596"/>
                    <a:pt x="3253" y="3485"/>
                    <a:pt x="3374" y="3360"/>
                  </a:cubicBezTo>
                  <a:cubicBezTo>
                    <a:pt x="3362" y="3347"/>
                    <a:pt x="3373" y="3322"/>
                    <a:pt x="3390" y="3322"/>
                  </a:cubicBezTo>
                  <a:cubicBezTo>
                    <a:pt x="3392" y="3322"/>
                    <a:pt x="3395" y="3322"/>
                    <a:pt x="3397" y="3323"/>
                  </a:cubicBezTo>
                  <a:cubicBezTo>
                    <a:pt x="3399" y="3325"/>
                    <a:pt x="3402" y="3326"/>
                    <a:pt x="3404" y="3327"/>
                  </a:cubicBezTo>
                  <a:cubicBezTo>
                    <a:pt x="3810" y="2889"/>
                    <a:pt x="4023" y="2283"/>
                    <a:pt x="3904" y="1682"/>
                  </a:cubicBezTo>
                  <a:cubicBezTo>
                    <a:pt x="3809" y="1201"/>
                    <a:pt x="3536" y="771"/>
                    <a:pt x="3158" y="469"/>
                  </a:cubicBezTo>
                  <a:cubicBezTo>
                    <a:pt x="3153" y="471"/>
                    <a:pt x="3148" y="472"/>
                    <a:pt x="3143" y="472"/>
                  </a:cubicBezTo>
                  <a:cubicBezTo>
                    <a:pt x="3119" y="472"/>
                    <a:pt x="3096" y="452"/>
                    <a:pt x="3101" y="428"/>
                  </a:cubicBezTo>
                  <a:cubicBezTo>
                    <a:pt x="3073" y="405"/>
                    <a:pt x="3044" y="383"/>
                    <a:pt x="3015" y="363"/>
                  </a:cubicBezTo>
                  <a:cubicBezTo>
                    <a:pt x="3011" y="364"/>
                    <a:pt x="3006" y="365"/>
                    <a:pt x="3002" y="365"/>
                  </a:cubicBezTo>
                  <a:cubicBezTo>
                    <a:pt x="2973" y="365"/>
                    <a:pt x="2945" y="342"/>
                    <a:pt x="2938" y="314"/>
                  </a:cubicBezTo>
                  <a:cubicBezTo>
                    <a:pt x="2754" y="202"/>
                    <a:pt x="2554" y="118"/>
                    <a:pt x="2342" y="71"/>
                  </a:cubicBezTo>
                  <a:cubicBezTo>
                    <a:pt x="2319" y="65"/>
                    <a:pt x="2306" y="53"/>
                    <a:pt x="2299" y="37"/>
                  </a:cubicBezTo>
                  <a:cubicBezTo>
                    <a:pt x="2179" y="16"/>
                    <a:pt x="2060" y="1"/>
                    <a:pt x="1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2305775" y="1902325"/>
              <a:ext cx="16500" cy="26425"/>
            </a:xfrm>
            <a:custGeom>
              <a:avLst/>
              <a:gdLst/>
              <a:ahLst/>
              <a:cxnLst/>
              <a:rect l="l" t="t" r="r" b="b"/>
              <a:pathLst>
                <a:path w="660" h="1057" extrusionOk="0">
                  <a:moveTo>
                    <a:pt x="657" y="0"/>
                  </a:moveTo>
                  <a:cubicBezTo>
                    <a:pt x="438" y="312"/>
                    <a:pt x="221" y="624"/>
                    <a:pt x="1" y="936"/>
                  </a:cubicBezTo>
                  <a:cubicBezTo>
                    <a:pt x="49" y="974"/>
                    <a:pt x="95" y="1015"/>
                    <a:pt x="141" y="1056"/>
                  </a:cubicBezTo>
                  <a:cubicBezTo>
                    <a:pt x="223" y="724"/>
                    <a:pt x="391" y="403"/>
                    <a:pt x="579" y="120"/>
                  </a:cubicBezTo>
                  <a:cubicBezTo>
                    <a:pt x="605" y="81"/>
                    <a:pt x="632" y="41"/>
                    <a:pt x="659" y="2"/>
                  </a:cubicBezTo>
                  <a:lnTo>
                    <a:pt x="657" y="0"/>
                  </a:ln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2290850" y="1819500"/>
              <a:ext cx="54075" cy="102075"/>
            </a:xfrm>
            <a:custGeom>
              <a:avLst/>
              <a:gdLst/>
              <a:ahLst/>
              <a:cxnLst/>
              <a:rect l="l" t="t" r="r" b="b"/>
              <a:pathLst>
                <a:path w="2163" h="4083" extrusionOk="0">
                  <a:moveTo>
                    <a:pt x="2162" y="1"/>
                  </a:moveTo>
                  <a:lnTo>
                    <a:pt x="2162" y="1"/>
                  </a:lnTo>
                  <a:cubicBezTo>
                    <a:pt x="1517" y="412"/>
                    <a:pt x="985" y="988"/>
                    <a:pt x="613" y="1657"/>
                  </a:cubicBezTo>
                  <a:cubicBezTo>
                    <a:pt x="223" y="2353"/>
                    <a:pt x="37" y="3121"/>
                    <a:pt x="0" y="3912"/>
                  </a:cubicBezTo>
                  <a:cubicBezTo>
                    <a:pt x="26" y="3923"/>
                    <a:pt x="50" y="3934"/>
                    <a:pt x="74" y="3944"/>
                  </a:cubicBezTo>
                  <a:cubicBezTo>
                    <a:pt x="437" y="3108"/>
                    <a:pt x="825" y="2281"/>
                    <a:pt x="1216" y="1456"/>
                  </a:cubicBezTo>
                  <a:cubicBezTo>
                    <a:pt x="1218" y="1451"/>
                    <a:pt x="1223" y="1449"/>
                    <a:pt x="1227" y="1449"/>
                  </a:cubicBezTo>
                  <a:cubicBezTo>
                    <a:pt x="1237" y="1449"/>
                    <a:pt x="1248" y="1458"/>
                    <a:pt x="1243" y="1469"/>
                  </a:cubicBezTo>
                  <a:cubicBezTo>
                    <a:pt x="892" y="2309"/>
                    <a:pt x="536" y="3150"/>
                    <a:pt x="158" y="3977"/>
                  </a:cubicBezTo>
                  <a:cubicBezTo>
                    <a:pt x="225" y="4009"/>
                    <a:pt x="293" y="4044"/>
                    <a:pt x="359" y="4082"/>
                  </a:cubicBezTo>
                  <a:cubicBezTo>
                    <a:pt x="571" y="3796"/>
                    <a:pt x="795" y="3521"/>
                    <a:pt x="987" y="3219"/>
                  </a:cubicBezTo>
                  <a:cubicBezTo>
                    <a:pt x="1201" y="2878"/>
                    <a:pt x="1392" y="2524"/>
                    <a:pt x="1554" y="2156"/>
                  </a:cubicBezTo>
                  <a:cubicBezTo>
                    <a:pt x="1855" y="1470"/>
                    <a:pt x="2061" y="743"/>
                    <a:pt x="2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2219050" y="2014750"/>
              <a:ext cx="45375" cy="120625"/>
            </a:xfrm>
            <a:custGeom>
              <a:avLst/>
              <a:gdLst/>
              <a:ahLst/>
              <a:cxnLst/>
              <a:rect l="l" t="t" r="r" b="b"/>
              <a:pathLst>
                <a:path w="1815" h="4825" extrusionOk="0">
                  <a:moveTo>
                    <a:pt x="1455" y="81"/>
                  </a:moveTo>
                  <a:cubicBezTo>
                    <a:pt x="1465" y="81"/>
                    <a:pt x="1477" y="90"/>
                    <a:pt x="1476" y="102"/>
                  </a:cubicBezTo>
                  <a:cubicBezTo>
                    <a:pt x="1468" y="244"/>
                    <a:pt x="1404" y="394"/>
                    <a:pt x="1371" y="533"/>
                  </a:cubicBezTo>
                  <a:cubicBezTo>
                    <a:pt x="1333" y="687"/>
                    <a:pt x="1299" y="841"/>
                    <a:pt x="1267" y="995"/>
                  </a:cubicBezTo>
                  <a:cubicBezTo>
                    <a:pt x="1202" y="1315"/>
                    <a:pt x="1145" y="1639"/>
                    <a:pt x="1108" y="1963"/>
                  </a:cubicBezTo>
                  <a:cubicBezTo>
                    <a:pt x="1107" y="1968"/>
                    <a:pt x="1103" y="1971"/>
                    <a:pt x="1098" y="1971"/>
                  </a:cubicBezTo>
                  <a:cubicBezTo>
                    <a:pt x="1094" y="1971"/>
                    <a:pt x="1089" y="1968"/>
                    <a:pt x="1090" y="1962"/>
                  </a:cubicBezTo>
                  <a:cubicBezTo>
                    <a:pt x="1118" y="1645"/>
                    <a:pt x="1155" y="1330"/>
                    <a:pt x="1212" y="1017"/>
                  </a:cubicBezTo>
                  <a:cubicBezTo>
                    <a:pt x="1240" y="861"/>
                    <a:pt x="1274" y="707"/>
                    <a:pt x="1310" y="551"/>
                  </a:cubicBezTo>
                  <a:cubicBezTo>
                    <a:pt x="1345" y="403"/>
                    <a:pt x="1366" y="225"/>
                    <a:pt x="1440" y="90"/>
                  </a:cubicBezTo>
                  <a:cubicBezTo>
                    <a:pt x="1443" y="84"/>
                    <a:pt x="1449" y="81"/>
                    <a:pt x="1455" y="81"/>
                  </a:cubicBezTo>
                  <a:close/>
                  <a:moveTo>
                    <a:pt x="1354" y="1"/>
                  </a:moveTo>
                  <a:cubicBezTo>
                    <a:pt x="1067" y="318"/>
                    <a:pt x="812" y="652"/>
                    <a:pt x="616" y="1034"/>
                  </a:cubicBezTo>
                  <a:cubicBezTo>
                    <a:pt x="420" y="1416"/>
                    <a:pt x="278" y="1828"/>
                    <a:pt x="186" y="2248"/>
                  </a:cubicBezTo>
                  <a:cubicBezTo>
                    <a:pt x="1" y="3092"/>
                    <a:pt x="16" y="3968"/>
                    <a:pt x="106" y="4824"/>
                  </a:cubicBezTo>
                  <a:cubicBezTo>
                    <a:pt x="657" y="4167"/>
                    <a:pt x="1170" y="3492"/>
                    <a:pt x="1459" y="2672"/>
                  </a:cubicBezTo>
                  <a:cubicBezTo>
                    <a:pt x="1749" y="1853"/>
                    <a:pt x="1814" y="996"/>
                    <a:pt x="1706" y="137"/>
                  </a:cubicBezTo>
                  <a:cubicBezTo>
                    <a:pt x="1706" y="135"/>
                    <a:pt x="1706" y="134"/>
                    <a:pt x="1707" y="133"/>
                  </a:cubicBezTo>
                  <a:cubicBezTo>
                    <a:pt x="1586" y="100"/>
                    <a:pt x="1468" y="56"/>
                    <a:pt x="1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2290600" y="1808950"/>
              <a:ext cx="26075" cy="65000"/>
            </a:xfrm>
            <a:custGeom>
              <a:avLst/>
              <a:gdLst/>
              <a:ahLst/>
              <a:cxnLst/>
              <a:rect l="l" t="t" r="r" b="b"/>
              <a:pathLst>
                <a:path w="1043" h="2600" extrusionOk="0">
                  <a:moveTo>
                    <a:pt x="697" y="0"/>
                  </a:moveTo>
                  <a:cubicBezTo>
                    <a:pt x="565" y="129"/>
                    <a:pt x="440" y="265"/>
                    <a:pt x="323" y="407"/>
                  </a:cubicBezTo>
                  <a:cubicBezTo>
                    <a:pt x="259" y="485"/>
                    <a:pt x="197" y="566"/>
                    <a:pt x="136" y="647"/>
                  </a:cubicBezTo>
                  <a:cubicBezTo>
                    <a:pt x="93" y="705"/>
                    <a:pt x="51" y="771"/>
                    <a:pt x="1" y="827"/>
                  </a:cubicBezTo>
                  <a:cubicBezTo>
                    <a:pt x="205" y="1395"/>
                    <a:pt x="294" y="2010"/>
                    <a:pt x="233" y="2599"/>
                  </a:cubicBezTo>
                  <a:cubicBezTo>
                    <a:pt x="427" y="2108"/>
                    <a:pt x="702" y="1649"/>
                    <a:pt x="1042" y="1246"/>
                  </a:cubicBezTo>
                  <a:lnTo>
                    <a:pt x="1041" y="1244"/>
                  </a:lnTo>
                  <a:cubicBezTo>
                    <a:pt x="1032" y="1253"/>
                    <a:pt x="1020" y="1259"/>
                    <a:pt x="1009" y="1259"/>
                  </a:cubicBezTo>
                  <a:cubicBezTo>
                    <a:pt x="995" y="1259"/>
                    <a:pt x="981" y="1252"/>
                    <a:pt x="972" y="1237"/>
                  </a:cubicBezTo>
                  <a:cubicBezTo>
                    <a:pt x="943" y="1190"/>
                    <a:pt x="946" y="1126"/>
                    <a:pt x="941" y="1072"/>
                  </a:cubicBezTo>
                  <a:cubicBezTo>
                    <a:pt x="934" y="1015"/>
                    <a:pt x="926" y="960"/>
                    <a:pt x="918" y="905"/>
                  </a:cubicBezTo>
                  <a:cubicBezTo>
                    <a:pt x="901" y="793"/>
                    <a:pt x="880" y="682"/>
                    <a:pt x="856" y="572"/>
                  </a:cubicBezTo>
                  <a:cubicBezTo>
                    <a:pt x="815" y="378"/>
                    <a:pt x="760" y="188"/>
                    <a:pt x="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2246275" y="2016775"/>
              <a:ext cx="9700" cy="47250"/>
            </a:xfrm>
            <a:custGeom>
              <a:avLst/>
              <a:gdLst/>
              <a:ahLst/>
              <a:cxnLst/>
              <a:rect l="l" t="t" r="r" b="b"/>
              <a:pathLst>
                <a:path w="388" h="1890" extrusionOk="0">
                  <a:moveTo>
                    <a:pt x="366" y="0"/>
                  </a:moveTo>
                  <a:cubicBezTo>
                    <a:pt x="360" y="0"/>
                    <a:pt x="354" y="3"/>
                    <a:pt x="351" y="9"/>
                  </a:cubicBezTo>
                  <a:cubicBezTo>
                    <a:pt x="277" y="144"/>
                    <a:pt x="256" y="322"/>
                    <a:pt x="221" y="470"/>
                  </a:cubicBezTo>
                  <a:cubicBezTo>
                    <a:pt x="185" y="625"/>
                    <a:pt x="151" y="780"/>
                    <a:pt x="123" y="936"/>
                  </a:cubicBezTo>
                  <a:cubicBezTo>
                    <a:pt x="66" y="1249"/>
                    <a:pt x="29" y="1564"/>
                    <a:pt x="1" y="1881"/>
                  </a:cubicBezTo>
                  <a:cubicBezTo>
                    <a:pt x="0" y="1887"/>
                    <a:pt x="5" y="1890"/>
                    <a:pt x="9" y="1890"/>
                  </a:cubicBezTo>
                  <a:cubicBezTo>
                    <a:pt x="14" y="1890"/>
                    <a:pt x="18" y="1887"/>
                    <a:pt x="19" y="1882"/>
                  </a:cubicBezTo>
                  <a:cubicBezTo>
                    <a:pt x="56" y="1558"/>
                    <a:pt x="113" y="1234"/>
                    <a:pt x="178" y="914"/>
                  </a:cubicBezTo>
                  <a:cubicBezTo>
                    <a:pt x="211" y="758"/>
                    <a:pt x="244" y="605"/>
                    <a:pt x="282" y="451"/>
                  </a:cubicBezTo>
                  <a:cubicBezTo>
                    <a:pt x="315" y="314"/>
                    <a:pt x="380" y="163"/>
                    <a:pt x="387" y="21"/>
                  </a:cubicBezTo>
                  <a:cubicBezTo>
                    <a:pt x="388" y="9"/>
                    <a:pt x="376" y="0"/>
                    <a:pt x="366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2262350" y="1809750"/>
              <a:ext cx="32150" cy="106800"/>
            </a:xfrm>
            <a:custGeom>
              <a:avLst/>
              <a:gdLst/>
              <a:ahLst/>
              <a:cxnLst/>
              <a:rect l="l" t="t" r="r" b="b"/>
              <a:pathLst>
                <a:path w="1286" h="4272" extrusionOk="0">
                  <a:moveTo>
                    <a:pt x="598" y="0"/>
                  </a:moveTo>
                  <a:cubicBezTo>
                    <a:pt x="426" y="355"/>
                    <a:pt x="293" y="728"/>
                    <a:pt x="196" y="1110"/>
                  </a:cubicBezTo>
                  <a:cubicBezTo>
                    <a:pt x="90" y="1531"/>
                    <a:pt x="49" y="1956"/>
                    <a:pt x="2" y="2387"/>
                  </a:cubicBezTo>
                  <a:cubicBezTo>
                    <a:pt x="2" y="2390"/>
                    <a:pt x="1" y="2392"/>
                    <a:pt x="1" y="2393"/>
                  </a:cubicBezTo>
                  <a:cubicBezTo>
                    <a:pt x="161" y="2968"/>
                    <a:pt x="220" y="3571"/>
                    <a:pt x="155" y="4167"/>
                  </a:cubicBezTo>
                  <a:cubicBezTo>
                    <a:pt x="246" y="4150"/>
                    <a:pt x="339" y="4141"/>
                    <a:pt x="430" y="4141"/>
                  </a:cubicBezTo>
                  <a:cubicBezTo>
                    <a:pt x="488" y="4141"/>
                    <a:pt x="545" y="4145"/>
                    <a:pt x="601" y="4152"/>
                  </a:cubicBezTo>
                  <a:cubicBezTo>
                    <a:pt x="584" y="4119"/>
                    <a:pt x="587" y="4072"/>
                    <a:pt x="588" y="4037"/>
                  </a:cubicBezTo>
                  <a:cubicBezTo>
                    <a:pt x="593" y="3924"/>
                    <a:pt x="604" y="3811"/>
                    <a:pt x="611" y="3697"/>
                  </a:cubicBezTo>
                  <a:cubicBezTo>
                    <a:pt x="643" y="3227"/>
                    <a:pt x="676" y="2756"/>
                    <a:pt x="709" y="2284"/>
                  </a:cubicBezTo>
                  <a:cubicBezTo>
                    <a:pt x="710" y="2273"/>
                    <a:pt x="719" y="2267"/>
                    <a:pt x="728" y="2267"/>
                  </a:cubicBezTo>
                  <a:cubicBezTo>
                    <a:pt x="737" y="2267"/>
                    <a:pt x="746" y="2273"/>
                    <a:pt x="746" y="2285"/>
                  </a:cubicBezTo>
                  <a:cubicBezTo>
                    <a:pt x="734" y="2589"/>
                    <a:pt x="723" y="2894"/>
                    <a:pt x="711" y="3198"/>
                  </a:cubicBezTo>
                  <a:cubicBezTo>
                    <a:pt x="705" y="3347"/>
                    <a:pt x="700" y="3496"/>
                    <a:pt x="694" y="3645"/>
                  </a:cubicBezTo>
                  <a:cubicBezTo>
                    <a:pt x="690" y="3722"/>
                    <a:pt x="687" y="3801"/>
                    <a:pt x="684" y="3879"/>
                  </a:cubicBezTo>
                  <a:cubicBezTo>
                    <a:pt x="684" y="3891"/>
                    <a:pt x="677" y="4003"/>
                    <a:pt x="670" y="4074"/>
                  </a:cubicBezTo>
                  <a:cubicBezTo>
                    <a:pt x="673" y="4073"/>
                    <a:pt x="676" y="4073"/>
                    <a:pt x="679" y="4073"/>
                  </a:cubicBezTo>
                  <a:cubicBezTo>
                    <a:pt x="733" y="4073"/>
                    <a:pt x="737" y="4138"/>
                    <a:pt x="707" y="4173"/>
                  </a:cubicBezTo>
                  <a:cubicBezTo>
                    <a:pt x="761" y="4186"/>
                    <a:pt x="815" y="4203"/>
                    <a:pt x="866" y="4226"/>
                  </a:cubicBezTo>
                  <a:cubicBezTo>
                    <a:pt x="867" y="4227"/>
                    <a:pt x="868" y="4227"/>
                    <a:pt x="868" y="4227"/>
                  </a:cubicBezTo>
                  <a:cubicBezTo>
                    <a:pt x="869" y="4227"/>
                    <a:pt x="870" y="4227"/>
                    <a:pt x="871" y="4227"/>
                  </a:cubicBezTo>
                  <a:cubicBezTo>
                    <a:pt x="931" y="4239"/>
                    <a:pt x="992" y="4254"/>
                    <a:pt x="1050" y="4271"/>
                  </a:cubicBezTo>
                  <a:cubicBezTo>
                    <a:pt x="1038" y="3936"/>
                    <a:pt x="1073" y="3601"/>
                    <a:pt x="1145" y="3275"/>
                  </a:cubicBezTo>
                  <a:cubicBezTo>
                    <a:pt x="1183" y="3108"/>
                    <a:pt x="1230" y="2944"/>
                    <a:pt x="1285" y="2782"/>
                  </a:cubicBezTo>
                  <a:cubicBezTo>
                    <a:pt x="1271" y="2778"/>
                    <a:pt x="1259" y="2765"/>
                    <a:pt x="1260" y="2745"/>
                  </a:cubicBezTo>
                  <a:cubicBezTo>
                    <a:pt x="1276" y="2248"/>
                    <a:pt x="1245" y="1747"/>
                    <a:pt x="1125" y="1263"/>
                  </a:cubicBezTo>
                  <a:cubicBezTo>
                    <a:pt x="1015" y="813"/>
                    <a:pt x="833" y="395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2191650" y="2007050"/>
              <a:ext cx="58925" cy="111750"/>
            </a:xfrm>
            <a:custGeom>
              <a:avLst/>
              <a:gdLst/>
              <a:ahLst/>
              <a:cxnLst/>
              <a:rect l="l" t="t" r="r" b="b"/>
              <a:pathLst>
                <a:path w="2357" h="4470" extrusionOk="0">
                  <a:moveTo>
                    <a:pt x="1977" y="1"/>
                  </a:moveTo>
                  <a:cubicBezTo>
                    <a:pt x="1716" y="349"/>
                    <a:pt x="1640" y="777"/>
                    <a:pt x="1486" y="1176"/>
                  </a:cubicBezTo>
                  <a:cubicBezTo>
                    <a:pt x="1343" y="1544"/>
                    <a:pt x="1112" y="1860"/>
                    <a:pt x="828" y="2133"/>
                  </a:cubicBezTo>
                  <a:cubicBezTo>
                    <a:pt x="658" y="2297"/>
                    <a:pt x="475" y="2442"/>
                    <a:pt x="284" y="2582"/>
                  </a:cubicBezTo>
                  <a:cubicBezTo>
                    <a:pt x="174" y="2908"/>
                    <a:pt x="58" y="3218"/>
                    <a:pt x="27" y="3563"/>
                  </a:cubicBezTo>
                  <a:cubicBezTo>
                    <a:pt x="0" y="3869"/>
                    <a:pt x="26" y="4174"/>
                    <a:pt x="102" y="4470"/>
                  </a:cubicBezTo>
                  <a:cubicBezTo>
                    <a:pt x="247" y="4342"/>
                    <a:pt x="389" y="4210"/>
                    <a:pt x="526" y="4072"/>
                  </a:cubicBezTo>
                  <a:cubicBezTo>
                    <a:pt x="689" y="3908"/>
                    <a:pt x="834" y="3732"/>
                    <a:pt x="989" y="3562"/>
                  </a:cubicBezTo>
                  <a:cubicBezTo>
                    <a:pt x="994" y="3558"/>
                    <a:pt x="1000" y="3554"/>
                    <a:pt x="1005" y="3551"/>
                  </a:cubicBezTo>
                  <a:cubicBezTo>
                    <a:pt x="1025" y="3203"/>
                    <a:pt x="1070" y="2857"/>
                    <a:pt x="1145" y="2514"/>
                  </a:cubicBezTo>
                  <a:cubicBezTo>
                    <a:pt x="1328" y="1691"/>
                    <a:pt x="1711" y="830"/>
                    <a:pt x="2356" y="262"/>
                  </a:cubicBezTo>
                  <a:cubicBezTo>
                    <a:pt x="2280" y="221"/>
                    <a:pt x="2206" y="174"/>
                    <a:pt x="2135" y="123"/>
                  </a:cubicBezTo>
                  <a:lnTo>
                    <a:pt x="2135" y="123"/>
                  </a:lnTo>
                  <a:cubicBezTo>
                    <a:pt x="2138" y="131"/>
                    <a:pt x="2137" y="140"/>
                    <a:pt x="2134" y="148"/>
                  </a:cubicBezTo>
                  <a:cubicBezTo>
                    <a:pt x="1734" y="965"/>
                    <a:pt x="1300" y="1767"/>
                    <a:pt x="873" y="2571"/>
                  </a:cubicBezTo>
                  <a:cubicBezTo>
                    <a:pt x="872" y="2574"/>
                    <a:pt x="869" y="2575"/>
                    <a:pt x="866" y="2575"/>
                  </a:cubicBezTo>
                  <a:cubicBezTo>
                    <a:pt x="858" y="2575"/>
                    <a:pt x="850" y="2567"/>
                    <a:pt x="855" y="2558"/>
                  </a:cubicBezTo>
                  <a:cubicBezTo>
                    <a:pt x="1255" y="1741"/>
                    <a:pt x="1651" y="917"/>
                    <a:pt x="2078" y="113"/>
                  </a:cubicBezTo>
                  <a:cubicBezTo>
                    <a:pt x="2084" y="103"/>
                    <a:pt x="2092" y="100"/>
                    <a:pt x="2100" y="99"/>
                  </a:cubicBezTo>
                  <a:cubicBezTo>
                    <a:pt x="2058" y="68"/>
                    <a:pt x="2017" y="35"/>
                    <a:pt x="1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2161700" y="2003425"/>
              <a:ext cx="77025" cy="89750"/>
            </a:xfrm>
            <a:custGeom>
              <a:avLst/>
              <a:gdLst/>
              <a:ahLst/>
              <a:cxnLst/>
              <a:rect l="l" t="t" r="r" b="b"/>
              <a:pathLst>
                <a:path w="3081" h="3590" extrusionOk="0">
                  <a:moveTo>
                    <a:pt x="3018" y="1"/>
                  </a:moveTo>
                  <a:cubicBezTo>
                    <a:pt x="3014" y="12"/>
                    <a:pt x="3005" y="24"/>
                    <a:pt x="2991" y="26"/>
                  </a:cubicBezTo>
                  <a:cubicBezTo>
                    <a:pt x="2605" y="113"/>
                    <a:pt x="2276" y="320"/>
                    <a:pt x="1982" y="578"/>
                  </a:cubicBezTo>
                  <a:cubicBezTo>
                    <a:pt x="1665" y="856"/>
                    <a:pt x="1377" y="1171"/>
                    <a:pt x="1119" y="1503"/>
                  </a:cubicBezTo>
                  <a:cubicBezTo>
                    <a:pt x="633" y="2132"/>
                    <a:pt x="255" y="2838"/>
                    <a:pt x="0" y="3589"/>
                  </a:cubicBezTo>
                  <a:cubicBezTo>
                    <a:pt x="331" y="3362"/>
                    <a:pt x="663" y="3134"/>
                    <a:pt x="995" y="2906"/>
                  </a:cubicBezTo>
                  <a:cubicBezTo>
                    <a:pt x="1326" y="2677"/>
                    <a:pt x="1658" y="2444"/>
                    <a:pt x="1948" y="2163"/>
                  </a:cubicBezTo>
                  <a:cubicBezTo>
                    <a:pt x="2256" y="1862"/>
                    <a:pt x="2475" y="1520"/>
                    <a:pt x="2613" y="1112"/>
                  </a:cubicBezTo>
                  <a:cubicBezTo>
                    <a:pt x="2720" y="797"/>
                    <a:pt x="2807" y="471"/>
                    <a:pt x="2986" y="192"/>
                  </a:cubicBezTo>
                  <a:lnTo>
                    <a:pt x="2986" y="192"/>
                  </a:lnTo>
                  <a:cubicBezTo>
                    <a:pt x="2403" y="669"/>
                    <a:pt x="1904" y="1243"/>
                    <a:pt x="1510" y="1884"/>
                  </a:cubicBezTo>
                  <a:cubicBezTo>
                    <a:pt x="1507" y="1888"/>
                    <a:pt x="1504" y="1890"/>
                    <a:pt x="1500" y="1890"/>
                  </a:cubicBezTo>
                  <a:cubicBezTo>
                    <a:pt x="1492" y="1890"/>
                    <a:pt x="1484" y="1881"/>
                    <a:pt x="1489" y="1872"/>
                  </a:cubicBezTo>
                  <a:cubicBezTo>
                    <a:pt x="1866" y="1196"/>
                    <a:pt x="2369" y="605"/>
                    <a:pt x="2968" y="117"/>
                  </a:cubicBezTo>
                  <a:cubicBezTo>
                    <a:pt x="2974" y="111"/>
                    <a:pt x="2982" y="109"/>
                    <a:pt x="2989" y="109"/>
                  </a:cubicBezTo>
                  <a:cubicBezTo>
                    <a:pt x="3005" y="109"/>
                    <a:pt x="3021" y="122"/>
                    <a:pt x="3025" y="136"/>
                  </a:cubicBezTo>
                  <a:cubicBezTo>
                    <a:pt x="3044" y="111"/>
                    <a:pt x="3061" y="85"/>
                    <a:pt x="3080" y="62"/>
                  </a:cubicBezTo>
                  <a:cubicBezTo>
                    <a:pt x="3058" y="41"/>
                    <a:pt x="3039" y="21"/>
                    <a:pt x="3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2223425" y="1815425"/>
              <a:ext cx="42925" cy="103400"/>
            </a:xfrm>
            <a:custGeom>
              <a:avLst/>
              <a:gdLst/>
              <a:ahLst/>
              <a:cxnLst/>
              <a:rect l="l" t="t" r="r" b="b"/>
              <a:pathLst>
                <a:path w="1717" h="4136" extrusionOk="0">
                  <a:moveTo>
                    <a:pt x="108" y="1"/>
                  </a:moveTo>
                  <a:cubicBezTo>
                    <a:pt x="67" y="313"/>
                    <a:pt x="29" y="627"/>
                    <a:pt x="12" y="943"/>
                  </a:cubicBezTo>
                  <a:lnTo>
                    <a:pt x="13" y="944"/>
                  </a:lnTo>
                  <a:cubicBezTo>
                    <a:pt x="33" y="966"/>
                    <a:pt x="27" y="997"/>
                    <a:pt x="10" y="1017"/>
                  </a:cubicBezTo>
                  <a:cubicBezTo>
                    <a:pt x="7" y="1084"/>
                    <a:pt x="3" y="1151"/>
                    <a:pt x="3" y="1217"/>
                  </a:cubicBezTo>
                  <a:cubicBezTo>
                    <a:pt x="1" y="1452"/>
                    <a:pt x="13" y="1687"/>
                    <a:pt x="49" y="1919"/>
                  </a:cubicBezTo>
                  <a:cubicBezTo>
                    <a:pt x="76" y="2094"/>
                    <a:pt x="128" y="2263"/>
                    <a:pt x="168" y="2436"/>
                  </a:cubicBezTo>
                  <a:cubicBezTo>
                    <a:pt x="616" y="2921"/>
                    <a:pt x="973" y="3474"/>
                    <a:pt x="1145" y="4136"/>
                  </a:cubicBezTo>
                  <a:cubicBezTo>
                    <a:pt x="1200" y="4108"/>
                    <a:pt x="1256" y="4081"/>
                    <a:pt x="1315" y="4056"/>
                  </a:cubicBezTo>
                  <a:cubicBezTo>
                    <a:pt x="1299" y="4016"/>
                    <a:pt x="1292" y="3969"/>
                    <a:pt x="1283" y="3943"/>
                  </a:cubicBezTo>
                  <a:cubicBezTo>
                    <a:pt x="1218" y="3719"/>
                    <a:pt x="1172" y="3489"/>
                    <a:pt x="1125" y="3260"/>
                  </a:cubicBezTo>
                  <a:cubicBezTo>
                    <a:pt x="1033" y="2798"/>
                    <a:pt x="948" y="2330"/>
                    <a:pt x="710" y="1916"/>
                  </a:cubicBezTo>
                  <a:cubicBezTo>
                    <a:pt x="704" y="1903"/>
                    <a:pt x="715" y="1892"/>
                    <a:pt x="726" y="1892"/>
                  </a:cubicBezTo>
                  <a:cubicBezTo>
                    <a:pt x="732" y="1892"/>
                    <a:pt x="737" y="1894"/>
                    <a:pt x="741" y="1901"/>
                  </a:cubicBezTo>
                  <a:cubicBezTo>
                    <a:pt x="930" y="2217"/>
                    <a:pt x="1039" y="2575"/>
                    <a:pt x="1124" y="2932"/>
                  </a:cubicBezTo>
                  <a:cubicBezTo>
                    <a:pt x="1169" y="3120"/>
                    <a:pt x="1205" y="3311"/>
                    <a:pt x="1248" y="3498"/>
                  </a:cubicBezTo>
                  <a:cubicBezTo>
                    <a:pt x="1269" y="3587"/>
                    <a:pt x="1291" y="3676"/>
                    <a:pt x="1314" y="3764"/>
                  </a:cubicBezTo>
                  <a:cubicBezTo>
                    <a:pt x="1326" y="3808"/>
                    <a:pt x="1338" y="3852"/>
                    <a:pt x="1351" y="3896"/>
                  </a:cubicBezTo>
                  <a:cubicBezTo>
                    <a:pt x="1358" y="3920"/>
                    <a:pt x="1366" y="3945"/>
                    <a:pt x="1374" y="3968"/>
                  </a:cubicBezTo>
                  <a:cubicBezTo>
                    <a:pt x="1376" y="3975"/>
                    <a:pt x="1379" y="4003"/>
                    <a:pt x="1382" y="4029"/>
                  </a:cubicBezTo>
                  <a:cubicBezTo>
                    <a:pt x="1443" y="4009"/>
                    <a:pt x="1507" y="3988"/>
                    <a:pt x="1570" y="3970"/>
                  </a:cubicBezTo>
                  <a:cubicBezTo>
                    <a:pt x="1716" y="2505"/>
                    <a:pt x="1179" y="1016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2225975" y="1998625"/>
              <a:ext cx="9825" cy="5850"/>
            </a:xfrm>
            <a:custGeom>
              <a:avLst/>
              <a:gdLst/>
              <a:ahLst/>
              <a:cxnLst/>
              <a:rect l="l" t="t" r="r" b="b"/>
              <a:pathLst>
                <a:path w="393" h="234" extrusionOk="0">
                  <a:moveTo>
                    <a:pt x="282" y="1"/>
                  </a:moveTo>
                  <a:cubicBezTo>
                    <a:pt x="188" y="78"/>
                    <a:pt x="95" y="156"/>
                    <a:pt x="0" y="233"/>
                  </a:cubicBezTo>
                  <a:cubicBezTo>
                    <a:pt x="125" y="182"/>
                    <a:pt x="255" y="147"/>
                    <a:pt x="392" y="135"/>
                  </a:cubicBezTo>
                  <a:cubicBezTo>
                    <a:pt x="354" y="92"/>
                    <a:pt x="317" y="47"/>
                    <a:pt x="282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2114625" y="1980475"/>
              <a:ext cx="114825" cy="49050"/>
            </a:xfrm>
            <a:custGeom>
              <a:avLst/>
              <a:gdLst/>
              <a:ahLst/>
              <a:cxnLst/>
              <a:rect l="l" t="t" r="r" b="b"/>
              <a:pathLst>
                <a:path w="4593" h="1962" extrusionOk="0">
                  <a:moveTo>
                    <a:pt x="3768" y="1"/>
                  </a:moveTo>
                  <a:cubicBezTo>
                    <a:pt x="3565" y="1"/>
                    <a:pt x="3363" y="12"/>
                    <a:pt x="3158" y="42"/>
                  </a:cubicBezTo>
                  <a:cubicBezTo>
                    <a:pt x="2744" y="104"/>
                    <a:pt x="2337" y="225"/>
                    <a:pt x="1957" y="404"/>
                  </a:cubicBezTo>
                  <a:cubicBezTo>
                    <a:pt x="1952" y="407"/>
                    <a:pt x="1948" y="411"/>
                    <a:pt x="1944" y="413"/>
                  </a:cubicBezTo>
                  <a:cubicBezTo>
                    <a:pt x="1935" y="428"/>
                    <a:pt x="1920" y="438"/>
                    <a:pt x="1901" y="438"/>
                  </a:cubicBezTo>
                  <a:cubicBezTo>
                    <a:pt x="1899" y="438"/>
                    <a:pt x="1896" y="438"/>
                    <a:pt x="1894" y="438"/>
                  </a:cubicBezTo>
                  <a:cubicBezTo>
                    <a:pt x="1160" y="803"/>
                    <a:pt x="565" y="1377"/>
                    <a:pt x="1" y="1961"/>
                  </a:cubicBezTo>
                  <a:cubicBezTo>
                    <a:pt x="1624" y="1933"/>
                    <a:pt x="3434" y="1825"/>
                    <a:pt x="4584" y="524"/>
                  </a:cubicBezTo>
                  <a:cubicBezTo>
                    <a:pt x="4587" y="520"/>
                    <a:pt x="4590" y="519"/>
                    <a:pt x="4593" y="517"/>
                  </a:cubicBezTo>
                  <a:cubicBezTo>
                    <a:pt x="4576" y="490"/>
                    <a:pt x="4563" y="464"/>
                    <a:pt x="4548" y="436"/>
                  </a:cubicBezTo>
                  <a:cubicBezTo>
                    <a:pt x="4396" y="547"/>
                    <a:pt x="4220" y="632"/>
                    <a:pt x="4048" y="707"/>
                  </a:cubicBezTo>
                  <a:cubicBezTo>
                    <a:pt x="3857" y="791"/>
                    <a:pt x="3661" y="863"/>
                    <a:pt x="3463" y="926"/>
                  </a:cubicBezTo>
                  <a:cubicBezTo>
                    <a:pt x="3032" y="1062"/>
                    <a:pt x="2591" y="1152"/>
                    <a:pt x="2147" y="1234"/>
                  </a:cubicBezTo>
                  <a:cubicBezTo>
                    <a:pt x="2146" y="1234"/>
                    <a:pt x="2145" y="1234"/>
                    <a:pt x="2145" y="1234"/>
                  </a:cubicBezTo>
                  <a:cubicBezTo>
                    <a:pt x="2134" y="1234"/>
                    <a:pt x="2131" y="1217"/>
                    <a:pt x="2143" y="1214"/>
                  </a:cubicBezTo>
                  <a:cubicBezTo>
                    <a:pt x="2564" y="1112"/>
                    <a:pt x="2986" y="1014"/>
                    <a:pt x="3398" y="884"/>
                  </a:cubicBezTo>
                  <a:cubicBezTo>
                    <a:pt x="3615" y="815"/>
                    <a:pt x="3828" y="737"/>
                    <a:pt x="4034" y="643"/>
                  </a:cubicBezTo>
                  <a:cubicBezTo>
                    <a:pt x="4202" y="567"/>
                    <a:pt x="4360" y="472"/>
                    <a:pt x="4523" y="388"/>
                  </a:cubicBezTo>
                  <a:cubicBezTo>
                    <a:pt x="4466" y="272"/>
                    <a:pt x="4419" y="151"/>
                    <a:pt x="4385" y="26"/>
                  </a:cubicBezTo>
                  <a:cubicBezTo>
                    <a:pt x="4179" y="12"/>
                    <a:pt x="3973" y="1"/>
                    <a:pt x="3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2182475" y="1843675"/>
              <a:ext cx="66425" cy="81675"/>
            </a:xfrm>
            <a:custGeom>
              <a:avLst/>
              <a:gdLst/>
              <a:ahLst/>
              <a:cxnLst/>
              <a:rect l="l" t="t" r="r" b="b"/>
              <a:pathLst>
                <a:path w="2657" h="3267" extrusionOk="0">
                  <a:moveTo>
                    <a:pt x="1" y="1"/>
                  </a:moveTo>
                  <a:cubicBezTo>
                    <a:pt x="81" y="651"/>
                    <a:pt x="191" y="1332"/>
                    <a:pt x="588" y="1869"/>
                  </a:cubicBezTo>
                  <a:cubicBezTo>
                    <a:pt x="818" y="2180"/>
                    <a:pt x="1125" y="2420"/>
                    <a:pt x="1435" y="2646"/>
                  </a:cubicBezTo>
                  <a:cubicBezTo>
                    <a:pt x="1745" y="2871"/>
                    <a:pt x="2054" y="3095"/>
                    <a:pt x="2396" y="3267"/>
                  </a:cubicBezTo>
                  <a:cubicBezTo>
                    <a:pt x="2442" y="3227"/>
                    <a:pt x="2490" y="3192"/>
                    <a:pt x="2539" y="3156"/>
                  </a:cubicBezTo>
                  <a:lnTo>
                    <a:pt x="2539" y="3156"/>
                  </a:lnTo>
                  <a:cubicBezTo>
                    <a:pt x="2536" y="3157"/>
                    <a:pt x="2532" y="3158"/>
                    <a:pt x="2528" y="3158"/>
                  </a:cubicBezTo>
                  <a:cubicBezTo>
                    <a:pt x="2521" y="3158"/>
                    <a:pt x="2514" y="3156"/>
                    <a:pt x="2507" y="3150"/>
                  </a:cubicBezTo>
                  <a:cubicBezTo>
                    <a:pt x="2394" y="3043"/>
                    <a:pt x="2306" y="2901"/>
                    <a:pt x="2208" y="2778"/>
                  </a:cubicBezTo>
                  <a:cubicBezTo>
                    <a:pt x="2113" y="2663"/>
                    <a:pt x="2018" y="2548"/>
                    <a:pt x="1921" y="2434"/>
                  </a:cubicBezTo>
                  <a:cubicBezTo>
                    <a:pt x="1718" y="2201"/>
                    <a:pt x="1514" y="1970"/>
                    <a:pt x="1305" y="1743"/>
                  </a:cubicBezTo>
                  <a:cubicBezTo>
                    <a:pt x="1298" y="1737"/>
                    <a:pt x="1305" y="1728"/>
                    <a:pt x="1312" y="1728"/>
                  </a:cubicBezTo>
                  <a:cubicBezTo>
                    <a:pt x="1314" y="1728"/>
                    <a:pt x="1317" y="1729"/>
                    <a:pt x="1319" y="1731"/>
                  </a:cubicBezTo>
                  <a:cubicBezTo>
                    <a:pt x="1543" y="1950"/>
                    <a:pt x="1760" y="2176"/>
                    <a:pt x="1968" y="2412"/>
                  </a:cubicBezTo>
                  <a:cubicBezTo>
                    <a:pt x="2070" y="2527"/>
                    <a:pt x="2171" y="2643"/>
                    <a:pt x="2271" y="2760"/>
                  </a:cubicBezTo>
                  <a:cubicBezTo>
                    <a:pt x="2368" y="2873"/>
                    <a:pt x="2484" y="2986"/>
                    <a:pt x="2557" y="3115"/>
                  </a:cubicBezTo>
                  <a:cubicBezTo>
                    <a:pt x="2564" y="3127"/>
                    <a:pt x="2560" y="3138"/>
                    <a:pt x="2554" y="3147"/>
                  </a:cubicBezTo>
                  <a:cubicBezTo>
                    <a:pt x="2587" y="3123"/>
                    <a:pt x="2621" y="3099"/>
                    <a:pt x="2656" y="3077"/>
                  </a:cubicBezTo>
                  <a:cubicBezTo>
                    <a:pt x="2314" y="1685"/>
                    <a:pt x="1121" y="78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2127850" y="2012725"/>
              <a:ext cx="84450" cy="49675"/>
            </a:xfrm>
            <a:custGeom>
              <a:avLst/>
              <a:gdLst/>
              <a:ahLst/>
              <a:cxnLst/>
              <a:rect l="l" t="t" r="r" b="b"/>
              <a:pathLst>
                <a:path w="3378" h="1987" extrusionOk="0">
                  <a:moveTo>
                    <a:pt x="3377" y="0"/>
                  </a:moveTo>
                  <a:cubicBezTo>
                    <a:pt x="2741" y="406"/>
                    <a:pt x="1991" y="605"/>
                    <a:pt x="1221" y="707"/>
                  </a:cubicBezTo>
                  <a:cubicBezTo>
                    <a:pt x="1105" y="807"/>
                    <a:pt x="971" y="888"/>
                    <a:pt x="852" y="985"/>
                  </a:cubicBezTo>
                  <a:cubicBezTo>
                    <a:pt x="737" y="1078"/>
                    <a:pt x="627" y="1175"/>
                    <a:pt x="523" y="1279"/>
                  </a:cubicBezTo>
                  <a:cubicBezTo>
                    <a:pt x="325" y="1477"/>
                    <a:pt x="153" y="1695"/>
                    <a:pt x="1" y="1928"/>
                  </a:cubicBezTo>
                  <a:cubicBezTo>
                    <a:pt x="205" y="1967"/>
                    <a:pt x="413" y="1987"/>
                    <a:pt x="620" y="1987"/>
                  </a:cubicBezTo>
                  <a:cubicBezTo>
                    <a:pt x="718" y="1987"/>
                    <a:pt x="815" y="1982"/>
                    <a:pt x="913" y="1973"/>
                  </a:cubicBezTo>
                  <a:cubicBezTo>
                    <a:pt x="1082" y="1957"/>
                    <a:pt x="1251" y="1926"/>
                    <a:pt x="1415" y="1884"/>
                  </a:cubicBezTo>
                  <a:cubicBezTo>
                    <a:pt x="1575" y="1842"/>
                    <a:pt x="1728" y="1780"/>
                    <a:pt x="1885" y="1731"/>
                  </a:cubicBezTo>
                  <a:cubicBezTo>
                    <a:pt x="1889" y="1730"/>
                    <a:pt x="1894" y="1730"/>
                    <a:pt x="1898" y="1730"/>
                  </a:cubicBezTo>
                  <a:cubicBezTo>
                    <a:pt x="2057" y="1466"/>
                    <a:pt x="2234" y="1212"/>
                    <a:pt x="2428" y="971"/>
                  </a:cubicBezTo>
                  <a:cubicBezTo>
                    <a:pt x="2567" y="796"/>
                    <a:pt x="2714" y="628"/>
                    <a:pt x="2868" y="469"/>
                  </a:cubicBezTo>
                  <a:lnTo>
                    <a:pt x="2868" y="469"/>
                  </a:lnTo>
                  <a:cubicBezTo>
                    <a:pt x="2523" y="710"/>
                    <a:pt x="2171" y="937"/>
                    <a:pt x="1809" y="1145"/>
                  </a:cubicBezTo>
                  <a:cubicBezTo>
                    <a:pt x="1807" y="1146"/>
                    <a:pt x="1806" y="1146"/>
                    <a:pt x="1804" y="1146"/>
                  </a:cubicBezTo>
                  <a:cubicBezTo>
                    <a:pt x="1797" y="1146"/>
                    <a:pt x="1793" y="1134"/>
                    <a:pt x="1801" y="1128"/>
                  </a:cubicBezTo>
                  <a:cubicBezTo>
                    <a:pt x="2212" y="842"/>
                    <a:pt x="2629" y="565"/>
                    <a:pt x="3032" y="266"/>
                  </a:cubicBezTo>
                  <a:cubicBezTo>
                    <a:pt x="3125" y="197"/>
                    <a:pt x="3216" y="127"/>
                    <a:pt x="3307" y="57"/>
                  </a:cubicBezTo>
                  <a:cubicBezTo>
                    <a:pt x="3312" y="52"/>
                    <a:pt x="3317" y="49"/>
                    <a:pt x="3322" y="45"/>
                  </a:cubicBezTo>
                  <a:cubicBezTo>
                    <a:pt x="3340" y="29"/>
                    <a:pt x="3360" y="15"/>
                    <a:pt x="3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2102000" y="1958250"/>
              <a:ext cx="121575" cy="29725"/>
            </a:xfrm>
            <a:custGeom>
              <a:avLst/>
              <a:gdLst/>
              <a:ahLst/>
              <a:cxnLst/>
              <a:rect l="l" t="t" r="r" b="b"/>
              <a:pathLst>
                <a:path w="4863" h="1189" extrusionOk="0">
                  <a:moveTo>
                    <a:pt x="1345" y="1"/>
                  </a:moveTo>
                  <a:cubicBezTo>
                    <a:pt x="1108" y="108"/>
                    <a:pt x="867" y="204"/>
                    <a:pt x="634" y="320"/>
                  </a:cubicBezTo>
                  <a:cubicBezTo>
                    <a:pt x="417" y="428"/>
                    <a:pt x="206" y="549"/>
                    <a:pt x="1" y="676"/>
                  </a:cubicBezTo>
                  <a:cubicBezTo>
                    <a:pt x="378" y="758"/>
                    <a:pt x="754" y="838"/>
                    <a:pt x="1130" y="922"/>
                  </a:cubicBezTo>
                  <a:cubicBezTo>
                    <a:pt x="1535" y="1010"/>
                    <a:pt x="1950" y="1079"/>
                    <a:pt x="2349" y="1189"/>
                  </a:cubicBezTo>
                  <a:cubicBezTo>
                    <a:pt x="2382" y="1172"/>
                    <a:pt x="2415" y="1156"/>
                    <a:pt x="2450" y="1140"/>
                  </a:cubicBezTo>
                  <a:cubicBezTo>
                    <a:pt x="2984" y="896"/>
                    <a:pt x="3610" y="738"/>
                    <a:pt x="4219" y="738"/>
                  </a:cubicBezTo>
                  <a:cubicBezTo>
                    <a:pt x="4437" y="738"/>
                    <a:pt x="4653" y="758"/>
                    <a:pt x="4862" y="802"/>
                  </a:cubicBezTo>
                  <a:cubicBezTo>
                    <a:pt x="4854" y="760"/>
                    <a:pt x="4845" y="717"/>
                    <a:pt x="4840" y="675"/>
                  </a:cubicBezTo>
                  <a:cubicBezTo>
                    <a:pt x="4836" y="642"/>
                    <a:pt x="4834" y="612"/>
                    <a:pt x="4831" y="580"/>
                  </a:cubicBezTo>
                  <a:cubicBezTo>
                    <a:pt x="4426" y="662"/>
                    <a:pt x="3991" y="680"/>
                    <a:pt x="3582" y="682"/>
                  </a:cubicBezTo>
                  <a:cubicBezTo>
                    <a:pt x="3569" y="682"/>
                    <a:pt x="3557" y="682"/>
                    <a:pt x="3544" y="682"/>
                  </a:cubicBezTo>
                  <a:cubicBezTo>
                    <a:pt x="3103" y="682"/>
                    <a:pt x="2666" y="646"/>
                    <a:pt x="2231" y="572"/>
                  </a:cubicBezTo>
                  <a:cubicBezTo>
                    <a:pt x="2223" y="570"/>
                    <a:pt x="2224" y="556"/>
                    <a:pt x="2232" y="556"/>
                  </a:cubicBezTo>
                  <a:cubicBezTo>
                    <a:pt x="2233" y="556"/>
                    <a:pt x="2233" y="557"/>
                    <a:pt x="2234" y="557"/>
                  </a:cubicBezTo>
                  <a:cubicBezTo>
                    <a:pt x="2599" y="596"/>
                    <a:pt x="2967" y="618"/>
                    <a:pt x="3333" y="618"/>
                  </a:cubicBezTo>
                  <a:cubicBezTo>
                    <a:pt x="3409" y="618"/>
                    <a:pt x="3484" y="617"/>
                    <a:pt x="3560" y="615"/>
                  </a:cubicBezTo>
                  <a:cubicBezTo>
                    <a:pt x="3988" y="604"/>
                    <a:pt x="4404" y="541"/>
                    <a:pt x="4826" y="492"/>
                  </a:cubicBezTo>
                  <a:cubicBezTo>
                    <a:pt x="4820" y="372"/>
                    <a:pt x="4827" y="253"/>
                    <a:pt x="4841" y="135"/>
                  </a:cubicBezTo>
                  <a:lnTo>
                    <a:pt x="4841" y="135"/>
                  </a:lnTo>
                  <a:cubicBezTo>
                    <a:pt x="4497" y="187"/>
                    <a:pt x="4182" y="378"/>
                    <a:pt x="3837" y="442"/>
                  </a:cubicBezTo>
                  <a:cubicBezTo>
                    <a:pt x="3686" y="470"/>
                    <a:pt x="3533" y="482"/>
                    <a:pt x="3380" y="482"/>
                  </a:cubicBezTo>
                  <a:cubicBezTo>
                    <a:pt x="3159" y="482"/>
                    <a:pt x="2937" y="456"/>
                    <a:pt x="2719" y="416"/>
                  </a:cubicBezTo>
                  <a:cubicBezTo>
                    <a:pt x="2246" y="327"/>
                    <a:pt x="1797" y="159"/>
                    <a:pt x="1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2137500" y="1870350"/>
              <a:ext cx="102625" cy="67625"/>
            </a:xfrm>
            <a:custGeom>
              <a:avLst/>
              <a:gdLst/>
              <a:ahLst/>
              <a:cxnLst/>
              <a:rect l="l" t="t" r="r" b="b"/>
              <a:pathLst>
                <a:path w="4105" h="2705" extrusionOk="0">
                  <a:moveTo>
                    <a:pt x="1" y="0"/>
                  </a:moveTo>
                  <a:lnTo>
                    <a:pt x="1" y="0"/>
                  </a:lnTo>
                  <a:cubicBezTo>
                    <a:pt x="122" y="190"/>
                    <a:pt x="246" y="377"/>
                    <a:pt x="381" y="557"/>
                  </a:cubicBezTo>
                  <a:cubicBezTo>
                    <a:pt x="521" y="746"/>
                    <a:pt x="691" y="927"/>
                    <a:pt x="811" y="1128"/>
                  </a:cubicBezTo>
                  <a:cubicBezTo>
                    <a:pt x="1149" y="1190"/>
                    <a:pt x="1481" y="1281"/>
                    <a:pt x="1802" y="1404"/>
                  </a:cubicBezTo>
                  <a:cubicBezTo>
                    <a:pt x="2528" y="1682"/>
                    <a:pt x="3241" y="2114"/>
                    <a:pt x="3759" y="2705"/>
                  </a:cubicBezTo>
                  <a:cubicBezTo>
                    <a:pt x="3791" y="2655"/>
                    <a:pt x="3824" y="2608"/>
                    <a:pt x="3858" y="2562"/>
                  </a:cubicBezTo>
                  <a:cubicBezTo>
                    <a:pt x="3856" y="2562"/>
                    <a:pt x="3855" y="2562"/>
                    <a:pt x="3853" y="2562"/>
                  </a:cubicBezTo>
                  <a:cubicBezTo>
                    <a:pt x="3853" y="2562"/>
                    <a:pt x="3852" y="2562"/>
                    <a:pt x="3851" y="2562"/>
                  </a:cubicBezTo>
                  <a:cubicBezTo>
                    <a:pt x="3660" y="2484"/>
                    <a:pt x="3481" y="2330"/>
                    <a:pt x="3312" y="2213"/>
                  </a:cubicBezTo>
                  <a:cubicBezTo>
                    <a:pt x="3125" y="2084"/>
                    <a:pt x="2940" y="1951"/>
                    <a:pt x="2756" y="1819"/>
                  </a:cubicBezTo>
                  <a:cubicBezTo>
                    <a:pt x="2386" y="1552"/>
                    <a:pt x="2022" y="1282"/>
                    <a:pt x="1665" y="999"/>
                  </a:cubicBezTo>
                  <a:cubicBezTo>
                    <a:pt x="1656" y="991"/>
                    <a:pt x="1663" y="976"/>
                    <a:pt x="1672" y="976"/>
                  </a:cubicBezTo>
                  <a:cubicBezTo>
                    <a:pt x="1674" y="976"/>
                    <a:pt x="1677" y="976"/>
                    <a:pt x="1679" y="978"/>
                  </a:cubicBezTo>
                  <a:cubicBezTo>
                    <a:pt x="2046" y="1243"/>
                    <a:pt x="2415" y="1509"/>
                    <a:pt x="2790" y="1765"/>
                  </a:cubicBezTo>
                  <a:cubicBezTo>
                    <a:pt x="2977" y="1893"/>
                    <a:pt x="3167" y="2018"/>
                    <a:pt x="3356" y="2143"/>
                  </a:cubicBezTo>
                  <a:cubicBezTo>
                    <a:pt x="3530" y="2257"/>
                    <a:pt x="3737" y="2360"/>
                    <a:pt x="3888" y="2504"/>
                  </a:cubicBezTo>
                  <a:cubicBezTo>
                    <a:pt x="3891" y="2508"/>
                    <a:pt x="3891" y="2513"/>
                    <a:pt x="3893" y="2516"/>
                  </a:cubicBezTo>
                  <a:cubicBezTo>
                    <a:pt x="3958" y="2433"/>
                    <a:pt x="4029" y="2356"/>
                    <a:pt x="4105" y="2283"/>
                  </a:cubicBezTo>
                  <a:cubicBezTo>
                    <a:pt x="3749" y="2136"/>
                    <a:pt x="3432" y="1897"/>
                    <a:pt x="3123" y="1675"/>
                  </a:cubicBezTo>
                  <a:cubicBezTo>
                    <a:pt x="2807" y="1449"/>
                    <a:pt x="2497" y="1200"/>
                    <a:pt x="2265" y="885"/>
                  </a:cubicBezTo>
                  <a:cubicBezTo>
                    <a:pt x="2197" y="792"/>
                    <a:pt x="2139" y="696"/>
                    <a:pt x="2086" y="598"/>
                  </a:cubicBezTo>
                  <a:cubicBezTo>
                    <a:pt x="1908" y="557"/>
                    <a:pt x="1732" y="458"/>
                    <a:pt x="1562" y="395"/>
                  </a:cubicBezTo>
                  <a:cubicBezTo>
                    <a:pt x="1386" y="329"/>
                    <a:pt x="1205" y="272"/>
                    <a:pt x="1025" y="218"/>
                  </a:cubicBezTo>
                  <a:cubicBezTo>
                    <a:pt x="689" y="122"/>
                    <a:pt x="346" y="5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2243850" y="1805275"/>
              <a:ext cx="24100" cy="58775"/>
            </a:xfrm>
            <a:custGeom>
              <a:avLst/>
              <a:gdLst/>
              <a:ahLst/>
              <a:cxnLst/>
              <a:rect l="l" t="t" r="r" b="b"/>
              <a:pathLst>
                <a:path w="964" h="2351" extrusionOk="0">
                  <a:moveTo>
                    <a:pt x="365" y="1"/>
                  </a:moveTo>
                  <a:cubicBezTo>
                    <a:pt x="295" y="172"/>
                    <a:pt x="229" y="344"/>
                    <a:pt x="171" y="519"/>
                  </a:cubicBezTo>
                  <a:cubicBezTo>
                    <a:pt x="138" y="618"/>
                    <a:pt x="107" y="716"/>
                    <a:pt x="76" y="814"/>
                  </a:cubicBezTo>
                  <a:cubicBezTo>
                    <a:pt x="60" y="865"/>
                    <a:pt x="44" y="917"/>
                    <a:pt x="26" y="968"/>
                  </a:cubicBezTo>
                  <a:cubicBezTo>
                    <a:pt x="19" y="989"/>
                    <a:pt x="9" y="1008"/>
                    <a:pt x="1" y="1028"/>
                  </a:cubicBezTo>
                  <a:cubicBezTo>
                    <a:pt x="289" y="1433"/>
                    <a:pt x="517" y="1879"/>
                    <a:pt x="674" y="2351"/>
                  </a:cubicBezTo>
                  <a:cubicBezTo>
                    <a:pt x="674" y="1821"/>
                    <a:pt x="788" y="1282"/>
                    <a:pt x="964" y="774"/>
                  </a:cubicBezTo>
                  <a:cubicBezTo>
                    <a:pt x="918" y="718"/>
                    <a:pt x="886" y="644"/>
                    <a:pt x="848" y="584"/>
                  </a:cubicBezTo>
                  <a:cubicBezTo>
                    <a:pt x="798" y="506"/>
                    <a:pt x="744" y="429"/>
                    <a:pt x="686" y="355"/>
                  </a:cubicBezTo>
                  <a:cubicBezTo>
                    <a:pt x="588" y="228"/>
                    <a:pt x="480" y="112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2126075" y="1900100"/>
              <a:ext cx="104000" cy="49575"/>
            </a:xfrm>
            <a:custGeom>
              <a:avLst/>
              <a:gdLst/>
              <a:ahLst/>
              <a:cxnLst/>
              <a:rect l="l" t="t" r="r" b="b"/>
              <a:pathLst>
                <a:path w="4160" h="1983" extrusionOk="0">
                  <a:moveTo>
                    <a:pt x="280" y="1"/>
                  </a:moveTo>
                  <a:cubicBezTo>
                    <a:pt x="187" y="1"/>
                    <a:pt x="94" y="3"/>
                    <a:pt x="1" y="8"/>
                  </a:cubicBezTo>
                  <a:cubicBezTo>
                    <a:pt x="274" y="287"/>
                    <a:pt x="546" y="568"/>
                    <a:pt x="821" y="844"/>
                  </a:cubicBezTo>
                  <a:cubicBezTo>
                    <a:pt x="1103" y="1127"/>
                    <a:pt x="1399" y="1390"/>
                    <a:pt x="1751" y="1583"/>
                  </a:cubicBezTo>
                  <a:cubicBezTo>
                    <a:pt x="2231" y="1846"/>
                    <a:pt x="2777" y="1982"/>
                    <a:pt x="3323" y="1982"/>
                  </a:cubicBezTo>
                  <a:cubicBezTo>
                    <a:pt x="3542" y="1982"/>
                    <a:pt x="3761" y="1961"/>
                    <a:pt x="3976" y="1916"/>
                  </a:cubicBezTo>
                  <a:cubicBezTo>
                    <a:pt x="3981" y="1915"/>
                    <a:pt x="3986" y="1914"/>
                    <a:pt x="3991" y="1914"/>
                  </a:cubicBezTo>
                  <a:cubicBezTo>
                    <a:pt x="4000" y="1914"/>
                    <a:pt x="4008" y="1917"/>
                    <a:pt x="4016" y="1919"/>
                  </a:cubicBezTo>
                  <a:cubicBezTo>
                    <a:pt x="4035" y="1871"/>
                    <a:pt x="4057" y="1823"/>
                    <a:pt x="4079" y="1775"/>
                  </a:cubicBezTo>
                  <a:cubicBezTo>
                    <a:pt x="3308" y="1409"/>
                    <a:pt x="2529" y="1076"/>
                    <a:pt x="1720" y="797"/>
                  </a:cubicBezTo>
                  <a:cubicBezTo>
                    <a:pt x="1712" y="793"/>
                    <a:pt x="1716" y="778"/>
                    <a:pt x="1724" y="778"/>
                  </a:cubicBezTo>
                  <a:cubicBezTo>
                    <a:pt x="1725" y="778"/>
                    <a:pt x="1726" y="778"/>
                    <a:pt x="1727" y="778"/>
                  </a:cubicBezTo>
                  <a:cubicBezTo>
                    <a:pt x="2544" y="1020"/>
                    <a:pt x="3352" y="1321"/>
                    <a:pt x="4118" y="1696"/>
                  </a:cubicBezTo>
                  <a:cubicBezTo>
                    <a:pt x="4132" y="1669"/>
                    <a:pt x="4144" y="1641"/>
                    <a:pt x="4160" y="1614"/>
                  </a:cubicBezTo>
                  <a:cubicBezTo>
                    <a:pt x="3569" y="1076"/>
                    <a:pt x="2929" y="626"/>
                    <a:pt x="2175" y="344"/>
                  </a:cubicBezTo>
                  <a:cubicBezTo>
                    <a:pt x="1569" y="118"/>
                    <a:pt x="926" y="1"/>
                    <a:pt x="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2109625" y="1929575"/>
              <a:ext cx="115525" cy="37375"/>
            </a:xfrm>
            <a:custGeom>
              <a:avLst/>
              <a:gdLst/>
              <a:ahLst/>
              <a:cxnLst/>
              <a:rect l="l" t="t" r="r" b="b"/>
              <a:pathLst>
                <a:path w="4621" h="1495" extrusionOk="0">
                  <a:moveTo>
                    <a:pt x="1613" y="1"/>
                  </a:moveTo>
                  <a:cubicBezTo>
                    <a:pt x="1301" y="77"/>
                    <a:pt x="995" y="142"/>
                    <a:pt x="701" y="275"/>
                  </a:cubicBezTo>
                  <a:cubicBezTo>
                    <a:pt x="449" y="389"/>
                    <a:pt x="214" y="536"/>
                    <a:pt x="1" y="709"/>
                  </a:cubicBezTo>
                  <a:cubicBezTo>
                    <a:pt x="368" y="781"/>
                    <a:pt x="724" y="899"/>
                    <a:pt x="1077" y="1022"/>
                  </a:cubicBezTo>
                  <a:cubicBezTo>
                    <a:pt x="1089" y="1019"/>
                    <a:pt x="1100" y="1015"/>
                    <a:pt x="1112" y="1013"/>
                  </a:cubicBezTo>
                  <a:cubicBezTo>
                    <a:pt x="1116" y="1012"/>
                    <a:pt x="1119" y="1012"/>
                    <a:pt x="1123" y="1012"/>
                  </a:cubicBezTo>
                  <a:cubicBezTo>
                    <a:pt x="1147" y="1012"/>
                    <a:pt x="1164" y="1032"/>
                    <a:pt x="1166" y="1054"/>
                  </a:cubicBezTo>
                  <a:cubicBezTo>
                    <a:pt x="1563" y="1192"/>
                    <a:pt x="1959" y="1332"/>
                    <a:pt x="2371" y="1418"/>
                  </a:cubicBezTo>
                  <a:cubicBezTo>
                    <a:pt x="2598" y="1465"/>
                    <a:pt x="2832" y="1495"/>
                    <a:pt x="3065" y="1495"/>
                  </a:cubicBezTo>
                  <a:cubicBezTo>
                    <a:pt x="3239" y="1495"/>
                    <a:pt x="3413" y="1478"/>
                    <a:pt x="3583" y="1440"/>
                  </a:cubicBezTo>
                  <a:cubicBezTo>
                    <a:pt x="3915" y="1366"/>
                    <a:pt x="4217" y="1186"/>
                    <a:pt x="4557" y="1151"/>
                  </a:cubicBezTo>
                  <a:cubicBezTo>
                    <a:pt x="4574" y="1063"/>
                    <a:pt x="4595" y="976"/>
                    <a:pt x="4621" y="892"/>
                  </a:cubicBezTo>
                  <a:lnTo>
                    <a:pt x="4621" y="892"/>
                  </a:lnTo>
                  <a:cubicBezTo>
                    <a:pt x="4609" y="893"/>
                    <a:pt x="4598" y="895"/>
                    <a:pt x="4586" y="897"/>
                  </a:cubicBezTo>
                  <a:cubicBezTo>
                    <a:pt x="4583" y="898"/>
                    <a:pt x="4581" y="900"/>
                    <a:pt x="4577" y="900"/>
                  </a:cubicBezTo>
                  <a:cubicBezTo>
                    <a:pt x="4211" y="971"/>
                    <a:pt x="3837" y="1006"/>
                    <a:pt x="3463" y="1006"/>
                  </a:cubicBezTo>
                  <a:cubicBezTo>
                    <a:pt x="2943" y="1006"/>
                    <a:pt x="2423" y="939"/>
                    <a:pt x="1925" y="805"/>
                  </a:cubicBezTo>
                  <a:cubicBezTo>
                    <a:pt x="1915" y="802"/>
                    <a:pt x="1919" y="787"/>
                    <a:pt x="1928" y="787"/>
                  </a:cubicBezTo>
                  <a:cubicBezTo>
                    <a:pt x="1929" y="787"/>
                    <a:pt x="1929" y="787"/>
                    <a:pt x="1930" y="788"/>
                  </a:cubicBezTo>
                  <a:cubicBezTo>
                    <a:pt x="2401" y="885"/>
                    <a:pt x="2873" y="933"/>
                    <a:pt x="3345" y="933"/>
                  </a:cubicBezTo>
                  <a:cubicBezTo>
                    <a:pt x="3425" y="933"/>
                    <a:pt x="3505" y="931"/>
                    <a:pt x="3585" y="928"/>
                  </a:cubicBezTo>
                  <a:cubicBezTo>
                    <a:pt x="3175" y="880"/>
                    <a:pt x="2773" y="760"/>
                    <a:pt x="2402" y="570"/>
                  </a:cubicBezTo>
                  <a:cubicBezTo>
                    <a:pt x="2110" y="419"/>
                    <a:pt x="1853" y="22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2198975" y="1823425"/>
              <a:ext cx="24875" cy="48925"/>
            </a:xfrm>
            <a:custGeom>
              <a:avLst/>
              <a:gdLst/>
              <a:ahLst/>
              <a:cxnLst/>
              <a:rect l="l" t="t" r="r" b="b"/>
              <a:pathLst>
                <a:path w="995" h="1957" extrusionOk="0">
                  <a:moveTo>
                    <a:pt x="50" y="0"/>
                  </a:moveTo>
                  <a:cubicBezTo>
                    <a:pt x="18" y="181"/>
                    <a:pt x="2" y="362"/>
                    <a:pt x="0" y="546"/>
                  </a:cubicBezTo>
                  <a:cubicBezTo>
                    <a:pt x="0" y="647"/>
                    <a:pt x="4" y="747"/>
                    <a:pt x="13" y="847"/>
                  </a:cubicBezTo>
                  <a:cubicBezTo>
                    <a:pt x="21" y="945"/>
                    <a:pt x="41" y="1045"/>
                    <a:pt x="45" y="1143"/>
                  </a:cubicBezTo>
                  <a:cubicBezTo>
                    <a:pt x="378" y="1395"/>
                    <a:pt x="702" y="1663"/>
                    <a:pt x="995" y="1957"/>
                  </a:cubicBezTo>
                  <a:cubicBezTo>
                    <a:pt x="959" y="1840"/>
                    <a:pt x="935" y="1719"/>
                    <a:pt x="915" y="1605"/>
                  </a:cubicBezTo>
                  <a:cubicBezTo>
                    <a:pt x="878" y="1391"/>
                    <a:pt x="862" y="1174"/>
                    <a:pt x="860" y="957"/>
                  </a:cubicBezTo>
                  <a:cubicBezTo>
                    <a:pt x="859" y="856"/>
                    <a:pt x="862" y="756"/>
                    <a:pt x="866" y="655"/>
                  </a:cubicBezTo>
                  <a:cubicBezTo>
                    <a:pt x="731" y="544"/>
                    <a:pt x="603" y="421"/>
                    <a:pt x="467" y="310"/>
                  </a:cubicBezTo>
                  <a:cubicBezTo>
                    <a:pt x="331" y="201"/>
                    <a:pt x="192" y="98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2309525" y="2003425"/>
              <a:ext cx="16850" cy="9675"/>
            </a:xfrm>
            <a:custGeom>
              <a:avLst/>
              <a:gdLst/>
              <a:ahLst/>
              <a:cxnLst/>
              <a:rect l="l" t="t" r="r" b="b"/>
              <a:pathLst>
                <a:path w="674" h="387" extrusionOk="0">
                  <a:moveTo>
                    <a:pt x="86" y="1"/>
                  </a:moveTo>
                  <a:cubicBezTo>
                    <a:pt x="58" y="30"/>
                    <a:pt x="30" y="60"/>
                    <a:pt x="0" y="87"/>
                  </a:cubicBezTo>
                  <a:cubicBezTo>
                    <a:pt x="229" y="178"/>
                    <a:pt x="454" y="278"/>
                    <a:pt x="673" y="387"/>
                  </a:cubicBezTo>
                  <a:cubicBezTo>
                    <a:pt x="646" y="369"/>
                    <a:pt x="619" y="351"/>
                    <a:pt x="592" y="334"/>
                  </a:cubicBezTo>
                  <a:cubicBezTo>
                    <a:pt x="428" y="227"/>
                    <a:pt x="241" y="126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2229200" y="1935725"/>
              <a:ext cx="8550" cy="15925"/>
            </a:xfrm>
            <a:custGeom>
              <a:avLst/>
              <a:gdLst/>
              <a:ahLst/>
              <a:cxnLst/>
              <a:rect l="l" t="t" r="r" b="b"/>
              <a:pathLst>
                <a:path w="342" h="637" extrusionOk="0">
                  <a:moveTo>
                    <a:pt x="342" y="0"/>
                  </a:moveTo>
                  <a:lnTo>
                    <a:pt x="342" y="0"/>
                  </a:lnTo>
                  <a:cubicBezTo>
                    <a:pt x="206" y="174"/>
                    <a:pt x="97" y="368"/>
                    <a:pt x="19" y="577"/>
                  </a:cubicBezTo>
                  <a:cubicBezTo>
                    <a:pt x="12" y="597"/>
                    <a:pt x="7" y="617"/>
                    <a:pt x="1" y="637"/>
                  </a:cubicBezTo>
                  <a:cubicBezTo>
                    <a:pt x="29" y="628"/>
                    <a:pt x="60" y="624"/>
                    <a:pt x="90" y="624"/>
                  </a:cubicBezTo>
                  <a:cubicBezTo>
                    <a:pt x="107" y="624"/>
                    <a:pt x="124" y="626"/>
                    <a:pt x="141" y="628"/>
                  </a:cubicBezTo>
                  <a:cubicBezTo>
                    <a:pt x="147" y="415"/>
                    <a:pt x="209" y="199"/>
                    <a:pt x="342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2226600" y="1916975"/>
              <a:ext cx="98550" cy="99050"/>
            </a:xfrm>
            <a:custGeom>
              <a:avLst/>
              <a:gdLst/>
              <a:ahLst/>
              <a:cxnLst/>
              <a:rect l="l" t="t" r="r" b="b"/>
              <a:pathLst>
                <a:path w="3942" h="3962" extrusionOk="0">
                  <a:moveTo>
                    <a:pt x="1856" y="1"/>
                  </a:moveTo>
                  <a:cubicBezTo>
                    <a:pt x="1802" y="1"/>
                    <a:pt x="1748" y="4"/>
                    <a:pt x="1694" y="10"/>
                  </a:cubicBezTo>
                  <a:cubicBezTo>
                    <a:pt x="1470" y="36"/>
                    <a:pt x="1258" y="111"/>
                    <a:pt x="1062" y="219"/>
                  </a:cubicBezTo>
                  <a:cubicBezTo>
                    <a:pt x="989" y="260"/>
                    <a:pt x="922" y="305"/>
                    <a:pt x="855" y="353"/>
                  </a:cubicBezTo>
                  <a:cubicBezTo>
                    <a:pt x="1136" y="172"/>
                    <a:pt x="1477" y="80"/>
                    <a:pt x="1817" y="80"/>
                  </a:cubicBezTo>
                  <a:cubicBezTo>
                    <a:pt x="2382" y="80"/>
                    <a:pt x="2941" y="334"/>
                    <a:pt x="3207" y="852"/>
                  </a:cubicBezTo>
                  <a:cubicBezTo>
                    <a:pt x="3720" y="1854"/>
                    <a:pt x="2986" y="2953"/>
                    <a:pt x="1981" y="3209"/>
                  </a:cubicBezTo>
                  <a:cubicBezTo>
                    <a:pt x="1816" y="3251"/>
                    <a:pt x="1657" y="3271"/>
                    <a:pt x="1505" y="3271"/>
                  </a:cubicBezTo>
                  <a:cubicBezTo>
                    <a:pt x="778" y="3271"/>
                    <a:pt x="212" y="2817"/>
                    <a:pt x="0" y="2125"/>
                  </a:cubicBezTo>
                  <a:lnTo>
                    <a:pt x="0" y="2125"/>
                  </a:lnTo>
                  <a:cubicBezTo>
                    <a:pt x="26" y="2678"/>
                    <a:pt x="288" y="3200"/>
                    <a:pt x="758" y="3559"/>
                  </a:cubicBezTo>
                  <a:cubicBezTo>
                    <a:pt x="1105" y="3824"/>
                    <a:pt x="1513" y="3962"/>
                    <a:pt x="1923" y="3962"/>
                  </a:cubicBezTo>
                  <a:cubicBezTo>
                    <a:pt x="2253" y="3962"/>
                    <a:pt x="2584" y="3872"/>
                    <a:pt x="2886" y="3687"/>
                  </a:cubicBezTo>
                  <a:cubicBezTo>
                    <a:pt x="3035" y="3596"/>
                    <a:pt x="3171" y="3484"/>
                    <a:pt x="3292" y="3360"/>
                  </a:cubicBezTo>
                  <a:cubicBezTo>
                    <a:pt x="3280" y="3347"/>
                    <a:pt x="3292" y="3322"/>
                    <a:pt x="3308" y="3322"/>
                  </a:cubicBezTo>
                  <a:cubicBezTo>
                    <a:pt x="3310" y="3322"/>
                    <a:pt x="3313" y="3322"/>
                    <a:pt x="3315" y="3323"/>
                  </a:cubicBezTo>
                  <a:cubicBezTo>
                    <a:pt x="3317" y="3324"/>
                    <a:pt x="3320" y="3325"/>
                    <a:pt x="3322" y="3327"/>
                  </a:cubicBezTo>
                  <a:cubicBezTo>
                    <a:pt x="3728" y="2889"/>
                    <a:pt x="3941" y="2283"/>
                    <a:pt x="3822" y="1682"/>
                  </a:cubicBezTo>
                  <a:cubicBezTo>
                    <a:pt x="3727" y="1201"/>
                    <a:pt x="3453" y="771"/>
                    <a:pt x="3076" y="469"/>
                  </a:cubicBezTo>
                  <a:cubicBezTo>
                    <a:pt x="3071" y="471"/>
                    <a:pt x="3066" y="472"/>
                    <a:pt x="3061" y="472"/>
                  </a:cubicBezTo>
                  <a:cubicBezTo>
                    <a:pt x="3037" y="472"/>
                    <a:pt x="3014" y="452"/>
                    <a:pt x="3019" y="428"/>
                  </a:cubicBezTo>
                  <a:cubicBezTo>
                    <a:pt x="2992" y="405"/>
                    <a:pt x="2963" y="383"/>
                    <a:pt x="2933" y="363"/>
                  </a:cubicBezTo>
                  <a:cubicBezTo>
                    <a:pt x="2929" y="364"/>
                    <a:pt x="2924" y="365"/>
                    <a:pt x="2920" y="365"/>
                  </a:cubicBezTo>
                  <a:cubicBezTo>
                    <a:pt x="2891" y="365"/>
                    <a:pt x="2863" y="342"/>
                    <a:pt x="2856" y="314"/>
                  </a:cubicBezTo>
                  <a:cubicBezTo>
                    <a:pt x="2672" y="202"/>
                    <a:pt x="2472" y="118"/>
                    <a:pt x="2260" y="70"/>
                  </a:cubicBezTo>
                  <a:cubicBezTo>
                    <a:pt x="2238" y="65"/>
                    <a:pt x="2224" y="52"/>
                    <a:pt x="2217" y="37"/>
                  </a:cubicBezTo>
                  <a:cubicBezTo>
                    <a:pt x="2097" y="16"/>
                    <a:pt x="1978" y="1"/>
                    <a:pt x="1856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2305775" y="1902325"/>
              <a:ext cx="16500" cy="26425"/>
            </a:xfrm>
            <a:custGeom>
              <a:avLst/>
              <a:gdLst/>
              <a:ahLst/>
              <a:cxnLst/>
              <a:rect l="l" t="t" r="r" b="b"/>
              <a:pathLst>
                <a:path w="660" h="1057" extrusionOk="0">
                  <a:moveTo>
                    <a:pt x="657" y="0"/>
                  </a:moveTo>
                  <a:cubicBezTo>
                    <a:pt x="438" y="312"/>
                    <a:pt x="221" y="624"/>
                    <a:pt x="1" y="936"/>
                  </a:cubicBezTo>
                  <a:cubicBezTo>
                    <a:pt x="49" y="974"/>
                    <a:pt x="95" y="1015"/>
                    <a:pt x="141" y="1056"/>
                  </a:cubicBezTo>
                  <a:cubicBezTo>
                    <a:pt x="223" y="724"/>
                    <a:pt x="391" y="403"/>
                    <a:pt x="579" y="120"/>
                  </a:cubicBezTo>
                  <a:cubicBezTo>
                    <a:pt x="605" y="81"/>
                    <a:pt x="632" y="41"/>
                    <a:pt x="659" y="2"/>
                  </a:cubicBezTo>
                  <a:lnTo>
                    <a:pt x="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2225975" y="1998625"/>
              <a:ext cx="9825" cy="5850"/>
            </a:xfrm>
            <a:custGeom>
              <a:avLst/>
              <a:gdLst/>
              <a:ahLst/>
              <a:cxnLst/>
              <a:rect l="l" t="t" r="r" b="b"/>
              <a:pathLst>
                <a:path w="393" h="234" extrusionOk="0">
                  <a:moveTo>
                    <a:pt x="282" y="1"/>
                  </a:moveTo>
                  <a:cubicBezTo>
                    <a:pt x="188" y="78"/>
                    <a:pt x="95" y="156"/>
                    <a:pt x="0" y="233"/>
                  </a:cubicBezTo>
                  <a:cubicBezTo>
                    <a:pt x="125" y="182"/>
                    <a:pt x="255" y="147"/>
                    <a:pt x="392" y="135"/>
                  </a:cubicBezTo>
                  <a:cubicBezTo>
                    <a:pt x="354" y="92"/>
                    <a:pt x="317" y="47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2021925" y="2217200"/>
              <a:ext cx="518975" cy="260800"/>
            </a:xfrm>
            <a:custGeom>
              <a:avLst/>
              <a:gdLst/>
              <a:ahLst/>
              <a:cxnLst/>
              <a:rect l="l" t="t" r="r" b="b"/>
              <a:pathLst>
                <a:path w="20759" h="10432" extrusionOk="0">
                  <a:moveTo>
                    <a:pt x="20698" y="0"/>
                  </a:moveTo>
                  <a:cubicBezTo>
                    <a:pt x="20697" y="0"/>
                    <a:pt x="20697" y="0"/>
                    <a:pt x="20697" y="0"/>
                  </a:cubicBezTo>
                  <a:cubicBezTo>
                    <a:pt x="19072" y="74"/>
                    <a:pt x="17471" y="588"/>
                    <a:pt x="16003" y="1263"/>
                  </a:cubicBezTo>
                  <a:cubicBezTo>
                    <a:pt x="13120" y="2588"/>
                    <a:pt x="10672" y="4636"/>
                    <a:pt x="8155" y="6529"/>
                  </a:cubicBezTo>
                  <a:cubicBezTo>
                    <a:pt x="7037" y="7369"/>
                    <a:pt x="5894" y="8193"/>
                    <a:pt x="4628" y="8800"/>
                  </a:cubicBezTo>
                  <a:cubicBezTo>
                    <a:pt x="4015" y="9094"/>
                    <a:pt x="3373" y="9332"/>
                    <a:pt x="2708" y="9480"/>
                  </a:cubicBezTo>
                  <a:cubicBezTo>
                    <a:pt x="2382" y="9552"/>
                    <a:pt x="2050" y="9601"/>
                    <a:pt x="1715" y="9624"/>
                  </a:cubicBezTo>
                  <a:cubicBezTo>
                    <a:pt x="1578" y="9634"/>
                    <a:pt x="1440" y="9639"/>
                    <a:pt x="1302" y="9639"/>
                  </a:cubicBezTo>
                  <a:cubicBezTo>
                    <a:pt x="1261" y="9639"/>
                    <a:pt x="1220" y="9638"/>
                    <a:pt x="1180" y="9637"/>
                  </a:cubicBezTo>
                  <a:cubicBezTo>
                    <a:pt x="1011" y="9634"/>
                    <a:pt x="831" y="9626"/>
                    <a:pt x="707" y="9498"/>
                  </a:cubicBezTo>
                  <a:cubicBezTo>
                    <a:pt x="696" y="9485"/>
                    <a:pt x="682" y="9482"/>
                    <a:pt x="669" y="9481"/>
                  </a:cubicBezTo>
                  <a:cubicBezTo>
                    <a:pt x="657" y="9469"/>
                    <a:pt x="641" y="9461"/>
                    <a:pt x="622" y="9461"/>
                  </a:cubicBezTo>
                  <a:cubicBezTo>
                    <a:pt x="612" y="9461"/>
                    <a:pt x="601" y="9463"/>
                    <a:pt x="590" y="9469"/>
                  </a:cubicBezTo>
                  <a:cubicBezTo>
                    <a:pt x="288" y="9629"/>
                    <a:pt x="50" y="9945"/>
                    <a:pt x="9" y="10291"/>
                  </a:cubicBezTo>
                  <a:cubicBezTo>
                    <a:pt x="6" y="10307"/>
                    <a:pt x="11" y="10321"/>
                    <a:pt x="18" y="10332"/>
                  </a:cubicBezTo>
                  <a:cubicBezTo>
                    <a:pt x="1" y="10370"/>
                    <a:pt x="19" y="10428"/>
                    <a:pt x="75" y="10429"/>
                  </a:cubicBezTo>
                  <a:cubicBezTo>
                    <a:pt x="137" y="10431"/>
                    <a:pt x="199" y="10431"/>
                    <a:pt x="262" y="10431"/>
                  </a:cubicBezTo>
                  <a:cubicBezTo>
                    <a:pt x="1762" y="10431"/>
                    <a:pt x="3235" y="10049"/>
                    <a:pt x="4605" y="9448"/>
                  </a:cubicBezTo>
                  <a:cubicBezTo>
                    <a:pt x="7417" y="8215"/>
                    <a:pt x="9717" y="6159"/>
                    <a:pt x="12128" y="4309"/>
                  </a:cubicBezTo>
                  <a:cubicBezTo>
                    <a:pt x="13425" y="3314"/>
                    <a:pt x="14772" y="2375"/>
                    <a:pt x="16243" y="1655"/>
                  </a:cubicBezTo>
                  <a:cubicBezTo>
                    <a:pt x="16958" y="1305"/>
                    <a:pt x="17699" y="1004"/>
                    <a:pt x="18454" y="753"/>
                  </a:cubicBezTo>
                  <a:cubicBezTo>
                    <a:pt x="19201" y="503"/>
                    <a:pt x="19964" y="321"/>
                    <a:pt x="20730" y="142"/>
                  </a:cubicBezTo>
                  <a:cubicBezTo>
                    <a:pt x="20758" y="136"/>
                    <a:pt x="20751" y="90"/>
                    <a:pt x="20725" y="90"/>
                  </a:cubicBezTo>
                  <a:cubicBezTo>
                    <a:pt x="20724" y="90"/>
                    <a:pt x="20723" y="90"/>
                    <a:pt x="20722" y="90"/>
                  </a:cubicBezTo>
                  <a:cubicBezTo>
                    <a:pt x="20714" y="91"/>
                    <a:pt x="20709" y="92"/>
                    <a:pt x="20703" y="92"/>
                  </a:cubicBezTo>
                  <a:cubicBezTo>
                    <a:pt x="19851" y="214"/>
                    <a:pt x="19011" y="446"/>
                    <a:pt x="18198" y="720"/>
                  </a:cubicBezTo>
                  <a:cubicBezTo>
                    <a:pt x="17373" y="998"/>
                    <a:pt x="16570" y="1342"/>
                    <a:pt x="15798" y="1742"/>
                  </a:cubicBezTo>
                  <a:cubicBezTo>
                    <a:pt x="12889" y="3242"/>
                    <a:pt x="10534" y="5560"/>
                    <a:pt x="7871" y="7422"/>
                  </a:cubicBezTo>
                  <a:cubicBezTo>
                    <a:pt x="5632" y="8990"/>
                    <a:pt x="3038" y="10304"/>
                    <a:pt x="248" y="10304"/>
                  </a:cubicBezTo>
                  <a:cubicBezTo>
                    <a:pt x="207" y="10304"/>
                    <a:pt x="167" y="10304"/>
                    <a:pt x="127" y="10303"/>
                  </a:cubicBezTo>
                  <a:cubicBezTo>
                    <a:pt x="194" y="10005"/>
                    <a:pt x="368" y="9747"/>
                    <a:pt x="636" y="9595"/>
                  </a:cubicBezTo>
                  <a:cubicBezTo>
                    <a:pt x="778" y="9738"/>
                    <a:pt x="998" y="9770"/>
                    <a:pt x="1215" y="9770"/>
                  </a:cubicBezTo>
                  <a:cubicBezTo>
                    <a:pt x="1350" y="9770"/>
                    <a:pt x="1483" y="9758"/>
                    <a:pt x="1597" y="9752"/>
                  </a:cubicBezTo>
                  <a:cubicBezTo>
                    <a:pt x="1968" y="9733"/>
                    <a:pt x="2340" y="9682"/>
                    <a:pt x="2704" y="9603"/>
                  </a:cubicBezTo>
                  <a:cubicBezTo>
                    <a:pt x="3433" y="9444"/>
                    <a:pt x="4136" y="9174"/>
                    <a:pt x="4803" y="8844"/>
                  </a:cubicBezTo>
                  <a:cubicBezTo>
                    <a:pt x="6084" y="8212"/>
                    <a:pt x="7240" y="7361"/>
                    <a:pt x="8374" y="6502"/>
                  </a:cubicBezTo>
                  <a:cubicBezTo>
                    <a:pt x="9690" y="5508"/>
                    <a:pt x="10980" y="4481"/>
                    <a:pt x="12335" y="3540"/>
                  </a:cubicBezTo>
                  <a:cubicBezTo>
                    <a:pt x="13608" y="2654"/>
                    <a:pt x="14939" y="1842"/>
                    <a:pt x="16363" y="1220"/>
                  </a:cubicBezTo>
                  <a:cubicBezTo>
                    <a:pt x="17749" y="615"/>
                    <a:pt x="19196" y="228"/>
                    <a:pt x="20700" y="66"/>
                  </a:cubicBezTo>
                  <a:cubicBezTo>
                    <a:pt x="20741" y="62"/>
                    <a:pt x="20739" y="0"/>
                    <a:pt x="20698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2025075" y="2218850"/>
              <a:ext cx="514425" cy="255950"/>
            </a:xfrm>
            <a:custGeom>
              <a:avLst/>
              <a:gdLst/>
              <a:ahLst/>
              <a:cxnLst/>
              <a:rect l="l" t="t" r="r" b="b"/>
              <a:pathLst>
                <a:path w="20577" h="10238" extrusionOk="0">
                  <a:moveTo>
                    <a:pt x="20574" y="0"/>
                  </a:moveTo>
                  <a:cubicBezTo>
                    <a:pt x="19070" y="162"/>
                    <a:pt x="17623" y="549"/>
                    <a:pt x="16237" y="1154"/>
                  </a:cubicBezTo>
                  <a:cubicBezTo>
                    <a:pt x="14813" y="1776"/>
                    <a:pt x="13482" y="2588"/>
                    <a:pt x="12209" y="3474"/>
                  </a:cubicBezTo>
                  <a:cubicBezTo>
                    <a:pt x="10854" y="4415"/>
                    <a:pt x="9564" y="5442"/>
                    <a:pt x="8248" y="6436"/>
                  </a:cubicBezTo>
                  <a:cubicBezTo>
                    <a:pt x="7114" y="7295"/>
                    <a:pt x="5958" y="8146"/>
                    <a:pt x="4677" y="8777"/>
                  </a:cubicBezTo>
                  <a:cubicBezTo>
                    <a:pt x="4010" y="9108"/>
                    <a:pt x="3307" y="9378"/>
                    <a:pt x="2578" y="9537"/>
                  </a:cubicBezTo>
                  <a:cubicBezTo>
                    <a:pt x="2214" y="9616"/>
                    <a:pt x="1842" y="9667"/>
                    <a:pt x="1471" y="9686"/>
                  </a:cubicBezTo>
                  <a:cubicBezTo>
                    <a:pt x="1357" y="9692"/>
                    <a:pt x="1224" y="9704"/>
                    <a:pt x="1089" y="9704"/>
                  </a:cubicBezTo>
                  <a:cubicBezTo>
                    <a:pt x="872" y="9704"/>
                    <a:pt x="652" y="9672"/>
                    <a:pt x="510" y="9529"/>
                  </a:cubicBezTo>
                  <a:cubicBezTo>
                    <a:pt x="242" y="9681"/>
                    <a:pt x="68" y="9939"/>
                    <a:pt x="1" y="10237"/>
                  </a:cubicBezTo>
                  <a:cubicBezTo>
                    <a:pt x="41" y="10238"/>
                    <a:pt x="81" y="10238"/>
                    <a:pt x="122" y="10238"/>
                  </a:cubicBezTo>
                  <a:cubicBezTo>
                    <a:pt x="2912" y="10238"/>
                    <a:pt x="5506" y="8924"/>
                    <a:pt x="7745" y="7356"/>
                  </a:cubicBezTo>
                  <a:cubicBezTo>
                    <a:pt x="10408" y="5494"/>
                    <a:pt x="12763" y="3176"/>
                    <a:pt x="15672" y="1676"/>
                  </a:cubicBezTo>
                  <a:cubicBezTo>
                    <a:pt x="16444" y="1276"/>
                    <a:pt x="17247" y="932"/>
                    <a:pt x="18072" y="654"/>
                  </a:cubicBezTo>
                  <a:cubicBezTo>
                    <a:pt x="18885" y="380"/>
                    <a:pt x="19725" y="148"/>
                    <a:pt x="20577" y="26"/>
                  </a:cubicBezTo>
                  <a:lnTo>
                    <a:pt x="205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2025075" y="2218850"/>
              <a:ext cx="514425" cy="255950"/>
            </a:xfrm>
            <a:custGeom>
              <a:avLst/>
              <a:gdLst/>
              <a:ahLst/>
              <a:cxnLst/>
              <a:rect l="l" t="t" r="r" b="b"/>
              <a:pathLst>
                <a:path w="20577" h="10238" extrusionOk="0">
                  <a:moveTo>
                    <a:pt x="20574" y="0"/>
                  </a:moveTo>
                  <a:cubicBezTo>
                    <a:pt x="19070" y="162"/>
                    <a:pt x="17623" y="549"/>
                    <a:pt x="16237" y="1154"/>
                  </a:cubicBezTo>
                  <a:cubicBezTo>
                    <a:pt x="14813" y="1776"/>
                    <a:pt x="13482" y="2588"/>
                    <a:pt x="12209" y="3474"/>
                  </a:cubicBezTo>
                  <a:cubicBezTo>
                    <a:pt x="10854" y="4415"/>
                    <a:pt x="9564" y="5442"/>
                    <a:pt x="8248" y="6436"/>
                  </a:cubicBezTo>
                  <a:cubicBezTo>
                    <a:pt x="7114" y="7295"/>
                    <a:pt x="5958" y="8146"/>
                    <a:pt x="4677" y="8778"/>
                  </a:cubicBezTo>
                  <a:cubicBezTo>
                    <a:pt x="4010" y="9108"/>
                    <a:pt x="3307" y="9378"/>
                    <a:pt x="2578" y="9537"/>
                  </a:cubicBezTo>
                  <a:cubicBezTo>
                    <a:pt x="2214" y="9616"/>
                    <a:pt x="1842" y="9667"/>
                    <a:pt x="1471" y="9686"/>
                  </a:cubicBezTo>
                  <a:cubicBezTo>
                    <a:pt x="1357" y="9692"/>
                    <a:pt x="1224" y="9704"/>
                    <a:pt x="1089" y="9704"/>
                  </a:cubicBezTo>
                  <a:cubicBezTo>
                    <a:pt x="872" y="9704"/>
                    <a:pt x="652" y="9672"/>
                    <a:pt x="510" y="9529"/>
                  </a:cubicBezTo>
                  <a:cubicBezTo>
                    <a:pt x="242" y="9681"/>
                    <a:pt x="68" y="9939"/>
                    <a:pt x="1" y="10237"/>
                  </a:cubicBezTo>
                  <a:cubicBezTo>
                    <a:pt x="40" y="10238"/>
                    <a:pt x="79" y="10238"/>
                    <a:pt x="118" y="10238"/>
                  </a:cubicBezTo>
                  <a:cubicBezTo>
                    <a:pt x="278" y="10238"/>
                    <a:pt x="438" y="10233"/>
                    <a:pt x="598" y="10225"/>
                  </a:cubicBezTo>
                  <a:cubicBezTo>
                    <a:pt x="616" y="10194"/>
                    <a:pt x="640" y="10166"/>
                    <a:pt x="673" y="10141"/>
                  </a:cubicBezTo>
                  <a:cubicBezTo>
                    <a:pt x="730" y="10098"/>
                    <a:pt x="799" y="10087"/>
                    <a:pt x="870" y="10087"/>
                  </a:cubicBezTo>
                  <a:cubicBezTo>
                    <a:pt x="943" y="10087"/>
                    <a:pt x="1019" y="10099"/>
                    <a:pt x="1089" y="10099"/>
                  </a:cubicBezTo>
                  <a:cubicBezTo>
                    <a:pt x="1108" y="10100"/>
                    <a:pt x="1127" y="10100"/>
                    <a:pt x="1146" y="10100"/>
                  </a:cubicBezTo>
                  <a:cubicBezTo>
                    <a:pt x="1380" y="10100"/>
                    <a:pt x="1614" y="10082"/>
                    <a:pt x="1847" y="10050"/>
                  </a:cubicBezTo>
                  <a:cubicBezTo>
                    <a:pt x="2351" y="9980"/>
                    <a:pt x="2846" y="9837"/>
                    <a:pt x="3323" y="9661"/>
                  </a:cubicBezTo>
                  <a:cubicBezTo>
                    <a:pt x="4323" y="9293"/>
                    <a:pt x="5257" y="8760"/>
                    <a:pt x="6144" y="8176"/>
                  </a:cubicBezTo>
                  <a:cubicBezTo>
                    <a:pt x="8353" y="6727"/>
                    <a:pt x="10291" y="4906"/>
                    <a:pt x="12512" y="3475"/>
                  </a:cubicBezTo>
                  <a:cubicBezTo>
                    <a:pt x="13021" y="3147"/>
                    <a:pt x="13551" y="2856"/>
                    <a:pt x="14095" y="2593"/>
                  </a:cubicBezTo>
                  <a:cubicBezTo>
                    <a:pt x="14605" y="2264"/>
                    <a:pt x="15128" y="1957"/>
                    <a:pt x="15672" y="1676"/>
                  </a:cubicBezTo>
                  <a:cubicBezTo>
                    <a:pt x="16444" y="1276"/>
                    <a:pt x="17247" y="932"/>
                    <a:pt x="18072" y="654"/>
                  </a:cubicBezTo>
                  <a:cubicBezTo>
                    <a:pt x="18885" y="380"/>
                    <a:pt x="19725" y="148"/>
                    <a:pt x="20577" y="26"/>
                  </a:cubicBezTo>
                  <a:lnTo>
                    <a:pt x="20574" y="0"/>
                  </a:ln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2195525" y="2218950"/>
              <a:ext cx="86375" cy="180575"/>
            </a:xfrm>
            <a:custGeom>
              <a:avLst/>
              <a:gdLst/>
              <a:ahLst/>
              <a:cxnLst/>
              <a:rect l="l" t="t" r="r" b="b"/>
              <a:pathLst>
                <a:path w="3455" h="7223" extrusionOk="0">
                  <a:moveTo>
                    <a:pt x="2755" y="196"/>
                  </a:moveTo>
                  <a:lnTo>
                    <a:pt x="2755" y="196"/>
                  </a:lnTo>
                  <a:cubicBezTo>
                    <a:pt x="2638" y="733"/>
                    <a:pt x="2526" y="1270"/>
                    <a:pt x="2400" y="1803"/>
                  </a:cubicBezTo>
                  <a:cubicBezTo>
                    <a:pt x="2310" y="1532"/>
                    <a:pt x="2178" y="1273"/>
                    <a:pt x="2003" y="1047"/>
                  </a:cubicBezTo>
                  <a:cubicBezTo>
                    <a:pt x="2252" y="762"/>
                    <a:pt x="2505" y="478"/>
                    <a:pt x="2755" y="196"/>
                  </a:cubicBezTo>
                  <a:close/>
                  <a:moveTo>
                    <a:pt x="2794" y="309"/>
                  </a:moveTo>
                  <a:cubicBezTo>
                    <a:pt x="2915" y="719"/>
                    <a:pt x="3028" y="1136"/>
                    <a:pt x="3111" y="1556"/>
                  </a:cubicBezTo>
                  <a:cubicBezTo>
                    <a:pt x="3105" y="1554"/>
                    <a:pt x="3101" y="1553"/>
                    <a:pt x="3095" y="1553"/>
                  </a:cubicBezTo>
                  <a:cubicBezTo>
                    <a:pt x="3093" y="1553"/>
                    <a:pt x="3091" y="1553"/>
                    <a:pt x="3089" y="1553"/>
                  </a:cubicBezTo>
                  <a:cubicBezTo>
                    <a:pt x="3024" y="1565"/>
                    <a:pt x="2963" y="1602"/>
                    <a:pt x="2905" y="1633"/>
                  </a:cubicBezTo>
                  <a:cubicBezTo>
                    <a:pt x="2843" y="1665"/>
                    <a:pt x="2782" y="1700"/>
                    <a:pt x="2723" y="1738"/>
                  </a:cubicBezTo>
                  <a:cubicBezTo>
                    <a:pt x="2633" y="1794"/>
                    <a:pt x="2547" y="1858"/>
                    <a:pt x="2464" y="1924"/>
                  </a:cubicBezTo>
                  <a:cubicBezTo>
                    <a:pt x="2482" y="1848"/>
                    <a:pt x="2503" y="1773"/>
                    <a:pt x="2520" y="1695"/>
                  </a:cubicBezTo>
                  <a:cubicBezTo>
                    <a:pt x="2626" y="1238"/>
                    <a:pt x="2724" y="776"/>
                    <a:pt x="2794" y="309"/>
                  </a:cubicBezTo>
                  <a:close/>
                  <a:moveTo>
                    <a:pt x="1962" y="1093"/>
                  </a:moveTo>
                  <a:cubicBezTo>
                    <a:pt x="2141" y="1360"/>
                    <a:pt x="2280" y="1647"/>
                    <a:pt x="2365" y="1956"/>
                  </a:cubicBezTo>
                  <a:cubicBezTo>
                    <a:pt x="2291" y="2265"/>
                    <a:pt x="2211" y="2573"/>
                    <a:pt x="2124" y="2880"/>
                  </a:cubicBezTo>
                  <a:cubicBezTo>
                    <a:pt x="2034" y="3197"/>
                    <a:pt x="1935" y="3513"/>
                    <a:pt x="1833" y="3827"/>
                  </a:cubicBezTo>
                  <a:cubicBezTo>
                    <a:pt x="1764" y="3551"/>
                    <a:pt x="1671" y="3280"/>
                    <a:pt x="1549" y="3021"/>
                  </a:cubicBezTo>
                  <a:cubicBezTo>
                    <a:pt x="1476" y="2869"/>
                    <a:pt x="1396" y="2721"/>
                    <a:pt x="1306" y="2579"/>
                  </a:cubicBezTo>
                  <a:cubicBezTo>
                    <a:pt x="1229" y="2458"/>
                    <a:pt x="1147" y="2331"/>
                    <a:pt x="1049" y="2223"/>
                  </a:cubicBezTo>
                  <a:cubicBezTo>
                    <a:pt x="1192" y="2013"/>
                    <a:pt x="1348" y="1812"/>
                    <a:pt x="1512" y="1618"/>
                  </a:cubicBezTo>
                  <a:cubicBezTo>
                    <a:pt x="1660" y="1440"/>
                    <a:pt x="1811" y="1266"/>
                    <a:pt x="1962" y="1093"/>
                  </a:cubicBezTo>
                  <a:close/>
                  <a:moveTo>
                    <a:pt x="3120" y="1609"/>
                  </a:moveTo>
                  <a:cubicBezTo>
                    <a:pt x="3221" y="2150"/>
                    <a:pt x="3272" y="2698"/>
                    <a:pt x="3224" y="3250"/>
                  </a:cubicBezTo>
                  <a:cubicBezTo>
                    <a:pt x="3216" y="3327"/>
                    <a:pt x="3207" y="3403"/>
                    <a:pt x="3195" y="3479"/>
                  </a:cubicBezTo>
                  <a:cubicBezTo>
                    <a:pt x="3190" y="3476"/>
                    <a:pt x="3184" y="3474"/>
                    <a:pt x="3177" y="3474"/>
                  </a:cubicBezTo>
                  <a:cubicBezTo>
                    <a:pt x="3174" y="3474"/>
                    <a:pt x="3172" y="3474"/>
                    <a:pt x="3169" y="3475"/>
                  </a:cubicBezTo>
                  <a:cubicBezTo>
                    <a:pt x="2730" y="3540"/>
                    <a:pt x="2302" y="3696"/>
                    <a:pt x="1911" y="3907"/>
                  </a:cubicBezTo>
                  <a:cubicBezTo>
                    <a:pt x="2108" y="3292"/>
                    <a:pt x="2282" y="2672"/>
                    <a:pt x="2435" y="2045"/>
                  </a:cubicBezTo>
                  <a:cubicBezTo>
                    <a:pt x="2440" y="2043"/>
                    <a:pt x="2444" y="2041"/>
                    <a:pt x="2448" y="2038"/>
                  </a:cubicBezTo>
                  <a:cubicBezTo>
                    <a:pt x="2551" y="1953"/>
                    <a:pt x="2659" y="1875"/>
                    <a:pt x="2773" y="1805"/>
                  </a:cubicBezTo>
                  <a:cubicBezTo>
                    <a:pt x="2827" y="1771"/>
                    <a:pt x="2882" y="1741"/>
                    <a:pt x="2939" y="1711"/>
                  </a:cubicBezTo>
                  <a:cubicBezTo>
                    <a:pt x="2996" y="1679"/>
                    <a:pt x="3062" y="1656"/>
                    <a:pt x="3114" y="1617"/>
                  </a:cubicBezTo>
                  <a:cubicBezTo>
                    <a:pt x="3117" y="1613"/>
                    <a:pt x="3118" y="1611"/>
                    <a:pt x="3120" y="1609"/>
                  </a:cubicBezTo>
                  <a:close/>
                  <a:moveTo>
                    <a:pt x="1016" y="2271"/>
                  </a:moveTo>
                  <a:cubicBezTo>
                    <a:pt x="1089" y="2387"/>
                    <a:pt x="1171" y="2498"/>
                    <a:pt x="1240" y="2616"/>
                  </a:cubicBezTo>
                  <a:cubicBezTo>
                    <a:pt x="1324" y="2756"/>
                    <a:pt x="1400" y="2900"/>
                    <a:pt x="1468" y="3048"/>
                  </a:cubicBezTo>
                  <a:cubicBezTo>
                    <a:pt x="1607" y="3349"/>
                    <a:pt x="1712" y="3663"/>
                    <a:pt x="1781" y="3987"/>
                  </a:cubicBezTo>
                  <a:cubicBezTo>
                    <a:pt x="1606" y="4511"/>
                    <a:pt x="1421" y="5030"/>
                    <a:pt x="1217" y="5543"/>
                  </a:cubicBezTo>
                  <a:cubicBezTo>
                    <a:pt x="1180" y="5634"/>
                    <a:pt x="1141" y="5725"/>
                    <a:pt x="1104" y="5814"/>
                  </a:cubicBezTo>
                  <a:cubicBezTo>
                    <a:pt x="1023" y="5534"/>
                    <a:pt x="913" y="5261"/>
                    <a:pt x="771" y="5006"/>
                  </a:cubicBezTo>
                  <a:cubicBezTo>
                    <a:pt x="632" y="4755"/>
                    <a:pt x="459" y="4497"/>
                    <a:pt x="245" y="4301"/>
                  </a:cubicBezTo>
                  <a:cubicBezTo>
                    <a:pt x="308" y="3838"/>
                    <a:pt x="438" y="3382"/>
                    <a:pt x="631" y="2955"/>
                  </a:cubicBezTo>
                  <a:cubicBezTo>
                    <a:pt x="739" y="2715"/>
                    <a:pt x="870" y="2489"/>
                    <a:pt x="1016" y="2271"/>
                  </a:cubicBezTo>
                  <a:close/>
                  <a:moveTo>
                    <a:pt x="3182" y="3560"/>
                  </a:moveTo>
                  <a:lnTo>
                    <a:pt x="3182" y="3560"/>
                  </a:lnTo>
                  <a:cubicBezTo>
                    <a:pt x="3061" y="4261"/>
                    <a:pt x="2752" y="4894"/>
                    <a:pt x="2326" y="5455"/>
                  </a:cubicBezTo>
                  <a:cubicBezTo>
                    <a:pt x="2321" y="5452"/>
                    <a:pt x="2314" y="5450"/>
                    <a:pt x="2306" y="5450"/>
                  </a:cubicBezTo>
                  <a:cubicBezTo>
                    <a:pt x="2302" y="5450"/>
                    <a:pt x="2298" y="5450"/>
                    <a:pt x="2294" y="5451"/>
                  </a:cubicBezTo>
                  <a:cubicBezTo>
                    <a:pt x="1926" y="5544"/>
                    <a:pt x="1566" y="5667"/>
                    <a:pt x="1217" y="5816"/>
                  </a:cubicBezTo>
                  <a:cubicBezTo>
                    <a:pt x="1225" y="5798"/>
                    <a:pt x="1233" y="5779"/>
                    <a:pt x="1239" y="5761"/>
                  </a:cubicBezTo>
                  <a:cubicBezTo>
                    <a:pt x="1418" y="5319"/>
                    <a:pt x="1586" y="4872"/>
                    <a:pt x="1741" y="4422"/>
                  </a:cubicBezTo>
                  <a:cubicBezTo>
                    <a:pt x="1786" y="4292"/>
                    <a:pt x="1828" y="4160"/>
                    <a:pt x="1870" y="4029"/>
                  </a:cubicBezTo>
                  <a:cubicBezTo>
                    <a:pt x="2282" y="3799"/>
                    <a:pt x="2721" y="3654"/>
                    <a:pt x="3182" y="3560"/>
                  </a:cubicBezTo>
                  <a:close/>
                  <a:moveTo>
                    <a:pt x="235" y="4373"/>
                  </a:moveTo>
                  <a:lnTo>
                    <a:pt x="235" y="4373"/>
                  </a:lnTo>
                  <a:cubicBezTo>
                    <a:pt x="396" y="4588"/>
                    <a:pt x="557" y="4797"/>
                    <a:pt x="689" y="5033"/>
                  </a:cubicBezTo>
                  <a:cubicBezTo>
                    <a:pt x="846" y="5317"/>
                    <a:pt x="965" y="5618"/>
                    <a:pt x="1044" y="5932"/>
                  </a:cubicBezTo>
                  <a:cubicBezTo>
                    <a:pt x="1045" y="5936"/>
                    <a:pt x="1048" y="5939"/>
                    <a:pt x="1050" y="5944"/>
                  </a:cubicBezTo>
                  <a:cubicBezTo>
                    <a:pt x="899" y="6293"/>
                    <a:pt x="740" y="6640"/>
                    <a:pt x="596" y="6991"/>
                  </a:cubicBezTo>
                  <a:cubicBezTo>
                    <a:pt x="441" y="6603"/>
                    <a:pt x="319" y="6208"/>
                    <a:pt x="253" y="5790"/>
                  </a:cubicBezTo>
                  <a:cubicBezTo>
                    <a:pt x="180" y="5322"/>
                    <a:pt x="177" y="4843"/>
                    <a:pt x="235" y="4373"/>
                  </a:cubicBezTo>
                  <a:close/>
                  <a:moveTo>
                    <a:pt x="2248" y="5559"/>
                  </a:moveTo>
                  <a:lnTo>
                    <a:pt x="2248" y="5559"/>
                  </a:lnTo>
                  <a:cubicBezTo>
                    <a:pt x="2132" y="5704"/>
                    <a:pt x="2010" y="5846"/>
                    <a:pt x="1881" y="5981"/>
                  </a:cubicBezTo>
                  <a:cubicBezTo>
                    <a:pt x="1497" y="6384"/>
                    <a:pt x="1069" y="6740"/>
                    <a:pt x="633" y="7084"/>
                  </a:cubicBezTo>
                  <a:cubicBezTo>
                    <a:pt x="630" y="7076"/>
                    <a:pt x="625" y="7066"/>
                    <a:pt x="622" y="7058"/>
                  </a:cubicBezTo>
                  <a:lnTo>
                    <a:pt x="622" y="7058"/>
                  </a:lnTo>
                  <a:cubicBezTo>
                    <a:pt x="628" y="7060"/>
                    <a:pt x="635" y="7061"/>
                    <a:pt x="641" y="7061"/>
                  </a:cubicBezTo>
                  <a:cubicBezTo>
                    <a:pt x="655" y="7061"/>
                    <a:pt x="669" y="7055"/>
                    <a:pt x="678" y="7038"/>
                  </a:cubicBezTo>
                  <a:cubicBezTo>
                    <a:pt x="864" y="6684"/>
                    <a:pt x="1019" y="6307"/>
                    <a:pt x="1170" y="5934"/>
                  </a:cubicBezTo>
                  <a:cubicBezTo>
                    <a:pt x="1519" y="5781"/>
                    <a:pt x="1879" y="5655"/>
                    <a:pt x="2248" y="5559"/>
                  </a:cubicBezTo>
                  <a:close/>
                  <a:moveTo>
                    <a:pt x="2782" y="1"/>
                  </a:moveTo>
                  <a:cubicBezTo>
                    <a:pt x="2768" y="1"/>
                    <a:pt x="2753" y="6"/>
                    <a:pt x="2742" y="19"/>
                  </a:cubicBezTo>
                  <a:cubicBezTo>
                    <a:pt x="2327" y="493"/>
                    <a:pt x="1908" y="961"/>
                    <a:pt x="1501" y="1440"/>
                  </a:cubicBezTo>
                  <a:cubicBezTo>
                    <a:pt x="1146" y="1857"/>
                    <a:pt x="813" y="2294"/>
                    <a:pt x="574" y="2788"/>
                  </a:cubicBezTo>
                  <a:cubicBezTo>
                    <a:pt x="152" y="3666"/>
                    <a:pt x="0" y="4661"/>
                    <a:pt x="125" y="5624"/>
                  </a:cubicBezTo>
                  <a:cubicBezTo>
                    <a:pt x="191" y="6142"/>
                    <a:pt x="336" y="6668"/>
                    <a:pt x="587" y="7128"/>
                  </a:cubicBezTo>
                  <a:cubicBezTo>
                    <a:pt x="571" y="7162"/>
                    <a:pt x="600" y="7207"/>
                    <a:pt x="636" y="7215"/>
                  </a:cubicBezTo>
                  <a:cubicBezTo>
                    <a:pt x="641" y="7220"/>
                    <a:pt x="647" y="7222"/>
                    <a:pt x="653" y="7222"/>
                  </a:cubicBezTo>
                  <a:cubicBezTo>
                    <a:pt x="663" y="7222"/>
                    <a:pt x="672" y="7215"/>
                    <a:pt x="676" y="7204"/>
                  </a:cubicBezTo>
                  <a:cubicBezTo>
                    <a:pt x="1498" y="6591"/>
                    <a:pt x="2293" y="5874"/>
                    <a:pt x="2809" y="4974"/>
                  </a:cubicBezTo>
                  <a:cubicBezTo>
                    <a:pt x="3351" y="4032"/>
                    <a:pt x="3454" y="2969"/>
                    <a:pt x="3299" y="1906"/>
                  </a:cubicBezTo>
                  <a:cubicBezTo>
                    <a:pt x="3207" y="1274"/>
                    <a:pt x="3036" y="658"/>
                    <a:pt x="2847" y="48"/>
                  </a:cubicBezTo>
                  <a:cubicBezTo>
                    <a:pt x="2839" y="21"/>
                    <a:pt x="2810" y="1"/>
                    <a:pt x="2782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2211075" y="2357900"/>
              <a:ext cx="40650" cy="38175"/>
            </a:xfrm>
            <a:custGeom>
              <a:avLst/>
              <a:gdLst/>
              <a:ahLst/>
              <a:cxnLst/>
              <a:rect l="l" t="t" r="r" b="b"/>
              <a:pathLst>
                <a:path w="1626" h="1527" extrusionOk="0">
                  <a:moveTo>
                    <a:pt x="1626" y="1"/>
                  </a:moveTo>
                  <a:cubicBezTo>
                    <a:pt x="1257" y="97"/>
                    <a:pt x="897" y="223"/>
                    <a:pt x="547" y="376"/>
                  </a:cubicBezTo>
                  <a:cubicBezTo>
                    <a:pt x="397" y="750"/>
                    <a:pt x="242" y="1126"/>
                    <a:pt x="55" y="1480"/>
                  </a:cubicBezTo>
                  <a:cubicBezTo>
                    <a:pt x="47" y="1497"/>
                    <a:pt x="33" y="1503"/>
                    <a:pt x="19" y="1503"/>
                  </a:cubicBezTo>
                  <a:cubicBezTo>
                    <a:pt x="13" y="1503"/>
                    <a:pt x="6" y="1502"/>
                    <a:pt x="0" y="1500"/>
                  </a:cubicBezTo>
                  <a:lnTo>
                    <a:pt x="0" y="1500"/>
                  </a:lnTo>
                  <a:cubicBezTo>
                    <a:pt x="3" y="1508"/>
                    <a:pt x="8" y="1518"/>
                    <a:pt x="11" y="1526"/>
                  </a:cubicBezTo>
                  <a:cubicBezTo>
                    <a:pt x="447" y="1182"/>
                    <a:pt x="875" y="826"/>
                    <a:pt x="1258" y="423"/>
                  </a:cubicBezTo>
                  <a:cubicBezTo>
                    <a:pt x="1388" y="288"/>
                    <a:pt x="1510" y="146"/>
                    <a:pt x="1626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2199925" y="2328275"/>
              <a:ext cx="21850" cy="65475"/>
            </a:xfrm>
            <a:custGeom>
              <a:avLst/>
              <a:gdLst/>
              <a:ahLst/>
              <a:cxnLst/>
              <a:rect l="l" t="t" r="r" b="b"/>
              <a:pathLst>
                <a:path w="874" h="2619" extrusionOk="0">
                  <a:moveTo>
                    <a:pt x="58" y="0"/>
                  </a:moveTo>
                  <a:lnTo>
                    <a:pt x="58" y="0"/>
                  </a:lnTo>
                  <a:cubicBezTo>
                    <a:pt x="1" y="470"/>
                    <a:pt x="4" y="949"/>
                    <a:pt x="77" y="1417"/>
                  </a:cubicBezTo>
                  <a:cubicBezTo>
                    <a:pt x="142" y="1835"/>
                    <a:pt x="265" y="2230"/>
                    <a:pt x="420" y="2618"/>
                  </a:cubicBezTo>
                  <a:cubicBezTo>
                    <a:pt x="564" y="2267"/>
                    <a:pt x="723" y="1920"/>
                    <a:pt x="873" y="1571"/>
                  </a:cubicBezTo>
                  <a:cubicBezTo>
                    <a:pt x="872" y="1566"/>
                    <a:pt x="869" y="1563"/>
                    <a:pt x="868" y="1559"/>
                  </a:cubicBezTo>
                  <a:cubicBezTo>
                    <a:pt x="789" y="1245"/>
                    <a:pt x="670" y="944"/>
                    <a:pt x="513" y="660"/>
                  </a:cubicBezTo>
                  <a:cubicBezTo>
                    <a:pt x="381" y="424"/>
                    <a:pt x="220" y="215"/>
                    <a:pt x="58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2225950" y="2307925"/>
              <a:ext cx="49125" cy="56450"/>
            </a:xfrm>
            <a:custGeom>
              <a:avLst/>
              <a:gdLst/>
              <a:ahLst/>
              <a:cxnLst/>
              <a:rect l="l" t="t" r="r" b="b"/>
              <a:pathLst>
                <a:path w="1965" h="2258" extrusionOk="0">
                  <a:moveTo>
                    <a:pt x="1965" y="0"/>
                  </a:moveTo>
                  <a:lnTo>
                    <a:pt x="1965" y="0"/>
                  </a:lnTo>
                  <a:cubicBezTo>
                    <a:pt x="1504" y="95"/>
                    <a:pt x="1064" y="240"/>
                    <a:pt x="653" y="470"/>
                  </a:cubicBezTo>
                  <a:cubicBezTo>
                    <a:pt x="611" y="601"/>
                    <a:pt x="569" y="732"/>
                    <a:pt x="524" y="863"/>
                  </a:cubicBezTo>
                  <a:cubicBezTo>
                    <a:pt x="369" y="1313"/>
                    <a:pt x="201" y="1760"/>
                    <a:pt x="22" y="2202"/>
                  </a:cubicBezTo>
                  <a:cubicBezTo>
                    <a:pt x="16" y="2220"/>
                    <a:pt x="8" y="2239"/>
                    <a:pt x="0" y="2257"/>
                  </a:cubicBezTo>
                  <a:cubicBezTo>
                    <a:pt x="349" y="2108"/>
                    <a:pt x="709" y="1985"/>
                    <a:pt x="1077" y="1892"/>
                  </a:cubicBezTo>
                  <a:cubicBezTo>
                    <a:pt x="1081" y="1891"/>
                    <a:pt x="1085" y="1891"/>
                    <a:pt x="1089" y="1891"/>
                  </a:cubicBezTo>
                  <a:cubicBezTo>
                    <a:pt x="1096" y="1891"/>
                    <a:pt x="1104" y="1893"/>
                    <a:pt x="1109" y="1896"/>
                  </a:cubicBezTo>
                  <a:cubicBezTo>
                    <a:pt x="1534" y="1335"/>
                    <a:pt x="1844" y="702"/>
                    <a:pt x="1965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2201625" y="2275700"/>
              <a:ext cx="38425" cy="88625"/>
            </a:xfrm>
            <a:custGeom>
              <a:avLst/>
              <a:gdLst/>
              <a:ahLst/>
              <a:cxnLst/>
              <a:rect l="l" t="t" r="r" b="b"/>
              <a:pathLst>
                <a:path w="1537" h="3545" extrusionOk="0">
                  <a:moveTo>
                    <a:pt x="771" y="1"/>
                  </a:moveTo>
                  <a:cubicBezTo>
                    <a:pt x="626" y="219"/>
                    <a:pt x="495" y="445"/>
                    <a:pt x="387" y="685"/>
                  </a:cubicBezTo>
                  <a:cubicBezTo>
                    <a:pt x="194" y="1112"/>
                    <a:pt x="64" y="1568"/>
                    <a:pt x="1" y="2031"/>
                  </a:cubicBezTo>
                  <a:cubicBezTo>
                    <a:pt x="215" y="2227"/>
                    <a:pt x="388" y="2485"/>
                    <a:pt x="527" y="2736"/>
                  </a:cubicBezTo>
                  <a:cubicBezTo>
                    <a:pt x="669" y="2991"/>
                    <a:pt x="779" y="3264"/>
                    <a:pt x="860" y="3544"/>
                  </a:cubicBezTo>
                  <a:cubicBezTo>
                    <a:pt x="897" y="3455"/>
                    <a:pt x="936" y="3364"/>
                    <a:pt x="973" y="3273"/>
                  </a:cubicBezTo>
                  <a:cubicBezTo>
                    <a:pt x="1177" y="2760"/>
                    <a:pt x="1362" y="2241"/>
                    <a:pt x="1537" y="1717"/>
                  </a:cubicBezTo>
                  <a:cubicBezTo>
                    <a:pt x="1467" y="1393"/>
                    <a:pt x="1363" y="1079"/>
                    <a:pt x="1224" y="777"/>
                  </a:cubicBezTo>
                  <a:cubicBezTo>
                    <a:pt x="1155" y="630"/>
                    <a:pt x="1080" y="486"/>
                    <a:pt x="996" y="346"/>
                  </a:cubicBezTo>
                  <a:cubicBezTo>
                    <a:pt x="927" y="228"/>
                    <a:pt x="845" y="117"/>
                    <a:pt x="771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2221725" y="2246250"/>
              <a:ext cx="32925" cy="68400"/>
            </a:xfrm>
            <a:custGeom>
              <a:avLst/>
              <a:gdLst/>
              <a:ahLst/>
              <a:cxnLst/>
              <a:rect l="l" t="t" r="r" b="b"/>
              <a:pathLst>
                <a:path w="1317" h="2736" extrusionOk="0">
                  <a:moveTo>
                    <a:pt x="914" y="1"/>
                  </a:moveTo>
                  <a:cubicBezTo>
                    <a:pt x="763" y="174"/>
                    <a:pt x="612" y="348"/>
                    <a:pt x="464" y="526"/>
                  </a:cubicBezTo>
                  <a:cubicBezTo>
                    <a:pt x="300" y="720"/>
                    <a:pt x="144" y="921"/>
                    <a:pt x="0" y="1131"/>
                  </a:cubicBezTo>
                  <a:cubicBezTo>
                    <a:pt x="98" y="1239"/>
                    <a:pt x="181" y="1366"/>
                    <a:pt x="258" y="1487"/>
                  </a:cubicBezTo>
                  <a:cubicBezTo>
                    <a:pt x="348" y="1629"/>
                    <a:pt x="428" y="1777"/>
                    <a:pt x="500" y="1930"/>
                  </a:cubicBezTo>
                  <a:cubicBezTo>
                    <a:pt x="623" y="2188"/>
                    <a:pt x="715" y="2459"/>
                    <a:pt x="785" y="2736"/>
                  </a:cubicBezTo>
                  <a:cubicBezTo>
                    <a:pt x="887" y="2421"/>
                    <a:pt x="985" y="2105"/>
                    <a:pt x="1076" y="1788"/>
                  </a:cubicBezTo>
                  <a:cubicBezTo>
                    <a:pt x="1163" y="1481"/>
                    <a:pt x="1242" y="1173"/>
                    <a:pt x="1317" y="864"/>
                  </a:cubicBezTo>
                  <a:cubicBezTo>
                    <a:pt x="1231" y="555"/>
                    <a:pt x="1091" y="268"/>
                    <a:pt x="914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2243275" y="2259150"/>
              <a:ext cx="34050" cy="57450"/>
            </a:xfrm>
            <a:custGeom>
              <a:avLst/>
              <a:gdLst/>
              <a:ahLst/>
              <a:cxnLst/>
              <a:rect l="l" t="t" r="r" b="b"/>
              <a:pathLst>
                <a:path w="1362" h="2298" extrusionOk="0">
                  <a:moveTo>
                    <a:pt x="1210" y="0"/>
                  </a:moveTo>
                  <a:cubicBezTo>
                    <a:pt x="1208" y="3"/>
                    <a:pt x="1207" y="5"/>
                    <a:pt x="1205" y="9"/>
                  </a:cubicBezTo>
                  <a:cubicBezTo>
                    <a:pt x="1152" y="48"/>
                    <a:pt x="1086" y="71"/>
                    <a:pt x="1029" y="103"/>
                  </a:cubicBezTo>
                  <a:cubicBezTo>
                    <a:pt x="972" y="132"/>
                    <a:pt x="917" y="163"/>
                    <a:pt x="863" y="197"/>
                  </a:cubicBezTo>
                  <a:cubicBezTo>
                    <a:pt x="749" y="267"/>
                    <a:pt x="641" y="345"/>
                    <a:pt x="539" y="430"/>
                  </a:cubicBezTo>
                  <a:cubicBezTo>
                    <a:pt x="534" y="433"/>
                    <a:pt x="530" y="435"/>
                    <a:pt x="525" y="436"/>
                  </a:cubicBezTo>
                  <a:cubicBezTo>
                    <a:pt x="372" y="1064"/>
                    <a:pt x="198" y="1684"/>
                    <a:pt x="1" y="2298"/>
                  </a:cubicBezTo>
                  <a:cubicBezTo>
                    <a:pt x="392" y="2088"/>
                    <a:pt x="820" y="1932"/>
                    <a:pt x="1259" y="1867"/>
                  </a:cubicBezTo>
                  <a:cubicBezTo>
                    <a:pt x="1262" y="1866"/>
                    <a:pt x="1264" y="1866"/>
                    <a:pt x="1267" y="1866"/>
                  </a:cubicBezTo>
                  <a:cubicBezTo>
                    <a:pt x="1274" y="1866"/>
                    <a:pt x="1280" y="1868"/>
                    <a:pt x="1285" y="1871"/>
                  </a:cubicBezTo>
                  <a:cubicBezTo>
                    <a:pt x="1297" y="1795"/>
                    <a:pt x="1306" y="1719"/>
                    <a:pt x="1314" y="1642"/>
                  </a:cubicBezTo>
                  <a:cubicBezTo>
                    <a:pt x="1362" y="1090"/>
                    <a:pt x="1313" y="541"/>
                    <a:pt x="1210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2257100" y="2226700"/>
              <a:ext cx="16200" cy="40375"/>
            </a:xfrm>
            <a:custGeom>
              <a:avLst/>
              <a:gdLst/>
              <a:ahLst/>
              <a:cxnLst/>
              <a:rect l="l" t="t" r="r" b="b"/>
              <a:pathLst>
                <a:path w="648" h="1615" extrusionOk="0">
                  <a:moveTo>
                    <a:pt x="331" y="0"/>
                  </a:moveTo>
                  <a:cubicBezTo>
                    <a:pt x="261" y="466"/>
                    <a:pt x="163" y="928"/>
                    <a:pt x="57" y="1385"/>
                  </a:cubicBezTo>
                  <a:cubicBezTo>
                    <a:pt x="40" y="1463"/>
                    <a:pt x="20" y="1538"/>
                    <a:pt x="1" y="1614"/>
                  </a:cubicBezTo>
                  <a:cubicBezTo>
                    <a:pt x="84" y="1548"/>
                    <a:pt x="170" y="1484"/>
                    <a:pt x="260" y="1428"/>
                  </a:cubicBezTo>
                  <a:cubicBezTo>
                    <a:pt x="319" y="1390"/>
                    <a:pt x="380" y="1355"/>
                    <a:pt x="441" y="1323"/>
                  </a:cubicBezTo>
                  <a:cubicBezTo>
                    <a:pt x="500" y="1293"/>
                    <a:pt x="561" y="1255"/>
                    <a:pt x="626" y="1243"/>
                  </a:cubicBezTo>
                  <a:cubicBezTo>
                    <a:pt x="628" y="1243"/>
                    <a:pt x="629" y="1243"/>
                    <a:pt x="631" y="1243"/>
                  </a:cubicBezTo>
                  <a:cubicBezTo>
                    <a:pt x="637" y="1243"/>
                    <a:pt x="642" y="1244"/>
                    <a:pt x="648" y="1246"/>
                  </a:cubicBezTo>
                  <a:cubicBezTo>
                    <a:pt x="565" y="826"/>
                    <a:pt x="452" y="409"/>
                    <a:pt x="331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2245575" y="2223825"/>
              <a:ext cx="18825" cy="40225"/>
            </a:xfrm>
            <a:custGeom>
              <a:avLst/>
              <a:gdLst/>
              <a:ahLst/>
              <a:cxnLst/>
              <a:rect l="l" t="t" r="r" b="b"/>
              <a:pathLst>
                <a:path w="753" h="1609" extrusionOk="0">
                  <a:moveTo>
                    <a:pt x="752" y="1"/>
                  </a:moveTo>
                  <a:cubicBezTo>
                    <a:pt x="502" y="283"/>
                    <a:pt x="249" y="567"/>
                    <a:pt x="1" y="852"/>
                  </a:cubicBezTo>
                  <a:cubicBezTo>
                    <a:pt x="176" y="1078"/>
                    <a:pt x="308" y="1337"/>
                    <a:pt x="398" y="1608"/>
                  </a:cubicBezTo>
                  <a:cubicBezTo>
                    <a:pt x="524" y="1074"/>
                    <a:pt x="636" y="538"/>
                    <a:pt x="752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2230925" y="2357900"/>
              <a:ext cx="20800" cy="21750"/>
            </a:xfrm>
            <a:custGeom>
              <a:avLst/>
              <a:gdLst/>
              <a:ahLst/>
              <a:cxnLst/>
              <a:rect l="l" t="t" r="r" b="b"/>
              <a:pathLst>
                <a:path w="832" h="870" extrusionOk="0">
                  <a:moveTo>
                    <a:pt x="832" y="1"/>
                  </a:moveTo>
                  <a:lnTo>
                    <a:pt x="832" y="1"/>
                  </a:lnTo>
                  <a:cubicBezTo>
                    <a:pt x="691" y="37"/>
                    <a:pt x="551" y="80"/>
                    <a:pt x="413" y="126"/>
                  </a:cubicBezTo>
                  <a:cubicBezTo>
                    <a:pt x="285" y="378"/>
                    <a:pt x="149" y="627"/>
                    <a:pt x="0" y="870"/>
                  </a:cubicBezTo>
                  <a:cubicBezTo>
                    <a:pt x="160" y="726"/>
                    <a:pt x="316" y="579"/>
                    <a:pt x="464" y="423"/>
                  </a:cubicBezTo>
                  <a:cubicBezTo>
                    <a:pt x="594" y="288"/>
                    <a:pt x="716" y="147"/>
                    <a:pt x="832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2242650" y="2307925"/>
              <a:ext cx="32425" cy="50275"/>
            </a:xfrm>
            <a:custGeom>
              <a:avLst/>
              <a:gdLst/>
              <a:ahLst/>
              <a:cxnLst/>
              <a:rect l="l" t="t" r="r" b="b"/>
              <a:pathLst>
                <a:path w="1297" h="2011" extrusionOk="0">
                  <a:moveTo>
                    <a:pt x="1297" y="0"/>
                  </a:moveTo>
                  <a:cubicBezTo>
                    <a:pt x="1100" y="41"/>
                    <a:pt x="909" y="91"/>
                    <a:pt x="721" y="153"/>
                  </a:cubicBezTo>
                  <a:cubicBezTo>
                    <a:pt x="586" y="621"/>
                    <a:pt x="419" y="1081"/>
                    <a:pt x="225" y="1527"/>
                  </a:cubicBezTo>
                  <a:cubicBezTo>
                    <a:pt x="155" y="1690"/>
                    <a:pt x="79" y="1850"/>
                    <a:pt x="1" y="2010"/>
                  </a:cubicBezTo>
                  <a:cubicBezTo>
                    <a:pt x="136" y="1967"/>
                    <a:pt x="272" y="1927"/>
                    <a:pt x="409" y="1892"/>
                  </a:cubicBezTo>
                  <a:cubicBezTo>
                    <a:pt x="413" y="1891"/>
                    <a:pt x="417" y="1891"/>
                    <a:pt x="421" y="1891"/>
                  </a:cubicBezTo>
                  <a:cubicBezTo>
                    <a:pt x="429" y="1891"/>
                    <a:pt x="436" y="1893"/>
                    <a:pt x="441" y="1896"/>
                  </a:cubicBezTo>
                  <a:cubicBezTo>
                    <a:pt x="866" y="1335"/>
                    <a:pt x="1176" y="702"/>
                    <a:pt x="1297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2261475" y="2259175"/>
              <a:ext cx="15850" cy="49750"/>
            </a:xfrm>
            <a:custGeom>
              <a:avLst/>
              <a:gdLst/>
              <a:ahLst/>
              <a:cxnLst/>
              <a:rect l="l" t="t" r="r" b="b"/>
              <a:pathLst>
                <a:path w="634" h="1990" extrusionOk="0">
                  <a:moveTo>
                    <a:pt x="481" y="0"/>
                  </a:moveTo>
                  <a:cubicBezTo>
                    <a:pt x="480" y="2"/>
                    <a:pt x="479" y="4"/>
                    <a:pt x="476" y="8"/>
                  </a:cubicBezTo>
                  <a:cubicBezTo>
                    <a:pt x="424" y="47"/>
                    <a:pt x="358" y="70"/>
                    <a:pt x="301" y="102"/>
                  </a:cubicBezTo>
                  <a:cubicBezTo>
                    <a:pt x="299" y="103"/>
                    <a:pt x="297" y="104"/>
                    <a:pt x="296" y="105"/>
                  </a:cubicBezTo>
                  <a:cubicBezTo>
                    <a:pt x="293" y="156"/>
                    <a:pt x="292" y="207"/>
                    <a:pt x="289" y="258"/>
                  </a:cubicBezTo>
                  <a:cubicBezTo>
                    <a:pt x="258" y="844"/>
                    <a:pt x="155" y="1424"/>
                    <a:pt x="0" y="1989"/>
                  </a:cubicBezTo>
                  <a:cubicBezTo>
                    <a:pt x="174" y="1935"/>
                    <a:pt x="351" y="1892"/>
                    <a:pt x="530" y="1865"/>
                  </a:cubicBezTo>
                  <a:cubicBezTo>
                    <a:pt x="532" y="1865"/>
                    <a:pt x="534" y="1865"/>
                    <a:pt x="536" y="1865"/>
                  </a:cubicBezTo>
                  <a:cubicBezTo>
                    <a:pt x="544" y="1865"/>
                    <a:pt x="551" y="1867"/>
                    <a:pt x="557" y="1870"/>
                  </a:cubicBezTo>
                  <a:cubicBezTo>
                    <a:pt x="569" y="1794"/>
                    <a:pt x="578" y="1718"/>
                    <a:pt x="586" y="1641"/>
                  </a:cubicBezTo>
                  <a:cubicBezTo>
                    <a:pt x="634" y="1089"/>
                    <a:pt x="583" y="541"/>
                    <a:pt x="481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2266350" y="2230100"/>
              <a:ext cx="6950" cy="29275"/>
            </a:xfrm>
            <a:custGeom>
              <a:avLst/>
              <a:gdLst/>
              <a:ahLst/>
              <a:cxnLst/>
              <a:rect l="l" t="t" r="r" b="b"/>
              <a:pathLst>
                <a:path w="278" h="1171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385"/>
                    <a:pt x="109" y="778"/>
                    <a:pt x="103" y="1171"/>
                  </a:cubicBezTo>
                  <a:cubicBezTo>
                    <a:pt x="152" y="1145"/>
                    <a:pt x="203" y="1117"/>
                    <a:pt x="256" y="1107"/>
                  </a:cubicBezTo>
                  <a:cubicBezTo>
                    <a:pt x="258" y="1107"/>
                    <a:pt x="259" y="1107"/>
                    <a:pt x="261" y="1107"/>
                  </a:cubicBezTo>
                  <a:cubicBezTo>
                    <a:pt x="267" y="1107"/>
                    <a:pt x="272" y="1108"/>
                    <a:pt x="278" y="1110"/>
                  </a:cubicBezTo>
                  <a:cubicBezTo>
                    <a:pt x="204" y="737"/>
                    <a:pt x="106" y="366"/>
                    <a:pt x="0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2238675" y="2323600"/>
              <a:ext cx="176950" cy="81150"/>
            </a:xfrm>
            <a:custGeom>
              <a:avLst/>
              <a:gdLst/>
              <a:ahLst/>
              <a:cxnLst/>
              <a:rect l="l" t="t" r="r" b="b"/>
              <a:pathLst>
                <a:path w="7078" h="3246" extrusionOk="0">
                  <a:moveTo>
                    <a:pt x="5746" y="175"/>
                  </a:moveTo>
                  <a:cubicBezTo>
                    <a:pt x="6123" y="200"/>
                    <a:pt x="6502" y="228"/>
                    <a:pt x="6878" y="255"/>
                  </a:cubicBezTo>
                  <a:cubicBezTo>
                    <a:pt x="6381" y="489"/>
                    <a:pt x="5887" y="726"/>
                    <a:pt x="5386" y="951"/>
                  </a:cubicBezTo>
                  <a:cubicBezTo>
                    <a:pt x="5547" y="714"/>
                    <a:pt x="5672" y="451"/>
                    <a:pt x="5746" y="175"/>
                  </a:cubicBezTo>
                  <a:close/>
                  <a:moveTo>
                    <a:pt x="6812" y="355"/>
                  </a:moveTo>
                  <a:lnTo>
                    <a:pt x="6812" y="355"/>
                  </a:lnTo>
                  <a:cubicBezTo>
                    <a:pt x="6560" y="701"/>
                    <a:pt x="6298" y="1043"/>
                    <a:pt x="6014" y="1364"/>
                  </a:cubicBezTo>
                  <a:cubicBezTo>
                    <a:pt x="6011" y="1357"/>
                    <a:pt x="6010" y="1352"/>
                    <a:pt x="6003" y="1345"/>
                  </a:cubicBezTo>
                  <a:cubicBezTo>
                    <a:pt x="5954" y="1302"/>
                    <a:pt x="5887" y="1276"/>
                    <a:pt x="5828" y="1247"/>
                  </a:cubicBezTo>
                  <a:cubicBezTo>
                    <a:pt x="5765" y="1218"/>
                    <a:pt x="5700" y="1191"/>
                    <a:pt x="5635" y="1167"/>
                  </a:cubicBezTo>
                  <a:cubicBezTo>
                    <a:pt x="5536" y="1130"/>
                    <a:pt x="5432" y="1100"/>
                    <a:pt x="5328" y="1074"/>
                  </a:cubicBezTo>
                  <a:cubicBezTo>
                    <a:pt x="5401" y="1043"/>
                    <a:pt x="5473" y="1013"/>
                    <a:pt x="5545" y="979"/>
                  </a:cubicBezTo>
                  <a:cubicBezTo>
                    <a:pt x="5972" y="785"/>
                    <a:pt x="6400" y="584"/>
                    <a:pt x="6812" y="355"/>
                  </a:cubicBezTo>
                  <a:close/>
                  <a:moveTo>
                    <a:pt x="4591" y="122"/>
                  </a:moveTo>
                  <a:cubicBezTo>
                    <a:pt x="4725" y="122"/>
                    <a:pt x="4860" y="125"/>
                    <a:pt x="4995" y="132"/>
                  </a:cubicBezTo>
                  <a:cubicBezTo>
                    <a:pt x="5225" y="141"/>
                    <a:pt x="5455" y="156"/>
                    <a:pt x="5685" y="171"/>
                  </a:cubicBezTo>
                  <a:cubicBezTo>
                    <a:pt x="5580" y="474"/>
                    <a:pt x="5437" y="759"/>
                    <a:pt x="5244" y="1015"/>
                  </a:cubicBezTo>
                  <a:cubicBezTo>
                    <a:pt x="4953" y="1143"/>
                    <a:pt x="4660" y="1268"/>
                    <a:pt x="4363" y="1385"/>
                  </a:cubicBezTo>
                  <a:cubicBezTo>
                    <a:pt x="4056" y="1506"/>
                    <a:pt x="3746" y="1619"/>
                    <a:pt x="3434" y="1728"/>
                  </a:cubicBezTo>
                  <a:cubicBezTo>
                    <a:pt x="3612" y="1506"/>
                    <a:pt x="3770" y="1267"/>
                    <a:pt x="3902" y="1014"/>
                  </a:cubicBezTo>
                  <a:cubicBezTo>
                    <a:pt x="3978" y="863"/>
                    <a:pt x="4048" y="709"/>
                    <a:pt x="4105" y="551"/>
                  </a:cubicBezTo>
                  <a:cubicBezTo>
                    <a:pt x="4155" y="417"/>
                    <a:pt x="4206" y="275"/>
                    <a:pt x="4232" y="131"/>
                  </a:cubicBezTo>
                  <a:cubicBezTo>
                    <a:pt x="4352" y="125"/>
                    <a:pt x="4471" y="122"/>
                    <a:pt x="4591" y="122"/>
                  </a:cubicBezTo>
                  <a:close/>
                  <a:moveTo>
                    <a:pt x="4174" y="134"/>
                  </a:moveTo>
                  <a:cubicBezTo>
                    <a:pt x="4126" y="262"/>
                    <a:pt x="4087" y="396"/>
                    <a:pt x="4036" y="522"/>
                  </a:cubicBezTo>
                  <a:cubicBezTo>
                    <a:pt x="3976" y="674"/>
                    <a:pt x="3907" y="822"/>
                    <a:pt x="3832" y="965"/>
                  </a:cubicBezTo>
                  <a:cubicBezTo>
                    <a:pt x="3676" y="1259"/>
                    <a:pt x="3490" y="1532"/>
                    <a:pt x="3276" y="1784"/>
                  </a:cubicBezTo>
                  <a:cubicBezTo>
                    <a:pt x="2754" y="1964"/>
                    <a:pt x="2228" y="2131"/>
                    <a:pt x="1697" y="2281"/>
                  </a:cubicBezTo>
                  <a:cubicBezTo>
                    <a:pt x="1602" y="2308"/>
                    <a:pt x="1507" y="2332"/>
                    <a:pt x="1413" y="2357"/>
                  </a:cubicBezTo>
                  <a:cubicBezTo>
                    <a:pt x="1586" y="2122"/>
                    <a:pt x="1737" y="1869"/>
                    <a:pt x="1852" y="1601"/>
                  </a:cubicBezTo>
                  <a:cubicBezTo>
                    <a:pt x="1967" y="1339"/>
                    <a:pt x="2067" y="1044"/>
                    <a:pt x="2092" y="755"/>
                  </a:cubicBezTo>
                  <a:cubicBezTo>
                    <a:pt x="2499" y="524"/>
                    <a:pt x="2941" y="350"/>
                    <a:pt x="3397" y="244"/>
                  </a:cubicBezTo>
                  <a:cubicBezTo>
                    <a:pt x="3653" y="184"/>
                    <a:pt x="3912" y="151"/>
                    <a:pt x="4174" y="134"/>
                  </a:cubicBezTo>
                  <a:close/>
                  <a:moveTo>
                    <a:pt x="5215" y="1124"/>
                  </a:moveTo>
                  <a:cubicBezTo>
                    <a:pt x="5219" y="1127"/>
                    <a:pt x="5225" y="1131"/>
                    <a:pt x="5230" y="1132"/>
                  </a:cubicBezTo>
                  <a:cubicBezTo>
                    <a:pt x="5359" y="1161"/>
                    <a:pt x="5487" y="1199"/>
                    <a:pt x="5612" y="1247"/>
                  </a:cubicBezTo>
                  <a:cubicBezTo>
                    <a:pt x="5671" y="1270"/>
                    <a:pt x="5730" y="1295"/>
                    <a:pt x="5787" y="1321"/>
                  </a:cubicBezTo>
                  <a:cubicBezTo>
                    <a:pt x="5847" y="1349"/>
                    <a:pt x="5905" y="1387"/>
                    <a:pt x="5969" y="1405"/>
                  </a:cubicBezTo>
                  <a:cubicBezTo>
                    <a:pt x="5973" y="1405"/>
                    <a:pt x="5975" y="1405"/>
                    <a:pt x="5978" y="1404"/>
                  </a:cubicBezTo>
                  <a:lnTo>
                    <a:pt x="5978" y="1404"/>
                  </a:lnTo>
                  <a:cubicBezTo>
                    <a:pt x="5611" y="1813"/>
                    <a:pt x="5205" y="2186"/>
                    <a:pt x="4737" y="2483"/>
                  </a:cubicBezTo>
                  <a:cubicBezTo>
                    <a:pt x="4672" y="2524"/>
                    <a:pt x="4606" y="2563"/>
                    <a:pt x="4538" y="2600"/>
                  </a:cubicBezTo>
                  <a:cubicBezTo>
                    <a:pt x="4537" y="2591"/>
                    <a:pt x="4533" y="2583"/>
                    <a:pt x="4526" y="2576"/>
                  </a:cubicBezTo>
                  <a:cubicBezTo>
                    <a:pt x="4206" y="2267"/>
                    <a:pt x="3823" y="2023"/>
                    <a:pt x="3418" y="1839"/>
                  </a:cubicBezTo>
                  <a:cubicBezTo>
                    <a:pt x="4026" y="1623"/>
                    <a:pt x="4626" y="1384"/>
                    <a:pt x="5215" y="1124"/>
                  </a:cubicBezTo>
                  <a:close/>
                  <a:moveTo>
                    <a:pt x="2029" y="791"/>
                  </a:moveTo>
                  <a:lnTo>
                    <a:pt x="2029" y="791"/>
                  </a:lnTo>
                  <a:cubicBezTo>
                    <a:pt x="1957" y="1049"/>
                    <a:pt x="1889" y="1304"/>
                    <a:pt x="1781" y="1552"/>
                  </a:cubicBezTo>
                  <a:cubicBezTo>
                    <a:pt x="1652" y="1849"/>
                    <a:pt x="1484" y="2127"/>
                    <a:pt x="1283" y="2381"/>
                  </a:cubicBezTo>
                  <a:cubicBezTo>
                    <a:pt x="1280" y="2384"/>
                    <a:pt x="1278" y="2388"/>
                    <a:pt x="1277" y="2392"/>
                  </a:cubicBezTo>
                  <a:cubicBezTo>
                    <a:pt x="908" y="2485"/>
                    <a:pt x="537" y="2568"/>
                    <a:pt x="169" y="2669"/>
                  </a:cubicBezTo>
                  <a:cubicBezTo>
                    <a:pt x="384" y="2310"/>
                    <a:pt x="623" y="1972"/>
                    <a:pt x="915" y="1666"/>
                  </a:cubicBezTo>
                  <a:cubicBezTo>
                    <a:pt x="1243" y="1324"/>
                    <a:pt x="1621" y="1030"/>
                    <a:pt x="2029" y="791"/>
                  </a:cubicBezTo>
                  <a:close/>
                  <a:moveTo>
                    <a:pt x="1358" y="2482"/>
                  </a:moveTo>
                  <a:cubicBezTo>
                    <a:pt x="1691" y="2666"/>
                    <a:pt x="2010" y="2875"/>
                    <a:pt x="2310" y="3110"/>
                  </a:cubicBezTo>
                  <a:cubicBezTo>
                    <a:pt x="2125" y="3107"/>
                    <a:pt x="1938" y="3095"/>
                    <a:pt x="1751" y="3074"/>
                  </a:cubicBezTo>
                  <a:cubicBezTo>
                    <a:pt x="1198" y="3015"/>
                    <a:pt x="656" y="2891"/>
                    <a:pt x="117" y="2754"/>
                  </a:cubicBezTo>
                  <a:cubicBezTo>
                    <a:pt x="122" y="2746"/>
                    <a:pt x="128" y="2737"/>
                    <a:pt x="133" y="2730"/>
                  </a:cubicBezTo>
                  <a:cubicBezTo>
                    <a:pt x="139" y="2747"/>
                    <a:pt x="152" y="2762"/>
                    <a:pt x="172" y="2762"/>
                  </a:cubicBezTo>
                  <a:cubicBezTo>
                    <a:pt x="175" y="2762"/>
                    <a:pt x="178" y="2762"/>
                    <a:pt x="181" y="2761"/>
                  </a:cubicBezTo>
                  <a:cubicBezTo>
                    <a:pt x="576" y="2695"/>
                    <a:pt x="970" y="2588"/>
                    <a:pt x="1358" y="2482"/>
                  </a:cubicBezTo>
                  <a:close/>
                  <a:moveTo>
                    <a:pt x="3296" y="1882"/>
                  </a:moveTo>
                  <a:cubicBezTo>
                    <a:pt x="3728" y="2069"/>
                    <a:pt x="4110" y="2328"/>
                    <a:pt x="4465" y="2638"/>
                  </a:cubicBezTo>
                  <a:cubicBezTo>
                    <a:pt x="3836" y="2968"/>
                    <a:pt x="3145" y="3107"/>
                    <a:pt x="2441" y="3110"/>
                  </a:cubicBezTo>
                  <a:cubicBezTo>
                    <a:pt x="2439" y="3101"/>
                    <a:pt x="2435" y="3090"/>
                    <a:pt x="2424" y="3082"/>
                  </a:cubicBezTo>
                  <a:cubicBezTo>
                    <a:pt x="2127" y="2846"/>
                    <a:pt x="1811" y="2634"/>
                    <a:pt x="1480" y="2448"/>
                  </a:cubicBezTo>
                  <a:cubicBezTo>
                    <a:pt x="1500" y="2443"/>
                    <a:pt x="1518" y="2438"/>
                    <a:pt x="1537" y="2432"/>
                  </a:cubicBezTo>
                  <a:cubicBezTo>
                    <a:pt x="1997" y="2305"/>
                    <a:pt x="2454" y="2168"/>
                    <a:pt x="2906" y="2017"/>
                  </a:cubicBezTo>
                  <a:cubicBezTo>
                    <a:pt x="3037" y="1974"/>
                    <a:pt x="3166" y="1927"/>
                    <a:pt x="3296" y="1882"/>
                  </a:cubicBezTo>
                  <a:close/>
                  <a:moveTo>
                    <a:pt x="4578" y="0"/>
                  </a:moveTo>
                  <a:cubicBezTo>
                    <a:pt x="4215" y="0"/>
                    <a:pt x="3852" y="25"/>
                    <a:pt x="3495" y="99"/>
                  </a:cubicBezTo>
                  <a:cubicBezTo>
                    <a:pt x="2541" y="295"/>
                    <a:pt x="1658" y="779"/>
                    <a:pt x="969" y="1463"/>
                  </a:cubicBezTo>
                  <a:cubicBezTo>
                    <a:pt x="598" y="1831"/>
                    <a:pt x="269" y="2266"/>
                    <a:pt x="55" y="2744"/>
                  </a:cubicBezTo>
                  <a:cubicBezTo>
                    <a:pt x="18" y="2752"/>
                    <a:pt x="0" y="2802"/>
                    <a:pt x="16" y="2835"/>
                  </a:cubicBezTo>
                  <a:cubicBezTo>
                    <a:pt x="13" y="2852"/>
                    <a:pt x="24" y="2862"/>
                    <a:pt x="39" y="2862"/>
                  </a:cubicBezTo>
                  <a:cubicBezTo>
                    <a:pt x="42" y="2862"/>
                    <a:pt x="46" y="2862"/>
                    <a:pt x="49" y="2861"/>
                  </a:cubicBezTo>
                  <a:cubicBezTo>
                    <a:pt x="816" y="3079"/>
                    <a:pt x="1622" y="3246"/>
                    <a:pt x="2425" y="3246"/>
                  </a:cubicBezTo>
                  <a:cubicBezTo>
                    <a:pt x="2656" y="3246"/>
                    <a:pt x="2886" y="3232"/>
                    <a:pt x="3115" y="3202"/>
                  </a:cubicBezTo>
                  <a:cubicBezTo>
                    <a:pt x="4193" y="3059"/>
                    <a:pt x="5102" y="2495"/>
                    <a:pt x="5851" y="1726"/>
                  </a:cubicBezTo>
                  <a:cubicBezTo>
                    <a:pt x="6296" y="1269"/>
                    <a:pt x="6682" y="759"/>
                    <a:pt x="7052" y="239"/>
                  </a:cubicBezTo>
                  <a:cubicBezTo>
                    <a:pt x="7078" y="203"/>
                    <a:pt x="7061" y="141"/>
                    <a:pt x="7011" y="138"/>
                  </a:cubicBezTo>
                  <a:cubicBezTo>
                    <a:pt x="6383" y="97"/>
                    <a:pt x="5756" y="47"/>
                    <a:pt x="5129" y="16"/>
                  </a:cubicBezTo>
                  <a:cubicBezTo>
                    <a:pt x="4945" y="6"/>
                    <a:pt x="4762" y="0"/>
                    <a:pt x="4578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2241600" y="2385625"/>
              <a:ext cx="54850" cy="15725"/>
            </a:xfrm>
            <a:custGeom>
              <a:avLst/>
              <a:gdLst/>
              <a:ahLst/>
              <a:cxnLst/>
              <a:rect l="l" t="t" r="r" b="b"/>
              <a:pathLst>
                <a:path w="2194" h="629" extrusionOk="0">
                  <a:moveTo>
                    <a:pt x="1241" y="1"/>
                  </a:moveTo>
                  <a:cubicBezTo>
                    <a:pt x="853" y="107"/>
                    <a:pt x="459" y="214"/>
                    <a:pt x="64" y="280"/>
                  </a:cubicBezTo>
                  <a:cubicBezTo>
                    <a:pt x="61" y="281"/>
                    <a:pt x="58" y="281"/>
                    <a:pt x="55" y="281"/>
                  </a:cubicBezTo>
                  <a:cubicBezTo>
                    <a:pt x="35" y="281"/>
                    <a:pt x="22" y="266"/>
                    <a:pt x="16" y="249"/>
                  </a:cubicBezTo>
                  <a:cubicBezTo>
                    <a:pt x="11" y="256"/>
                    <a:pt x="5" y="265"/>
                    <a:pt x="0" y="273"/>
                  </a:cubicBezTo>
                  <a:cubicBezTo>
                    <a:pt x="539" y="410"/>
                    <a:pt x="1081" y="534"/>
                    <a:pt x="1634" y="593"/>
                  </a:cubicBezTo>
                  <a:cubicBezTo>
                    <a:pt x="1821" y="614"/>
                    <a:pt x="2008" y="626"/>
                    <a:pt x="2193" y="629"/>
                  </a:cubicBezTo>
                  <a:cubicBezTo>
                    <a:pt x="1893" y="394"/>
                    <a:pt x="1574" y="184"/>
                    <a:pt x="1241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2242900" y="2343375"/>
              <a:ext cx="46500" cy="46950"/>
            </a:xfrm>
            <a:custGeom>
              <a:avLst/>
              <a:gdLst/>
              <a:ahLst/>
              <a:cxnLst/>
              <a:rect l="l" t="t" r="r" b="b"/>
              <a:pathLst>
                <a:path w="1860" h="1878" extrusionOk="0">
                  <a:moveTo>
                    <a:pt x="1860" y="0"/>
                  </a:moveTo>
                  <a:lnTo>
                    <a:pt x="1860" y="0"/>
                  </a:lnTo>
                  <a:cubicBezTo>
                    <a:pt x="1452" y="239"/>
                    <a:pt x="1074" y="533"/>
                    <a:pt x="746" y="875"/>
                  </a:cubicBezTo>
                  <a:cubicBezTo>
                    <a:pt x="454" y="1181"/>
                    <a:pt x="215" y="1519"/>
                    <a:pt x="0" y="1878"/>
                  </a:cubicBezTo>
                  <a:cubicBezTo>
                    <a:pt x="368" y="1777"/>
                    <a:pt x="739" y="1694"/>
                    <a:pt x="1108" y="1601"/>
                  </a:cubicBezTo>
                  <a:cubicBezTo>
                    <a:pt x="1109" y="1597"/>
                    <a:pt x="1111" y="1593"/>
                    <a:pt x="1114" y="1590"/>
                  </a:cubicBezTo>
                  <a:cubicBezTo>
                    <a:pt x="1315" y="1336"/>
                    <a:pt x="1483" y="1058"/>
                    <a:pt x="1612" y="762"/>
                  </a:cubicBezTo>
                  <a:cubicBezTo>
                    <a:pt x="1720" y="513"/>
                    <a:pt x="1788" y="258"/>
                    <a:pt x="1860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2275650" y="2370625"/>
              <a:ext cx="74675" cy="30725"/>
            </a:xfrm>
            <a:custGeom>
              <a:avLst/>
              <a:gdLst/>
              <a:ahLst/>
              <a:cxnLst/>
              <a:rect l="l" t="t" r="r" b="b"/>
              <a:pathLst>
                <a:path w="2987" h="1229" extrusionOk="0">
                  <a:moveTo>
                    <a:pt x="1817" y="1"/>
                  </a:moveTo>
                  <a:cubicBezTo>
                    <a:pt x="1687" y="46"/>
                    <a:pt x="1558" y="93"/>
                    <a:pt x="1427" y="136"/>
                  </a:cubicBezTo>
                  <a:cubicBezTo>
                    <a:pt x="975" y="287"/>
                    <a:pt x="518" y="424"/>
                    <a:pt x="58" y="551"/>
                  </a:cubicBezTo>
                  <a:cubicBezTo>
                    <a:pt x="39" y="557"/>
                    <a:pt x="21" y="562"/>
                    <a:pt x="1" y="567"/>
                  </a:cubicBezTo>
                  <a:cubicBezTo>
                    <a:pt x="332" y="753"/>
                    <a:pt x="648" y="965"/>
                    <a:pt x="945" y="1201"/>
                  </a:cubicBezTo>
                  <a:cubicBezTo>
                    <a:pt x="956" y="1209"/>
                    <a:pt x="960" y="1220"/>
                    <a:pt x="962" y="1229"/>
                  </a:cubicBezTo>
                  <a:cubicBezTo>
                    <a:pt x="1665" y="1226"/>
                    <a:pt x="2357" y="1087"/>
                    <a:pt x="2986" y="757"/>
                  </a:cubicBezTo>
                  <a:cubicBezTo>
                    <a:pt x="2631" y="447"/>
                    <a:pt x="2249" y="188"/>
                    <a:pt x="18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2274000" y="2326950"/>
              <a:ext cx="69025" cy="55575"/>
            </a:xfrm>
            <a:custGeom>
              <a:avLst/>
              <a:gdLst/>
              <a:ahLst/>
              <a:cxnLst/>
              <a:rect l="l" t="t" r="r" b="b"/>
              <a:pathLst>
                <a:path w="2761" h="2223" extrusionOk="0">
                  <a:moveTo>
                    <a:pt x="2761" y="0"/>
                  </a:moveTo>
                  <a:lnTo>
                    <a:pt x="2761" y="0"/>
                  </a:lnTo>
                  <a:cubicBezTo>
                    <a:pt x="2499" y="17"/>
                    <a:pt x="2240" y="50"/>
                    <a:pt x="1984" y="110"/>
                  </a:cubicBezTo>
                  <a:cubicBezTo>
                    <a:pt x="1528" y="216"/>
                    <a:pt x="1086" y="390"/>
                    <a:pt x="679" y="621"/>
                  </a:cubicBezTo>
                  <a:cubicBezTo>
                    <a:pt x="654" y="911"/>
                    <a:pt x="554" y="1205"/>
                    <a:pt x="439" y="1467"/>
                  </a:cubicBezTo>
                  <a:cubicBezTo>
                    <a:pt x="324" y="1735"/>
                    <a:pt x="173" y="1988"/>
                    <a:pt x="0" y="2223"/>
                  </a:cubicBezTo>
                  <a:cubicBezTo>
                    <a:pt x="94" y="2198"/>
                    <a:pt x="189" y="2174"/>
                    <a:pt x="284" y="2147"/>
                  </a:cubicBezTo>
                  <a:cubicBezTo>
                    <a:pt x="815" y="1997"/>
                    <a:pt x="1341" y="1830"/>
                    <a:pt x="1863" y="1650"/>
                  </a:cubicBezTo>
                  <a:cubicBezTo>
                    <a:pt x="2077" y="1398"/>
                    <a:pt x="2264" y="1125"/>
                    <a:pt x="2419" y="832"/>
                  </a:cubicBezTo>
                  <a:cubicBezTo>
                    <a:pt x="2494" y="688"/>
                    <a:pt x="2563" y="540"/>
                    <a:pt x="2623" y="388"/>
                  </a:cubicBezTo>
                  <a:cubicBezTo>
                    <a:pt x="2675" y="262"/>
                    <a:pt x="2714" y="128"/>
                    <a:pt x="2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2324525" y="2326625"/>
              <a:ext cx="56275" cy="40200"/>
            </a:xfrm>
            <a:custGeom>
              <a:avLst/>
              <a:gdLst/>
              <a:ahLst/>
              <a:cxnLst/>
              <a:rect l="l" t="t" r="r" b="b"/>
              <a:pathLst>
                <a:path w="2251" h="1608" extrusionOk="0">
                  <a:moveTo>
                    <a:pt x="1157" y="1"/>
                  </a:moveTo>
                  <a:cubicBezTo>
                    <a:pt x="1037" y="1"/>
                    <a:pt x="918" y="4"/>
                    <a:pt x="798" y="10"/>
                  </a:cubicBezTo>
                  <a:cubicBezTo>
                    <a:pt x="772" y="154"/>
                    <a:pt x="720" y="296"/>
                    <a:pt x="671" y="430"/>
                  </a:cubicBezTo>
                  <a:cubicBezTo>
                    <a:pt x="614" y="588"/>
                    <a:pt x="544" y="742"/>
                    <a:pt x="468" y="893"/>
                  </a:cubicBezTo>
                  <a:cubicBezTo>
                    <a:pt x="336" y="1146"/>
                    <a:pt x="178" y="1385"/>
                    <a:pt x="0" y="1607"/>
                  </a:cubicBezTo>
                  <a:cubicBezTo>
                    <a:pt x="312" y="1498"/>
                    <a:pt x="622" y="1385"/>
                    <a:pt x="929" y="1264"/>
                  </a:cubicBezTo>
                  <a:cubicBezTo>
                    <a:pt x="1226" y="1147"/>
                    <a:pt x="1519" y="1022"/>
                    <a:pt x="1810" y="894"/>
                  </a:cubicBezTo>
                  <a:cubicBezTo>
                    <a:pt x="2003" y="638"/>
                    <a:pt x="2146" y="353"/>
                    <a:pt x="2251" y="50"/>
                  </a:cubicBezTo>
                  <a:cubicBezTo>
                    <a:pt x="2021" y="35"/>
                    <a:pt x="1791" y="20"/>
                    <a:pt x="1561" y="11"/>
                  </a:cubicBezTo>
                  <a:cubicBezTo>
                    <a:pt x="1426" y="4"/>
                    <a:pt x="1291" y="1"/>
                    <a:pt x="1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2324125" y="2351700"/>
              <a:ext cx="64000" cy="36900"/>
            </a:xfrm>
            <a:custGeom>
              <a:avLst/>
              <a:gdLst/>
              <a:ahLst/>
              <a:cxnLst/>
              <a:rect l="l" t="t" r="r" b="b"/>
              <a:pathLst>
                <a:path w="2560" h="1476" extrusionOk="0">
                  <a:moveTo>
                    <a:pt x="1797" y="0"/>
                  </a:moveTo>
                  <a:cubicBezTo>
                    <a:pt x="1208" y="260"/>
                    <a:pt x="608" y="499"/>
                    <a:pt x="0" y="715"/>
                  </a:cubicBezTo>
                  <a:cubicBezTo>
                    <a:pt x="405" y="899"/>
                    <a:pt x="788" y="1143"/>
                    <a:pt x="1108" y="1452"/>
                  </a:cubicBezTo>
                  <a:cubicBezTo>
                    <a:pt x="1115" y="1459"/>
                    <a:pt x="1119" y="1467"/>
                    <a:pt x="1120" y="1476"/>
                  </a:cubicBezTo>
                  <a:cubicBezTo>
                    <a:pt x="1188" y="1439"/>
                    <a:pt x="1254" y="1400"/>
                    <a:pt x="1319" y="1359"/>
                  </a:cubicBezTo>
                  <a:cubicBezTo>
                    <a:pt x="1787" y="1062"/>
                    <a:pt x="2193" y="690"/>
                    <a:pt x="2560" y="280"/>
                  </a:cubicBezTo>
                  <a:lnTo>
                    <a:pt x="2560" y="280"/>
                  </a:lnTo>
                  <a:cubicBezTo>
                    <a:pt x="2557" y="281"/>
                    <a:pt x="2555" y="281"/>
                    <a:pt x="2551" y="281"/>
                  </a:cubicBezTo>
                  <a:cubicBezTo>
                    <a:pt x="2487" y="263"/>
                    <a:pt x="2429" y="225"/>
                    <a:pt x="2369" y="197"/>
                  </a:cubicBezTo>
                  <a:cubicBezTo>
                    <a:pt x="2312" y="171"/>
                    <a:pt x="2253" y="145"/>
                    <a:pt x="2194" y="123"/>
                  </a:cubicBezTo>
                  <a:cubicBezTo>
                    <a:pt x="2069" y="75"/>
                    <a:pt x="1941" y="37"/>
                    <a:pt x="1812" y="8"/>
                  </a:cubicBezTo>
                  <a:cubicBezTo>
                    <a:pt x="1807" y="7"/>
                    <a:pt x="1801" y="3"/>
                    <a:pt x="17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2371850" y="2332475"/>
              <a:ext cx="37125" cy="25250"/>
            </a:xfrm>
            <a:custGeom>
              <a:avLst/>
              <a:gdLst/>
              <a:ahLst/>
              <a:cxnLst/>
              <a:rect l="l" t="t" r="r" b="b"/>
              <a:pathLst>
                <a:path w="1485" h="1010" extrusionOk="0">
                  <a:moveTo>
                    <a:pt x="1485" y="0"/>
                  </a:moveTo>
                  <a:lnTo>
                    <a:pt x="1485" y="0"/>
                  </a:lnTo>
                  <a:cubicBezTo>
                    <a:pt x="1073" y="229"/>
                    <a:pt x="646" y="430"/>
                    <a:pt x="218" y="624"/>
                  </a:cubicBezTo>
                  <a:cubicBezTo>
                    <a:pt x="146" y="658"/>
                    <a:pt x="74" y="688"/>
                    <a:pt x="1" y="719"/>
                  </a:cubicBezTo>
                  <a:cubicBezTo>
                    <a:pt x="105" y="745"/>
                    <a:pt x="208" y="775"/>
                    <a:pt x="308" y="812"/>
                  </a:cubicBezTo>
                  <a:cubicBezTo>
                    <a:pt x="373" y="836"/>
                    <a:pt x="438" y="863"/>
                    <a:pt x="501" y="892"/>
                  </a:cubicBezTo>
                  <a:cubicBezTo>
                    <a:pt x="560" y="921"/>
                    <a:pt x="627" y="947"/>
                    <a:pt x="676" y="990"/>
                  </a:cubicBezTo>
                  <a:cubicBezTo>
                    <a:pt x="682" y="997"/>
                    <a:pt x="685" y="1002"/>
                    <a:pt x="687" y="1009"/>
                  </a:cubicBezTo>
                  <a:cubicBezTo>
                    <a:pt x="971" y="688"/>
                    <a:pt x="1233" y="346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2373325" y="2327950"/>
              <a:ext cx="37325" cy="19450"/>
            </a:xfrm>
            <a:custGeom>
              <a:avLst/>
              <a:gdLst/>
              <a:ahLst/>
              <a:cxnLst/>
              <a:rect l="l" t="t" r="r" b="b"/>
              <a:pathLst>
                <a:path w="1493" h="778" extrusionOk="0">
                  <a:moveTo>
                    <a:pt x="360" y="1"/>
                  </a:moveTo>
                  <a:cubicBezTo>
                    <a:pt x="286" y="277"/>
                    <a:pt x="161" y="540"/>
                    <a:pt x="0" y="777"/>
                  </a:cubicBezTo>
                  <a:cubicBezTo>
                    <a:pt x="500" y="552"/>
                    <a:pt x="995" y="315"/>
                    <a:pt x="1492" y="81"/>
                  </a:cubicBezTo>
                  <a:cubicBezTo>
                    <a:pt x="1116" y="54"/>
                    <a:pt x="737" y="26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2266550" y="2394925"/>
              <a:ext cx="29900" cy="6425"/>
            </a:xfrm>
            <a:custGeom>
              <a:avLst/>
              <a:gdLst/>
              <a:ahLst/>
              <a:cxnLst/>
              <a:rect l="l" t="t" r="r" b="b"/>
              <a:pathLst>
                <a:path w="1196" h="257" extrusionOk="0">
                  <a:moveTo>
                    <a:pt x="843" y="0"/>
                  </a:moveTo>
                  <a:cubicBezTo>
                    <a:pt x="563" y="52"/>
                    <a:pt x="282" y="94"/>
                    <a:pt x="1" y="124"/>
                  </a:cubicBezTo>
                  <a:cubicBezTo>
                    <a:pt x="211" y="164"/>
                    <a:pt x="423" y="198"/>
                    <a:pt x="636" y="221"/>
                  </a:cubicBezTo>
                  <a:cubicBezTo>
                    <a:pt x="823" y="242"/>
                    <a:pt x="1010" y="254"/>
                    <a:pt x="1195" y="257"/>
                  </a:cubicBezTo>
                  <a:cubicBezTo>
                    <a:pt x="1081" y="167"/>
                    <a:pt x="963" y="83"/>
                    <a:pt x="843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2290725" y="2380400"/>
              <a:ext cx="59600" cy="20950"/>
            </a:xfrm>
            <a:custGeom>
              <a:avLst/>
              <a:gdLst/>
              <a:ahLst/>
              <a:cxnLst/>
              <a:rect l="l" t="t" r="r" b="b"/>
              <a:pathLst>
                <a:path w="2384" h="838" extrusionOk="0">
                  <a:moveTo>
                    <a:pt x="1913" y="0"/>
                  </a:moveTo>
                  <a:cubicBezTo>
                    <a:pt x="1460" y="178"/>
                    <a:pt x="992" y="326"/>
                    <a:pt x="521" y="442"/>
                  </a:cubicBezTo>
                  <a:cubicBezTo>
                    <a:pt x="348" y="485"/>
                    <a:pt x="175" y="522"/>
                    <a:pt x="1" y="557"/>
                  </a:cubicBezTo>
                  <a:cubicBezTo>
                    <a:pt x="117" y="639"/>
                    <a:pt x="230" y="722"/>
                    <a:pt x="342" y="810"/>
                  </a:cubicBezTo>
                  <a:cubicBezTo>
                    <a:pt x="353" y="818"/>
                    <a:pt x="357" y="829"/>
                    <a:pt x="359" y="838"/>
                  </a:cubicBezTo>
                  <a:cubicBezTo>
                    <a:pt x="1063" y="835"/>
                    <a:pt x="1754" y="696"/>
                    <a:pt x="2383" y="366"/>
                  </a:cubicBezTo>
                  <a:cubicBezTo>
                    <a:pt x="2233" y="235"/>
                    <a:pt x="2076" y="113"/>
                    <a:pt x="191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2341300" y="2356550"/>
              <a:ext cx="46825" cy="32050"/>
            </a:xfrm>
            <a:custGeom>
              <a:avLst/>
              <a:gdLst/>
              <a:ahLst/>
              <a:cxnLst/>
              <a:rect l="l" t="t" r="r" b="b"/>
              <a:pathLst>
                <a:path w="1873" h="1282" extrusionOk="0">
                  <a:moveTo>
                    <a:pt x="1677" y="0"/>
                  </a:moveTo>
                  <a:cubicBezTo>
                    <a:pt x="1635" y="31"/>
                    <a:pt x="1593" y="61"/>
                    <a:pt x="1551" y="90"/>
                  </a:cubicBezTo>
                  <a:cubicBezTo>
                    <a:pt x="1065" y="421"/>
                    <a:pt x="543" y="690"/>
                    <a:pt x="0" y="911"/>
                  </a:cubicBezTo>
                  <a:cubicBezTo>
                    <a:pt x="149" y="1017"/>
                    <a:pt x="290" y="1131"/>
                    <a:pt x="421" y="1258"/>
                  </a:cubicBezTo>
                  <a:cubicBezTo>
                    <a:pt x="428" y="1265"/>
                    <a:pt x="432" y="1273"/>
                    <a:pt x="433" y="1282"/>
                  </a:cubicBezTo>
                  <a:cubicBezTo>
                    <a:pt x="501" y="1245"/>
                    <a:pt x="567" y="1206"/>
                    <a:pt x="632" y="1165"/>
                  </a:cubicBezTo>
                  <a:cubicBezTo>
                    <a:pt x="1100" y="868"/>
                    <a:pt x="1506" y="495"/>
                    <a:pt x="1873" y="86"/>
                  </a:cubicBezTo>
                  <a:cubicBezTo>
                    <a:pt x="1871" y="86"/>
                    <a:pt x="1869" y="86"/>
                    <a:pt x="1867" y="86"/>
                  </a:cubicBezTo>
                  <a:cubicBezTo>
                    <a:pt x="1866" y="86"/>
                    <a:pt x="1865" y="86"/>
                    <a:pt x="1864" y="86"/>
                  </a:cubicBezTo>
                  <a:cubicBezTo>
                    <a:pt x="1800" y="69"/>
                    <a:pt x="1742" y="31"/>
                    <a:pt x="1682" y="3"/>
                  </a:cubicBezTo>
                  <a:cubicBezTo>
                    <a:pt x="1680" y="2"/>
                    <a:pt x="1679" y="1"/>
                    <a:pt x="167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2385175" y="2335350"/>
              <a:ext cx="21700" cy="22375"/>
            </a:xfrm>
            <a:custGeom>
              <a:avLst/>
              <a:gdLst/>
              <a:ahLst/>
              <a:cxnLst/>
              <a:rect l="l" t="t" r="r" b="b"/>
              <a:pathLst>
                <a:path w="868" h="895" extrusionOk="0">
                  <a:moveTo>
                    <a:pt x="867" y="0"/>
                  </a:moveTo>
                  <a:cubicBezTo>
                    <a:pt x="608" y="295"/>
                    <a:pt x="315" y="559"/>
                    <a:pt x="0" y="792"/>
                  </a:cubicBezTo>
                  <a:cubicBezTo>
                    <a:pt x="50" y="815"/>
                    <a:pt x="102" y="839"/>
                    <a:pt x="143" y="875"/>
                  </a:cubicBezTo>
                  <a:cubicBezTo>
                    <a:pt x="150" y="882"/>
                    <a:pt x="152" y="887"/>
                    <a:pt x="154" y="894"/>
                  </a:cubicBezTo>
                  <a:cubicBezTo>
                    <a:pt x="407" y="609"/>
                    <a:pt x="642" y="307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2359900" y="2109500"/>
              <a:ext cx="198125" cy="269925"/>
            </a:xfrm>
            <a:custGeom>
              <a:avLst/>
              <a:gdLst/>
              <a:ahLst/>
              <a:cxnLst/>
              <a:rect l="l" t="t" r="r" b="b"/>
              <a:pathLst>
                <a:path w="7925" h="10797" extrusionOk="0">
                  <a:moveTo>
                    <a:pt x="2897" y="169"/>
                  </a:moveTo>
                  <a:lnTo>
                    <a:pt x="2897" y="169"/>
                  </a:lnTo>
                  <a:cubicBezTo>
                    <a:pt x="3465" y="449"/>
                    <a:pt x="3983" y="825"/>
                    <a:pt x="4425" y="1279"/>
                  </a:cubicBezTo>
                  <a:cubicBezTo>
                    <a:pt x="4660" y="1522"/>
                    <a:pt x="4871" y="1783"/>
                    <a:pt x="5057" y="2063"/>
                  </a:cubicBezTo>
                  <a:cubicBezTo>
                    <a:pt x="5144" y="2195"/>
                    <a:pt x="5226" y="2330"/>
                    <a:pt x="5303" y="2468"/>
                  </a:cubicBezTo>
                  <a:cubicBezTo>
                    <a:pt x="5376" y="2603"/>
                    <a:pt x="5436" y="2744"/>
                    <a:pt x="5510" y="2878"/>
                  </a:cubicBezTo>
                  <a:cubicBezTo>
                    <a:pt x="5388" y="2904"/>
                    <a:pt x="5273" y="2946"/>
                    <a:pt x="5168" y="3004"/>
                  </a:cubicBezTo>
                  <a:cubicBezTo>
                    <a:pt x="5176" y="2988"/>
                    <a:pt x="5177" y="2966"/>
                    <a:pt x="5163" y="2946"/>
                  </a:cubicBezTo>
                  <a:cubicBezTo>
                    <a:pt x="4625" y="2206"/>
                    <a:pt x="4032" y="1488"/>
                    <a:pt x="3360" y="867"/>
                  </a:cubicBezTo>
                  <a:cubicBezTo>
                    <a:pt x="3356" y="863"/>
                    <a:pt x="3351" y="862"/>
                    <a:pt x="3347" y="862"/>
                  </a:cubicBezTo>
                  <a:cubicBezTo>
                    <a:pt x="3332" y="862"/>
                    <a:pt x="3321" y="882"/>
                    <a:pt x="3334" y="897"/>
                  </a:cubicBezTo>
                  <a:cubicBezTo>
                    <a:pt x="3873" y="1511"/>
                    <a:pt x="4400" y="2131"/>
                    <a:pt x="4887" y="2788"/>
                  </a:cubicBezTo>
                  <a:cubicBezTo>
                    <a:pt x="4542" y="2517"/>
                    <a:pt x="4130" y="2325"/>
                    <a:pt x="3706" y="2193"/>
                  </a:cubicBezTo>
                  <a:cubicBezTo>
                    <a:pt x="3712" y="2184"/>
                    <a:pt x="3716" y="2174"/>
                    <a:pt x="3707" y="2162"/>
                  </a:cubicBezTo>
                  <a:cubicBezTo>
                    <a:pt x="3293" y="1561"/>
                    <a:pt x="2799" y="939"/>
                    <a:pt x="2897" y="169"/>
                  </a:cubicBezTo>
                  <a:close/>
                  <a:moveTo>
                    <a:pt x="1839" y="2083"/>
                  </a:moveTo>
                  <a:cubicBezTo>
                    <a:pt x="2245" y="2083"/>
                    <a:pt x="2651" y="2110"/>
                    <a:pt x="3054" y="2183"/>
                  </a:cubicBezTo>
                  <a:cubicBezTo>
                    <a:pt x="3803" y="2316"/>
                    <a:pt x="4464" y="2622"/>
                    <a:pt x="5065" y="3078"/>
                  </a:cubicBezTo>
                  <a:cubicBezTo>
                    <a:pt x="5063" y="3080"/>
                    <a:pt x="5059" y="3085"/>
                    <a:pt x="5057" y="3089"/>
                  </a:cubicBezTo>
                  <a:cubicBezTo>
                    <a:pt x="5040" y="3138"/>
                    <a:pt x="5026" y="3190"/>
                    <a:pt x="5016" y="3242"/>
                  </a:cubicBezTo>
                  <a:cubicBezTo>
                    <a:pt x="4965" y="3201"/>
                    <a:pt x="4893" y="3185"/>
                    <a:pt x="4831" y="3160"/>
                  </a:cubicBezTo>
                  <a:cubicBezTo>
                    <a:pt x="4701" y="3111"/>
                    <a:pt x="4569" y="3062"/>
                    <a:pt x="4438" y="3016"/>
                  </a:cubicBezTo>
                  <a:cubicBezTo>
                    <a:pt x="4178" y="2924"/>
                    <a:pt x="3914" y="2839"/>
                    <a:pt x="3649" y="2763"/>
                  </a:cubicBezTo>
                  <a:cubicBezTo>
                    <a:pt x="3107" y="2610"/>
                    <a:pt x="2548" y="2471"/>
                    <a:pt x="1987" y="2418"/>
                  </a:cubicBezTo>
                  <a:cubicBezTo>
                    <a:pt x="1986" y="2418"/>
                    <a:pt x="1985" y="2418"/>
                    <a:pt x="1984" y="2418"/>
                  </a:cubicBezTo>
                  <a:cubicBezTo>
                    <a:pt x="1959" y="2418"/>
                    <a:pt x="1952" y="2454"/>
                    <a:pt x="1978" y="2460"/>
                  </a:cubicBezTo>
                  <a:cubicBezTo>
                    <a:pt x="2481" y="2585"/>
                    <a:pt x="2986" y="2688"/>
                    <a:pt x="3484" y="2834"/>
                  </a:cubicBezTo>
                  <a:cubicBezTo>
                    <a:pt x="3739" y="2909"/>
                    <a:pt x="3992" y="2990"/>
                    <a:pt x="4242" y="3078"/>
                  </a:cubicBezTo>
                  <a:cubicBezTo>
                    <a:pt x="4366" y="3121"/>
                    <a:pt x="4490" y="3167"/>
                    <a:pt x="4612" y="3214"/>
                  </a:cubicBezTo>
                  <a:cubicBezTo>
                    <a:pt x="4658" y="3232"/>
                    <a:pt x="4704" y="3250"/>
                    <a:pt x="4749" y="3267"/>
                  </a:cubicBezTo>
                  <a:cubicBezTo>
                    <a:pt x="4621" y="3225"/>
                    <a:pt x="4488" y="3197"/>
                    <a:pt x="4357" y="3172"/>
                  </a:cubicBezTo>
                  <a:cubicBezTo>
                    <a:pt x="4130" y="3129"/>
                    <a:pt x="3899" y="3109"/>
                    <a:pt x="3669" y="3104"/>
                  </a:cubicBezTo>
                  <a:cubicBezTo>
                    <a:pt x="3645" y="3104"/>
                    <a:pt x="3622" y="3104"/>
                    <a:pt x="3598" y="3104"/>
                  </a:cubicBezTo>
                  <a:cubicBezTo>
                    <a:pt x="3249" y="3104"/>
                    <a:pt x="2900" y="3147"/>
                    <a:pt x="2559" y="3226"/>
                  </a:cubicBezTo>
                  <a:lnTo>
                    <a:pt x="2558" y="3225"/>
                  </a:lnTo>
                  <a:cubicBezTo>
                    <a:pt x="1851" y="3022"/>
                    <a:pt x="1206" y="2647"/>
                    <a:pt x="673" y="2141"/>
                  </a:cubicBezTo>
                  <a:cubicBezTo>
                    <a:pt x="1061" y="2108"/>
                    <a:pt x="1450" y="2083"/>
                    <a:pt x="1839" y="2083"/>
                  </a:cubicBezTo>
                  <a:close/>
                  <a:moveTo>
                    <a:pt x="3614" y="3250"/>
                  </a:moveTo>
                  <a:cubicBezTo>
                    <a:pt x="3621" y="3250"/>
                    <a:pt x="3627" y="3250"/>
                    <a:pt x="3634" y="3250"/>
                  </a:cubicBezTo>
                  <a:cubicBezTo>
                    <a:pt x="3867" y="3252"/>
                    <a:pt x="4100" y="3271"/>
                    <a:pt x="4329" y="3313"/>
                  </a:cubicBezTo>
                  <a:cubicBezTo>
                    <a:pt x="4549" y="3353"/>
                    <a:pt x="4761" y="3426"/>
                    <a:pt x="4981" y="3465"/>
                  </a:cubicBezTo>
                  <a:cubicBezTo>
                    <a:pt x="4982" y="3466"/>
                    <a:pt x="4983" y="3466"/>
                    <a:pt x="4983" y="3466"/>
                  </a:cubicBezTo>
                  <a:cubicBezTo>
                    <a:pt x="4985" y="3466"/>
                    <a:pt x="4986" y="3465"/>
                    <a:pt x="4986" y="3465"/>
                  </a:cubicBezTo>
                  <a:lnTo>
                    <a:pt x="4986" y="3465"/>
                  </a:lnTo>
                  <a:cubicBezTo>
                    <a:pt x="4978" y="3628"/>
                    <a:pt x="4993" y="3794"/>
                    <a:pt x="5018" y="3944"/>
                  </a:cubicBezTo>
                  <a:cubicBezTo>
                    <a:pt x="5023" y="3975"/>
                    <a:pt x="5029" y="4004"/>
                    <a:pt x="5035" y="4035"/>
                  </a:cubicBezTo>
                  <a:cubicBezTo>
                    <a:pt x="4891" y="4030"/>
                    <a:pt x="4747" y="4027"/>
                    <a:pt x="4603" y="4027"/>
                  </a:cubicBezTo>
                  <a:cubicBezTo>
                    <a:pt x="4279" y="4027"/>
                    <a:pt x="3956" y="4040"/>
                    <a:pt x="3633" y="4066"/>
                  </a:cubicBezTo>
                  <a:cubicBezTo>
                    <a:pt x="3176" y="4103"/>
                    <a:pt x="2696" y="4148"/>
                    <a:pt x="2253" y="4271"/>
                  </a:cubicBezTo>
                  <a:cubicBezTo>
                    <a:pt x="2242" y="4273"/>
                    <a:pt x="2245" y="4289"/>
                    <a:pt x="2255" y="4289"/>
                  </a:cubicBezTo>
                  <a:cubicBezTo>
                    <a:pt x="2255" y="4289"/>
                    <a:pt x="2256" y="4289"/>
                    <a:pt x="2256" y="4289"/>
                  </a:cubicBezTo>
                  <a:cubicBezTo>
                    <a:pt x="2726" y="4252"/>
                    <a:pt x="3191" y="4178"/>
                    <a:pt x="3663" y="4156"/>
                  </a:cubicBezTo>
                  <a:cubicBezTo>
                    <a:pt x="3865" y="4146"/>
                    <a:pt x="4067" y="4142"/>
                    <a:pt x="4269" y="4142"/>
                  </a:cubicBezTo>
                  <a:cubicBezTo>
                    <a:pt x="4536" y="4142"/>
                    <a:pt x="4802" y="4150"/>
                    <a:pt x="5068" y="4164"/>
                  </a:cubicBezTo>
                  <a:cubicBezTo>
                    <a:pt x="5092" y="4257"/>
                    <a:pt x="5122" y="4348"/>
                    <a:pt x="5157" y="4437"/>
                  </a:cubicBezTo>
                  <a:cubicBezTo>
                    <a:pt x="4791" y="4603"/>
                    <a:pt x="4434" y="4765"/>
                    <a:pt x="4044" y="4868"/>
                  </a:cubicBezTo>
                  <a:cubicBezTo>
                    <a:pt x="3636" y="4974"/>
                    <a:pt x="3215" y="5029"/>
                    <a:pt x="2793" y="5035"/>
                  </a:cubicBezTo>
                  <a:cubicBezTo>
                    <a:pt x="2773" y="5035"/>
                    <a:pt x="2753" y="5035"/>
                    <a:pt x="2733" y="5035"/>
                  </a:cubicBezTo>
                  <a:cubicBezTo>
                    <a:pt x="2326" y="5035"/>
                    <a:pt x="1922" y="4985"/>
                    <a:pt x="1527" y="4889"/>
                  </a:cubicBezTo>
                  <a:cubicBezTo>
                    <a:pt x="1101" y="4785"/>
                    <a:pt x="686" y="4640"/>
                    <a:pt x="253" y="4571"/>
                  </a:cubicBezTo>
                  <a:cubicBezTo>
                    <a:pt x="864" y="4078"/>
                    <a:pt x="1551" y="3673"/>
                    <a:pt x="2307" y="3446"/>
                  </a:cubicBezTo>
                  <a:cubicBezTo>
                    <a:pt x="2730" y="3318"/>
                    <a:pt x="3171" y="3250"/>
                    <a:pt x="3614" y="3250"/>
                  </a:cubicBezTo>
                  <a:close/>
                  <a:moveTo>
                    <a:pt x="5891" y="2984"/>
                  </a:moveTo>
                  <a:cubicBezTo>
                    <a:pt x="6018" y="2984"/>
                    <a:pt x="6146" y="2998"/>
                    <a:pt x="6272" y="3025"/>
                  </a:cubicBezTo>
                  <a:cubicBezTo>
                    <a:pt x="6641" y="3103"/>
                    <a:pt x="7006" y="3302"/>
                    <a:pt x="7237" y="3608"/>
                  </a:cubicBezTo>
                  <a:cubicBezTo>
                    <a:pt x="7507" y="3966"/>
                    <a:pt x="7458" y="4407"/>
                    <a:pt x="7294" y="4801"/>
                  </a:cubicBezTo>
                  <a:cubicBezTo>
                    <a:pt x="7217" y="4987"/>
                    <a:pt x="7115" y="5161"/>
                    <a:pt x="6990" y="5317"/>
                  </a:cubicBezTo>
                  <a:cubicBezTo>
                    <a:pt x="6929" y="5393"/>
                    <a:pt x="6864" y="5465"/>
                    <a:pt x="6794" y="5530"/>
                  </a:cubicBezTo>
                  <a:cubicBezTo>
                    <a:pt x="6721" y="5600"/>
                    <a:pt x="6628" y="5654"/>
                    <a:pt x="6577" y="5741"/>
                  </a:cubicBezTo>
                  <a:cubicBezTo>
                    <a:pt x="6575" y="5745"/>
                    <a:pt x="6573" y="5748"/>
                    <a:pt x="6572" y="5753"/>
                  </a:cubicBezTo>
                  <a:cubicBezTo>
                    <a:pt x="6486" y="5682"/>
                    <a:pt x="6357" y="5641"/>
                    <a:pt x="6264" y="5582"/>
                  </a:cubicBezTo>
                  <a:cubicBezTo>
                    <a:pt x="6146" y="5509"/>
                    <a:pt x="6036" y="5423"/>
                    <a:pt x="5935" y="5330"/>
                  </a:cubicBezTo>
                  <a:cubicBezTo>
                    <a:pt x="5732" y="5143"/>
                    <a:pt x="5564" y="4925"/>
                    <a:pt x="5433" y="4685"/>
                  </a:cubicBezTo>
                  <a:cubicBezTo>
                    <a:pt x="5299" y="4441"/>
                    <a:pt x="5206" y="4175"/>
                    <a:pt x="5158" y="3902"/>
                  </a:cubicBezTo>
                  <a:cubicBezTo>
                    <a:pt x="5112" y="3643"/>
                    <a:pt x="5126" y="3394"/>
                    <a:pt x="5127" y="3136"/>
                  </a:cubicBezTo>
                  <a:cubicBezTo>
                    <a:pt x="5130" y="3135"/>
                    <a:pt x="5135" y="3135"/>
                    <a:pt x="5139" y="3134"/>
                  </a:cubicBezTo>
                  <a:cubicBezTo>
                    <a:pt x="5146" y="3139"/>
                    <a:pt x="5153" y="3142"/>
                    <a:pt x="5159" y="3143"/>
                  </a:cubicBezTo>
                  <a:cubicBezTo>
                    <a:pt x="5161" y="3143"/>
                    <a:pt x="5164" y="3144"/>
                    <a:pt x="5166" y="3144"/>
                  </a:cubicBezTo>
                  <a:cubicBezTo>
                    <a:pt x="5185" y="3144"/>
                    <a:pt x="5200" y="3131"/>
                    <a:pt x="5205" y="3114"/>
                  </a:cubicBezTo>
                  <a:cubicBezTo>
                    <a:pt x="5374" y="3063"/>
                    <a:pt x="5538" y="3010"/>
                    <a:pt x="5717" y="2993"/>
                  </a:cubicBezTo>
                  <a:cubicBezTo>
                    <a:pt x="5775" y="2987"/>
                    <a:pt x="5833" y="2984"/>
                    <a:pt x="5891" y="2984"/>
                  </a:cubicBezTo>
                  <a:close/>
                  <a:moveTo>
                    <a:pt x="5203" y="4558"/>
                  </a:moveTo>
                  <a:cubicBezTo>
                    <a:pt x="5234" y="4625"/>
                    <a:pt x="5265" y="4689"/>
                    <a:pt x="5299" y="4753"/>
                  </a:cubicBezTo>
                  <a:cubicBezTo>
                    <a:pt x="5315" y="4782"/>
                    <a:pt x="5333" y="4810"/>
                    <a:pt x="5350" y="4839"/>
                  </a:cubicBezTo>
                  <a:cubicBezTo>
                    <a:pt x="5201" y="5028"/>
                    <a:pt x="4978" y="5144"/>
                    <a:pt x="4770" y="5258"/>
                  </a:cubicBezTo>
                  <a:cubicBezTo>
                    <a:pt x="4527" y="5392"/>
                    <a:pt x="4277" y="5513"/>
                    <a:pt x="4022" y="5621"/>
                  </a:cubicBezTo>
                  <a:cubicBezTo>
                    <a:pt x="3782" y="5723"/>
                    <a:pt x="3540" y="5817"/>
                    <a:pt x="3294" y="5899"/>
                  </a:cubicBezTo>
                  <a:cubicBezTo>
                    <a:pt x="3040" y="5982"/>
                    <a:pt x="2780" y="6047"/>
                    <a:pt x="2528" y="6133"/>
                  </a:cubicBezTo>
                  <a:cubicBezTo>
                    <a:pt x="2509" y="6139"/>
                    <a:pt x="2513" y="6171"/>
                    <a:pt x="2534" y="6171"/>
                  </a:cubicBezTo>
                  <a:cubicBezTo>
                    <a:pt x="2534" y="6171"/>
                    <a:pt x="2535" y="6171"/>
                    <a:pt x="2535" y="6171"/>
                  </a:cubicBezTo>
                  <a:cubicBezTo>
                    <a:pt x="3088" y="6111"/>
                    <a:pt x="3653" y="5904"/>
                    <a:pt x="4161" y="5685"/>
                  </a:cubicBezTo>
                  <a:cubicBezTo>
                    <a:pt x="4412" y="5576"/>
                    <a:pt x="4658" y="5457"/>
                    <a:pt x="4896" y="5327"/>
                  </a:cubicBezTo>
                  <a:cubicBezTo>
                    <a:pt x="5089" y="5221"/>
                    <a:pt x="5274" y="5109"/>
                    <a:pt x="5416" y="4946"/>
                  </a:cubicBezTo>
                  <a:cubicBezTo>
                    <a:pt x="5476" y="5036"/>
                    <a:pt x="5542" y="5122"/>
                    <a:pt x="5611" y="5206"/>
                  </a:cubicBezTo>
                  <a:cubicBezTo>
                    <a:pt x="5505" y="5293"/>
                    <a:pt x="5410" y="5396"/>
                    <a:pt x="5307" y="5490"/>
                  </a:cubicBezTo>
                  <a:cubicBezTo>
                    <a:pt x="5175" y="5609"/>
                    <a:pt x="5039" y="5722"/>
                    <a:pt x="4896" y="5828"/>
                  </a:cubicBezTo>
                  <a:cubicBezTo>
                    <a:pt x="4617" y="6035"/>
                    <a:pt x="4319" y="6216"/>
                    <a:pt x="4004" y="6364"/>
                  </a:cubicBezTo>
                  <a:cubicBezTo>
                    <a:pt x="3386" y="6654"/>
                    <a:pt x="2714" y="6828"/>
                    <a:pt x="2034" y="6867"/>
                  </a:cubicBezTo>
                  <a:cubicBezTo>
                    <a:pt x="1946" y="6872"/>
                    <a:pt x="1860" y="6874"/>
                    <a:pt x="1773" y="6874"/>
                  </a:cubicBezTo>
                  <a:cubicBezTo>
                    <a:pt x="1534" y="6874"/>
                    <a:pt x="1298" y="6857"/>
                    <a:pt x="1061" y="6825"/>
                  </a:cubicBezTo>
                  <a:cubicBezTo>
                    <a:pt x="1811" y="6327"/>
                    <a:pt x="2321" y="5495"/>
                    <a:pt x="3190" y="5180"/>
                  </a:cubicBezTo>
                  <a:cubicBezTo>
                    <a:pt x="3206" y="5173"/>
                    <a:pt x="3217" y="5162"/>
                    <a:pt x="3222" y="5148"/>
                  </a:cubicBezTo>
                  <a:cubicBezTo>
                    <a:pt x="3514" y="5122"/>
                    <a:pt x="3804" y="5072"/>
                    <a:pt x="4089" y="4998"/>
                  </a:cubicBezTo>
                  <a:cubicBezTo>
                    <a:pt x="4468" y="4899"/>
                    <a:pt x="4864" y="4763"/>
                    <a:pt x="5203" y="4558"/>
                  </a:cubicBezTo>
                  <a:close/>
                  <a:moveTo>
                    <a:pt x="5668" y="5272"/>
                  </a:moveTo>
                  <a:cubicBezTo>
                    <a:pt x="5721" y="5331"/>
                    <a:pt x="5777" y="5387"/>
                    <a:pt x="5835" y="5442"/>
                  </a:cubicBezTo>
                  <a:cubicBezTo>
                    <a:pt x="5840" y="5447"/>
                    <a:pt x="5846" y="5451"/>
                    <a:pt x="5851" y="5456"/>
                  </a:cubicBezTo>
                  <a:cubicBezTo>
                    <a:pt x="5845" y="5459"/>
                    <a:pt x="5838" y="5466"/>
                    <a:pt x="5833" y="5475"/>
                  </a:cubicBezTo>
                  <a:cubicBezTo>
                    <a:pt x="5610" y="5874"/>
                    <a:pt x="5343" y="6245"/>
                    <a:pt x="5038" y="6583"/>
                  </a:cubicBezTo>
                  <a:cubicBezTo>
                    <a:pt x="4730" y="6925"/>
                    <a:pt x="4382" y="7214"/>
                    <a:pt x="4022" y="7499"/>
                  </a:cubicBezTo>
                  <a:cubicBezTo>
                    <a:pt x="4003" y="7514"/>
                    <a:pt x="4015" y="7541"/>
                    <a:pt x="4034" y="7541"/>
                  </a:cubicBezTo>
                  <a:cubicBezTo>
                    <a:pt x="4038" y="7541"/>
                    <a:pt x="4043" y="7539"/>
                    <a:pt x="4047" y="7537"/>
                  </a:cubicBezTo>
                  <a:cubicBezTo>
                    <a:pt x="4838" y="7070"/>
                    <a:pt x="5479" y="6315"/>
                    <a:pt x="5924" y="5521"/>
                  </a:cubicBezTo>
                  <a:cubicBezTo>
                    <a:pt x="5926" y="5520"/>
                    <a:pt x="5926" y="5519"/>
                    <a:pt x="5927" y="5517"/>
                  </a:cubicBezTo>
                  <a:cubicBezTo>
                    <a:pt x="6004" y="5582"/>
                    <a:pt x="6083" y="5643"/>
                    <a:pt x="6169" y="5697"/>
                  </a:cubicBezTo>
                  <a:cubicBezTo>
                    <a:pt x="5988" y="6066"/>
                    <a:pt x="5807" y="6430"/>
                    <a:pt x="5581" y="6773"/>
                  </a:cubicBezTo>
                  <a:cubicBezTo>
                    <a:pt x="5356" y="7116"/>
                    <a:pt x="5099" y="7439"/>
                    <a:pt x="4817" y="7738"/>
                  </a:cubicBezTo>
                  <a:cubicBezTo>
                    <a:pt x="4287" y="8302"/>
                    <a:pt x="3661" y="8771"/>
                    <a:pt x="2974" y="9123"/>
                  </a:cubicBezTo>
                  <a:cubicBezTo>
                    <a:pt x="3146" y="8680"/>
                    <a:pt x="3316" y="8237"/>
                    <a:pt x="3487" y="7795"/>
                  </a:cubicBezTo>
                  <a:cubicBezTo>
                    <a:pt x="3658" y="7353"/>
                    <a:pt x="3795" y="6848"/>
                    <a:pt x="4123" y="6491"/>
                  </a:cubicBezTo>
                  <a:cubicBezTo>
                    <a:pt x="4133" y="6480"/>
                    <a:pt x="4136" y="6466"/>
                    <a:pt x="4137" y="6455"/>
                  </a:cubicBezTo>
                  <a:cubicBezTo>
                    <a:pt x="4391" y="6326"/>
                    <a:pt x="4634" y="6181"/>
                    <a:pt x="4862" y="6018"/>
                  </a:cubicBezTo>
                  <a:cubicBezTo>
                    <a:pt x="5021" y="5904"/>
                    <a:pt x="5172" y="5781"/>
                    <a:pt x="5315" y="5648"/>
                  </a:cubicBezTo>
                  <a:cubicBezTo>
                    <a:pt x="5440" y="5533"/>
                    <a:pt x="5572" y="5413"/>
                    <a:pt x="5668" y="5272"/>
                  </a:cubicBezTo>
                  <a:close/>
                  <a:moveTo>
                    <a:pt x="6726" y="5784"/>
                  </a:moveTo>
                  <a:cubicBezTo>
                    <a:pt x="7130" y="6545"/>
                    <a:pt x="7432" y="7326"/>
                    <a:pt x="7589" y="8174"/>
                  </a:cubicBezTo>
                  <a:cubicBezTo>
                    <a:pt x="7734" y="8965"/>
                    <a:pt x="7773" y="9766"/>
                    <a:pt x="7770" y="10567"/>
                  </a:cubicBezTo>
                  <a:cubicBezTo>
                    <a:pt x="7517" y="10325"/>
                    <a:pt x="7275" y="10069"/>
                    <a:pt x="7050" y="9799"/>
                  </a:cubicBezTo>
                  <a:cubicBezTo>
                    <a:pt x="6803" y="9499"/>
                    <a:pt x="6596" y="9174"/>
                    <a:pt x="6360" y="8866"/>
                  </a:cubicBezTo>
                  <a:cubicBezTo>
                    <a:pt x="6498" y="8383"/>
                    <a:pt x="6591" y="7887"/>
                    <a:pt x="6633" y="7388"/>
                  </a:cubicBezTo>
                  <a:cubicBezTo>
                    <a:pt x="6905" y="7948"/>
                    <a:pt x="7113" y="8534"/>
                    <a:pt x="7275" y="9134"/>
                  </a:cubicBezTo>
                  <a:cubicBezTo>
                    <a:pt x="7277" y="9146"/>
                    <a:pt x="7287" y="9151"/>
                    <a:pt x="7298" y="9151"/>
                  </a:cubicBezTo>
                  <a:cubicBezTo>
                    <a:pt x="7312" y="9151"/>
                    <a:pt x="7327" y="9141"/>
                    <a:pt x="7324" y="9125"/>
                  </a:cubicBezTo>
                  <a:cubicBezTo>
                    <a:pt x="7192" y="8457"/>
                    <a:pt x="6957" y="7814"/>
                    <a:pt x="6655" y="7205"/>
                  </a:cubicBezTo>
                  <a:cubicBezTo>
                    <a:pt x="6652" y="7200"/>
                    <a:pt x="6649" y="7197"/>
                    <a:pt x="6645" y="7194"/>
                  </a:cubicBezTo>
                  <a:cubicBezTo>
                    <a:pt x="6671" y="6750"/>
                    <a:pt x="6657" y="6307"/>
                    <a:pt x="6595" y="5869"/>
                  </a:cubicBezTo>
                  <a:cubicBezTo>
                    <a:pt x="6610" y="5858"/>
                    <a:pt x="6618" y="5839"/>
                    <a:pt x="6617" y="5818"/>
                  </a:cubicBezTo>
                  <a:lnTo>
                    <a:pt x="6617" y="5818"/>
                  </a:lnTo>
                  <a:cubicBezTo>
                    <a:pt x="6623" y="5819"/>
                    <a:pt x="6628" y="5819"/>
                    <a:pt x="6634" y="5819"/>
                  </a:cubicBezTo>
                  <a:cubicBezTo>
                    <a:pt x="6638" y="5819"/>
                    <a:pt x="6641" y="5819"/>
                    <a:pt x="6645" y="5818"/>
                  </a:cubicBezTo>
                  <a:cubicBezTo>
                    <a:pt x="6672" y="5812"/>
                    <a:pt x="6700" y="5800"/>
                    <a:pt x="6726" y="5784"/>
                  </a:cubicBezTo>
                  <a:close/>
                  <a:moveTo>
                    <a:pt x="6298" y="5782"/>
                  </a:moveTo>
                  <a:cubicBezTo>
                    <a:pt x="6368" y="5824"/>
                    <a:pt x="6442" y="5862"/>
                    <a:pt x="6515" y="5876"/>
                  </a:cubicBezTo>
                  <a:cubicBezTo>
                    <a:pt x="6560" y="6710"/>
                    <a:pt x="6521" y="7545"/>
                    <a:pt x="6344" y="8363"/>
                  </a:cubicBezTo>
                  <a:cubicBezTo>
                    <a:pt x="6176" y="9137"/>
                    <a:pt x="5891" y="9883"/>
                    <a:pt x="5506" y="10575"/>
                  </a:cubicBezTo>
                  <a:cubicBezTo>
                    <a:pt x="5105" y="9686"/>
                    <a:pt x="4953" y="8719"/>
                    <a:pt x="5028" y="7747"/>
                  </a:cubicBezTo>
                  <a:cubicBezTo>
                    <a:pt x="5029" y="7733"/>
                    <a:pt x="5026" y="7723"/>
                    <a:pt x="5021" y="7713"/>
                  </a:cubicBezTo>
                  <a:cubicBezTo>
                    <a:pt x="5294" y="7407"/>
                    <a:pt x="5540" y="7078"/>
                    <a:pt x="5754" y="6727"/>
                  </a:cubicBezTo>
                  <a:cubicBezTo>
                    <a:pt x="5913" y="6465"/>
                    <a:pt x="6057" y="6190"/>
                    <a:pt x="6170" y="5903"/>
                  </a:cubicBezTo>
                  <a:lnTo>
                    <a:pt x="6170" y="5903"/>
                  </a:lnTo>
                  <a:cubicBezTo>
                    <a:pt x="6116" y="6421"/>
                    <a:pt x="6023" y="6936"/>
                    <a:pt x="5905" y="7443"/>
                  </a:cubicBezTo>
                  <a:cubicBezTo>
                    <a:pt x="5772" y="8007"/>
                    <a:pt x="5599" y="8561"/>
                    <a:pt x="5475" y="9129"/>
                  </a:cubicBezTo>
                  <a:cubicBezTo>
                    <a:pt x="5473" y="9139"/>
                    <a:pt x="5483" y="9147"/>
                    <a:pt x="5492" y="9147"/>
                  </a:cubicBezTo>
                  <a:cubicBezTo>
                    <a:pt x="5496" y="9147"/>
                    <a:pt x="5501" y="9144"/>
                    <a:pt x="5503" y="9138"/>
                  </a:cubicBezTo>
                  <a:cubicBezTo>
                    <a:pt x="5705" y="8602"/>
                    <a:pt x="5862" y="8044"/>
                    <a:pt x="6001" y="7488"/>
                  </a:cubicBezTo>
                  <a:cubicBezTo>
                    <a:pt x="6140" y="6926"/>
                    <a:pt x="6247" y="6358"/>
                    <a:pt x="6298" y="5782"/>
                  </a:cubicBezTo>
                  <a:close/>
                  <a:moveTo>
                    <a:pt x="2843" y="0"/>
                  </a:moveTo>
                  <a:cubicBezTo>
                    <a:pt x="2813" y="0"/>
                    <a:pt x="2783" y="20"/>
                    <a:pt x="2777" y="53"/>
                  </a:cubicBezTo>
                  <a:cubicBezTo>
                    <a:pt x="2631" y="853"/>
                    <a:pt x="3084" y="1625"/>
                    <a:pt x="3633" y="2172"/>
                  </a:cubicBezTo>
                  <a:cubicBezTo>
                    <a:pt x="3464" y="2121"/>
                    <a:pt x="3293" y="2081"/>
                    <a:pt x="3124" y="2048"/>
                  </a:cubicBezTo>
                  <a:cubicBezTo>
                    <a:pt x="2697" y="1966"/>
                    <a:pt x="2263" y="1936"/>
                    <a:pt x="1828" y="1936"/>
                  </a:cubicBezTo>
                  <a:cubicBezTo>
                    <a:pt x="1385" y="1936"/>
                    <a:pt x="940" y="1968"/>
                    <a:pt x="500" y="2009"/>
                  </a:cubicBezTo>
                  <a:cubicBezTo>
                    <a:pt x="434" y="2014"/>
                    <a:pt x="412" y="2092"/>
                    <a:pt x="456" y="2137"/>
                  </a:cubicBezTo>
                  <a:cubicBezTo>
                    <a:pt x="980" y="2664"/>
                    <a:pt x="1620" y="3055"/>
                    <a:pt x="2325" y="3287"/>
                  </a:cubicBezTo>
                  <a:cubicBezTo>
                    <a:pt x="2323" y="3288"/>
                    <a:pt x="2321" y="3288"/>
                    <a:pt x="2319" y="3288"/>
                  </a:cubicBezTo>
                  <a:cubicBezTo>
                    <a:pt x="1475" y="3531"/>
                    <a:pt x="708" y="3995"/>
                    <a:pt x="43" y="4561"/>
                  </a:cubicBezTo>
                  <a:cubicBezTo>
                    <a:pt x="1" y="4596"/>
                    <a:pt x="0" y="4683"/>
                    <a:pt x="68" y="4689"/>
                  </a:cubicBezTo>
                  <a:cubicBezTo>
                    <a:pt x="575" y="4743"/>
                    <a:pt x="1053" y="4921"/>
                    <a:pt x="1547" y="5037"/>
                  </a:cubicBezTo>
                  <a:cubicBezTo>
                    <a:pt x="1939" y="5129"/>
                    <a:pt x="2342" y="5174"/>
                    <a:pt x="2745" y="5174"/>
                  </a:cubicBezTo>
                  <a:cubicBezTo>
                    <a:pt x="2771" y="5174"/>
                    <a:pt x="2797" y="5174"/>
                    <a:pt x="2823" y="5173"/>
                  </a:cubicBezTo>
                  <a:cubicBezTo>
                    <a:pt x="2849" y="5171"/>
                    <a:pt x="2874" y="5169"/>
                    <a:pt x="2899" y="5168"/>
                  </a:cubicBezTo>
                  <a:lnTo>
                    <a:pt x="2899" y="5168"/>
                  </a:lnTo>
                  <a:cubicBezTo>
                    <a:pt x="2094" y="5549"/>
                    <a:pt x="1605" y="6403"/>
                    <a:pt x="811" y="6810"/>
                  </a:cubicBezTo>
                  <a:cubicBezTo>
                    <a:pt x="752" y="6840"/>
                    <a:pt x="779" y="6930"/>
                    <a:pt x="837" y="6941"/>
                  </a:cubicBezTo>
                  <a:cubicBezTo>
                    <a:pt x="1138" y="7001"/>
                    <a:pt x="1444" y="7030"/>
                    <a:pt x="1752" y="7030"/>
                  </a:cubicBezTo>
                  <a:cubicBezTo>
                    <a:pt x="2492" y="7030"/>
                    <a:pt x="3236" y="6862"/>
                    <a:pt x="3914" y="6560"/>
                  </a:cubicBezTo>
                  <a:lnTo>
                    <a:pt x="3914" y="6560"/>
                  </a:lnTo>
                  <a:cubicBezTo>
                    <a:pt x="3670" y="6893"/>
                    <a:pt x="3542" y="7310"/>
                    <a:pt x="3393" y="7689"/>
                  </a:cubicBezTo>
                  <a:cubicBezTo>
                    <a:pt x="3191" y="8204"/>
                    <a:pt x="2987" y="8717"/>
                    <a:pt x="2787" y="9231"/>
                  </a:cubicBezTo>
                  <a:cubicBezTo>
                    <a:pt x="2771" y="9272"/>
                    <a:pt x="2799" y="9331"/>
                    <a:pt x="2843" y="9331"/>
                  </a:cubicBezTo>
                  <a:cubicBezTo>
                    <a:pt x="2851" y="9331"/>
                    <a:pt x="2859" y="9329"/>
                    <a:pt x="2868" y="9325"/>
                  </a:cubicBezTo>
                  <a:cubicBezTo>
                    <a:pt x="3633" y="8960"/>
                    <a:pt x="4325" y="8453"/>
                    <a:pt x="4905" y="7837"/>
                  </a:cubicBezTo>
                  <a:lnTo>
                    <a:pt x="4905" y="7837"/>
                  </a:lnTo>
                  <a:cubicBezTo>
                    <a:pt x="4813" y="8830"/>
                    <a:pt x="5009" y="9847"/>
                    <a:pt x="5437" y="10744"/>
                  </a:cubicBezTo>
                  <a:cubicBezTo>
                    <a:pt x="5450" y="10772"/>
                    <a:pt x="5476" y="10788"/>
                    <a:pt x="5502" y="10788"/>
                  </a:cubicBezTo>
                  <a:cubicBezTo>
                    <a:pt x="5523" y="10788"/>
                    <a:pt x="5545" y="10777"/>
                    <a:pt x="5559" y="10753"/>
                  </a:cubicBezTo>
                  <a:cubicBezTo>
                    <a:pt x="5880" y="10204"/>
                    <a:pt x="6138" y="9608"/>
                    <a:pt x="6326" y="8989"/>
                  </a:cubicBezTo>
                  <a:cubicBezTo>
                    <a:pt x="6499" y="9308"/>
                    <a:pt x="6732" y="9605"/>
                    <a:pt x="6961" y="9884"/>
                  </a:cubicBezTo>
                  <a:cubicBezTo>
                    <a:pt x="7218" y="10202"/>
                    <a:pt x="7496" y="10498"/>
                    <a:pt x="7793" y="10778"/>
                  </a:cubicBezTo>
                  <a:cubicBezTo>
                    <a:pt x="7807" y="10791"/>
                    <a:pt x="7822" y="10796"/>
                    <a:pt x="7836" y="10796"/>
                  </a:cubicBezTo>
                  <a:cubicBezTo>
                    <a:pt x="7872" y="10796"/>
                    <a:pt x="7905" y="10762"/>
                    <a:pt x="7907" y="10722"/>
                  </a:cubicBezTo>
                  <a:cubicBezTo>
                    <a:pt x="7925" y="9841"/>
                    <a:pt x="7880" y="8951"/>
                    <a:pt x="7708" y="8085"/>
                  </a:cubicBezTo>
                  <a:cubicBezTo>
                    <a:pt x="7547" y="7269"/>
                    <a:pt x="7282" y="6425"/>
                    <a:pt x="6787" y="5745"/>
                  </a:cubicBezTo>
                  <a:cubicBezTo>
                    <a:pt x="6882" y="5673"/>
                    <a:pt x="6969" y="5570"/>
                    <a:pt x="7035" y="5496"/>
                  </a:cubicBezTo>
                  <a:cubicBezTo>
                    <a:pt x="7148" y="5368"/>
                    <a:pt x="7248" y="5225"/>
                    <a:pt x="7330" y="5074"/>
                  </a:cubicBezTo>
                  <a:cubicBezTo>
                    <a:pt x="7499" y="4762"/>
                    <a:pt x="7624" y="4378"/>
                    <a:pt x="7573" y="4022"/>
                  </a:cubicBezTo>
                  <a:cubicBezTo>
                    <a:pt x="7479" y="3361"/>
                    <a:pt x="6781" y="2938"/>
                    <a:pt x="6168" y="2858"/>
                  </a:cubicBezTo>
                  <a:cubicBezTo>
                    <a:pt x="6079" y="2847"/>
                    <a:pt x="5987" y="2840"/>
                    <a:pt x="5892" y="2840"/>
                  </a:cubicBezTo>
                  <a:cubicBezTo>
                    <a:pt x="5809" y="2840"/>
                    <a:pt x="5724" y="2845"/>
                    <a:pt x="5640" y="2856"/>
                  </a:cubicBezTo>
                  <a:cubicBezTo>
                    <a:pt x="5546" y="2549"/>
                    <a:pt x="5351" y="2250"/>
                    <a:pt x="5174" y="1986"/>
                  </a:cubicBezTo>
                  <a:cubicBezTo>
                    <a:pt x="4984" y="1702"/>
                    <a:pt x="4767" y="1436"/>
                    <a:pt x="4532" y="1191"/>
                  </a:cubicBezTo>
                  <a:cubicBezTo>
                    <a:pt x="4056" y="699"/>
                    <a:pt x="3492" y="297"/>
                    <a:pt x="2873" y="6"/>
                  </a:cubicBezTo>
                  <a:cubicBezTo>
                    <a:pt x="2863" y="2"/>
                    <a:pt x="2853" y="0"/>
                    <a:pt x="2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2518875" y="2254075"/>
              <a:ext cx="35375" cy="119600"/>
            </a:xfrm>
            <a:custGeom>
              <a:avLst/>
              <a:gdLst/>
              <a:ahLst/>
              <a:cxnLst/>
              <a:rect l="l" t="t" r="r" b="b"/>
              <a:pathLst>
                <a:path w="1415" h="4784" extrusionOk="0">
                  <a:moveTo>
                    <a:pt x="367" y="1"/>
                  </a:moveTo>
                  <a:cubicBezTo>
                    <a:pt x="341" y="17"/>
                    <a:pt x="314" y="29"/>
                    <a:pt x="286" y="35"/>
                  </a:cubicBezTo>
                  <a:cubicBezTo>
                    <a:pt x="282" y="36"/>
                    <a:pt x="279" y="36"/>
                    <a:pt x="275" y="36"/>
                  </a:cubicBezTo>
                  <a:cubicBezTo>
                    <a:pt x="269" y="36"/>
                    <a:pt x="264" y="36"/>
                    <a:pt x="258" y="35"/>
                  </a:cubicBezTo>
                  <a:lnTo>
                    <a:pt x="258" y="35"/>
                  </a:lnTo>
                  <a:cubicBezTo>
                    <a:pt x="259" y="56"/>
                    <a:pt x="251" y="75"/>
                    <a:pt x="236" y="86"/>
                  </a:cubicBezTo>
                  <a:cubicBezTo>
                    <a:pt x="298" y="524"/>
                    <a:pt x="312" y="967"/>
                    <a:pt x="286" y="1411"/>
                  </a:cubicBezTo>
                  <a:cubicBezTo>
                    <a:pt x="290" y="1414"/>
                    <a:pt x="294" y="1417"/>
                    <a:pt x="296" y="1422"/>
                  </a:cubicBezTo>
                  <a:cubicBezTo>
                    <a:pt x="599" y="2031"/>
                    <a:pt x="833" y="2674"/>
                    <a:pt x="965" y="3342"/>
                  </a:cubicBezTo>
                  <a:cubicBezTo>
                    <a:pt x="968" y="3358"/>
                    <a:pt x="953" y="3368"/>
                    <a:pt x="939" y="3368"/>
                  </a:cubicBezTo>
                  <a:cubicBezTo>
                    <a:pt x="929" y="3368"/>
                    <a:pt x="918" y="3363"/>
                    <a:pt x="916" y="3351"/>
                  </a:cubicBezTo>
                  <a:cubicBezTo>
                    <a:pt x="755" y="2751"/>
                    <a:pt x="546" y="2165"/>
                    <a:pt x="274" y="1606"/>
                  </a:cubicBezTo>
                  <a:cubicBezTo>
                    <a:pt x="233" y="2104"/>
                    <a:pt x="139" y="2600"/>
                    <a:pt x="1" y="3083"/>
                  </a:cubicBezTo>
                  <a:cubicBezTo>
                    <a:pt x="237" y="3391"/>
                    <a:pt x="444" y="3716"/>
                    <a:pt x="691" y="4016"/>
                  </a:cubicBezTo>
                  <a:cubicBezTo>
                    <a:pt x="916" y="4286"/>
                    <a:pt x="1158" y="4543"/>
                    <a:pt x="1411" y="4784"/>
                  </a:cubicBezTo>
                  <a:cubicBezTo>
                    <a:pt x="1414" y="3983"/>
                    <a:pt x="1375" y="3182"/>
                    <a:pt x="1230" y="2391"/>
                  </a:cubicBezTo>
                  <a:cubicBezTo>
                    <a:pt x="1073" y="1543"/>
                    <a:pt x="770" y="762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2487675" y="2184100"/>
              <a:ext cx="59925" cy="69225"/>
            </a:xfrm>
            <a:custGeom>
              <a:avLst/>
              <a:gdLst/>
              <a:ahLst/>
              <a:cxnLst/>
              <a:rect l="l" t="t" r="r" b="b"/>
              <a:pathLst>
                <a:path w="2397" h="2769" extrusionOk="0">
                  <a:moveTo>
                    <a:pt x="781" y="0"/>
                  </a:moveTo>
                  <a:cubicBezTo>
                    <a:pt x="722" y="0"/>
                    <a:pt x="664" y="3"/>
                    <a:pt x="606" y="9"/>
                  </a:cubicBezTo>
                  <a:cubicBezTo>
                    <a:pt x="427" y="26"/>
                    <a:pt x="263" y="79"/>
                    <a:pt x="95" y="130"/>
                  </a:cubicBezTo>
                  <a:cubicBezTo>
                    <a:pt x="89" y="146"/>
                    <a:pt x="75" y="159"/>
                    <a:pt x="57" y="159"/>
                  </a:cubicBezTo>
                  <a:cubicBezTo>
                    <a:pt x="54" y="159"/>
                    <a:pt x="51" y="159"/>
                    <a:pt x="48" y="158"/>
                  </a:cubicBezTo>
                  <a:cubicBezTo>
                    <a:pt x="42" y="157"/>
                    <a:pt x="35" y="155"/>
                    <a:pt x="28" y="150"/>
                  </a:cubicBezTo>
                  <a:cubicBezTo>
                    <a:pt x="24" y="151"/>
                    <a:pt x="19" y="151"/>
                    <a:pt x="16" y="151"/>
                  </a:cubicBezTo>
                  <a:cubicBezTo>
                    <a:pt x="15" y="409"/>
                    <a:pt x="1" y="658"/>
                    <a:pt x="47" y="917"/>
                  </a:cubicBezTo>
                  <a:cubicBezTo>
                    <a:pt x="95" y="1191"/>
                    <a:pt x="188" y="1457"/>
                    <a:pt x="322" y="1701"/>
                  </a:cubicBezTo>
                  <a:cubicBezTo>
                    <a:pt x="453" y="1941"/>
                    <a:pt x="621" y="2159"/>
                    <a:pt x="824" y="2345"/>
                  </a:cubicBezTo>
                  <a:cubicBezTo>
                    <a:pt x="925" y="2439"/>
                    <a:pt x="1035" y="2524"/>
                    <a:pt x="1153" y="2597"/>
                  </a:cubicBezTo>
                  <a:cubicBezTo>
                    <a:pt x="1246" y="2657"/>
                    <a:pt x="1375" y="2697"/>
                    <a:pt x="1461" y="2769"/>
                  </a:cubicBezTo>
                  <a:cubicBezTo>
                    <a:pt x="1462" y="2764"/>
                    <a:pt x="1464" y="2760"/>
                    <a:pt x="1466" y="2757"/>
                  </a:cubicBezTo>
                  <a:cubicBezTo>
                    <a:pt x="1518" y="2670"/>
                    <a:pt x="1610" y="2615"/>
                    <a:pt x="1683" y="2546"/>
                  </a:cubicBezTo>
                  <a:cubicBezTo>
                    <a:pt x="1753" y="2481"/>
                    <a:pt x="1818" y="2409"/>
                    <a:pt x="1879" y="2333"/>
                  </a:cubicBezTo>
                  <a:cubicBezTo>
                    <a:pt x="2004" y="2177"/>
                    <a:pt x="2106" y="2003"/>
                    <a:pt x="2183" y="1817"/>
                  </a:cubicBezTo>
                  <a:cubicBezTo>
                    <a:pt x="2347" y="1423"/>
                    <a:pt x="2396" y="982"/>
                    <a:pt x="2126" y="624"/>
                  </a:cubicBezTo>
                  <a:cubicBezTo>
                    <a:pt x="1895" y="318"/>
                    <a:pt x="1530" y="119"/>
                    <a:pt x="1161" y="40"/>
                  </a:cubicBezTo>
                  <a:cubicBezTo>
                    <a:pt x="1035" y="14"/>
                    <a:pt x="908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2483725" y="2254025"/>
              <a:ext cx="40175" cy="119875"/>
            </a:xfrm>
            <a:custGeom>
              <a:avLst/>
              <a:gdLst/>
              <a:ahLst/>
              <a:cxnLst/>
              <a:rect l="l" t="t" r="r" b="b"/>
              <a:pathLst>
                <a:path w="1607" h="4795" extrusionOk="0">
                  <a:moveTo>
                    <a:pt x="1345" y="1"/>
                  </a:moveTo>
                  <a:cubicBezTo>
                    <a:pt x="1294" y="577"/>
                    <a:pt x="1187" y="1145"/>
                    <a:pt x="1048" y="1707"/>
                  </a:cubicBezTo>
                  <a:cubicBezTo>
                    <a:pt x="909" y="2263"/>
                    <a:pt x="753" y="2821"/>
                    <a:pt x="550" y="3357"/>
                  </a:cubicBezTo>
                  <a:cubicBezTo>
                    <a:pt x="548" y="3363"/>
                    <a:pt x="543" y="3366"/>
                    <a:pt x="539" y="3366"/>
                  </a:cubicBezTo>
                  <a:cubicBezTo>
                    <a:pt x="530" y="3366"/>
                    <a:pt x="520" y="3358"/>
                    <a:pt x="522" y="3348"/>
                  </a:cubicBezTo>
                  <a:cubicBezTo>
                    <a:pt x="646" y="2781"/>
                    <a:pt x="819" y="2226"/>
                    <a:pt x="952" y="1662"/>
                  </a:cubicBezTo>
                  <a:cubicBezTo>
                    <a:pt x="1070" y="1155"/>
                    <a:pt x="1163" y="640"/>
                    <a:pt x="1217" y="123"/>
                  </a:cubicBezTo>
                  <a:lnTo>
                    <a:pt x="1217" y="123"/>
                  </a:lnTo>
                  <a:cubicBezTo>
                    <a:pt x="1104" y="409"/>
                    <a:pt x="960" y="684"/>
                    <a:pt x="801" y="946"/>
                  </a:cubicBezTo>
                  <a:cubicBezTo>
                    <a:pt x="587" y="1297"/>
                    <a:pt x="341" y="1627"/>
                    <a:pt x="68" y="1932"/>
                  </a:cubicBezTo>
                  <a:cubicBezTo>
                    <a:pt x="73" y="1942"/>
                    <a:pt x="76" y="1952"/>
                    <a:pt x="75" y="1966"/>
                  </a:cubicBezTo>
                  <a:cubicBezTo>
                    <a:pt x="0" y="2938"/>
                    <a:pt x="152" y="3906"/>
                    <a:pt x="553" y="4794"/>
                  </a:cubicBezTo>
                  <a:cubicBezTo>
                    <a:pt x="938" y="4102"/>
                    <a:pt x="1223" y="3356"/>
                    <a:pt x="1391" y="2582"/>
                  </a:cubicBezTo>
                  <a:cubicBezTo>
                    <a:pt x="1568" y="1764"/>
                    <a:pt x="1607" y="929"/>
                    <a:pt x="1562" y="95"/>
                  </a:cubicBezTo>
                  <a:cubicBezTo>
                    <a:pt x="1489" y="81"/>
                    <a:pt x="1415" y="43"/>
                    <a:pt x="1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2434225" y="2241275"/>
              <a:ext cx="79875" cy="96300"/>
            </a:xfrm>
            <a:custGeom>
              <a:avLst/>
              <a:gdLst/>
              <a:ahLst/>
              <a:cxnLst/>
              <a:rect l="l" t="t" r="r" b="b"/>
              <a:pathLst>
                <a:path w="3195" h="3852" extrusionOk="0">
                  <a:moveTo>
                    <a:pt x="2695" y="1"/>
                  </a:moveTo>
                  <a:cubicBezTo>
                    <a:pt x="2599" y="142"/>
                    <a:pt x="2467" y="262"/>
                    <a:pt x="2342" y="377"/>
                  </a:cubicBezTo>
                  <a:cubicBezTo>
                    <a:pt x="2199" y="510"/>
                    <a:pt x="2048" y="633"/>
                    <a:pt x="1890" y="747"/>
                  </a:cubicBezTo>
                  <a:cubicBezTo>
                    <a:pt x="1661" y="909"/>
                    <a:pt x="1418" y="1055"/>
                    <a:pt x="1164" y="1183"/>
                  </a:cubicBezTo>
                  <a:cubicBezTo>
                    <a:pt x="1164" y="1195"/>
                    <a:pt x="1160" y="1208"/>
                    <a:pt x="1150" y="1220"/>
                  </a:cubicBezTo>
                  <a:cubicBezTo>
                    <a:pt x="822" y="1576"/>
                    <a:pt x="685" y="2082"/>
                    <a:pt x="515" y="2524"/>
                  </a:cubicBezTo>
                  <a:cubicBezTo>
                    <a:pt x="343" y="2966"/>
                    <a:pt x="173" y="3409"/>
                    <a:pt x="1" y="3852"/>
                  </a:cubicBezTo>
                  <a:cubicBezTo>
                    <a:pt x="688" y="3500"/>
                    <a:pt x="1314" y="3031"/>
                    <a:pt x="1844" y="2467"/>
                  </a:cubicBezTo>
                  <a:cubicBezTo>
                    <a:pt x="2126" y="2168"/>
                    <a:pt x="2383" y="1845"/>
                    <a:pt x="2608" y="1502"/>
                  </a:cubicBezTo>
                  <a:cubicBezTo>
                    <a:pt x="2834" y="1159"/>
                    <a:pt x="3015" y="795"/>
                    <a:pt x="3195" y="426"/>
                  </a:cubicBezTo>
                  <a:cubicBezTo>
                    <a:pt x="3110" y="372"/>
                    <a:pt x="3031" y="311"/>
                    <a:pt x="2953" y="246"/>
                  </a:cubicBezTo>
                  <a:cubicBezTo>
                    <a:pt x="2953" y="248"/>
                    <a:pt x="2953" y="249"/>
                    <a:pt x="2951" y="250"/>
                  </a:cubicBezTo>
                  <a:cubicBezTo>
                    <a:pt x="2506" y="1044"/>
                    <a:pt x="1865" y="1799"/>
                    <a:pt x="1074" y="2266"/>
                  </a:cubicBezTo>
                  <a:cubicBezTo>
                    <a:pt x="1070" y="2268"/>
                    <a:pt x="1065" y="2270"/>
                    <a:pt x="1061" y="2270"/>
                  </a:cubicBezTo>
                  <a:cubicBezTo>
                    <a:pt x="1042" y="2270"/>
                    <a:pt x="1031" y="2243"/>
                    <a:pt x="1049" y="2228"/>
                  </a:cubicBezTo>
                  <a:cubicBezTo>
                    <a:pt x="1409" y="1943"/>
                    <a:pt x="1757" y="1654"/>
                    <a:pt x="2065" y="1312"/>
                  </a:cubicBezTo>
                  <a:cubicBezTo>
                    <a:pt x="2370" y="973"/>
                    <a:pt x="2637" y="603"/>
                    <a:pt x="2860" y="204"/>
                  </a:cubicBezTo>
                  <a:cubicBezTo>
                    <a:pt x="2865" y="195"/>
                    <a:pt x="2872" y="188"/>
                    <a:pt x="2878" y="185"/>
                  </a:cubicBezTo>
                  <a:cubicBezTo>
                    <a:pt x="2873" y="180"/>
                    <a:pt x="2867" y="176"/>
                    <a:pt x="2862" y="171"/>
                  </a:cubicBezTo>
                  <a:cubicBezTo>
                    <a:pt x="2804" y="116"/>
                    <a:pt x="2748" y="60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2386425" y="2223425"/>
              <a:ext cx="113775" cy="57925"/>
            </a:xfrm>
            <a:custGeom>
              <a:avLst/>
              <a:gdLst/>
              <a:ahLst/>
              <a:cxnLst/>
              <a:rect l="l" t="t" r="r" b="b"/>
              <a:pathLst>
                <a:path w="4551" h="2317" extrusionOk="0">
                  <a:moveTo>
                    <a:pt x="4144" y="1"/>
                  </a:moveTo>
                  <a:cubicBezTo>
                    <a:pt x="3804" y="206"/>
                    <a:pt x="3408" y="342"/>
                    <a:pt x="3028" y="441"/>
                  </a:cubicBezTo>
                  <a:cubicBezTo>
                    <a:pt x="2744" y="515"/>
                    <a:pt x="2453" y="565"/>
                    <a:pt x="2161" y="592"/>
                  </a:cubicBezTo>
                  <a:cubicBezTo>
                    <a:pt x="2156" y="605"/>
                    <a:pt x="2145" y="616"/>
                    <a:pt x="2129" y="623"/>
                  </a:cubicBezTo>
                  <a:cubicBezTo>
                    <a:pt x="1261" y="938"/>
                    <a:pt x="751" y="1770"/>
                    <a:pt x="0" y="2268"/>
                  </a:cubicBezTo>
                  <a:cubicBezTo>
                    <a:pt x="237" y="2300"/>
                    <a:pt x="473" y="2317"/>
                    <a:pt x="712" y="2317"/>
                  </a:cubicBezTo>
                  <a:cubicBezTo>
                    <a:pt x="799" y="2317"/>
                    <a:pt x="885" y="2315"/>
                    <a:pt x="973" y="2310"/>
                  </a:cubicBezTo>
                  <a:cubicBezTo>
                    <a:pt x="1654" y="2271"/>
                    <a:pt x="2326" y="2097"/>
                    <a:pt x="2943" y="1807"/>
                  </a:cubicBezTo>
                  <a:cubicBezTo>
                    <a:pt x="3258" y="1660"/>
                    <a:pt x="3556" y="1478"/>
                    <a:pt x="3835" y="1271"/>
                  </a:cubicBezTo>
                  <a:cubicBezTo>
                    <a:pt x="3978" y="1165"/>
                    <a:pt x="4114" y="1052"/>
                    <a:pt x="4246" y="933"/>
                  </a:cubicBezTo>
                  <a:cubicBezTo>
                    <a:pt x="4349" y="839"/>
                    <a:pt x="4444" y="736"/>
                    <a:pt x="4550" y="649"/>
                  </a:cubicBezTo>
                  <a:cubicBezTo>
                    <a:pt x="4481" y="565"/>
                    <a:pt x="4415" y="479"/>
                    <a:pt x="4356" y="389"/>
                  </a:cubicBezTo>
                  <a:cubicBezTo>
                    <a:pt x="4213" y="552"/>
                    <a:pt x="4028" y="664"/>
                    <a:pt x="3836" y="770"/>
                  </a:cubicBezTo>
                  <a:cubicBezTo>
                    <a:pt x="3597" y="900"/>
                    <a:pt x="3352" y="1019"/>
                    <a:pt x="3100" y="1128"/>
                  </a:cubicBezTo>
                  <a:cubicBezTo>
                    <a:pt x="2593" y="1347"/>
                    <a:pt x="2029" y="1554"/>
                    <a:pt x="1476" y="1614"/>
                  </a:cubicBezTo>
                  <a:cubicBezTo>
                    <a:pt x="1475" y="1614"/>
                    <a:pt x="1474" y="1614"/>
                    <a:pt x="1473" y="1614"/>
                  </a:cubicBezTo>
                  <a:cubicBezTo>
                    <a:pt x="1452" y="1614"/>
                    <a:pt x="1448" y="1582"/>
                    <a:pt x="1467" y="1576"/>
                  </a:cubicBezTo>
                  <a:cubicBezTo>
                    <a:pt x="1720" y="1490"/>
                    <a:pt x="1979" y="1425"/>
                    <a:pt x="2233" y="1342"/>
                  </a:cubicBezTo>
                  <a:cubicBezTo>
                    <a:pt x="2479" y="1260"/>
                    <a:pt x="2721" y="1166"/>
                    <a:pt x="2961" y="1064"/>
                  </a:cubicBezTo>
                  <a:cubicBezTo>
                    <a:pt x="3217" y="956"/>
                    <a:pt x="3466" y="835"/>
                    <a:pt x="3709" y="701"/>
                  </a:cubicBezTo>
                  <a:cubicBezTo>
                    <a:pt x="3917" y="587"/>
                    <a:pt x="4140" y="471"/>
                    <a:pt x="4289" y="282"/>
                  </a:cubicBezTo>
                  <a:cubicBezTo>
                    <a:pt x="4272" y="253"/>
                    <a:pt x="4255" y="225"/>
                    <a:pt x="4238" y="196"/>
                  </a:cubicBezTo>
                  <a:cubicBezTo>
                    <a:pt x="4204" y="132"/>
                    <a:pt x="4173" y="68"/>
                    <a:pt x="4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2366200" y="2190750"/>
              <a:ext cx="122625" cy="44650"/>
            </a:xfrm>
            <a:custGeom>
              <a:avLst/>
              <a:gdLst/>
              <a:ahLst/>
              <a:cxnLst/>
              <a:rect l="l" t="t" r="r" b="b"/>
              <a:pathLst>
                <a:path w="4905" h="1786" extrusionOk="0">
                  <a:moveTo>
                    <a:pt x="3362" y="0"/>
                  </a:moveTo>
                  <a:cubicBezTo>
                    <a:pt x="2919" y="0"/>
                    <a:pt x="2478" y="68"/>
                    <a:pt x="2055" y="196"/>
                  </a:cubicBezTo>
                  <a:cubicBezTo>
                    <a:pt x="1299" y="423"/>
                    <a:pt x="612" y="828"/>
                    <a:pt x="1" y="1321"/>
                  </a:cubicBezTo>
                  <a:cubicBezTo>
                    <a:pt x="434" y="1390"/>
                    <a:pt x="849" y="1535"/>
                    <a:pt x="1275" y="1639"/>
                  </a:cubicBezTo>
                  <a:cubicBezTo>
                    <a:pt x="1669" y="1735"/>
                    <a:pt x="2074" y="1785"/>
                    <a:pt x="2481" y="1785"/>
                  </a:cubicBezTo>
                  <a:cubicBezTo>
                    <a:pt x="2501" y="1785"/>
                    <a:pt x="2521" y="1785"/>
                    <a:pt x="2541" y="1785"/>
                  </a:cubicBezTo>
                  <a:cubicBezTo>
                    <a:pt x="2963" y="1779"/>
                    <a:pt x="3384" y="1724"/>
                    <a:pt x="3792" y="1618"/>
                  </a:cubicBezTo>
                  <a:cubicBezTo>
                    <a:pt x="4182" y="1515"/>
                    <a:pt x="4539" y="1353"/>
                    <a:pt x="4905" y="1187"/>
                  </a:cubicBezTo>
                  <a:cubicBezTo>
                    <a:pt x="4870" y="1098"/>
                    <a:pt x="4840" y="1007"/>
                    <a:pt x="4816" y="914"/>
                  </a:cubicBezTo>
                  <a:cubicBezTo>
                    <a:pt x="4550" y="900"/>
                    <a:pt x="4284" y="892"/>
                    <a:pt x="4017" y="892"/>
                  </a:cubicBezTo>
                  <a:cubicBezTo>
                    <a:pt x="3815" y="892"/>
                    <a:pt x="3613" y="896"/>
                    <a:pt x="3411" y="906"/>
                  </a:cubicBezTo>
                  <a:cubicBezTo>
                    <a:pt x="2939" y="928"/>
                    <a:pt x="2474" y="1002"/>
                    <a:pt x="2004" y="1039"/>
                  </a:cubicBezTo>
                  <a:cubicBezTo>
                    <a:pt x="2004" y="1039"/>
                    <a:pt x="2003" y="1039"/>
                    <a:pt x="2003" y="1039"/>
                  </a:cubicBezTo>
                  <a:cubicBezTo>
                    <a:pt x="1993" y="1039"/>
                    <a:pt x="1990" y="1023"/>
                    <a:pt x="2001" y="1021"/>
                  </a:cubicBezTo>
                  <a:cubicBezTo>
                    <a:pt x="2444" y="897"/>
                    <a:pt x="2923" y="853"/>
                    <a:pt x="3380" y="816"/>
                  </a:cubicBezTo>
                  <a:cubicBezTo>
                    <a:pt x="3704" y="790"/>
                    <a:pt x="4027" y="777"/>
                    <a:pt x="4351" y="777"/>
                  </a:cubicBezTo>
                  <a:cubicBezTo>
                    <a:pt x="4495" y="777"/>
                    <a:pt x="4639" y="780"/>
                    <a:pt x="4783" y="785"/>
                  </a:cubicBezTo>
                  <a:cubicBezTo>
                    <a:pt x="4777" y="754"/>
                    <a:pt x="4771" y="724"/>
                    <a:pt x="4766" y="694"/>
                  </a:cubicBezTo>
                  <a:cubicBezTo>
                    <a:pt x="4741" y="544"/>
                    <a:pt x="4726" y="378"/>
                    <a:pt x="4734" y="215"/>
                  </a:cubicBezTo>
                  <a:lnTo>
                    <a:pt x="4734" y="215"/>
                  </a:lnTo>
                  <a:cubicBezTo>
                    <a:pt x="4734" y="215"/>
                    <a:pt x="4733" y="216"/>
                    <a:pt x="4731" y="216"/>
                  </a:cubicBezTo>
                  <a:cubicBezTo>
                    <a:pt x="4731" y="216"/>
                    <a:pt x="4730" y="216"/>
                    <a:pt x="4729" y="215"/>
                  </a:cubicBezTo>
                  <a:cubicBezTo>
                    <a:pt x="4509" y="176"/>
                    <a:pt x="4297" y="102"/>
                    <a:pt x="4077" y="63"/>
                  </a:cubicBezTo>
                  <a:cubicBezTo>
                    <a:pt x="3848" y="21"/>
                    <a:pt x="3615" y="2"/>
                    <a:pt x="3382" y="0"/>
                  </a:cubicBezTo>
                  <a:cubicBezTo>
                    <a:pt x="3375" y="0"/>
                    <a:pt x="3369" y="0"/>
                    <a:pt x="3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2429850" y="2113725"/>
              <a:ext cx="67825" cy="70900"/>
            </a:xfrm>
            <a:custGeom>
              <a:avLst/>
              <a:gdLst/>
              <a:ahLst/>
              <a:cxnLst/>
              <a:rect l="l" t="t" r="r" b="b"/>
              <a:pathLst>
                <a:path w="2713" h="2836" extrusionOk="0">
                  <a:moveTo>
                    <a:pt x="99" y="0"/>
                  </a:moveTo>
                  <a:cubicBezTo>
                    <a:pt x="0" y="770"/>
                    <a:pt x="495" y="1392"/>
                    <a:pt x="909" y="1994"/>
                  </a:cubicBezTo>
                  <a:cubicBezTo>
                    <a:pt x="918" y="2005"/>
                    <a:pt x="914" y="2015"/>
                    <a:pt x="908" y="2024"/>
                  </a:cubicBezTo>
                  <a:cubicBezTo>
                    <a:pt x="1332" y="2156"/>
                    <a:pt x="1744" y="2348"/>
                    <a:pt x="2089" y="2619"/>
                  </a:cubicBezTo>
                  <a:cubicBezTo>
                    <a:pt x="1602" y="1962"/>
                    <a:pt x="1075" y="1342"/>
                    <a:pt x="536" y="728"/>
                  </a:cubicBezTo>
                  <a:cubicBezTo>
                    <a:pt x="523" y="714"/>
                    <a:pt x="535" y="693"/>
                    <a:pt x="549" y="693"/>
                  </a:cubicBezTo>
                  <a:cubicBezTo>
                    <a:pt x="553" y="693"/>
                    <a:pt x="558" y="694"/>
                    <a:pt x="562" y="698"/>
                  </a:cubicBezTo>
                  <a:cubicBezTo>
                    <a:pt x="1234" y="1320"/>
                    <a:pt x="1827" y="2037"/>
                    <a:pt x="2365" y="2777"/>
                  </a:cubicBezTo>
                  <a:cubicBezTo>
                    <a:pt x="2379" y="2797"/>
                    <a:pt x="2378" y="2819"/>
                    <a:pt x="2370" y="2835"/>
                  </a:cubicBezTo>
                  <a:cubicBezTo>
                    <a:pt x="2474" y="2777"/>
                    <a:pt x="2590" y="2735"/>
                    <a:pt x="2712" y="2709"/>
                  </a:cubicBezTo>
                  <a:cubicBezTo>
                    <a:pt x="2638" y="2575"/>
                    <a:pt x="2578" y="2434"/>
                    <a:pt x="2505" y="2299"/>
                  </a:cubicBezTo>
                  <a:cubicBezTo>
                    <a:pt x="2428" y="2161"/>
                    <a:pt x="2346" y="2026"/>
                    <a:pt x="2259" y="1894"/>
                  </a:cubicBezTo>
                  <a:cubicBezTo>
                    <a:pt x="2073" y="1614"/>
                    <a:pt x="1862" y="1353"/>
                    <a:pt x="1627" y="1112"/>
                  </a:cubicBezTo>
                  <a:cubicBezTo>
                    <a:pt x="1185" y="656"/>
                    <a:pt x="667" y="280"/>
                    <a:pt x="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2376725" y="2161575"/>
              <a:ext cx="109800" cy="29625"/>
            </a:xfrm>
            <a:custGeom>
              <a:avLst/>
              <a:gdLst/>
              <a:ahLst/>
              <a:cxnLst/>
              <a:rect l="l" t="t" r="r" b="b"/>
              <a:pathLst>
                <a:path w="4392" h="1185" extrusionOk="0">
                  <a:moveTo>
                    <a:pt x="1165" y="0"/>
                  </a:moveTo>
                  <a:cubicBezTo>
                    <a:pt x="777" y="0"/>
                    <a:pt x="388" y="25"/>
                    <a:pt x="0" y="58"/>
                  </a:cubicBezTo>
                  <a:cubicBezTo>
                    <a:pt x="532" y="564"/>
                    <a:pt x="1178" y="939"/>
                    <a:pt x="1885" y="1143"/>
                  </a:cubicBezTo>
                  <a:lnTo>
                    <a:pt x="1886" y="1143"/>
                  </a:lnTo>
                  <a:cubicBezTo>
                    <a:pt x="2230" y="1064"/>
                    <a:pt x="2581" y="1021"/>
                    <a:pt x="2935" y="1021"/>
                  </a:cubicBezTo>
                  <a:cubicBezTo>
                    <a:pt x="2955" y="1021"/>
                    <a:pt x="2975" y="1021"/>
                    <a:pt x="2996" y="1021"/>
                  </a:cubicBezTo>
                  <a:cubicBezTo>
                    <a:pt x="3226" y="1026"/>
                    <a:pt x="3457" y="1047"/>
                    <a:pt x="3684" y="1089"/>
                  </a:cubicBezTo>
                  <a:cubicBezTo>
                    <a:pt x="3814" y="1114"/>
                    <a:pt x="3947" y="1142"/>
                    <a:pt x="4076" y="1184"/>
                  </a:cubicBezTo>
                  <a:cubicBezTo>
                    <a:pt x="4031" y="1167"/>
                    <a:pt x="3985" y="1149"/>
                    <a:pt x="3939" y="1131"/>
                  </a:cubicBezTo>
                  <a:cubicBezTo>
                    <a:pt x="3816" y="1084"/>
                    <a:pt x="3693" y="1038"/>
                    <a:pt x="3569" y="995"/>
                  </a:cubicBezTo>
                  <a:cubicBezTo>
                    <a:pt x="3319" y="907"/>
                    <a:pt x="3066" y="826"/>
                    <a:pt x="2811" y="751"/>
                  </a:cubicBezTo>
                  <a:cubicBezTo>
                    <a:pt x="2313" y="605"/>
                    <a:pt x="1808" y="502"/>
                    <a:pt x="1305" y="378"/>
                  </a:cubicBezTo>
                  <a:cubicBezTo>
                    <a:pt x="1279" y="371"/>
                    <a:pt x="1286" y="335"/>
                    <a:pt x="1311" y="335"/>
                  </a:cubicBezTo>
                  <a:cubicBezTo>
                    <a:pt x="1312" y="335"/>
                    <a:pt x="1313" y="335"/>
                    <a:pt x="1314" y="335"/>
                  </a:cubicBezTo>
                  <a:cubicBezTo>
                    <a:pt x="1875" y="388"/>
                    <a:pt x="2434" y="527"/>
                    <a:pt x="2976" y="680"/>
                  </a:cubicBezTo>
                  <a:cubicBezTo>
                    <a:pt x="3241" y="756"/>
                    <a:pt x="3504" y="841"/>
                    <a:pt x="3765" y="933"/>
                  </a:cubicBezTo>
                  <a:cubicBezTo>
                    <a:pt x="3896" y="979"/>
                    <a:pt x="4028" y="1028"/>
                    <a:pt x="4158" y="1078"/>
                  </a:cubicBezTo>
                  <a:cubicBezTo>
                    <a:pt x="4220" y="1102"/>
                    <a:pt x="4292" y="1118"/>
                    <a:pt x="4343" y="1160"/>
                  </a:cubicBezTo>
                  <a:cubicBezTo>
                    <a:pt x="4353" y="1107"/>
                    <a:pt x="4367" y="1055"/>
                    <a:pt x="4384" y="1007"/>
                  </a:cubicBezTo>
                  <a:cubicBezTo>
                    <a:pt x="4386" y="1002"/>
                    <a:pt x="4390" y="998"/>
                    <a:pt x="4392" y="995"/>
                  </a:cubicBezTo>
                  <a:cubicBezTo>
                    <a:pt x="3791" y="539"/>
                    <a:pt x="3130" y="233"/>
                    <a:pt x="2380" y="100"/>
                  </a:cubicBezTo>
                  <a:cubicBezTo>
                    <a:pt x="1978" y="27"/>
                    <a:pt x="1572" y="0"/>
                    <a:pt x="1165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2518852" y="2254075"/>
              <a:ext cx="35375" cy="119600"/>
            </a:xfrm>
            <a:custGeom>
              <a:avLst/>
              <a:gdLst/>
              <a:ahLst/>
              <a:cxnLst/>
              <a:rect l="l" t="t" r="r" b="b"/>
              <a:pathLst>
                <a:path w="1415" h="4784" extrusionOk="0">
                  <a:moveTo>
                    <a:pt x="367" y="1"/>
                  </a:moveTo>
                  <a:cubicBezTo>
                    <a:pt x="340" y="17"/>
                    <a:pt x="313" y="29"/>
                    <a:pt x="285" y="35"/>
                  </a:cubicBezTo>
                  <a:cubicBezTo>
                    <a:pt x="282" y="36"/>
                    <a:pt x="279" y="36"/>
                    <a:pt x="275" y="36"/>
                  </a:cubicBezTo>
                  <a:cubicBezTo>
                    <a:pt x="269" y="36"/>
                    <a:pt x="263" y="36"/>
                    <a:pt x="258" y="34"/>
                  </a:cubicBezTo>
                  <a:lnTo>
                    <a:pt x="258" y="34"/>
                  </a:lnTo>
                  <a:cubicBezTo>
                    <a:pt x="259" y="55"/>
                    <a:pt x="251" y="75"/>
                    <a:pt x="236" y="86"/>
                  </a:cubicBezTo>
                  <a:cubicBezTo>
                    <a:pt x="242" y="126"/>
                    <a:pt x="246" y="167"/>
                    <a:pt x="250" y="206"/>
                  </a:cubicBezTo>
                  <a:cubicBezTo>
                    <a:pt x="327" y="271"/>
                    <a:pt x="374" y="370"/>
                    <a:pt x="353" y="493"/>
                  </a:cubicBezTo>
                  <a:cubicBezTo>
                    <a:pt x="336" y="594"/>
                    <a:pt x="316" y="693"/>
                    <a:pt x="295" y="791"/>
                  </a:cubicBezTo>
                  <a:cubicBezTo>
                    <a:pt x="300" y="997"/>
                    <a:pt x="298" y="1204"/>
                    <a:pt x="286" y="1411"/>
                  </a:cubicBezTo>
                  <a:cubicBezTo>
                    <a:pt x="290" y="1414"/>
                    <a:pt x="293" y="1417"/>
                    <a:pt x="295" y="1422"/>
                  </a:cubicBezTo>
                  <a:cubicBezTo>
                    <a:pt x="598" y="2031"/>
                    <a:pt x="832" y="2674"/>
                    <a:pt x="965" y="3342"/>
                  </a:cubicBezTo>
                  <a:cubicBezTo>
                    <a:pt x="968" y="3358"/>
                    <a:pt x="953" y="3368"/>
                    <a:pt x="939" y="3368"/>
                  </a:cubicBezTo>
                  <a:cubicBezTo>
                    <a:pt x="928" y="3368"/>
                    <a:pt x="918" y="3363"/>
                    <a:pt x="916" y="3351"/>
                  </a:cubicBezTo>
                  <a:cubicBezTo>
                    <a:pt x="754" y="2751"/>
                    <a:pt x="546" y="2165"/>
                    <a:pt x="274" y="1605"/>
                  </a:cubicBezTo>
                  <a:cubicBezTo>
                    <a:pt x="232" y="2104"/>
                    <a:pt x="139" y="2600"/>
                    <a:pt x="1" y="3083"/>
                  </a:cubicBezTo>
                  <a:cubicBezTo>
                    <a:pt x="237" y="3391"/>
                    <a:pt x="444" y="3716"/>
                    <a:pt x="691" y="4016"/>
                  </a:cubicBezTo>
                  <a:cubicBezTo>
                    <a:pt x="916" y="4286"/>
                    <a:pt x="1158" y="4543"/>
                    <a:pt x="1411" y="4784"/>
                  </a:cubicBezTo>
                  <a:cubicBezTo>
                    <a:pt x="1414" y="3983"/>
                    <a:pt x="1375" y="3182"/>
                    <a:pt x="1230" y="2391"/>
                  </a:cubicBezTo>
                  <a:cubicBezTo>
                    <a:pt x="1073" y="1543"/>
                    <a:pt x="771" y="762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2497850" y="2187175"/>
              <a:ext cx="49750" cy="66150"/>
            </a:xfrm>
            <a:custGeom>
              <a:avLst/>
              <a:gdLst/>
              <a:ahLst/>
              <a:cxnLst/>
              <a:rect l="l" t="t" r="r" b="b"/>
              <a:pathLst>
                <a:path w="1990" h="2646" extrusionOk="0">
                  <a:moveTo>
                    <a:pt x="1031" y="1"/>
                  </a:moveTo>
                  <a:lnTo>
                    <a:pt x="1031" y="1"/>
                  </a:lnTo>
                  <a:cubicBezTo>
                    <a:pt x="1067" y="37"/>
                    <a:pt x="1100" y="76"/>
                    <a:pt x="1130" y="117"/>
                  </a:cubicBezTo>
                  <a:cubicBezTo>
                    <a:pt x="1426" y="550"/>
                    <a:pt x="1531" y="1243"/>
                    <a:pt x="1181" y="1672"/>
                  </a:cubicBezTo>
                  <a:cubicBezTo>
                    <a:pt x="1004" y="1887"/>
                    <a:pt x="789" y="1988"/>
                    <a:pt x="575" y="1988"/>
                  </a:cubicBezTo>
                  <a:cubicBezTo>
                    <a:pt x="371" y="1988"/>
                    <a:pt x="168" y="1896"/>
                    <a:pt x="1" y="1720"/>
                  </a:cubicBezTo>
                  <a:lnTo>
                    <a:pt x="1" y="1720"/>
                  </a:lnTo>
                  <a:cubicBezTo>
                    <a:pt x="117" y="1905"/>
                    <a:pt x="256" y="2074"/>
                    <a:pt x="417" y="2222"/>
                  </a:cubicBezTo>
                  <a:cubicBezTo>
                    <a:pt x="519" y="2316"/>
                    <a:pt x="629" y="2401"/>
                    <a:pt x="746" y="2474"/>
                  </a:cubicBezTo>
                  <a:cubicBezTo>
                    <a:pt x="839" y="2534"/>
                    <a:pt x="968" y="2574"/>
                    <a:pt x="1054" y="2646"/>
                  </a:cubicBezTo>
                  <a:cubicBezTo>
                    <a:pt x="1055" y="2641"/>
                    <a:pt x="1058" y="2637"/>
                    <a:pt x="1059" y="2634"/>
                  </a:cubicBezTo>
                  <a:cubicBezTo>
                    <a:pt x="1111" y="2547"/>
                    <a:pt x="1203" y="2492"/>
                    <a:pt x="1276" y="2423"/>
                  </a:cubicBezTo>
                  <a:cubicBezTo>
                    <a:pt x="1346" y="2358"/>
                    <a:pt x="1411" y="2286"/>
                    <a:pt x="1472" y="2210"/>
                  </a:cubicBezTo>
                  <a:cubicBezTo>
                    <a:pt x="1597" y="2054"/>
                    <a:pt x="1699" y="1880"/>
                    <a:pt x="1776" y="1694"/>
                  </a:cubicBezTo>
                  <a:cubicBezTo>
                    <a:pt x="1940" y="1301"/>
                    <a:pt x="1989" y="859"/>
                    <a:pt x="1719" y="501"/>
                  </a:cubicBezTo>
                  <a:cubicBezTo>
                    <a:pt x="1547" y="273"/>
                    <a:pt x="1300" y="104"/>
                    <a:pt x="1031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2485400" y="2257050"/>
              <a:ext cx="28750" cy="47850"/>
            </a:xfrm>
            <a:custGeom>
              <a:avLst/>
              <a:gdLst/>
              <a:ahLst/>
              <a:cxnLst/>
              <a:rect l="l" t="t" r="r" b="b"/>
              <a:pathLst>
                <a:path w="1150" h="1914" extrusionOk="0">
                  <a:moveTo>
                    <a:pt x="1150" y="1"/>
                  </a:moveTo>
                  <a:cubicBezTo>
                    <a:pt x="1037" y="288"/>
                    <a:pt x="893" y="563"/>
                    <a:pt x="734" y="825"/>
                  </a:cubicBezTo>
                  <a:cubicBezTo>
                    <a:pt x="520" y="1176"/>
                    <a:pt x="274" y="1505"/>
                    <a:pt x="1" y="1811"/>
                  </a:cubicBezTo>
                  <a:cubicBezTo>
                    <a:pt x="6" y="1821"/>
                    <a:pt x="9" y="1831"/>
                    <a:pt x="8" y="1845"/>
                  </a:cubicBezTo>
                  <a:cubicBezTo>
                    <a:pt x="6" y="1867"/>
                    <a:pt x="6" y="1890"/>
                    <a:pt x="5" y="1913"/>
                  </a:cubicBezTo>
                  <a:cubicBezTo>
                    <a:pt x="440" y="1380"/>
                    <a:pt x="790" y="784"/>
                    <a:pt x="1113" y="174"/>
                  </a:cubicBezTo>
                  <a:cubicBezTo>
                    <a:pt x="1119" y="164"/>
                    <a:pt x="1126" y="155"/>
                    <a:pt x="1133" y="146"/>
                  </a:cubicBezTo>
                  <a:cubicBezTo>
                    <a:pt x="1138" y="97"/>
                    <a:pt x="1145" y="50"/>
                    <a:pt x="115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31"/>
            <p:cNvSpPr/>
            <p:nvPr/>
          </p:nvSpPr>
          <p:spPr>
            <a:xfrm>
              <a:off x="2490450" y="2287875"/>
              <a:ext cx="32250" cy="86025"/>
            </a:xfrm>
            <a:custGeom>
              <a:avLst/>
              <a:gdLst/>
              <a:ahLst/>
              <a:cxnLst/>
              <a:rect l="l" t="t" r="r" b="b"/>
              <a:pathLst>
                <a:path w="1290" h="3441" extrusionOk="0">
                  <a:moveTo>
                    <a:pt x="1290" y="0"/>
                  </a:moveTo>
                  <a:lnTo>
                    <a:pt x="1290" y="0"/>
                  </a:lnTo>
                  <a:cubicBezTo>
                    <a:pt x="1024" y="914"/>
                    <a:pt x="603" y="1772"/>
                    <a:pt x="73" y="2572"/>
                  </a:cubicBezTo>
                  <a:cubicBezTo>
                    <a:pt x="52" y="2604"/>
                    <a:pt x="27" y="2629"/>
                    <a:pt x="0" y="2650"/>
                  </a:cubicBezTo>
                  <a:cubicBezTo>
                    <a:pt x="75" y="2918"/>
                    <a:pt x="168" y="3184"/>
                    <a:pt x="284" y="3440"/>
                  </a:cubicBezTo>
                  <a:cubicBezTo>
                    <a:pt x="669" y="2748"/>
                    <a:pt x="954" y="2002"/>
                    <a:pt x="1122" y="1228"/>
                  </a:cubicBezTo>
                  <a:cubicBezTo>
                    <a:pt x="1210" y="822"/>
                    <a:pt x="1264" y="412"/>
                    <a:pt x="129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2434225" y="2247400"/>
              <a:ext cx="79900" cy="90175"/>
            </a:xfrm>
            <a:custGeom>
              <a:avLst/>
              <a:gdLst/>
              <a:ahLst/>
              <a:cxnLst/>
              <a:rect l="l" t="t" r="r" b="b"/>
              <a:pathLst>
                <a:path w="3196" h="3607" extrusionOk="0">
                  <a:moveTo>
                    <a:pt x="2953" y="1"/>
                  </a:moveTo>
                  <a:cubicBezTo>
                    <a:pt x="2953" y="3"/>
                    <a:pt x="2953" y="4"/>
                    <a:pt x="2951" y="5"/>
                  </a:cubicBezTo>
                  <a:cubicBezTo>
                    <a:pt x="2938" y="29"/>
                    <a:pt x="2924" y="52"/>
                    <a:pt x="2911" y="75"/>
                  </a:cubicBezTo>
                  <a:cubicBezTo>
                    <a:pt x="2949" y="150"/>
                    <a:pt x="2956" y="244"/>
                    <a:pt x="2905" y="342"/>
                  </a:cubicBezTo>
                  <a:cubicBezTo>
                    <a:pt x="2413" y="1290"/>
                    <a:pt x="1474" y="2442"/>
                    <a:pt x="412" y="2753"/>
                  </a:cubicBezTo>
                  <a:cubicBezTo>
                    <a:pt x="382" y="2763"/>
                    <a:pt x="353" y="2766"/>
                    <a:pt x="325" y="2767"/>
                  </a:cubicBezTo>
                  <a:cubicBezTo>
                    <a:pt x="218" y="3046"/>
                    <a:pt x="109" y="3327"/>
                    <a:pt x="1" y="3607"/>
                  </a:cubicBezTo>
                  <a:cubicBezTo>
                    <a:pt x="688" y="3255"/>
                    <a:pt x="1314" y="2786"/>
                    <a:pt x="1844" y="2222"/>
                  </a:cubicBezTo>
                  <a:cubicBezTo>
                    <a:pt x="2126" y="1923"/>
                    <a:pt x="2383" y="1600"/>
                    <a:pt x="2608" y="1257"/>
                  </a:cubicBezTo>
                  <a:cubicBezTo>
                    <a:pt x="2834" y="914"/>
                    <a:pt x="3015" y="550"/>
                    <a:pt x="3196" y="181"/>
                  </a:cubicBezTo>
                  <a:cubicBezTo>
                    <a:pt x="3110" y="127"/>
                    <a:pt x="3031" y="66"/>
                    <a:pt x="2953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2498475" y="2241275"/>
              <a:ext cx="7725" cy="5850"/>
            </a:xfrm>
            <a:custGeom>
              <a:avLst/>
              <a:gdLst/>
              <a:ahLst/>
              <a:cxnLst/>
              <a:rect l="l" t="t" r="r" b="b"/>
              <a:pathLst>
                <a:path w="309" h="234" extrusionOk="0">
                  <a:moveTo>
                    <a:pt x="125" y="1"/>
                  </a:moveTo>
                  <a:cubicBezTo>
                    <a:pt x="88" y="55"/>
                    <a:pt x="45" y="105"/>
                    <a:pt x="1" y="154"/>
                  </a:cubicBezTo>
                  <a:cubicBezTo>
                    <a:pt x="17" y="151"/>
                    <a:pt x="34" y="150"/>
                    <a:pt x="51" y="150"/>
                  </a:cubicBezTo>
                  <a:cubicBezTo>
                    <a:pt x="133" y="150"/>
                    <a:pt x="212" y="180"/>
                    <a:pt x="272" y="233"/>
                  </a:cubicBezTo>
                  <a:cubicBezTo>
                    <a:pt x="277" y="223"/>
                    <a:pt x="283" y="213"/>
                    <a:pt x="290" y="204"/>
                  </a:cubicBezTo>
                  <a:cubicBezTo>
                    <a:pt x="295" y="195"/>
                    <a:pt x="302" y="188"/>
                    <a:pt x="308" y="185"/>
                  </a:cubicBezTo>
                  <a:cubicBezTo>
                    <a:pt x="303" y="180"/>
                    <a:pt x="297" y="176"/>
                    <a:pt x="292" y="171"/>
                  </a:cubicBezTo>
                  <a:cubicBezTo>
                    <a:pt x="233" y="116"/>
                    <a:pt x="178" y="60"/>
                    <a:pt x="12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2386425" y="2233125"/>
              <a:ext cx="113775" cy="48225"/>
            </a:xfrm>
            <a:custGeom>
              <a:avLst/>
              <a:gdLst/>
              <a:ahLst/>
              <a:cxnLst/>
              <a:rect l="l" t="t" r="r" b="b"/>
              <a:pathLst>
                <a:path w="4551" h="1929" extrusionOk="0">
                  <a:moveTo>
                    <a:pt x="4355" y="1"/>
                  </a:moveTo>
                  <a:cubicBezTo>
                    <a:pt x="4345" y="14"/>
                    <a:pt x="4331" y="24"/>
                    <a:pt x="4320" y="36"/>
                  </a:cubicBezTo>
                  <a:cubicBezTo>
                    <a:pt x="4350" y="121"/>
                    <a:pt x="4333" y="216"/>
                    <a:pt x="4238" y="299"/>
                  </a:cubicBezTo>
                  <a:cubicBezTo>
                    <a:pt x="3293" y="1121"/>
                    <a:pt x="1993" y="1320"/>
                    <a:pt x="809" y="1587"/>
                  </a:cubicBezTo>
                  <a:cubicBezTo>
                    <a:pt x="782" y="1593"/>
                    <a:pt x="757" y="1596"/>
                    <a:pt x="732" y="1596"/>
                  </a:cubicBezTo>
                  <a:cubicBezTo>
                    <a:pt x="635" y="1596"/>
                    <a:pt x="553" y="1551"/>
                    <a:pt x="495" y="1487"/>
                  </a:cubicBezTo>
                  <a:cubicBezTo>
                    <a:pt x="338" y="1629"/>
                    <a:pt x="175" y="1764"/>
                    <a:pt x="0" y="1880"/>
                  </a:cubicBezTo>
                  <a:cubicBezTo>
                    <a:pt x="237" y="1912"/>
                    <a:pt x="473" y="1929"/>
                    <a:pt x="712" y="1929"/>
                  </a:cubicBezTo>
                  <a:cubicBezTo>
                    <a:pt x="799" y="1929"/>
                    <a:pt x="885" y="1927"/>
                    <a:pt x="973" y="1922"/>
                  </a:cubicBezTo>
                  <a:cubicBezTo>
                    <a:pt x="1577" y="1887"/>
                    <a:pt x="2174" y="1746"/>
                    <a:pt x="2732" y="1512"/>
                  </a:cubicBezTo>
                  <a:cubicBezTo>
                    <a:pt x="2897" y="1353"/>
                    <a:pt x="3086" y="1223"/>
                    <a:pt x="3310" y="1115"/>
                  </a:cubicBezTo>
                  <a:cubicBezTo>
                    <a:pt x="3349" y="1096"/>
                    <a:pt x="3387" y="1088"/>
                    <a:pt x="3423" y="1088"/>
                  </a:cubicBezTo>
                  <a:cubicBezTo>
                    <a:pt x="3453" y="1088"/>
                    <a:pt x="3482" y="1094"/>
                    <a:pt x="3509" y="1105"/>
                  </a:cubicBezTo>
                  <a:cubicBezTo>
                    <a:pt x="3621" y="1034"/>
                    <a:pt x="3729" y="961"/>
                    <a:pt x="3835" y="883"/>
                  </a:cubicBezTo>
                  <a:cubicBezTo>
                    <a:pt x="3978" y="777"/>
                    <a:pt x="4114" y="664"/>
                    <a:pt x="4246" y="545"/>
                  </a:cubicBezTo>
                  <a:cubicBezTo>
                    <a:pt x="4349" y="451"/>
                    <a:pt x="4444" y="348"/>
                    <a:pt x="4550" y="261"/>
                  </a:cubicBezTo>
                  <a:cubicBezTo>
                    <a:pt x="4481" y="177"/>
                    <a:pt x="4415" y="91"/>
                    <a:pt x="435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2477025" y="2223425"/>
              <a:ext cx="16625" cy="8000"/>
            </a:xfrm>
            <a:custGeom>
              <a:avLst/>
              <a:gdLst/>
              <a:ahLst/>
              <a:cxnLst/>
              <a:rect l="l" t="t" r="r" b="b"/>
              <a:pathLst>
                <a:path w="665" h="320" extrusionOk="0">
                  <a:moveTo>
                    <a:pt x="518" y="1"/>
                  </a:moveTo>
                  <a:cubicBezTo>
                    <a:pt x="357" y="99"/>
                    <a:pt x="181" y="180"/>
                    <a:pt x="1" y="250"/>
                  </a:cubicBezTo>
                  <a:cubicBezTo>
                    <a:pt x="95" y="230"/>
                    <a:pt x="190" y="211"/>
                    <a:pt x="284" y="190"/>
                  </a:cubicBezTo>
                  <a:cubicBezTo>
                    <a:pt x="304" y="185"/>
                    <a:pt x="324" y="183"/>
                    <a:pt x="345" y="183"/>
                  </a:cubicBezTo>
                  <a:cubicBezTo>
                    <a:pt x="451" y="183"/>
                    <a:pt x="561" y="239"/>
                    <a:pt x="632" y="319"/>
                  </a:cubicBezTo>
                  <a:cubicBezTo>
                    <a:pt x="644" y="307"/>
                    <a:pt x="654" y="294"/>
                    <a:pt x="665" y="282"/>
                  </a:cubicBezTo>
                  <a:cubicBezTo>
                    <a:pt x="648" y="253"/>
                    <a:pt x="631" y="225"/>
                    <a:pt x="614" y="196"/>
                  </a:cubicBezTo>
                  <a:cubicBezTo>
                    <a:pt x="580" y="132"/>
                    <a:pt x="549" y="68"/>
                    <a:pt x="51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2467875" y="2192300"/>
              <a:ext cx="17925" cy="18100"/>
            </a:xfrm>
            <a:custGeom>
              <a:avLst/>
              <a:gdLst/>
              <a:ahLst/>
              <a:cxnLst/>
              <a:rect l="l" t="t" r="r" b="b"/>
              <a:pathLst>
                <a:path w="717" h="724" extrusionOk="0">
                  <a:moveTo>
                    <a:pt x="1" y="0"/>
                  </a:moveTo>
                  <a:cubicBezTo>
                    <a:pt x="129" y="51"/>
                    <a:pt x="248" y="125"/>
                    <a:pt x="349" y="227"/>
                  </a:cubicBezTo>
                  <a:cubicBezTo>
                    <a:pt x="471" y="351"/>
                    <a:pt x="486" y="529"/>
                    <a:pt x="375" y="664"/>
                  </a:cubicBezTo>
                  <a:cubicBezTo>
                    <a:pt x="360" y="681"/>
                    <a:pt x="344" y="698"/>
                    <a:pt x="328" y="716"/>
                  </a:cubicBezTo>
                  <a:cubicBezTo>
                    <a:pt x="458" y="717"/>
                    <a:pt x="587" y="719"/>
                    <a:pt x="716" y="723"/>
                  </a:cubicBezTo>
                  <a:cubicBezTo>
                    <a:pt x="710" y="692"/>
                    <a:pt x="704" y="662"/>
                    <a:pt x="699" y="632"/>
                  </a:cubicBezTo>
                  <a:cubicBezTo>
                    <a:pt x="674" y="482"/>
                    <a:pt x="659" y="316"/>
                    <a:pt x="666" y="153"/>
                  </a:cubicBezTo>
                  <a:lnTo>
                    <a:pt x="666" y="153"/>
                  </a:lnTo>
                  <a:cubicBezTo>
                    <a:pt x="666" y="153"/>
                    <a:pt x="665" y="154"/>
                    <a:pt x="664" y="154"/>
                  </a:cubicBezTo>
                  <a:cubicBezTo>
                    <a:pt x="664" y="154"/>
                    <a:pt x="663" y="154"/>
                    <a:pt x="662" y="153"/>
                  </a:cubicBezTo>
                  <a:cubicBezTo>
                    <a:pt x="442" y="114"/>
                    <a:pt x="230" y="40"/>
                    <a:pt x="10" y="1"/>
                  </a:cubicBezTo>
                  <a:cubicBezTo>
                    <a:pt x="7" y="1"/>
                    <a:pt x="4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2366200" y="2213125"/>
              <a:ext cx="122600" cy="22275"/>
            </a:xfrm>
            <a:custGeom>
              <a:avLst/>
              <a:gdLst/>
              <a:ahLst/>
              <a:cxnLst/>
              <a:rect l="l" t="t" r="r" b="b"/>
              <a:pathLst>
                <a:path w="4904" h="891" extrusionOk="0">
                  <a:moveTo>
                    <a:pt x="4278" y="1"/>
                  </a:moveTo>
                  <a:cubicBezTo>
                    <a:pt x="3807" y="424"/>
                    <a:pt x="3096" y="577"/>
                    <a:pt x="2491" y="646"/>
                  </a:cubicBezTo>
                  <a:cubicBezTo>
                    <a:pt x="2271" y="671"/>
                    <a:pt x="2035" y="688"/>
                    <a:pt x="1796" y="688"/>
                  </a:cubicBezTo>
                  <a:cubicBezTo>
                    <a:pt x="1272" y="688"/>
                    <a:pt x="732" y="605"/>
                    <a:pt x="305" y="340"/>
                  </a:cubicBezTo>
                  <a:cubicBezTo>
                    <a:pt x="268" y="317"/>
                    <a:pt x="239" y="289"/>
                    <a:pt x="216" y="258"/>
                  </a:cubicBezTo>
                  <a:cubicBezTo>
                    <a:pt x="143" y="314"/>
                    <a:pt x="71" y="369"/>
                    <a:pt x="1" y="426"/>
                  </a:cubicBezTo>
                  <a:cubicBezTo>
                    <a:pt x="434" y="495"/>
                    <a:pt x="849" y="640"/>
                    <a:pt x="1275" y="744"/>
                  </a:cubicBezTo>
                  <a:cubicBezTo>
                    <a:pt x="1669" y="840"/>
                    <a:pt x="2073" y="890"/>
                    <a:pt x="2480" y="890"/>
                  </a:cubicBezTo>
                  <a:cubicBezTo>
                    <a:pt x="2500" y="890"/>
                    <a:pt x="2520" y="890"/>
                    <a:pt x="2540" y="890"/>
                  </a:cubicBezTo>
                  <a:cubicBezTo>
                    <a:pt x="2963" y="884"/>
                    <a:pt x="3384" y="829"/>
                    <a:pt x="3792" y="723"/>
                  </a:cubicBezTo>
                  <a:cubicBezTo>
                    <a:pt x="4182" y="620"/>
                    <a:pt x="4538" y="458"/>
                    <a:pt x="4903" y="292"/>
                  </a:cubicBezTo>
                  <a:cubicBezTo>
                    <a:pt x="4870" y="203"/>
                    <a:pt x="4840" y="112"/>
                    <a:pt x="4816" y="19"/>
                  </a:cubicBezTo>
                  <a:cubicBezTo>
                    <a:pt x="4636" y="10"/>
                    <a:pt x="4458" y="4"/>
                    <a:pt x="427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2444725" y="2120675"/>
              <a:ext cx="52950" cy="63950"/>
            </a:xfrm>
            <a:custGeom>
              <a:avLst/>
              <a:gdLst/>
              <a:ahLst/>
              <a:cxnLst/>
              <a:rect l="l" t="t" r="r" b="b"/>
              <a:pathLst>
                <a:path w="2118" h="2558" extrusionOk="0">
                  <a:moveTo>
                    <a:pt x="0" y="1"/>
                  </a:moveTo>
                  <a:cubicBezTo>
                    <a:pt x="74" y="150"/>
                    <a:pt x="167" y="289"/>
                    <a:pt x="274" y="419"/>
                  </a:cubicBezTo>
                  <a:cubicBezTo>
                    <a:pt x="370" y="435"/>
                    <a:pt x="457" y="495"/>
                    <a:pt x="500" y="613"/>
                  </a:cubicBezTo>
                  <a:cubicBezTo>
                    <a:pt x="512" y="648"/>
                    <a:pt x="530" y="680"/>
                    <a:pt x="546" y="714"/>
                  </a:cubicBezTo>
                  <a:cubicBezTo>
                    <a:pt x="924" y="1082"/>
                    <a:pt x="1374" y="1405"/>
                    <a:pt x="1696" y="1792"/>
                  </a:cubicBezTo>
                  <a:cubicBezTo>
                    <a:pt x="1821" y="1945"/>
                    <a:pt x="1726" y="2151"/>
                    <a:pt x="1574" y="2238"/>
                  </a:cubicBezTo>
                  <a:cubicBezTo>
                    <a:pt x="1639" y="2325"/>
                    <a:pt x="1706" y="2411"/>
                    <a:pt x="1770" y="2499"/>
                  </a:cubicBezTo>
                  <a:cubicBezTo>
                    <a:pt x="1784" y="2519"/>
                    <a:pt x="1782" y="2541"/>
                    <a:pt x="1775" y="2557"/>
                  </a:cubicBezTo>
                  <a:cubicBezTo>
                    <a:pt x="1879" y="2499"/>
                    <a:pt x="1995" y="2457"/>
                    <a:pt x="2117" y="2431"/>
                  </a:cubicBezTo>
                  <a:cubicBezTo>
                    <a:pt x="2043" y="2297"/>
                    <a:pt x="1983" y="2156"/>
                    <a:pt x="1910" y="2021"/>
                  </a:cubicBezTo>
                  <a:cubicBezTo>
                    <a:pt x="1833" y="1883"/>
                    <a:pt x="1751" y="1748"/>
                    <a:pt x="1664" y="1616"/>
                  </a:cubicBezTo>
                  <a:cubicBezTo>
                    <a:pt x="1478" y="1336"/>
                    <a:pt x="1267" y="1075"/>
                    <a:pt x="1032" y="832"/>
                  </a:cubicBezTo>
                  <a:cubicBezTo>
                    <a:pt x="723" y="514"/>
                    <a:pt x="376" y="23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2376725" y="2161575"/>
              <a:ext cx="109800" cy="29625"/>
            </a:xfrm>
            <a:custGeom>
              <a:avLst/>
              <a:gdLst/>
              <a:ahLst/>
              <a:cxnLst/>
              <a:rect l="l" t="t" r="r" b="b"/>
              <a:pathLst>
                <a:path w="4392" h="1185" extrusionOk="0">
                  <a:moveTo>
                    <a:pt x="1165" y="0"/>
                  </a:moveTo>
                  <a:cubicBezTo>
                    <a:pt x="777" y="0"/>
                    <a:pt x="388" y="25"/>
                    <a:pt x="0" y="58"/>
                  </a:cubicBezTo>
                  <a:cubicBezTo>
                    <a:pt x="532" y="564"/>
                    <a:pt x="1178" y="939"/>
                    <a:pt x="1885" y="1143"/>
                  </a:cubicBezTo>
                  <a:lnTo>
                    <a:pt x="1886" y="1143"/>
                  </a:lnTo>
                  <a:cubicBezTo>
                    <a:pt x="2230" y="1064"/>
                    <a:pt x="2581" y="1021"/>
                    <a:pt x="2935" y="1021"/>
                  </a:cubicBezTo>
                  <a:cubicBezTo>
                    <a:pt x="2955" y="1021"/>
                    <a:pt x="2975" y="1021"/>
                    <a:pt x="2996" y="1021"/>
                  </a:cubicBezTo>
                  <a:cubicBezTo>
                    <a:pt x="3226" y="1026"/>
                    <a:pt x="3457" y="1047"/>
                    <a:pt x="3684" y="1089"/>
                  </a:cubicBezTo>
                  <a:cubicBezTo>
                    <a:pt x="3814" y="1114"/>
                    <a:pt x="3947" y="1142"/>
                    <a:pt x="4076" y="1184"/>
                  </a:cubicBezTo>
                  <a:cubicBezTo>
                    <a:pt x="4031" y="1167"/>
                    <a:pt x="3985" y="1149"/>
                    <a:pt x="3939" y="1131"/>
                  </a:cubicBezTo>
                  <a:cubicBezTo>
                    <a:pt x="3816" y="1084"/>
                    <a:pt x="3693" y="1038"/>
                    <a:pt x="3569" y="995"/>
                  </a:cubicBezTo>
                  <a:cubicBezTo>
                    <a:pt x="3319" y="907"/>
                    <a:pt x="3066" y="826"/>
                    <a:pt x="2811" y="751"/>
                  </a:cubicBezTo>
                  <a:cubicBezTo>
                    <a:pt x="2313" y="605"/>
                    <a:pt x="1808" y="502"/>
                    <a:pt x="1305" y="378"/>
                  </a:cubicBezTo>
                  <a:cubicBezTo>
                    <a:pt x="1279" y="371"/>
                    <a:pt x="1286" y="335"/>
                    <a:pt x="1311" y="335"/>
                  </a:cubicBezTo>
                  <a:cubicBezTo>
                    <a:pt x="1312" y="335"/>
                    <a:pt x="1313" y="335"/>
                    <a:pt x="1314" y="335"/>
                  </a:cubicBezTo>
                  <a:cubicBezTo>
                    <a:pt x="1875" y="388"/>
                    <a:pt x="2434" y="527"/>
                    <a:pt x="2976" y="680"/>
                  </a:cubicBezTo>
                  <a:cubicBezTo>
                    <a:pt x="3241" y="756"/>
                    <a:pt x="3504" y="841"/>
                    <a:pt x="3765" y="933"/>
                  </a:cubicBezTo>
                  <a:cubicBezTo>
                    <a:pt x="3896" y="979"/>
                    <a:pt x="4028" y="1028"/>
                    <a:pt x="4158" y="1078"/>
                  </a:cubicBezTo>
                  <a:cubicBezTo>
                    <a:pt x="4220" y="1102"/>
                    <a:pt x="4292" y="1118"/>
                    <a:pt x="4343" y="1160"/>
                  </a:cubicBezTo>
                  <a:cubicBezTo>
                    <a:pt x="4353" y="1107"/>
                    <a:pt x="4367" y="1055"/>
                    <a:pt x="4384" y="1007"/>
                  </a:cubicBezTo>
                  <a:cubicBezTo>
                    <a:pt x="4386" y="1002"/>
                    <a:pt x="4390" y="998"/>
                    <a:pt x="4392" y="995"/>
                  </a:cubicBezTo>
                  <a:cubicBezTo>
                    <a:pt x="3791" y="539"/>
                    <a:pt x="3130" y="233"/>
                    <a:pt x="2380" y="100"/>
                  </a:cubicBezTo>
                  <a:cubicBezTo>
                    <a:pt x="1978" y="27"/>
                    <a:pt x="1572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1548475" y="2471425"/>
              <a:ext cx="85150" cy="75325"/>
            </a:xfrm>
            <a:custGeom>
              <a:avLst/>
              <a:gdLst/>
              <a:ahLst/>
              <a:cxnLst/>
              <a:rect l="l" t="t" r="r" b="b"/>
              <a:pathLst>
                <a:path w="3406" h="3013" extrusionOk="0">
                  <a:moveTo>
                    <a:pt x="3012" y="103"/>
                  </a:moveTo>
                  <a:cubicBezTo>
                    <a:pt x="3051" y="103"/>
                    <a:pt x="3090" y="104"/>
                    <a:pt x="3129" y="105"/>
                  </a:cubicBezTo>
                  <a:cubicBezTo>
                    <a:pt x="3154" y="105"/>
                    <a:pt x="3181" y="109"/>
                    <a:pt x="3209" y="111"/>
                  </a:cubicBezTo>
                  <a:cubicBezTo>
                    <a:pt x="2736" y="499"/>
                    <a:pt x="2484" y="1110"/>
                    <a:pt x="2208" y="1641"/>
                  </a:cubicBezTo>
                  <a:cubicBezTo>
                    <a:pt x="1972" y="2096"/>
                    <a:pt x="1687" y="2852"/>
                    <a:pt x="1077" y="2876"/>
                  </a:cubicBezTo>
                  <a:cubicBezTo>
                    <a:pt x="1068" y="2877"/>
                    <a:pt x="1060" y="2877"/>
                    <a:pt x="1051" y="2877"/>
                  </a:cubicBezTo>
                  <a:cubicBezTo>
                    <a:pt x="797" y="2877"/>
                    <a:pt x="554" y="2728"/>
                    <a:pt x="408" y="2526"/>
                  </a:cubicBezTo>
                  <a:cubicBezTo>
                    <a:pt x="251" y="2308"/>
                    <a:pt x="213" y="2028"/>
                    <a:pt x="260" y="1768"/>
                  </a:cubicBezTo>
                  <a:cubicBezTo>
                    <a:pt x="376" y="1119"/>
                    <a:pt x="947" y="698"/>
                    <a:pt x="1512" y="438"/>
                  </a:cubicBezTo>
                  <a:cubicBezTo>
                    <a:pt x="1763" y="322"/>
                    <a:pt x="2031" y="232"/>
                    <a:pt x="2306" y="170"/>
                  </a:cubicBezTo>
                  <a:cubicBezTo>
                    <a:pt x="2371" y="158"/>
                    <a:pt x="2436" y="147"/>
                    <a:pt x="2504" y="138"/>
                  </a:cubicBezTo>
                  <a:cubicBezTo>
                    <a:pt x="2641" y="122"/>
                    <a:pt x="2778" y="108"/>
                    <a:pt x="2916" y="105"/>
                  </a:cubicBezTo>
                  <a:cubicBezTo>
                    <a:pt x="2948" y="103"/>
                    <a:pt x="2980" y="103"/>
                    <a:pt x="3012" y="103"/>
                  </a:cubicBezTo>
                  <a:close/>
                  <a:moveTo>
                    <a:pt x="3199" y="1"/>
                  </a:moveTo>
                  <a:cubicBezTo>
                    <a:pt x="3180" y="1"/>
                    <a:pt x="3161" y="2"/>
                    <a:pt x="3144" y="2"/>
                  </a:cubicBezTo>
                  <a:cubicBezTo>
                    <a:pt x="3140" y="2"/>
                    <a:pt x="3137" y="2"/>
                    <a:pt x="3134" y="2"/>
                  </a:cubicBezTo>
                  <a:cubicBezTo>
                    <a:pt x="3116" y="1"/>
                    <a:pt x="3097" y="1"/>
                    <a:pt x="3079" y="1"/>
                  </a:cubicBezTo>
                  <a:cubicBezTo>
                    <a:pt x="3023" y="1"/>
                    <a:pt x="2967" y="2"/>
                    <a:pt x="2912" y="5"/>
                  </a:cubicBezTo>
                  <a:cubicBezTo>
                    <a:pt x="2769" y="12"/>
                    <a:pt x="2628" y="27"/>
                    <a:pt x="2488" y="53"/>
                  </a:cubicBezTo>
                  <a:cubicBezTo>
                    <a:pt x="2457" y="58"/>
                    <a:pt x="2426" y="64"/>
                    <a:pt x="2392" y="71"/>
                  </a:cubicBezTo>
                  <a:cubicBezTo>
                    <a:pt x="2118" y="112"/>
                    <a:pt x="1849" y="185"/>
                    <a:pt x="1583" y="291"/>
                  </a:cubicBezTo>
                  <a:cubicBezTo>
                    <a:pt x="997" y="524"/>
                    <a:pt x="397" y="915"/>
                    <a:pt x="181" y="1537"/>
                  </a:cubicBezTo>
                  <a:cubicBezTo>
                    <a:pt x="1" y="2061"/>
                    <a:pt x="156" y="2681"/>
                    <a:pt x="683" y="2929"/>
                  </a:cubicBezTo>
                  <a:cubicBezTo>
                    <a:pt x="799" y="2985"/>
                    <a:pt x="923" y="3012"/>
                    <a:pt x="1046" y="3012"/>
                  </a:cubicBezTo>
                  <a:cubicBezTo>
                    <a:pt x="1182" y="3012"/>
                    <a:pt x="1317" y="2979"/>
                    <a:pt x="1442" y="2913"/>
                  </a:cubicBezTo>
                  <a:cubicBezTo>
                    <a:pt x="1704" y="2776"/>
                    <a:pt x="1885" y="2519"/>
                    <a:pt x="2030" y="2269"/>
                  </a:cubicBezTo>
                  <a:cubicBezTo>
                    <a:pt x="2236" y="1914"/>
                    <a:pt x="2410" y="1537"/>
                    <a:pt x="2595" y="1171"/>
                  </a:cubicBezTo>
                  <a:cubicBezTo>
                    <a:pt x="2792" y="782"/>
                    <a:pt x="3003" y="383"/>
                    <a:pt x="3362" y="119"/>
                  </a:cubicBezTo>
                  <a:cubicBezTo>
                    <a:pt x="3381" y="105"/>
                    <a:pt x="3386" y="83"/>
                    <a:pt x="3380" y="64"/>
                  </a:cubicBezTo>
                  <a:lnTo>
                    <a:pt x="3380" y="64"/>
                  </a:lnTo>
                  <a:cubicBezTo>
                    <a:pt x="3382" y="65"/>
                    <a:pt x="3384" y="65"/>
                    <a:pt x="3386" y="65"/>
                  </a:cubicBezTo>
                  <a:cubicBezTo>
                    <a:pt x="3389" y="65"/>
                    <a:pt x="3393" y="64"/>
                    <a:pt x="3396" y="64"/>
                  </a:cubicBezTo>
                  <a:cubicBezTo>
                    <a:pt x="3404" y="64"/>
                    <a:pt x="3405" y="50"/>
                    <a:pt x="3396" y="49"/>
                  </a:cubicBezTo>
                  <a:cubicBezTo>
                    <a:pt x="3389" y="47"/>
                    <a:pt x="3380" y="47"/>
                    <a:pt x="3372" y="46"/>
                  </a:cubicBezTo>
                  <a:cubicBezTo>
                    <a:pt x="3363" y="34"/>
                    <a:pt x="3350" y="26"/>
                    <a:pt x="3335" y="26"/>
                  </a:cubicBezTo>
                  <a:cubicBezTo>
                    <a:pt x="3330" y="26"/>
                    <a:pt x="3324" y="27"/>
                    <a:pt x="3319" y="29"/>
                  </a:cubicBezTo>
                  <a:cubicBezTo>
                    <a:pt x="3286" y="5"/>
                    <a:pt x="3242" y="1"/>
                    <a:pt x="3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1553775" y="2473975"/>
              <a:ext cx="74950" cy="69375"/>
            </a:xfrm>
            <a:custGeom>
              <a:avLst/>
              <a:gdLst/>
              <a:ahLst/>
              <a:cxnLst/>
              <a:rect l="l" t="t" r="r" b="b"/>
              <a:pathLst>
                <a:path w="2998" h="2775" extrusionOk="0">
                  <a:moveTo>
                    <a:pt x="2800" y="1"/>
                  </a:moveTo>
                  <a:cubicBezTo>
                    <a:pt x="2768" y="1"/>
                    <a:pt x="2736" y="1"/>
                    <a:pt x="2704" y="3"/>
                  </a:cubicBezTo>
                  <a:cubicBezTo>
                    <a:pt x="2566" y="6"/>
                    <a:pt x="2430" y="20"/>
                    <a:pt x="2292" y="36"/>
                  </a:cubicBezTo>
                  <a:cubicBezTo>
                    <a:pt x="2225" y="45"/>
                    <a:pt x="2159" y="56"/>
                    <a:pt x="2094" y="68"/>
                  </a:cubicBezTo>
                  <a:cubicBezTo>
                    <a:pt x="1819" y="130"/>
                    <a:pt x="1551" y="220"/>
                    <a:pt x="1300" y="336"/>
                  </a:cubicBezTo>
                  <a:cubicBezTo>
                    <a:pt x="735" y="596"/>
                    <a:pt x="165" y="1017"/>
                    <a:pt x="48" y="1666"/>
                  </a:cubicBezTo>
                  <a:cubicBezTo>
                    <a:pt x="1" y="1926"/>
                    <a:pt x="39" y="2206"/>
                    <a:pt x="197" y="2424"/>
                  </a:cubicBezTo>
                  <a:cubicBezTo>
                    <a:pt x="342" y="2626"/>
                    <a:pt x="585" y="2775"/>
                    <a:pt x="839" y="2775"/>
                  </a:cubicBezTo>
                  <a:cubicBezTo>
                    <a:pt x="848" y="2775"/>
                    <a:pt x="856" y="2775"/>
                    <a:pt x="865" y="2774"/>
                  </a:cubicBezTo>
                  <a:cubicBezTo>
                    <a:pt x="1475" y="2750"/>
                    <a:pt x="1760" y="1994"/>
                    <a:pt x="1996" y="1539"/>
                  </a:cubicBezTo>
                  <a:cubicBezTo>
                    <a:pt x="2272" y="1008"/>
                    <a:pt x="2524" y="397"/>
                    <a:pt x="2997" y="9"/>
                  </a:cubicBezTo>
                  <a:cubicBezTo>
                    <a:pt x="2969" y="7"/>
                    <a:pt x="2941" y="3"/>
                    <a:pt x="2917" y="3"/>
                  </a:cubicBezTo>
                  <a:cubicBezTo>
                    <a:pt x="2878" y="2"/>
                    <a:pt x="2839" y="1"/>
                    <a:pt x="2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1572375" y="2473975"/>
              <a:ext cx="56350" cy="69375"/>
            </a:xfrm>
            <a:custGeom>
              <a:avLst/>
              <a:gdLst/>
              <a:ahLst/>
              <a:cxnLst/>
              <a:rect l="l" t="t" r="r" b="b"/>
              <a:pathLst>
                <a:path w="2254" h="2775" extrusionOk="0">
                  <a:moveTo>
                    <a:pt x="2056" y="1"/>
                  </a:moveTo>
                  <a:cubicBezTo>
                    <a:pt x="2024" y="1"/>
                    <a:pt x="1992" y="1"/>
                    <a:pt x="1960" y="3"/>
                  </a:cubicBezTo>
                  <a:cubicBezTo>
                    <a:pt x="1822" y="6"/>
                    <a:pt x="1685" y="20"/>
                    <a:pt x="1548" y="36"/>
                  </a:cubicBezTo>
                  <a:cubicBezTo>
                    <a:pt x="1480" y="45"/>
                    <a:pt x="1415" y="56"/>
                    <a:pt x="1350" y="68"/>
                  </a:cubicBezTo>
                  <a:cubicBezTo>
                    <a:pt x="1148" y="113"/>
                    <a:pt x="951" y="174"/>
                    <a:pt x="760" y="249"/>
                  </a:cubicBezTo>
                  <a:cubicBezTo>
                    <a:pt x="1163" y="401"/>
                    <a:pt x="1380" y="908"/>
                    <a:pt x="1167" y="1422"/>
                  </a:cubicBezTo>
                  <a:cubicBezTo>
                    <a:pt x="972" y="1898"/>
                    <a:pt x="508" y="2444"/>
                    <a:pt x="1" y="2767"/>
                  </a:cubicBezTo>
                  <a:cubicBezTo>
                    <a:pt x="35" y="2771"/>
                    <a:pt x="70" y="2774"/>
                    <a:pt x="105" y="2774"/>
                  </a:cubicBezTo>
                  <a:cubicBezTo>
                    <a:pt x="110" y="2774"/>
                    <a:pt x="115" y="2774"/>
                    <a:pt x="121" y="2774"/>
                  </a:cubicBezTo>
                  <a:cubicBezTo>
                    <a:pt x="731" y="2750"/>
                    <a:pt x="1016" y="1994"/>
                    <a:pt x="1252" y="1539"/>
                  </a:cubicBezTo>
                  <a:cubicBezTo>
                    <a:pt x="1528" y="1008"/>
                    <a:pt x="1780" y="397"/>
                    <a:pt x="2253" y="9"/>
                  </a:cubicBezTo>
                  <a:cubicBezTo>
                    <a:pt x="2225" y="7"/>
                    <a:pt x="2198" y="3"/>
                    <a:pt x="2173" y="3"/>
                  </a:cubicBezTo>
                  <a:cubicBezTo>
                    <a:pt x="2134" y="2"/>
                    <a:pt x="2095" y="1"/>
                    <a:pt x="2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1551675" y="2422550"/>
              <a:ext cx="61875" cy="31600"/>
            </a:xfrm>
            <a:custGeom>
              <a:avLst/>
              <a:gdLst/>
              <a:ahLst/>
              <a:cxnLst/>
              <a:rect l="l" t="t" r="r" b="b"/>
              <a:pathLst>
                <a:path w="2475" h="1264" extrusionOk="0">
                  <a:moveTo>
                    <a:pt x="985" y="103"/>
                  </a:moveTo>
                  <a:cubicBezTo>
                    <a:pt x="1142" y="103"/>
                    <a:pt x="1301" y="135"/>
                    <a:pt x="1444" y="187"/>
                  </a:cubicBezTo>
                  <a:cubicBezTo>
                    <a:pt x="1797" y="313"/>
                    <a:pt x="2082" y="565"/>
                    <a:pt x="2340" y="830"/>
                  </a:cubicBezTo>
                  <a:cubicBezTo>
                    <a:pt x="2296" y="820"/>
                    <a:pt x="2252" y="816"/>
                    <a:pt x="2208" y="816"/>
                  </a:cubicBezTo>
                  <a:cubicBezTo>
                    <a:pt x="1991" y="816"/>
                    <a:pt x="1779" y="917"/>
                    <a:pt x="1577" y="985"/>
                  </a:cubicBezTo>
                  <a:cubicBezTo>
                    <a:pt x="1395" y="1046"/>
                    <a:pt x="1209" y="1091"/>
                    <a:pt x="1022" y="1118"/>
                  </a:cubicBezTo>
                  <a:cubicBezTo>
                    <a:pt x="949" y="1128"/>
                    <a:pt x="874" y="1136"/>
                    <a:pt x="799" y="1136"/>
                  </a:cubicBezTo>
                  <a:cubicBezTo>
                    <a:pt x="696" y="1136"/>
                    <a:pt x="593" y="1121"/>
                    <a:pt x="499" y="1079"/>
                  </a:cubicBezTo>
                  <a:cubicBezTo>
                    <a:pt x="153" y="925"/>
                    <a:pt x="171" y="499"/>
                    <a:pt x="442" y="279"/>
                  </a:cubicBezTo>
                  <a:cubicBezTo>
                    <a:pt x="598" y="153"/>
                    <a:pt x="790" y="103"/>
                    <a:pt x="985" y="103"/>
                  </a:cubicBezTo>
                  <a:close/>
                  <a:moveTo>
                    <a:pt x="946" y="0"/>
                  </a:moveTo>
                  <a:cubicBezTo>
                    <a:pt x="791" y="0"/>
                    <a:pt x="637" y="30"/>
                    <a:pt x="496" y="99"/>
                  </a:cubicBezTo>
                  <a:cubicBezTo>
                    <a:pt x="196" y="246"/>
                    <a:pt x="0" y="614"/>
                    <a:pt x="156" y="935"/>
                  </a:cubicBezTo>
                  <a:cubicBezTo>
                    <a:pt x="279" y="1191"/>
                    <a:pt x="547" y="1263"/>
                    <a:pt x="812" y="1263"/>
                  </a:cubicBezTo>
                  <a:cubicBezTo>
                    <a:pt x="913" y="1263"/>
                    <a:pt x="1014" y="1253"/>
                    <a:pt x="1106" y="1238"/>
                  </a:cubicBezTo>
                  <a:cubicBezTo>
                    <a:pt x="1345" y="1199"/>
                    <a:pt x="1573" y="1128"/>
                    <a:pt x="1799" y="1045"/>
                  </a:cubicBezTo>
                  <a:cubicBezTo>
                    <a:pt x="1934" y="994"/>
                    <a:pt x="2075" y="942"/>
                    <a:pt x="2218" y="942"/>
                  </a:cubicBezTo>
                  <a:cubicBezTo>
                    <a:pt x="2273" y="942"/>
                    <a:pt x="2328" y="949"/>
                    <a:pt x="2382" y="967"/>
                  </a:cubicBezTo>
                  <a:cubicBezTo>
                    <a:pt x="2389" y="970"/>
                    <a:pt x="2396" y="971"/>
                    <a:pt x="2402" y="971"/>
                  </a:cubicBezTo>
                  <a:cubicBezTo>
                    <a:pt x="2424" y="971"/>
                    <a:pt x="2440" y="957"/>
                    <a:pt x="2448" y="939"/>
                  </a:cubicBezTo>
                  <a:cubicBezTo>
                    <a:pt x="2450" y="940"/>
                    <a:pt x="2451" y="940"/>
                    <a:pt x="2453" y="940"/>
                  </a:cubicBezTo>
                  <a:cubicBezTo>
                    <a:pt x="2464" y="940"/>
                    <a:pt x="2475" y="929"/>
                    <a:pt x="2467" y="919"/>
                  </a:cubicBezTo>
                  <a:cubicBezTo>
                    <a:pt x="2464" y="915"/>
                    <a:pt x="2459" y="911"/>
                    <a:pt x="2456" y="906"/>
                  </a:cubicBezTo>
                  <a:cubicBezTo>
                    <a:pt x="2455" y="882"/>
                    <a:pt x="2443" y="858"/>
                    <a:pt x="2413" y="847"/>
                  </a:cubicBezTo>
                  <a:cubicBezTo>
                    <a:pt x="2412" y="847"/>
                    <a:pt x="2410" y="847"/>
                    <a:pt x="2409" y="846"/>
                  </a:cubicBezTo>
                  <a:cubicBezTo>
                    <a:pt x="2175" y="552"/>
                    <a:pt x="1895" y="291"/>
                    <a:pt x="1547" y="136"/>
                  </a:cubicBezTo>
                  <a:cubicBezTo>
                    <a:pt x="1362" y="53"/>
                    <a:pt x="1153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1555500" y="2425125"/>
              <a:ext cx="54700" cy="25825"/>
            </a:xfrm>
            <a:custGeom>
              <a:avLst/>
              <a:gdLst/>
              <a:ahLst/>
              <a:cxnLst/>
              <a:rect l="l" t="t" r="r" b="b"/>
              <a:pathLst>
                <a:path w="2188" h="1033" extrusionOk="0">
                  <a:moveTo>
                    <a:pt x="832" y="0"/>
                  </a:moveTo>
                  <a:cubicBezTo>
                    <a:pt x="637" y="0"/>
                    <a:pt x="445" y="50"/>
                    <a:pt x="289" y="176"/>
                  </a:cubicBezTo>
                  <a:cubicBezTo>
                    <a:pt x="18" y="396"/>
                    <a:pt x="0" y="822"/>
                    <a:pt x="346" y="976"/>
                  </a:cubicBezTo>
                  <a:cubicBezTo>
                    <a:pt x="441" y="1018"/>
                    <a:pt x="544" y="1033"/>
                    <a:pt x="648" y="1033"/>
                  </a:cubicBezTo>
                  <a:cubicBezTo>
                    <a:pt x="722" y="1033"/>
                    <a:pt x="797" y="1025"/>
                    <a:pt x="869" y="1015"/>
                  </a:cubicBezTo>
                  <a:cubicBezTo>
                    <a:pt x="1056" y="988"/>
                    <a:pt x="1242" y="943"/>
                    <a:pt x="1424" y="882"/>
                  </a:cubicBezTo>
                  <a:cubicBezTo>
                    <a:pt x="1626" y="814"/>
                    <a:pt x="1838" y="713"/>
                    <a:pt x="2055" y="713"/>
                  </a:cubicBezTo>
                  <a:cubicBezTo>
                    <a:pt x="2099" y="713"/>
                    <a:pt x="2143" y="717"/>
                    <a:pt x="2187" y="727"/>
                  </a:cubicBezTo>
                  <a:cubicBezTo>
                    <a:pt x="1929" y="462"/>
                    <a:pt x="1644" y="210"/>
                    <a:pt x="1291" y="84"/>
                  </a:cubicBezTo>
                  <a:cubicBezTo>
                    <a:pt x="1148" y="32"/>
                    <a:pt x="989" y="0"/>
                    <a:pt x="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1558600" y="2433375"/>
              <a:ext cx="51575" cy="17600"/>
            </a:xfrm>
            <a:custGeom>
              <a:avLst/>
              <a:gdLst/>
              <a:ahLst/>
              <a:cxnLst/>
              <a:rect l="l" t="t" r="r" b="b"/>
              <a:pathLst>
                <a:path w="2063" h="704" extrusionOk="0">
                  <a:moveTo>
                    <a:pt x="1618" y="0"/>
                  </a:moveTo>
                  <a:cubicBezTo>
                    <a:pt x="1598" y="48"/>
                    <a:pt x="1567" y="92"/>
                    <a:pt x="1524" y="129"/>
                  </a:cubicBezTo>
                  <a:cubicBezTo>
                    <a:pt x="1260" y="348"/>
                    <a:pt x="871" y="497"/>
                    <a:pt x="503" y="497"/>
                  </a:cubicBezTo>
                  <a:cubicBezTo>
                    <a:pt x="367" y="497"/>
                    <a:pt x="234" y="477"/>
                    <a:pt x="110" y="432"/>
                  </a:cubicBezTo>
                  <a:cubicBezTo>
                    <a:pt x="87" y="436"/>
                    <a:pt x="64" y="438"/>
                    <a:pt x="40" y="438"/>
                  </a:cubicBezTo>
                  <a:cubicBezTo>
                    <a:pt x="27" y="438"/>
                    <a:pt x="14" y="437"/>
                    <a:pt x="1" y="436"/>
                  </a:cubicBezTo>
                  <a:lnTo>
                    <a:pt x="1" y="436"/>
                  </a:lnTo>
                  <a:cubicBezTo>
                    <a:pt x="41" y="523"/>
                    <a:pt x="114" y="598"/>
                    <a:pt x="222" y="646"/>
                  </a:cubicBezTo>
                  <a:cubicBezTo>
                    <a:pt x="315" y="688"/>
                    <a:pt x="418" y="703"/>
                    <a:pt x="521" y="703"/>
                  </a:cubicBezTo>
                  <a:cubicBezTo>
                    <a:pt x="597" y="703"/>
                    <a:pt x="672" y="695"/>
                    <a:pt x="745" y="685"/>
                  </a:cubicBezTo>
                  <a:cubicBezTo>
                    <a:pt x="932" y="658"/>
                    <a:pt x="1118" y="613"/>
                    <a:pt x="1300" y="552"/>
                  </a:cubicBezTo>
                  <a:cubicBezTo>
                    <a:pt x="1503" y="485"/>
                    <a:pt x="1715" y="383"/>
                    <a:pt x="1931" y="383"/>
                  </a:cubicBezTo>
                  <a:cubicBezTo>
                    <a:pt x="1974" y="383"/>
                    <a:pt x="2018" y="387"/>
                    <a:pt x="2062" y="397"/>
                  </a:cubicBezTo>
                  <a:cubicBezTo>
                    <a:pt x="1925" y="255"/>
                    <a:pt x="1778" y="117"/>
                    <a:pt x="1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1630525" y="2504200"/>
              <a:ext cx="33850" cy="59050"/>
            </a:xfrm>
            <a:custGeom>
              <a:avLst/>
              <a:gdLst/>
              <a:ahLst/>
              <a:cxnLst/>
              <a:rect l="l" t="t" r="r" b="b"/>
              <a:pathLst>
                <a:path w="1354" h="2362" extrusionOk="0">
                  <a:moveTo>
                    <a:pt x="416" y="127"/>
                  </a:moveTo>
                  <a:lnTo>
                    <a:pt x="416" y="127"/>
                  </a:lnTo>
                  <a:cubicBezTo>
                    <a:pt x="688" y="378"/>
                    <a:pt x="949" y="654"/>
                    <a:pt x="1085" y="1003"/>
                  </a:cubicBezTo>
                  <a:cubicBezTo>
                    <a:pt x="1211" y="1321"/>
                    <a:pt x="1241" y="1720"/>
                    <a:pt x="1024" y="2007"/>
                  </a:cubicBezTo>
                  <a:cubicBezTo>
                    <a:pt x="919" y="2146"/>
                    <a:pt x="760" y="2223"/>
                    <a:pt x="606" y="2223"/>
                  </a:cubicBezTo>
                  <a:cubicBezTo>
                    <a:pt x="453" y="2223"/>
                    <a:pt x="305" y="2145"/>
                    <a:pt x="223" y="1975"/>
                  </a:cubicBezTo>
                  <a:cubicBezTo>
                    <a:pt x="145" y="1816"/>
                    <a:pt x="148" y="1627"/>
                    <a:pt x="168" y="1454"/>
                  </a:cubicBezTo>
                  <a:cubicBezTo>
                    <a:pt x="188" y="1265"/>
                    <a:pt x="229" y="1078"/>
                    <a:pt x="283" y="895"/>
                  </a:cubicBezTo>
                  <a:cubicBezTo>
                    <a:pt x="357" y="649"/>
                    <a:pt x="479" y="386"/>
                    <a:pt x="416" y="127"/>
                  </a:cubicBezTo>
                  <a:close/>
                  <a:moveTo>
                    <a:pt x="315" y="1"/>
                  </a:moveTo>
                  <a:cubicBezTo>
                    <a:pt x="306" y="1"/>
                    <a:pt x="299" y="13"/>
                    <a:pt x="303" y="22"/>
                  </a:cubicBezTo>
                  <a:cubicBezTo>
                    <a:pt x="280" y="33"/>
                    <a:pt x="265" y="57"/>
                    <a:pt x="277" y="89"/>
                  </a:cubicBezTo>
                  <a:cubicBezTo>
                    <a:pt x="348" y="285"/>
                    <a:pt x="281" y="486"/>
                    <a:pt x="216" y="675"/>
                  </a:cubicBezTo>
                  <a:cubicBezTo>
                    <a:pt x="140" y="903"/>
                    <a:pt x="76" y="1133"/>
                    <a:pt x="45" y="1373"/>
                  </a:cubicBezTo>
                  <a:cubicBezTo>
                    <a:pt x="0" y="1707"/>
                    <a:pt x="18" y="2154"/>
                    <a:pt x="377" y="2314"/>
                  </a:cubicBezTo>
                  <a:cubicBezTo>
                    <a:pt x="450" y="2347"/>
                    <a:pt x="525" y="2362"/>
                    <a:pt x="598" y="2362"/>
                  </a:cubicBezTo>
                  <a:cubicBezTo>
                    <a:pt x="853" y="2362"/>
                    <a:pt x="1095" y="2184"/>
                    <a:pt x="1202" y="1948"/>
                  </a:cubicBezTo>
                  <a:cubicBezTo>
                    <a:pt x="1354" y="1615"/>
                    <a:pt x="1287" y="1218"/>
                    <a:pt x="1132" y="898"/>
                  </a:cubicBezTo>
                  <a:cubicBezTo>
                    <a:pt x="967" y="556"/>
                    <a:pt x="697" y="284"/>
                    <a:pt x="396" y="58"/>
                  </a:cubicBezTo>
                  <a:cubicBezTo>
                    <a:pt x="395" y="57"/>
                    <a:pt x="395" y="55"/>
                    <a:pt x="395" y="54"/>
                  </a:cubicBezTo>
                  <a:cubicBezTo>
                    <a:pt x="383" y="25"/>
                    <a:pt x="359" y="14"/>
                    <a:pt x="335" y="14"/>
                  </a:cubicBezTo>
                  <a:cubicBezTo>
                    <a:pt x="330" y="9"/>
                    <a:pt x="326" y="6"/>
                    <a:pt x="322" y="3"/>
                  </a:cubicBezTo>
                  <a:cubicBezTo>
                    <a:pt x="319" y="2"/>
                    <a:pt x="317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1634125" y="2507375"/>
              <a:ext cx="27425" cy="52425"/>
            </a:xfrm>
            <a:custGeom>
              <a:avLst/>
              <a:gdLst/>
              <a:ahLst/>
              <a:cxnLst/>
              <a:rect l="l" t="t" r="r" b="b"/>
              <a:pathLst>
                <a:path w="1097" h="2097" extrusionOk="0">
                  <a:moveTo>
                    <a:pt x="272" y="0"/>
                  </a:moveTo>
                  <a:lnTo>
                    <a:pt x="272" y="0"/>
                  </a:lnTo>
                  <a:cubicBezTo>
                    <a:pt x="335" y="259"/>
                    <a:pt x="213" y="522"/>
                    <a:pt x="139" y="768"/>
                  </a:cubicBezTo>
                  <a:cubicBezTo>
                    <a:pt x="84" y="951"/>
                    <a:pt x="44" y="1138"/>
                    <a:pt x="24" y="1327"/>
                  </a:cubicBezTo>
                  <a:cubicBezTo>
                    <a:pt x="4" y="1500"/>
                    <a:pt x="0" y="1689"/>
                    <a:pt x="79" y="1848"/>
                  </a:cubicBezTo>
                  <a:cubicBezTo>
                    <a:pt x="161" y="2019"/>
                    <a:pt x="309" y="2096"/>
                    <a:pt x="462" y="2096"/>
                  </a:cubicBezTo>
                  <a:cubicBezTo>
                    <a:pt x="615" y="2096"/>
                    <a:pt x="774" y="2019"/>
                    <a:pt x="880" y="1881"/>
                  </a:cubicBezTo>
                  <a:cubicBezTo>
                    <a:pt x="1097" y="1593"/>
                    <a:pt x="1067" y="1194"/>
                    <a:pt x="941" y="876"/>
                  </a:cubicBezTo>
                  <a:cubicBezTo>
                    <a:pt x="804" y="527"/>
                    <a:pt x="544" y="251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1634125" y="2507375"/>
              <a:ext cx="17050" cy="51575"/>
            </a:xfrm>
            <a:custGeom>
              <a:avLst/>
              <a:gdLst/>
              <a:ahLst/>
              <a:cxnLst/>
              <a:rect l="l" t="t" r="r" b="b"/>
              <a:pathLst>
                <a:path w="682" h="2063" extrusionOk="0">
                  <a:moveTo>
                    <a:pt x="272" y="0"/>
                  </a:moveTo>
                  <a:lnTo>
                    <a:pt x="272" y="0"/>
                  </a:lnTo>
                  <a:cubicBezTo>
                    <a:pt x="335" y="259"/>
                    <a:pt x="213" y="521"/>
                    <a:pt x="139" y="768"/>
                  </a:cubicBezTo>
                  <a:cubicBezTo>
                    <a:pt x="84" y="951"/>
                    <a:pt x="44" y="1138"/>
                    <a:pt x="24" y="1327"/>
                  </a:cubicBezTo>
                  <a:cubicBezTo>
                    <a:pt x="4" y="1500"/>
                    <a:pt x="0" y="1688"/>
                    <a:pt x="79" y="1847"/>
                  </a:cubicBezTo>
                  <a:cubicBezTo>
                    <a:pt x="130" y="1955"/>
                    <a:pt x="207" y="2025"/>
                    <a:pt x="295" y="2062"/>
                  </a:cubicBezTo>
                  <a:cubicBezTo>
                    <a:pt x="290" y="2026"/>
                    <a:pt x="290" y="1989"/>
                    <a:pt x="296" y="1953"/>
                  </a:cubicBezTo>
                  <a:cubicBezTo>
                    <a:pt x="117" y="1500"/>
                    <a:pt x="266" y="901"/>
                    <a:pt x="555" y="530"/>
                  </a:cubicBezTo>
                  <a:cubicBezTo>
                    <a:pt x="591" y="487"/>
                    <a:pt x="634" y="454"/>
                    <a:pt x="682" y="432"/>
                  </a:cubicBezTo>
                  <a:cubicBezTo>
                    <a:pt x="560" y="277"/>
                    <a:pt x="418" y="134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2079400" y="2450450"/>
              <a:ext cx="12725" cy="29500"/>
            </a:xfrm>
            <a:custGeom>
              <a:avLst/>
              <a:gdLst/>
              <a:ahLst/>
              <a:cxnLst/>
              <a:rect l="l" t="t" r="r" b="b"/>
              <a:pathLst>
                <a:path w="509" h="1180" extrusionOk="0">
                  <a:moveTo>
                    <a:pt x="470" y="0"/>
                  </a:moveTo>
                  <a:cubicBezTo>
                    <a:pt x="462" y="0"/>
                    <a:pt x="454" y="3"/>
                    <a:pt x="447" y="10"/>
                  </a:cubicBezTo>
                  <a:cubicBezTo>
                    <a:pt x="379" y="75"/>
                    <a:pt x="341" y="184"/>
                    <a:pt x="302" y="268"/>
                  </a:cubicBezTo>
                  <a:cubicBezTo>
                    <a:pt x="259" y="362"/>
                    <a:pt x="218" y="456"/>
                    <a:pt x="181" y="552"/>
                  </a:cubicBezTo>
                  <a:cubicBezTo>
                    <a:pt x="106" y="746"/>
                    <a:pt x="44" y="946"/>
                    <a:pt x="4" y="1149"/>
                  </a:cubicBezTo>
                  <a:cubicBezTo>
                    <a:pt x="1" y="1167"/>
                    <a:pt x="15" y="1179"/>
                    <a:pt x="28" y="1179"/>
                  </a:cubicBezTo>
                  <a:cubicBezTo>
                    <a:pt x="37" y="1179"/>
                    <a:pt x="46" y="1174"/>
                    <a:pt x="49" y="1163"/>
                  </a:cubicBezTo>
                  <a:cubicBezTo>
                    <a:pt x="108" y="969"/>
                    <a:pt x="170" y="778"/>
                    <a:pt x="248" y="590"/>
                  </a:cubicBezTo>
                  <a:cubicBezTo>
                    <a:pt x="286" y="495"/>
                    <a:pt x="329" y="401"/>
                    <a:pt x="374" y="309"/>
                  </a:cubicBezTo>
                  <a:cubicBezTo>
                    <a:pt x="396" y="267"/>
                    <a:pt x="418" y="225"/>
                    <a:pt x="440" y="182"/>
                  </a:cubicBezTo>
                  <a:cubicBezTo>
                    <a:pt x="462" y="137"/>
                    <a:pt x="493" y="94"/>
                    <a:pt x="503" y="42"/>
                  </a:cubicBezTo>
                  <a:cubicBezTo>
                    <a:pt x="508" y="19"/>
                    <a:pt x="490" y="0"/>
                    <a:pt x="470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2073300" y="2450125"/>
              <a:ext cx="10775" cy="23475"/>
            </a:xfrm>
            <a:custGeom>
              <a:avLst/>
              <a:gdLst/>
              <a:ahLst/>
              <a:cxnLst/>
              <a:rect l="l" t="t" r="r" b="b"/>
              <a:pathLst>
                <a:path w="431" h="939" extrusionOk="0">
                  <a:moveTo>
                    <a:pt x="391" y="0"/>
                  </a:moveTo>
                  <a:cubicBezTo>
                    <a:pt x="386" y="0"/>
                    <a:pt x="381" y="2"/>
                    <a:pt x="376" y="4"/>
                  </a:cubicBezTo>
                  <a:cubicBezTo>
                    <a:pt x="307" y="44"/>
                    <a:pt x="254" y="132"/>
                    <a:pt x="212" y="197"/>
                  </a:cubicBezTo>
                  <a:cubicBezTo>
                    <a:pt x="165" y="271"/>
                    <a:pt x="126" y="350"/>
                    <a:pt x="97" y="432"/>
                  </a:cubicBezTo>
                  <a:cubicBezTo>
                    <a:pt x="42" y="586"/>
                    <a:pt x="0" y="776"/>
                    <a:pt x="54" y="936"/>
                  </a:cubicBezTo>
                  <a:cubicBezTo>
                    <a:pt x="55" y="938"/>
                    <a:pt x="56" y="938"/>
                    <a:pt x="58" y="938"/>
                  </a:cubicBezTo>
                  <a:cubicBezTo>
                    <a:pt x="60" y="938"/>
                    <a:pt x="61" y="938"/>
                    <a:pt x="62" y="936"/>
                  </a:cubicBezTo>
                  <a:cubicBezTo>
                    <a:pt x="77" y="858"/>
                    <a:pt x="83" y="778"/>
                    <a:pt x="96" y="700"/>
                  </a:cubicBezTo>
                  <a:cubicBezTo>
                    <a:pt x="111" y="619"/>
                    <a:pt x="131" y="541"/>
                    <a:pt x="159" y="463"/>
                  </a:cubicBezTo>
                  <a:cubicBezTo>
                    <a:pt x="187" y="388"/>
                    <a:pt x="224" y="315"/>
                    <a:pt x="268" y="246"/>
                  </a:cubicBezTo>
                  <a:cubicBezTo>
                    <a:pt x="290" y="212"/>
                    <a:pt x="316" y="177"/>
                    <a:pt x="342" y="144"/>
                  </a:cubicBezTo>
                  <a:cubicBezTo>
                    <a:pt x="367" y="113"/>
                    <a:pt x="399" y="84"/>
                    <a:pt x="419" y="47"/>
                  </a:cubicBezTo>
                  <a:cubicBezTo>
                    <a:pt x="430" y="25"/>
                    <a:pt x="413" y="0"/>
                    <a:pt x="391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1869425" y="2406600"/>
              <a:ext cx="130975" cy="165050"/>
            </a:xfrm>
            <a:custGeom>
              <a:avLst/>
              <a:gdLst/>
              <a:ahLst/>
              <a:cxnLst/>
              <a:rect l="l" t="t" r="r" b="b"/>
              <a:pathLst>
                <a:path w="5239" h="6602" extrusionOk="0">
                  <a:moveTo>
                    <a:pt x="524" y="1"/>
                  </a:moveTo>
                  <a:cubicBezTo>
                    <a:pt x="516" y="22"/>
                    <a:pt x="508" y="40"/>
                    <a:pt x="500" y="59"/>
                  </a:cubicBezTo>
                  <a:cubicBezTo>
                    <a:pt x="449" y="175"/>
                    <a:pt x="265" y="400"/>
                    <a:pt x="108" y="400"/>
                  </a:cubicBezTo>
                  <a:cubicBezTo>
                    <a:pt x="80" y="400"/>
                    <a:pt x="53" y="393"/>
                    <a:pt x="28" y="377"/>
                  </a:cubicBezTo>
                  <a:lnTo>
                    <a:pt x="28" y="377"/>
                  </a:lnTo>
                  <a:cubicBezTo>
                    <a:pt x="29" y="410"/>
                    <a:pt x="30" y="442"/>
                    <a:pt x="31" y="474"/>
                  </a:cubicBezTo>
                  <a:cubicBezTo>
                    <a:pt x="47" y="1027"/>
                    <a:pt x="77" y="1582"/>
                    <a:pt x="66" y="2135"/>
                  </a:cubicBezTo>
                  <a:cubicBezTo>
                    <a:pt x="65" y="2164"/>
                    <a:pt x="43" y="2179"/>
                    <a:pt x="22" y="2179"/>
                  </a:cubicBezTo>
                  <a:cubicBezTo>
                    <a:pt x="15" y="2179"/>
                    <a:pt x="7" y="2177"/>
                    <a:pt x="1" y="2174"/>
                  </a:cubicBezTo>
                  <a:lnTo>
                    <a:pt x="1" y="2174"/>
                  </a:lnTo>
                  <a:cubicBezTo>
                    <a:pt x="35" y="2266"/>
                    <a:pt x="70" y="2358"/>
                    <a:pt x="101" y="2450"/>
                  </a:cubicBezTo>
                  <a:cubicBezTo>
                    <a:pt x="229" y="2819"/>
                    <a:pt x="331" y="3197"/>
                    <a:pt x="400" y="3581"/>
                  </a:cubicBezTo>
                  <a:cubicBezTo>
                    <a:pt x="454" y="3869"/>
                    <a:pt x="508" y="4172"/>
                    <a:pt x="517" y="4471"/>
                  </a:cubicBezTo>
                  <a:cubicBezTo>
                    <a:pt x="886" y="4566"/>
                    <a:pt x="1246" y="4712"/>
                    <a:pt x="1596" y="4859"/>
                  </a:cubicBezTo>
                  <a:cubicBezTo>
                    <a:pt x="1936" y="5001"/>
                    <a:pt x="2270" y="5160"/>
                    <a:pt x="2598" y="5330"/>
                  </a:cubicBezTo>
                  <a:cubicBezTo>
                    <a:pt x="2934" y="5506"/>
                    <a:pt x="3262" y="5697"/>
                    <a:pt x="3581" y="5900"/>
                  </a:cubicBezTo>
                  <a:cubicBezTo>
                    <a:pt x="3744" y="6003"/>
                    <a:pt x="3904" y="6112"/>
                    <a:pt x="4062" y="6224"/>
                  </a:cubicBezTo>
                  <a:cubicBezTo>
                    <a:pt x="4207" y="6326"/>
                    <a:pt x="4380" y="6424"/>
                    <a:pt x="4500" y="6554"/>
                  </a:cubicBezTo>
                  <a:cubicBezTo>
                    <a:pt x="4515" y="6569"/>
                    <a:pt x="4519" y="6587"/>
                    <a:pt x="4516" y="6601"/>
                  </a:cubicBezTo>
                  <a:lnTo>
                    <a:pt x="4521" y="6601"/>
                  </a:lnTo>
                  <a:cubicBezTo>
                    <a:pt x="4538" y="6477"/>
                    <a:pt x="4610" y="6352"/>
                    <a:pt x="4666" y="6250"/>
                  </a:cubicBezTo>
                  <a:cubicBezTo>
                    <a:pt x="4753" y="6093"/>
                    <a:pt x="4864" y="5947"/>
                    <a:pt x="4993" y="5821"/>
                  </a:cubicBezTo>
                  <a:cubicBezTo>
                    <a:pt x="5071" y="5745"/>
                    <a:pt x="5152" y="5679"/>
                    <a:pt x="5239" y="5622"/>
                  </a:cubicBezTo>
                  <a:lnTo>
                    <a:pt x="5194" y="5536"/>
                  </a:lnTo>
                  <a:cubicBezTo>
                    <a:pt x="5190" y="5536"/>
                    <a:pt x="5185" y="5535"/>
                    <a:pt x="5180" y="5534"/>
                  </a:cubicBezTo>
                  <a:cubicBezTo>
                    <a:pt x="5076" y="5505"/>
                    <a:pt x="5005" y="5391"/>
                    <a:pt x="4931" y="5315"/>
                  </a:cubicBezTo>
                  <a:cubicBezTo>
                    <a:pt x="4850" y="5231"/>
                    <a:pt x="4764" y="5151"/>
                    <a:pt x="4678" y="5073"/>
                  </a:cubicBezTo>
                  <a:cubicBezTo>
                    <a:pt x="4495" y="4907"/>
                    <a:pt x="4300" y="4753"/>
                    <a:pt x="4095" y="4615"/>
                  </a:cubicBezTo>
                  <a:cubicBezTo>
                    <a:pt x="3700" y="4344"/>
                    <a:pt x="3270" y="4147"/>
                    <a:pt x="2839" y="3941"/>
                  </a:cubicBezTo>
                  <a:cubicBezTo>
                    <a:pt x="2832" y="3983"/>
                    <a:pt x="2825" y="4025"/>
                    <a:pt x="2817" y="4067"/>
                  </a:cubicBezTo>
                  <a:cubicBezTo>
                    <a:pt x="2803" y="4130"/>
                    <a:pt x="2793" y="4200"/>
                    <a:pt x="2755" y="4257"/>
                  </a:cubicBezTo>
                  <a:cubicBezTo>
                    <a:pt x="2743" y="4275"/>
                    <a:pt x="2724" y="4283"/>
                    <a:pt x="2706" y="4283"/>
                  </a:cubicBezTo>
                  <a:cubicBezTo>
                    <a:pt x="2678" y="4283"/>
                    <a:pt x="2651" y="4263"/>
                    <a:pt x="2649" y="4229"/>
                  </a:cubicBezTo>
                  <a:cubicBezTo>
                    <a:pt x="2647" y="4166"/>
                    <a:pt x="2670" y="4104"/>
                    <a:pt x="2685" y="4044"/>
                  </a:cubicBezTo>
                  <a:cubicBezTo>
                    <a:pt x="2699" y="3979"/>
                    <a:pt x="2713" y="3915"/>
                    <a:pt x="2723" y="3849"/>
                  </a:cubicBezTo>
                  <a:cubicBezTo>
                    <a:pt x="2745" y="3724"/>
                    <a:pt x="2757" y="3596"/>
                    <a:pt x="2761" y="3469"/>
                  </a:cubicBezTo>
                  <a:cubicBezTo>
                    <a:pt x="2769" y="3236"/>
                    <a:pt x="2755" y="3002"/>
                    <a:pt x="2724" y="2770"/>
                  </a:cubicBezTo>
                  <a:cubicBezTo>
                    <a:pt x="1910" y="2426"/>
                    <a:pt x="1001" y="1899"/>
                    <a:pt x="729" y="1007"/>
                  </a:cubicBezTo>
                  <a:cubicBezTo>
                    <a:pt x="626" y="668"/>
                    <a:pt x="647" y="342"/>
                    <a:pt x="756" y="48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1894525" y="2382775"/>
              <a:ext cx="93800" cy="77125"/>
            </a:xfrm>
            <a:custGeom>
              <a:avLst/>
              <a:gdLst/>
              <a:ahLst/>
              <a:cxnLst/>
              <a:rect l="l" t="t" r="r" b="b"/>
              <a:pathLst>
                <a:path w="3752" h="3085" extrusionOk="0">
                  <a:moveTo>
                    <a:pt x="1188" y="0"/>
                  </a:moveTo>
                  <a:cubicBezTo>
                    <a:pt x="1176" y="0"/>
                    <a:pt x="1163" y="0"/>
                    <a:pt x="1152" y="1"/>
                  </a:cubicBezTo>
                  <a:cubicBezTo>
                    <a:pt x="1114" y="3"/>
                    <a:pt x="1097" y="32"/>
                    <a:pt x="1102" y="59"/>
                  </a:cubicBezTo>
                  <a:cubicBezTo>
                    <a:pt x="1106" y="77"/>
                    <a:pt x="1118" y="93"/>
                    <a:pt x="1138" y="101"/>
                  </a:cubicBezTo>
                  <a:cubicBezTo>
                    <a:pt x="1253" y="148"/>
                    <a:pt x="1377" y="165"/>
                    <a:pt x="1496" y="195"/>
                  </a:cubicBezTo>
                  <a:cubicBezTo>
                    <a:pt x="1623" y="227"/>
                    <a:pt x="1749" y="265"/>
                    <a:pt x="1874" y="309"/>
                  </a:cubicBezTo>
                  <a:cubicBezTo>
                    <a:pt x="2123" y="394"/>
                    <a:pt x="2363" y="504"/>
                    <a:pt x="2592" y="634"/>
                  </a:cubicBezTo>
                  <a:cubicBezTo>
                    <a:pt x="2989" y="859"/>
                    <a:pt x="3497" y="1172"/>
                    <a:pt x="3570" y="1663"/>
                  </a:cubicBezTo>
                  <a:cubicBezTo>
                    <a:pt x="3634" y="2088"/>
                    <a:pt x="3382" y="2530"/>
                    <a:pt x="3024" y="2748"/>
                  </a:cubicBezTo>
                  <a:cubicBezTo>
                    <a:pt x="2791" y="2889"/>
                    <a:pt x="2524" y="2948"/>
                    <a:pt x="2254" y="2948"/>
                  </a:cubicBezTo>
                  <a:cubicBezTo>
                    <a:pt x="2026" y="2948"/>
                    <a:pt x="1795" y="2906"/>
                    <a:pt x="1581" y="2836"/>
                  </a:cubicBezTo>
                  <a:cubicBezTo>
                    <a:pt x="1300" y="2743"/>
                    <a:pt x="1038" y="2596"/>
                    <a:pt x="793" y="2431"/>
                  </a:cubicBezTo>
                  <a:cubicBezTo>
                    <a:pt x="545" y="2265"/>
                    <a:pt x="322" y="2062"/>
                    <a:pt x="71" y="1902"/>
                  </a:cubicBezTo>
                  <a:cubicBezTo>
                    <a:pt x="66" y="1899"/>
                    <a:pt x="62" y="1898"/>
                    <a:pt x="59" y="1897"/>
                  </a:cubicBezTo>
                  <a:lnTo>
                    <a:pt x="40" y="1898"/>
                  </a:lnTo>
                  <a:cubicBezTo>
                    <a:pt x="16" y="1906"/>
                    <a:pt x="1" y="1941"/>
                    <a:pt x="24" y="1964"/>
                  </a:cubicBezTo>
                  <a:cubicBezTo>
                    <a:pt x="225" y="2176"/>
                    <a:pt x="473" y="2358"/>
                    <a:pt x="712" y="2524"/>
                  </a:cubicBezTo>
                  <a:cubicBezTo>
                    <a:pt x="948" y="2688"/>
                    <a:pt x="1198" y="2832"/>
                    <a:pt x="1468" y="2934"/>
                  </a:cubicBezTo>
                  <a:cubicBezTo>
                    <a:pt x="1717" y="3029"/>
                    <a:pt x="1990" y="3084"/>
                    <a:pt x="2260" y="3084"/>
                  </a:cubicBezTo>
                  <a:cubicBezTo>
                    <a:pt x="2526" y="3084"/>
                    <a:pt x="2790" y="3030"/>
                    <a:pt x="3029" y="2906"/>
                  </a:cubicBezTo>
                  <a:cubicBezTo>
                    <a:pt x="3419" y="2702"/>
                    <a:pt x="3698" y="2287"/>
                    <a:pt x="3722" y="1845"/>
                  </a:cubicBezTo>
                  <a:cubicBezTo>
                    <a:pt x="3752" y="1323"/>
                    <a:pt x="3361" y="963"/>
                    <a:pt x="2963" y="694"/>
                  </a:cubicBezTo>
                  <a:cubicBezTo>
                    <a:pt x="2691" y="512"/>
                    <a:pt x="2399" y="360"/>
                    <a:pt x="2096" y="240"/>
                  </a:cubicBezTo>
                  <a:cubicBezTo>
                    <a:pt x="1947" y="181"/>
                    <a:pt x="1794" y="129"/>
                    <a:pt x="1640" y="88"/>
                  </a:cubicBezTo>
                  <a:cubicBezTo>
                    <a:pt x="1495" y="47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1896000" y="2384250"/>
              <a:ext cx="89375" cy="72250"/>
            </a:xfrm>
            <a:custGeom>
              <a:avLst/>
              <a:gdLst/>
              <a:ahLst/>
              <a:cxnLst/>
              <a:rect l="l" t="t" r="r" b="b"/>
              <a:pathLst>
                <a:path w="3575" h="2890" extrusionOk="0">
                  <a:moveTo>
                    <a:pt x="1043" y="0"/>
                  </a:moveTo>
                  <a:lnTo>
                    <a:pt x="1015" y="5"/>
                  </a:lnTo>
                  <a:cubicBezTo>
                    <a:pt x="1030" y="28"/>
                    <a:pt x="1029" y="59"/>
                    <a:pt x="1000" y="76"/>
                  </a:cubicBezTo>
                  <a:cubicBezTo>
                    <a:pt x="687" y="253"/>
                    <a:pt x="433" y="517"/>
                    <a:pt x="263" y="833"/>
                  </a:cubicBezTo>
                  <a:cubicBezTo>
                    <a:pt x="178" y="991"/>
                    <a:pt x="117" y="1159"/>
                    <a:pt x="77" y="1333"/>
                  </a:cubicBezTo>
                  <a:cubicBezTo>
                    <a:pt x="40" y="1499"/>
                    <a:pt x="28" y="1670"/>
                    <a:pt x="0" y="1838"/>
                  </a:cubicBezTo>
                  <a:cubicBezTo>
                    <a:pt x="3" y="1839"/>
                    <a:pt x="7" y="1840"/>
                    <a:pt x="12" y="1843"/>
                  </a:cubicBezTo>
                  <a:cubicBezTo>
                    <a:pt x="263" y="2003"/>
                    <a:pt x="486" y="2206"/>
                    <a:pt x="734" y="2372"/>
                  </a:cubicBezTo>
                  <a:cubicBezTo>
                    <a:pt x="979" y="2537"/>
                    <a:pt x="1241" y="2684"/>
                    <a:pt x="1521" y="2777"/>
                  </a:cubicBezTo>
                  <a:cubicBezTo>
                    <a:pt x="1735" y="2847"/>
                    <a:pt x="1966" y="2889"/>
                    <a:pt x="2195" y="2889"/>
                  </a:cubicBezTo>
                  <a:cubicBezTo>
                    <a:pt x="2465" y="2889"/>
                    <a:pt x="2732" y="2830"/>
                    <a:pt x="2965" y="2689"/>
                  </a:cubicBezTo>
                  <a:cubicBezTo>
                    <a:pt x="3323" y="2471"/>
                    <a:pt x="3575" y="2029"/>
                    <a:pt x="3511" y="1604"/>
                  </a:cubicBezTo>
                  <a:cubicBezTo>
                    <a:pt x="3438" y="1113"/>
                    <a:pt x="2930" y="800"/>
                    <a:pt x="2533" y="575"/>
                  </a:cubicBezTo>
                  <a:cubicBezTo>
                    <a:pt x="2304" y="445"/>
                    <a:pt x="2064" y="335"/>
                    <a:pt x="1815" y="250"/>
                  </a:cubicBezTo>
                  <a:cubicBezTo>
                    <a:pt x="1690" y="206"/>
                    <a:pt x="1564" y="168"/>
                    <a:pt x="1437" y="136"/>
                  </a:cubicBezTo>
                  <a:cubicBezTo>
                    <a:pt x="1318" y="106"/>
                    <a:pt x="1194" y="89"/>
                    <a:pt x="1079" y="42"/>
                  </a:cubicBezTo>
                  <a:cubicBezTo>
                    <a:pt x="1059" y="35"/>
                    <a:pt x="1047" y="18"/>
                    <a:pt x="104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1783300" y="2300325"/>
              <a:ext cx="199925" cy="282525"/>
            </a:xfrm>
            <a:custGeom>
              <a:avLst/>
              <a:gdLst/>
              <a:ahLst/>
              <a:cxnLst/>
              <a:rect l="l" t="t" r="r" b="b"/>
              <a:pathLst>
                <a:path w="7997" h="11301" extrusionOk="0">
                  <a:moveTo>
                    <a:pt x="711" y="5160"/>
                  </a:moveTo>
                  <a:cubicBezTo>
                    <a:pt x="729" y="5160"/>
                    <a:pt x="744" y="5186"/>
                    <a:pt x="732" y="5202"/>
                  </a:cubicBezTo>
                  <a:cubicBezTo>
                    <a:pt x="707" y="5236"/>
                    <a:pt x="670" y="5254"/>
                    <a:pt x="634" y="5274"/>
                  </a:cubicBezTo>
                  <a:cubicBezTo>
                    <a:pt x="597" y="5295"/>
                    <a:pt x="561" y="5314"/>
                    <a:pt x="525" y="5333"/>
                  </a:cubicBezTo>
                  <a:cubicBezTo>
                    <a:pt x="451" y="5372"/>
                    <a:pt x="377" y="5411"/>
                    <a:pt x="303" y="5446"/>
                  </a:cubicBezTo>
                  <a:cubicBezTo>
                    <a:pt x="299" y="5448"/>
                    <a:pt x="295" y="5449"/>
                    <a:pt x="291" y="5449"/>
                  </a:cubicBezTo>
                  <a:cubicBezTo>
                    <a:pt x="268" y="5449"/>
                    <a:pt x="255" y="5419"/>
                    <a:pt x="277" y="5404"/>
                  </a:cubicBezTo>
                  <a:cubicBezTo>
                    <a:pt x="346" y="5358"/>
                    <a:pt x="417" y="5314"/>
                    <a:pt x="489" y="5271"/>
                  </a:cubicBezTo>
                  <a:cubicBezTo>
                    <a:pt x="524" y="5250"/>
                    <a:pt x="560" y="5228"/>
                    <a:pt x="595" y="5206"/>
                  </a:cubicBezTo>
                  <a:cubicBezTo>
                    <a:pt x="631" y="5187"/>
                    <a:pt x="666" y="5165"/>
                    <a:pt x="709" y="5160"/>
                  </a:cubicBezTo>
                  <a:cubicBezTo>
                    <a:pt x="710" y="5160"/>
                    <a:pt x="710" y="5160"/>
                    <a:pt x="711" y="5160"/>
                  </a:cubicBezTo>
                  <a:close/>
                  <a:moveTo>
                    <a:pt x="948" y="5400"/>
                  </a:moveTo>
                  <a:cubicBezTo>
                    <a:pt x="979" y="5400"/>
                    <a:pt x="993" y="5439"/>
                    <a:pt x="966" y="5459"/>
                  </a:cubicBezTo>
                  <a:cubicBezTo>
                    <a:pt x="902" y="5502"/>
                    <a:pt x="826" y="5528"/>
                    <a:pt x="756" y="5556"/>
                  </a:cubicBezTo>
                  <a:cubicBezTo>
                    <a:pt x="684" y="5585"/>
                    <a:pt x="612" y="5612"/>
                    <a:pt x="540" y="5639"/>
                  </a:cubicBezTo>
                  <a:cubicBezTo>
                    <a:pt x="536" y="5641"/>
                    <a:pt x="533" y="5642"/>
                    <a:pt x="530" y="5642"/>
                  </a:cubicBezTo>
                  <a:cubicBezTo>
                    <a:pt x="503" y="5642"/>
                    <a:pt x="489" y="5597"/>
                    <a:pt x="517" y="5584"/>
                  </a:cubicBezTo>
                  <a:cubicBezTo>
                    <a:pt x="587" y="5552"/>
                    <a:pt x="656" y="5518"/>
                    <a:pt x="726" y="5486"/>
                  </a:cubicBezTo>
                  <a:cubicBezTo>
                    <a:pt x="796" y="5455"/>
                    <a:pt x="866" y="5417"/>
                    <a:pt x="942" y="5400"/>
                  </a:cubicBezTo>
                  <a:cubicBezTo>
                    <a:pt x="944" y="5400"/>
                    <a:pt x="946" y="5400"/>
                    <a:pt x="948" y="5400"/>
                  </a:cubicBezTo>
                  <a:close/>
                  <a:moveTo>
                    <a:pt x="283" y="0"/>
                  </a:moveTo>
                  <a:cubicBezTo>
                    <a:pt x="260" y="0"/>
                    <a:pt x="237" y="1"/>
                    <a:pt x="214" y="3"/>
                  </a:cubicBezTo>
                  <a:cubicBezTo>
                    <a:pt x="82" y="12"/>
                    <a:pt x="32" y="112"/>
                    <a:pt x="14" y="231"/>
                  </a:cubicBezTo>
                  <a:cubicBezTo>
                    <a:pt x="66" y="219"/>
                    <a:pt x="124" y="212"/>
                    <a:pt x="183" y="212"/>
                  </a:cubicBezTo>
                  <a:cubicBezTo>
                    <a:pt x="382" y="212"/>
                    <a:pt x="598" y="287"/>
                    <a:pt x="686" y="459"/>
                  </a:cubicBezTo>
                  <a:cubicBezTo>
                    <a:pt x="759" y="601"/>
                    <a:pt x="754" y="781"/>
                    <a:pt x="760" y="936"/>
                  </a:cubicBezTo>
                  <a:cubicBezTo>
                    <a:pt x="767" y="1137"/>
                    <a:pt x="765" y="1340"/>
                    <a:pt x="754" y="1541"/>
                  </a:cubicBezTo>
                  <a:cubicBezTo>
                    <a:pt x="731" y="1895"/>
                    <a:pt x="706" y="2300"/>
                    <a:pt x="563" y="2629"/>
                  </a:cubicBezTo>
                  <a:cubicBezTo>
                    <a:pt x="475" y="2829"/>
                    <a:pt x="289" y="2997"/>
                    <a:pt x="76" y="2997"/>
                  </a:cubicBezTo>
                  <a:cubicBezTo>
                    <a:pt x="51" y="2997"/>
                    <a:pt x="26" y="2995"/>
                    <a:pt x="1" y="2990"/>
                  </a:cubicBezTo>
                  <a:lnTo>
                    <a:pt x="1" y="2990"/>
                  </a:lnTo>
                  <a:cubicBezTo>
                    <a:pt x="3" y="3035"/>
                    <a:pt x="3" y="3079"/>
                    <a:pt x="5" y="3124"/>
                  </a:cubicBezTo>
                  <a:cubicBezTo>
                    <a:pt x="17" y="3549"/>
                    <a:pt x="39" y="3974"/>
                    <a:pt x="67" y="4398"/>
                  </a:cubicBezTo>
                  <a:cubicBezTo>
                    <a:pt x="94" y="4814"/>
                    <a:pt x="145" y="5229"/>
                    <a:pt x="149" y="5646"/>
                  </a:cubicBezTo>
                  <a:cubicBezTo>
                    <a:pt x="311" y="5840"/>
                    <a:pt x="465" y="6043"/>
                    <a:pt x="616" y="6239"/>
                  </a:cubicBezTo>
                  <a:cubicBezTo>
                    <a:pt x="873" y="6571"/>
                    <a:pt x="1118" y="6914"/>
                    <a:pt x="1337" y="7273"/>
                  </a:cubicBezTo>
                  <a:cubicBezTo>
                    <a:pt x="1734" y="7928"/>
                    <a:pt x="2036" y="8638"/>
                    <a:pt x="2152" y="9397"/>
                  </a:cubicBezTo>
                  <a:cubicBezTo>
                    <a:pt x="2201" y="9404"/>
                    <a:pt x="2250" y="9421"/>
                    <a:pt x="2297" y="9433"/>
                  </a:cubicBezTo>
                  <a:cubicBezTo>
                    <a:pt x="2404" y="9460"/>
                    <a:pt x="2509" y="9492"/>
                    <a:pt x="2614" y="9523"/>
                  </a:cubicBezTo>
                  <a:cubicBezTo>
                    <a:pt x="2826" y="9586"/>
                    <a:pt x="3038" y="9651"/>
                    <a:pt x="3247" y="9721"/>
                  </a:cubicBezTo>
                  <a:cubicBezTo>
                    <a:pt x="3644" y="9854"/>
                    <a:pt x="4036" y="10002"/>
                    <a:pt x="4417" y="10174"/>
                  </a:cubicBezTo>
                  <a:cubicBezTo>
                    <a:pt x="4800" y="10348"/>
                    <a:pt x="5174" y="10548"/>
                    <a:pt x="5523" y="10781"/>
                  </a:cubicBezTo>
                  <a:cubicBezTo>
                    <a:pt x="5697" y="10898"/>
                    <a:pt x="5864" y="11023"/>
                    <a:pt x="6025" y="11156"/>
                  </a:cubicBezTo>
                  <a:cubicBezTo>
                    <a:pt x="6083" y="11203"/>
                    <a:pt x="6142" y="11251"/>
                    <a:pt x="6200" y="11301"/>
                  </a:cubicBezTo>
                  <a:cubicBezTo>
                    <a:pt x="6474" y="11236"/>
                    <a:pt x="6757" y="11205"/>
                    <a:pt x="7033" y="11169"/>
                  </a:cubicBezTo>
                  <a:cubicBezTo>
                    <a:pt x="7330" y="11131"/>
                    <a:pt x="7628" y="11095"/>
                    <a:pt x="7925" y="11062"/>
                  </a:cubicBezTo>
                  <a:cubicBezTo>
                    <a:pt x="7948" y="11060"/>
                    <a:pt x="7972" y="11058"/>
                    <a:pt x="7996" y="11055"/>
                  </a:cubicBezTo>
                  <a:lnTo>
                    <a:pt x="7990" y="11001"/>
                  </a:lnTo>
                  <a:cubicBezTo>
                    <a:pt x="7983" y="11001"/>
                    <a:pt x="7974" y="10996"/>
                    <a:pt x="7972" y="10988"/>
                  </a:cubicBezTo>
                  <a:cubicBezTo>
                    <a:pt x="7960" y="10944"/>
                    <a:pt x="7959" y="10897"/>
                    <a:pt x="7966" y="10852"/>
                  </a:cubicBezTo>
                  <a:lnTo>
                    <a:pt x="7961" y="10852"/>
                  </a:lnTo>
                  <a:cubicBezTo>
                    <a:pt x="7958" y="10880"/>
                    <a:pt x="7934" y="10903"/>
                    <a:pt x="7905" y="10903"/>
                  </a:cubicBezTo>
                  <a:cubicBezTo>
                    <a:pt x="7895" y="10903"/>
                    <a:pt x="7885" y="10900"/>
                    <a:pt x="7875" y="10895"/>
                  </a:cubicBezTo>
                  <a:cubicBezTo>
                    <a:pt x="7709" y="10808"/>
                    <a:pt x="7559" y="10668"/>
                    <a:pt x="7405" y="10560"/>
                  </a:cubicBezTo>
                  <a:cubicBezTo>
                    <a:pt x="7260" y="10457"/>
                    <a:pt x="7110" y="10358"/>
                    <a:pt x="6961" y="10262"/>
                  </a:cubicBezTo>
                  <a:cubicBezTo>
                    <a:pt x="6649" y="10060"/>
                    <a:pt x="6328" y="9874"/>
                    <a:pt x="6000" y="9698"/>
                  </a:cubicBezTo>
                  <a:cubicBezTo>
                    <a:pt x="5673" y="9524"/>
                    <a:pt x="5338" y="9363"/>
                    <a:pt x="4997" y="9215"/>
                  </a:cubicBezTo>
                  <a:cubicBezTo>
                    <a:pt x="4656" y="9068"/>
                    <a:pt x="4307" y="8948"/>
                    <a:pt x="3963" y="8810"/>
                  </a:cubicBezTo>
                  <a:cubicBezTo>
                    <a:pt x="3963" y="8879"/>
                    <a:pt x="3961" y="8948"/>
                    <a:pt x="3955" y="9015"/>
                  </a:cubicBezTo>
                  <a:cubicBezTo>
                    <a:pt x="3952" y="9048"/>
                    <a:pt x="3920" y="9069"/>
                    <a:pt x="3891" y="9069"/>
                  </a:cubicBezTo>
                  <a:cubicBezTo>
                    <a:pt x="3869" y="9069"/>
                    <a:pt x="3849" y="9057"/>
                    <a:pt x="3845" y="9029"/>
                  </a:cubicBezTo>
                  <a:cubicBezTo>
                    <a:pt x="3791" y="8643"/>
                    <a:pt x="3783" y="8254"/>
                    <a:pt x="3713" y="7868"/>
                  </a:cubicBezTo>
                  <a:cubicBezTo>
                    <a:pt x="3646" y="7498"/>
                    <a:pt x="3552" y="7134"/>
                    <a:pt x="3433" y="6777"/>
                  </a:cubicBezTo>
                  <a:cubicBezTo>
                    <a:pt x="3195" y="6071"/>
                    <a:pt x="2833" y="5440"/>
                    <a:pt x="2467" y="4798"/>
                  </a:cubicBezTo>
                  <a:cubicBezTo>
                    <a:pt x="2422" y="5006"/>
                    <a:pt x="2356" y="5207"/>
                    <a:pt x="2253" y="5396"/>
                  </a:cubicBezTo>
                  <a:cubicBezTo>
                    <a:pt x="2240" y="5421"/>
                    <a:pt x="2219" y="5431"/>
                    <a:pt x="2198" y="5431"/>
                  </a:cubicBezTo>
                  <a:cubicBezTo>
                    <a:pt x="2151" y="5431"/>
                    <a:pt x="2103" y="5380"/>
                    <a:pt x="2132" y="5326"/>
                  </a:cubicBezTo>
                  <a:cubicBezTo>
                    <a:pt x="2340" y="4947"/>
                    <a:pt x="2392" y="4517"/>
                    <a:pt x="2407" y="4090"/>
                  </a:cubicBezTo>
                  <a:cubicBezTo>
                    <a:pt x="2422" y="3650"/>
                    <a:pt x="2426" y="3205"/>
                    <a:pt x="2402" y="2766"/>
                  </a:cubicBezTo>
                  <a:cubicBezTo>
                    <a:pt x="2362" y="2024"/>
                    <a:pt x="2193" y="1236"/>
                    <a:pt x="1681" y="669"/>
                  </a:cubicBezTo>
                  <a:cubicBezTo>
                    <a:pt x="1433" y="391"/>
                    <a:pt x="1112" y="187"/>
                    <a:pt x="754" y="82"/>
                  </a:cubicBezTo>
                  <a:cubicBezTo>
                    <a:pt x="605" y="39"/>
                    <a:pt x="441" y="0"/>
                    <a:pt x="28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1893025" y="2383700"/>
              <a:ext cx="28725" cy="46525"/>
            </a:xfrm>
            <a:custGeom>
              <a:avLst/>
              <a:gdLst/>
              <a:ahLst/>
              <a:cxnLst/>
              <a:rect l="l" t="t" r="r" b="b"/>
              <a:pathLst>
                <a:path w="1149" h="1861" extrusionOk="0">
                  <a:moveTo>
                    <a:pt x="1091" y="1"/>
                  </a:moveTo>
                  <a:cubicBezTo>
                    <a:pt x="1083" y="1"/>
                    <a:pt x="1074" y="3"/>
                    <a:pt x="1065" y="8"/>
                  </a:cubicBezTo>
                  <a:cubicBezTo>
                    <a:pt x="739" y="194"/>
                    <a:pt x="474" y="474"/>
                    <a:pt x="297" y="804"/>
                  </a:cubicBezTo>
                  <a:cubicBezTo>
                    <a:pt x="134" y="1111"/>
                    <a:pt x="0" y="1516"/>
                    <a:pt x="100" y="1861"/>
                  </a:cubicBezTo>
                  <a:lnTo>
                    <a:pt x="119" y="1860"/>
                  </a:lnTo>
                  <a:cubicBezTo>
                    <a:pt x="147" y="1692"/>
                    <a:pt x="159" y="1521"/>
                    <a:pt x="196" y="1355"/>
                  </a:cubicBezTo>
                  <a:cubicBezTo>
                    <a:pt x="236" y="1181"/>
                    <a:pt x="297" y="1013"/>
                    <a:pt x="382" y="855"/>
                  </a:cubicBezTo>
                  <a:cubicBezTo>
                    <a:pt x="552" y="539"/>
                    <a:pt x="806" y="275"/>
                    <a:pt x="1119" y="98"/>
                  </a:cubicBezTo>
                  <a:cubicBezTo>
                    <a:pt x="1148" y="81"/>
                    <a:pt x="1149" y="50"/>
                    <a:pt x="1134" y="27"/>
                  </a:cubicBezTo>
                  <a:cubicBezTo>
                    <a:pt x="1126" y="12"/>
                    <a:pt x="1110" y="1"/>
                    <a:pt x="1091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1867825" y="2339175"/>
              <a:ext cx="56175" cy="68625"/>
            </a:xfrm>
            <a:custGeom>
              <a:avLst/>
              <a:gdLst/>
              <a:ahLst/>
              <a:cxnLst/>
              <a:rect l="l" t="t" r="r" b="b"/>
              <a:pathLst>
                <a:path w="2247" h="2745" extrusionOk="0">
                  <a:moveTo>
                    <a:pt x="325" y="0"/>
                  </a:moveTo>
                  <a:cubicBezTo>
                    <a:pt x="274" y="0"/>
                    <a:pt x="224" y="7"/>
                    <a:pt x="179" y="24"/>
                  </a:cubicBezTo>
                  <a:cubicBezTo>
                    <a:pt x="23" y="83"/>
                    <a:pt x="0" y="270"/>
                    <a:pt x="5" y="448"/>
                  </a:cubicBezTo>
                  <a:lnTo>
                    <a:pt x="15" y="448"/>
                  </a:lnTo>
                  <a:cubicBezTo>
                    <a:pt x="15" y="441"/>
                    <a:pt x="18" y="432"/>
                    <a:pt x="26" y="426"/>
                  </a:cubicBezTo>
                  <a:cubicBezTo>
                    <a:pt x="84" y="378"/>
                    <a:pt x="148" y="358"/>
                    <a:pt x="211" y="358"/>
                  </a:cubicBezTo>
                  <a:cubicBezTo>
                    <a:pt x="374" y="358"/>
                    <a:pt x="536" y="492"/>
                    <a:pt x="604" y="641"/>
                  </a:cubicBezTo>
                  <a:cubicBezTo>
                    <a:pt x="671" y="784"/>
                    <a:pt x="684" y="946"/>
                    <a:pt x="699" y="1100"/>
                  </a:cubicBezTo>
                  <a:cubicBezTo>
                    <a:pt x="718" y="1295"/>
                    <a:pt x="735" y="1489"/>
                    <a:pt x="739" y="1686"/>
                  </a:cubicBezTo>
                  <a:cubicBezTo>
                    <a:pt x="745" y="2027"/>
                    <a:pt x="713" y="2377"/>
                    <a:pt x="588" y="2698"/>
                  </a:cubicBezTo>
                  <a:lnTo>
                    <a:pt x="820" y="2745"/>
                  </a:lnTo>
                  <a:cubicBezTo>
                    <a:pt x="1002" y="2252"/>
                    <a:pt x="1428" y="1847"/>
                    <a:pt x="1928" y="1622"/>
                  </a:cubicBezTo>
                  <a:cubicBezTo>
                    <a:pt x="2034" y="1576"/>
                    <a:pt x="2139" y="1539"/>
                    <a:pt x="2247" y="1508"/>
                  </a:cubicBezTo>
                  <a:cubicBezTo>
                    <a:pt x="2063" y="1073"/>
                    <a:pt x="1759" y="695"/>
                    <a:pt x="1373" y="423"/>
                  </a:cubicBezTo>
                  <a:cubicBezTo>
                    <a:pt x="1200" y="302"/>
                    <a:pt x="1013" y="200"/>
                    <a:pt x="816" y="127"/>
                  </a:cubicBezTo>
                  <a:cubicBezTo>
                    <a:pt x="678" y="74"/>
                    <a:pt x="491" y="0"/>
                    <a:pt x="325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1867950" y="2350225"/>
              <a:ext cx="15875" cy="63425"/>
            </a:xfrm>
            <a:custGeom>
              <a:avLst/>
              <a:gdLst/>
              <a:ahLst/>
              <a:cxnLst/>
              <a:rect l="l" t="t" r="r" b="b"/>
              <a:pathLst>
                <a:path w="635" h="2537" extrusionOk="0">
                  <a:moveTo>
                    <a:pt x="203" y="0"/>
                  </a:moveTo>
                  <a:cubicBezTo>
                    <a:pt x="158" y="0"/>
                    <a:pt x="111" y="12"/>
                    <a:pt x="60" y="37"/>
                  </a:cubicBezTo>
                  <a:cubicBezTo>
                    <a:pt x="56" y="39"/>
                    <a:pt x="51" y="40"/>
                    <a:pt x="47" y="40"/>
                  </a:cubicBezTo>
                  <a:cubicBezTo>
                    <a:pt x="28" y="40"/>
                    <a:pt x="10" y="24"/>
                    <a:pt x="10" y="6"/>
                  </a:cubicBezTo>
                  <a:lnTo>
                    <a:pt x="0" y="6"/>
                  </a:lnTo>
                  <a:cubicBezTo>
                    <a:pt x="2" y="103"/>
                    <a:pt x="14" y="198"/>
                    <a:pt x="16" y="266"/>
                  </a:cubicBezTo>
                  <a:cubicBezTo>
                    <a:pt x="23" y="542"/>
                    <a:pt x="32" y="818"/>
                    <a:pt x="41" y="1095"/>
                  </a:cubicBezTo>
                  <a:cubicBezTo>
                    <a:pt x="55" y="1568"/>
                    <a:pt x="69" y="2041"/>
                    <a:pt x="83" y="2513"/>
                  </a:cubicBezTo>
                  <a:cubicBezTo>
                    <a:pt x="118" y="2526"/>
                    <a:pt x="150" y="2537"/>
                    <a:pt x="183" y="2537"/>
                  </a:cubicBezTo>
                  <a:cubicBezTo>
                    <a:pt x="208" y="2537"/>
                    <a:pt x="233" y="2531"/>
                    <a:pt x="260" y="2517"/>
                  </a:cubicBezTo>
                  <a:cubicBezTo>
                    <a:pt x="307" y="2493"/>
                    <a:pt x="349" y="2452"/>
                    <a:pt x="382" y="2411"/>
                  </a:cubicBezTo>
                  <a:cubicBezTo>
                    <a:pt x="470" y="2305"/>
                    <a:pt x="514" y="2154"/>
                    <a:pt x="549" y="2023"/>
                  </a:cubicBezTo>
                  <a:cubicBezTo>
                    <a:pt x="618" y="1769"/>
                    <a:pt x="635" y="1505"/>
                    <a:pt x="632" y="1244"/>
                  </a:cubicBezTo>
                  <a:cubicBezTo>
                    <a:pt x="627" y="979"/>
                    <a:pt x="612" y="707"/>
                    <a:pt x="571" y="446"/>
                  </a:cubicBezTo>
                  <a:cubicBezTo>
                    <a:pt x="539" y="248"/>
                    <a:pt x="409" y="0"/>
                    <a:pt x="20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1776450" y="2436050"/>
              <a:ext cx="56275" cy="92450"/>
            </a:xfrm>
            <a:custGeom>
              <a:avLst/>
              <a:gdLst/>
              <a:ahLst/>
              <a:cxnLst/>
              <a:rect l="l" t="t" r="r" b="b"/>
              <a:pathLst>
                <a:path w="2251" h="3698" extrusionOk="0">
                  <a:moveTo>
                    <a:pt x="103" y="1"/>
                  </a:moveTo>
                  <a:cubicBezTo>
                    <a:pt x="101" y="99"/>
                    <a:pt x="99" y="197"/>
                    <a:pt x="95" y="295"/>
                  </a:cubicBezTo>
                  <a:cubicBezTo>
                    <a:pt x="94" y="335"/>
                    <a:pt x="63" y="354"/>
                    <a:pt x="33" y="354"/>
                  </a:cubicBezTo>
                  <a:cubicBezTo>
                    <a:pt x="21" y="354"/>
                    <a:pt x="10" y="352"/>
                    <a:pt x="0" y="346"/>
                  </a:cubicBezTo>
                  <a:lnTo>
                    <a:pt x="0" y="346"/>
                  </a:lnTo>
                  <a:cubicBezTo>
                    <a:pt x="23" y="507"/>
                    <a:pt x="41" y="667"/>
                    <a:pt x="54" y="829"/>
                  </a:cubicBezTo>
                  <a:cubicBezTo>
                    <a:pt x="199" y="902"/>
                    <a:pt x="336" y="1036"/>
                    <a:pt x="454" y="1135"/>
                  </a:cubicBezTo>
                  <a:cubicBezTo>
                    <a:pt x="605" y="1265"/>
                    <a:pt x="748" y="1405"/>
                    <a:pt x="885" y="1550"/>
                  </a:cubicBezTo>
                  <a:cubicBezTo>
                    <a:pt x="1162" y="1842"/>
                    <a:pt x="1415" y="2162"/>
                    <a:pt x="1635" y="2500"/>
                  </a:cubicBezTo>
                  <a:cubicBezTo>
                    <a:pt x="1856" y="2839"/>
                    <a:pt x="2045" y="3199"/>
                    <a:pt x="2201" y="3571"/>
                  </a:cubicBezTo>
                  <a:cubicBezTo>
                    <a:pt x="2218" y="3614"/>
                    <a:pt x="2234" y="3657"/>
                    <a:pt x="2251" y="3697"/>
                  </a:cubicBezTo>
                  <a:cubicBezTo>
                    <a:pt x="2106" y="3043"/>
                    <a:pt x="1824" y="2425"/>
                    <a:pt x="1471" y="1852"/>
                  </a:cubicBezTo>
                  <a:cubicBezTo>
                    <a:pt x="1256" y="1502"/>
                    <a:pt x="1017" y="1166"/>
                    <a:pt x="769" y="841"/>
                  </a:cubicBezTo>
                  <a:cubicBezTo>
                    <a:pt x="554" y="558"/>
                    <a:pt x="310" y="291"/>
                    <a:pt x="103" y="1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1795525" y="2435300"/>
              <a:ext cx="12600" cy="6075"/>
            </a:xfrm>
            <a:custGeom>
              <a:avLst/>
              <a:gdLst/>
              <a:ahLst/>
              <a:cxnLst/>
              <a:rect l="l" t="t" r="r" b="b"/>
              <a:pathLst>
                <a:path w="504" h="243" extrusionOk="0">
                  <a:moveTo>
                    <a:pt x="459" y="1"/>
                  </a:moveTo>
                  <a:cubicBezTo>
                    <a:pt x="457" y="1"/>
                    <a:pt x="455" y="1"/>
                    <a:pt x="453" y="1"/>
                  </a:cubicBezTo>
                  <a:cubicBezTo>
                    <a:pt x="377" y="18"/>
                    <a:pt x="307" y="56"/>
                    <a:pt x="237" y="87"/>
                  </a:cubicBezTo>
                  <a:cubicBezTo>
                    <a:pt x="167" y="119"/>
                    <a:pt x="98" y="153"/>
                    <a:pt x="28" y="185"/>
                  </a:cubicBezTo>
                  <a:cubicBezTo>
                    <a:pt x="0" y="198"/>
                    <a:pt x="14" y="243"/>
                    <a:pt x="41" y="243"/>
                  </a:cubicBezTo>
                  <a:cubicBezTo>
                    <a:pt x="44" y="243"/>
                    <a:pt x="47" y="242"/>
                    <a:pt x="51" y="240"/>
                  </a:cubicBezTo>
                  <a:cubicBezTo>
                    <a:pt x="123" y="213"/>
                    <a:pt x="195" y="186"/>
                    <a:pt x="267" y="157"/>
                  </a:cubicBezTo>
                  <a:cubicBezTo>
                    <a:pt x="337" y="129"/>
                    <a:pt x="413" y="103"/>
                    <a:pt x="477" y="60"/>
                  </a:cubicBezTo>
                  <a:cubicBezTo>
                    <a:pt x="504" y="40"/>
                    <a:pt x="490" y="1"/>
                    <a:pt x="459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1789650" y="2429325"/>
              <a:ext cx="12275" cy="7250"/>
            </a:xfrm>
            <a:custGeom>
              <a:avLst/>
              <a:gdLst/>
              <a:ahLst/>
              <a:cxnLst/>
              <a:rect l="l" t="t" r="r" b="b"/>
              <a:pathLst>
                <a:path w="491" h="290" extrusionOk="0">
                  <a:moveTo>
                    <a:pt x="457" y="0"/>
                  </a:moveTo>
                  <a:cubicBezTo>
                    <a:pt x="456" y="0"/>
                    <a:pt x="456" y="0"/>
                    <a:pt x="455" y="0"/>
                  </a:cubicBezTo>
                  <a:cubicBezTo>
                    <a:pt x="412" y="5"/>
                    <a:pt x="377" y="27"/>
                    <a:pt x="340" y="47"/>
                  </a:cubicBezTo>
                  <a:cubicBezTo>
                    <a:pt x="306" y="68"/>
                    <a:pt x="270" y="90"/>
                    <a:pt x="235" y="112"/>
                  </a:cubicBezTo>
                  <a:cubicBezTo>
                    <a:pt x="163" y="154"/>
                    <a:pt x="92" y="198"/>
                    <a:pt x="23" y="245"/>
                  </a:cubicBezTo>
                  <a:cubicBezTo>
                    <a:pt x="1" y="259"/>
                    <a:pt x="14" y="289"/>
                    <a:pt x="36" y="289"/>
                  </a:cubicBezTo>
                  <a:cubicBezTo>
                    <a:pt x="40" y="289"/>
                    <a:pt x="44" y="288"/>
                    <a:pt x="48" y="286"/>
                  </a:cubicBezTo>
                  <a:cubicBezTo>
                    <a:pt x="123" y="251"/>
                    <a:pt x="197" y="212"/>
                    <a:pt x="271" y="174"/>
                  </a:cubicBezTo>
                  <a:cubicBezTo>
                    <a:pt x="307" y="154"/>
                    <a:pt x="343" y="135"/>
                    <a:pt x="380" y="114"/>
                  </a:cubicBezTo>
                  <a:cubicBezTo>
                    <a:pt x="416" y="94"/>
                    <a:pt x="453" y="76"/>
                    <a:pt x="478" y="42"/>
                  </a:cubicBezTo>
                  <a:cubicBezTo>
                    <a:pt x="490" y="26"/>
                    <a:pt x="475" y="0"/>
                    <a:pt x="457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1782750" y="2307375"/>
              <a:ext cx="17150" cy="65150"/>
            </a:xfrm>
            <a:custGeom>
              <a:avLst/>
              <a:gdLst/>
              <a:ahLst/>
              <a:cxnLst/>
              <a:rect l="l" t="t" r="r" b="b"/>
              <a:pathLst>
                <a:path w="686" h="2606" extrusionOk="0">
                  <a:moveTo>
                    <a:pt x="29" y="26"/>
                  </a:moveTo>
                  <a:cubicBezTo>
                    <a:pt x="23" y="119"/>
                    <a:pt x="30" y="219"/>
                    <a:pt x="28" y="291"/>
                  </a:cubicBezTo>
                  <a:cubicBezTo>
                    <a:pt x="2" y="1058"/>
                    <a:pt x="1" y="1827"/>
                    <a:pt x="20" y="2594"/>
                  </a:cubicBezTo>
                  <a:cubicBezTo>
                    <a:pt x="51" y="2602"/>
                    <a:pt x="79" y="2606"/>
                    <a:pt x="107" y="2606"/>
                  </a:cubicBezTo>
                  <a:cubicBezTo>
                    <a:pt x="354" y="2606"/>
                    <a:pt x="499" y="2315"/>
                    <a:pt x="554" y="2089"/>
                  </a:cubicBezTo>
                  <a:cubicBezTo>
                    <a:pt x="623" y="1794"/>
                    <a:pt x="658" y="1489"/>
                    <a:pt x="675" y="1187"/>
                  </a:cubicBezTo>
                  <a:cubicBezTo>
                    <a:pt x="683" y="1034"/>
                    <a:pt x="685" y="879"/>
                    <a:pt x="682" y="726"/>
                  </a:cubicBezTo>
                  <a:cubicBezTo>
                    <a:pt x="679" y="585"/>
                    <a:pt x="684" y="424"/>
                    <a:pt x="643" y="286"/>
                  </a:cubicBezTo>
                  <a:cubicBezTo>
                    <a:pt x="558" y="1"/>
                    <a:pt x="257" y="56"/>
                    <a:pt x="29" y="26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1889725" y="2421000"/>
              <a:ext cx="258250" cy="134650"/>
            </a:xfrm>
            <a:custGeom>
              <a:avLst/>
              <a:gdLst/>
              <a:ahLst/>
              <a:cxnLst/>
              <a:rect l="l" t="t" r="r" b="b"/>
              <a:pathLst>
                <a:path w="10330" h="5386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85"/>
                    <a:pt x="10" y="172"/>
                    <a:pt x="28" y="258"/>
                  </a:cubicBezTo>
                  <a:cubicBezTo>
                    <a:pt x="137" y="777"/>
                    <a:pt x="518" y="1188"/>
                    <a:pt x="936" y="1493"/>
                  </a:cubicBezTo>
                  <a:cubicBezTo>
                    <a:pt x="1876" y="2178"/>
                    <a:pt x="3090" y="2485"/>
                    <a:pt x="4195" y="2791"/>
                  </a:cubicBezTo>
                  <a:cubicBezTo>
                    <a:pt x="5348" y="3109"/>
                    <a:pt x="6516" y="3392"/>
                    <a:pt x="7622" y="3855"/>
                  </a:cubicBezTo>
                  <a:cubicBezTo>
                    <a:pt x="8578" y="4255"/>
                    <a:pt x="9452" y="4827"/>
                    <a:pt x="10329" y="5386"/>
                  </a:cubicBezTo>
                  <a:cubicBezTo>
                    <a:pt x="10128" y="5224"/>
                    <a:pt x="9932" y="5055"/>
                    <a:pt x="9725" y="4897"/>
                  </a:cubicBezTo>
                  <a:cubicBezTo>
                    <a:pt x="8804" y="4194"/>
                    <a:pt x="7796" y="3608"/>
                    <a:pt x="6718" y="3177"/>
                  </a:cubicBezTo>
                  <a:cubicBezTo>
                    <a:pt x="6184" y="2964"/>
                    <a:pt x="5636" y="2787"/>
                    <a:pt x="5081" y="2639"/>
                  </a:cubicBezTo>
                  <a:cubicBezTo>
                    <a:pt x="4608" y="2514"/>
                    <a:pt x="4129" y="2424"/>
                    <a:pt x="3653" y="2317"/>
                  </a:cubicBezTo>
                  <a:cubicBezTo>
                    <a:pt x="2825" y="2129"/>
                    <a:pt x="1985" y="1881"/>
                    <a:pt x="1250" y="1446"/>
                  </a:cubicBezTo>
                  <a:cubicBezTo>
                    <a:pt x="679" y="1108"/>
                    <a:pt x="186" y="628"/>
                    <a:pt x="1" y="1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1869425" y="2406600"/>
              <a:ext cx="130975" cy="165050"/>
            </a:xfrm>
            <a:custGeom>
              <a:avLst/>
              <a:gdLst/>
              <a:ahLst/>
              <a:cxnLst/>
              <a:rect l="l" t="t" r="r" b="b"/>
              <a:pathLst>
                <a:path w="5239" h="6602" extrusionOk="0">
                  <a:moveTo>
                    <a:pt x="524" y="1"/>
                  </a:moveTo>
                  <a:cubicBezTo>
                    <a:pt x="516" y="22"/>
                    <a:pt x="508" y="40"/>
                    <a:pt x="500" y="59"/>
                  </a:cubicBezTo>
                  <a:cubicBezTo>
                    <a:pt x="449" y="175"/>
                    <a:pt x="265" y="400"/>
                    <a:pt x="108" y="400"/>
                  </a:cubicBezTo>
                  <a:cubicBezTo>
                    <a:pt x="80" y="400"/>
                    <a:pt x="53" y="393"/>
                    <a:pt x="28" y="377"/>
                  </a:cubicBezTo>
                  <a:lnTo>
                    <a:pt x="28" y="377"/>
                  </a:lnTo>
                  <a:cubicBezTo>
                    <a:pt x="29" y="410"/>
                    <a:pt x="30" y="442"/>
                    <a:pt x="31" y="474"/>
                  </a:cubicBezTo>
                  <a:cubicBezTo>
                    <a:pt x="47" y="1027"/>
                    <a:pt x="77" y="1582"/>
                    <a:pt x="66" y="2135"/>
                  </a:cubicBezTo>
                  <a:cubicBezTo>
                    <a:pt x="65" y="2164"/>
                    <a:pt x="43" y="2179"/>
                    <a:pt x="22" y="2179"/>
                  </a:cubicBezTo>
                  <a:cubicBezTo>
                    <a:pt x="15" y="2179"/>
                    <a:pt x="7" y="2177"/>
                    <a:pt x="1" y="2174"/>
                  </a:cubicBezTo>
                  <a:lnTo>
                    <a:pt x="1" y="2174"/>
                  </a:lnTo>
                  <a:cubicBezTo>
                    <a:pt x="35" y="2266"/>
                    <a:pt x="70" y="2358"/>
                    <a:pt x="101" y="2450"/>
                  </a:cubicBezTo>
                  <a:cubicBezTo>
                    <a:pt x="229" y="2819"/>
                    <a:pt x="331" y="3197"/>
                    <a:pt x="400" y="3581"/>
                  </a:cubicBezTo>
                  <a:cubicBezTo>
                    <a:pt x="454" y="3869"/>
                    <a:pt x="508" y="4172"/>
                    <a:pt x="517" y="4471"/>
                  </a:cubicBezTo>
                  <a:cubicBezTo>
                    <a:pt x="886" y="4566"/>
                    <a:pt x="1246" y="4712"/>
                    <a:pt x="1596" y="4859"/>
                  </a:cubicBezTo>
                  <a:cubicBezTo>
                    <a:pt x="1936" y="5001"/>
                    <a:pt x="2270" y="5160"/>
                    <a:pt x="2598" y="5330"/>
                  </a:cubicBezTo>
                  <a:cubicBezTo>
                    <a:pt x="2934" y="5506"/>
                    <a:pt x="3262" y="5697"/>
                    <a:pt x="3581" y="5900"/>
                  </a:cubicBezTo>
                  <a:cubicBezTo>
                    <a:pt x="3744" y="6003"/>
                    <a:pt x="3904" y="6112"/>
                    <a:pt x="4062" y="6224"/>
                  </a:cubicBezTo>
                  <a:cubicBezTo>
                    <a:pt x="4207" y="6326"/>
                    <a:pt x="4380" y="6424"/>
                    <a:pt x="4500" y="6554"/>
                  </a:cubicBezTo>
                  <a:cubicBezTo>
                    <a:pt x="4515" y="6569"/>
                    <a:pt x="4519" y="6587"/>
                    <a:pt x="4516" y="6601"/>
                  </a:cubicBezTo>
                  <a:lnTo>
                    <a:pt x="4521" y="6601"/>
                  </a:lnTo>
                  <a:cubicBezTo>
                    <a:pt x="4538" y="6477"/>
                    <a:pt x="4610" y="6352"/>
                    <a:pt x="4666" y="6250"/>
                  </a:cubicBezTo>
                  <a:cubicBezTo>
                    <a:pt x="4753" y="6093"/>
                    <a:pt x="4864" y="5947"/>
                    <a:pt x="4993" y="5821"/>
                  </a:cubicBezTo>
                  <a:cubicBezTo>
                    <a:pt x="5071" y="5745"/>
                    <a:pt x="5152" y="5679"/>
                    <a:pt x="5239" y="5622"/>
                  </a:cubicBezTo>
                  <a:lnTo>
                    <a:pt x="5194" y="5536"/>
                  </a:lnTo>
                  <a:cubicBezTo>
                    <a:pt x="5190" y="5536"/>
                    <a:pt x="5185" y="5535"/>
                    <a:pt x="5180" y="5534"/>
                  </a:cubicBezTo>
                  <a:cubicBezTo>
                    <a:pt x="5076" y="5505"/>
                    <a:pt x="5005" y="5391"/>
                    <a:pt x="4931" y="5315"/>
                  </a:cubicBezTo>
                  <a:cubicBezTo>
                    <a:pt x="4850" y="5231"/>
                    <a:pt x="4764" y="5151"/>
                    <a:pt x="4678" y="5073"/>
                  </a:cubicBezTo>
                  <a:cubicBezTo>
                    <a:pt x="4495" y="4907"/>
                    <a:pt x="4300" y="4753"/>
                    <a:pt x="4095" y="4615"/>
                  </a:cubicBezTo>
                  <a:cubicBezTo>
                    <a:pt x="3700" y="4344"/>
                    <a:pt x="3270" y="4147"/>
                    <a:pt x="2839" y="3941"/>
                  </a:cubicBezTo>
                  <a:cubicBezTo>
                    <a:pt x="2832" y="3983"/>
                    <a:pt x="2825" y="4025"/>
                    <a:pt x="2817" y="4067"/>
                  </a:cubicBezTo>
                  <a:cubicBezTo>
                    <a:pt x="2803" y="4130"/>
                    <a:pt x="2793" y="4200"/>
                    <a:pt x="2755" y="4257"/>
                  </a:cubicBezTo>
                  <a:cubicBezTo>
                    <a:pt x="2743" y="4275"/>
                    <a:pt x="2724" y="4283"/>
                    <a:pt x="2706" y="4283"/>
                  </a:cubicBezTo>
                  <a:cubicBezTo>
                    <a:pt x="2678" y="4283"/>
                    <a:pt x="2651" y="4263"/>
                    <a:pt x="2649" y="4229"/>
                  </a:cubicBezTo>
                  <a:cubicBezTo>
                    <a:pt x="2647" y="4166"/>
                    <a:pt x="2670" y="4104"/>
                    <a:pt x="2685" y="4044"/>
                  </a:cubicBezTo>
                  <a:cubicBezTo>
                    <a:pt x="2699" y="3979"/>
                    <a:pt x="2713" y="3915"/>
                    <a:pt x="2723" y="3849"/>
                  </a:cubicBezTo>
                  <a:cubicBezTo>
                    <a:pt x="2745" y="3724"/>
                    <a:pt x="2757" y="3596"/>
                    <a:pt x="2761" y="3469"/>
                  </a:cubicBezTo>
                  <a:cubicBezTo>
                    <a:pt x="2769" y="3236"/>
                    <a:pt x="2755" y="3002"/>
                    <a:pt x="2724" y="2770"/>
                  </a:cubicBezTo>
                  <a:cubicBezTo>
                    <a:pt x="1910" y="2426"/>
                    <a:pt x="1001" y="1899"/>
                    <a:pt x="729" y="1007"/>
                  </a:cubicBezTo>
                  <a:cubicBezTo>
                    <a:pt x="626" y="668"/>
                    <a:pt x="647" y="342"/>
                    <a:pt x="756" y="48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1783300" y="2300325"/>
              <a:ext cx="199925" cy="282525"/>
            </a:xfrm>
            <a:custGeom>
              <a:avLst/>
              <a:gdLst/>
              <a:ahLst/>
              <a:cxnLst/>
              <a:rect l="l" t="t" r="r" b="b"/>
              <a:pathLst>
                <a:path w="7997" h="11301" extrusionOk="0">
                  <a:moveTo>
                    <a:pt x="711" y="5160"/>
                  </a:moveTo>
                  <a:cubicBezTo>
                    <a:pt x="729" y="5160"/>
                    <a:pt x="744" y="5186"/>
                    <a:pt x="732" y="5202"/>
                  </a:cubicBezTo>
                  <a:cubicBezTo>
                    <a:pt x="707" y="5236"/>
                    <a:pt x="670" y="5254"/>
                    <a:pt x="634" y="5274"/>
                  </a:cubicBezTo>
                  <a:cubicBezTo>
                    <a:pt x="597" y="5295"/>
                    <a:pt x="561" y="5314"/>
                    <a:pt x="525" y="5333"/>
                  </a:cubicBezTo>
                  <a:cubicBezTo>
                    <a:pt x="451" y="5372"/>
                    <a:pt x="377" y="5411"/>
                    <a:pt x="303" y="5446"/>
                  </a:cubicBezTo>
                  <a:cubicBezTo>
                    <a:pt x="299" y="5448"/>
                    <a:pt x="295" y="5449"/>
                    <a:pt x="291" y="5449"/>
                  </a:cubicBezTo>
                  <a:cubicBezTo>
                    <a:pt x="268" y="5449"/>
                    <a:pt x="255" y="5419"/>
                    <a:pt x="277" y="5404"/>
                  </a:cubicBezTo>
                  <a:cubicBezTo>
                    <a:pt x="346" y="5358"/>
                    <a:pt x="417" y="5314"/>
                    <a:pt x="489" y="5271"/>
                  </a:cubicBezTo>
                  <a:cubicBezTo>
                    <a:pt x="524" y="5250"/>
                    <a:pt x="560" y="5228"/>
                    <a:pt x="595" y="5206"/>
                  </a:cubicBezTo>
                  <a:cubicBezTo>
                    <a:pt x="631" y="5187"/>
                    <a:pt x="666" y="5165"/>
                    <a:pt x="709" y="5160"/>
                  </a:cubicBezTo>
                  <a:cubicBezTo>
                    <a:pt x="710" y="5160"/>
                    <a:pt x="710" y="5160"/>
                    <a:pt x="711" y="5160"/>
                  </a:cubicBezTo>
                  <a:close/>
                  <a:moveTo>
                    <a:pt x="948" y="5400"/>
                  </a:moveTo>
                  <a:cubicBezTo>
                    <a:pt x="979" y="5400"/>
                    <a:pt x="993" y="5439"/>
                    <a:pt x="966" y="5459"/>
                  </a:cubicBezTo>
                  <a:cubicBezTo>
                    <a:pt x="902" y="5502"/>
                    <a:pt x="826" y="5528"/>
                    <a:pt x="756" y="5556"/>
                  </a:cubicBezTo>
                  <a:cubicBezTo>
                    <a:pt x="684" y="5585"/>
                    <a:pt x="612" y="5612"/>
                    <a:pt x="540" y="5639"/>
                  </a:cubicBezTo>
                  <a:cubicBezTo>
                    <a:pt x="536" y="5641"/>
                    <a:pt x="533" y="5642"/>
                    <a:pt x="530" y="5642"/>
                  </a:cubicBezTo>
                  <a:cubicBezTo>
                    <a:pt x="503" y="5642"/>
                    <a:pt x="489" y="5597"/>
                    <a:pt x="517" y="5584"/>
                  </a:cubicBezTo>
                  <a:cubicBezTo>
                    <a:pt x="587" y="5552"/>
                    <a:pt x="656" y="5518"/>
                    <a:pt x="726" y="5486"/>
                  </a:cubicBezTo>
                  <a:cubicBezTo>
                    <a:pt x="796" y="5455"/>
                    <a:pt x="866" y="5417"/>
                    <a:pt x="942" y="5400"/>
                  </a:cubicBezTo>
                  <a:cubicBezTo>
                    <a:pt x="944" y="5400"/>
                    <a:pt x="946" y="5400"/>
                    <a:pt x="948" y="5400"/>
                  </a:cubicBezTo>
                  <a:close/>
                  <a:moveTo>
                    <a:pt x="283" y="0"/>
                  </a:moveTo>
                  <a:cubicBezTo>
                    <a:pt x="260" y="0"/>
                    <a:pt x="237" y="1"/>
                    <a:pt x="214" y="3"/>
                  </a:cubicBezTo>
                  <a:cubicBezTo>
                    <a:pt x="82" y="12"/>
                    <a:pt x="32" y="112"/>
                    <a:pt x="14" y="231"/>
                  </a:cubicBezTo>
                  <a:cubicBezTo>
                    <a:pt x="66" y="219"/>
                    <a:pt x="124" y="212"/>
                    <a:pt x="183" y="212"/>
                  </a:cubicBezTo>
                  <a:cubicBezTo>
                    <a:pt x="382" y="212"/>
                    <a:pt x="598" y="287"/>
                    <a:pt x="686" y="459"/>
                  </a:cubicBezTo>
                  <a:cubicBezTo>
                    <a:pt x="759" y="601"/>
                    <a:pt x="754" y="781"/>
                    <a:pt x="760" y="936"/>
                  </a:cubicBezTo>
                  <a:cubicBezTo>
                    <a:pt x="767" y="1137"/>
                    <a:pt x="765" y="1340"/>
                    <a:pt x="754" y="1541"/>
                  </a:cubicBezTo>
                  <a:cubicBezTo>
                    <a:pt x="731" y="1895"/>
                    <a:pt x="706" y="2300"/>
                    <a:pt x="563" y="2629"/>
                  </a:cubicBezTo>
                  <a:cubicBezTo>
                    <a:pt x="475" y="2829"/>
                    <a:pt x="289" y="2997"/>
                    <a:pt x="76" y="2997"/>
                  </a:cubicBezTo>
                  <a:cubicBezTo>
                    <a:pt x="51" y="2997"/>
                    <a:pt x="26" y="2995"/>
                    <a:pt x="1" y="2990"/>
                  </a:cubicBezTo>
                  <a:lnTo>
                    <a:pt x="1" y="2990"/>
                  </a:lnTo>
                  <a:cubicBezTo>
                    <a:pt x="3" y="3035"/>
                    <a:pt x="3" y="3079"/>
                    <a:pt x="5" y="3124"/>
                  </a:cubicBezTo>
                  <a:cubicBezTo>
                    <a:pt x="17" y="3549"/>
                    <a:pt x="39" y="3974"/>
                    <a:pt x="67" y="4398"/>
                  </a:cubicBezTo>
                  <a:cubicBezTo>
                    <a:pt x="94" y="4814"/>
                    <a:pt x="145" y="5229"/>
                    <a:pt x="149" y="5646"/>
                  </a:cubicBezTo>
                  <a:cubicBezTo>
                    <a:pt x="311" y="5840"/>
                    <a:pt x="465" y="6043"/>
                    <a:pt x="616" y="6239"/>
                  </a:cubicBezTo>
                  <a:cubicBezTo>
                    <a:pt x="873" y="6571"/>
                    <a:pt x="1118" y="6914"/>
                    <a:pt x="1337" y="7273"/>
                  </a:cubicBezTo>
                  <a:cubicBezTo>
                    <a:pt x="1734" y="7928"/>
                    <a:pt x="2036" y="8638"/>
                    <a:pt x="2152" y="9397"/>
                  </a:cubicBezTo>
                  <a:cubicBezTo>
                    <a:pt x="2201" y="9404"/>
                    <a:pt x="2250" y="9421"/>
                    <a:pt x="2297" y="9433"/>
                  </a:cubicBezTo>
                  <a:cubicBezTo>
                    <a:pt x="2404" y="9460"/>
                    <a:pt x="2509" y="9492"/>
                    <a:pt x="2614" y="9523"/>
                  </a:cubicBezTo>
                  <a:cubicBezTo>
                    <a:pt x="2826" y="9586"/>
                    <a:pt x="3038" y="9651"/>
                    <a:pt x="3247" y="9721"/>
                  </a:cubicBezTo>
                  <a:cubicBezTo>
                    <a:pt x="3644" y="9854"/>
                    <a:pt x="4036" y="10002"/>
                    <a:pt x="4417" y="10174"/>
                  </a:cubicBezTo>
                  <a:cubicBezTo>
                    <a:pt x="4800" y="10348"/>
                    <a:pt x="5174" y="10548"/>
                    <a:pt x="5523" y="10781"/>
                  </a:cubicBezTo>
                  <a:cubicBezTo>
                    <a:pt x="5697" y="10898"/>
                    <a:pt x="5864" y="11023"/>
                    <a:pt x="6025" y="11156"/>
                  </a:cubicBezTo>
                  <a:cubicBezTo>
                    <a:pt x="6083" y="11203"/>
                    <a:pt x="6142" y="11251"/>
                    <a:pt x="6200" y="11301"/>
                  </a:cubicBezTo>
                  <a:cubicBezTo>
                    <a:pt x="6474" y="11236"/>
                    <a:pt x="6757" y="11205"/>
                    <a:pt x="7033" y="11169"/>
                  </a:cubicBezTo>
                  <a:cubicBezTo>
                    <a:pt x="7330" y="11131"/>
                    <a:pt x="7628" y="11095"/>
                    <a:pt x="7925" y="11062"/>
                  </a:cubicBezTo>
                  <a:cubicBezTo>
                    <a:pt x="7948" y="11060"/>
                    <a:pt x="7972" y="11058"/>
                    <a:pt x="7996" y="11055"/>
                  </a:cubicBezTo>
                  <a:lnTo>
                    <a:pt x="7990" y="11001"/>
                  </a:lnTo>
                  <a:cubicBezTo>
                    <a:pt x="7983" y="11001"/>
                    <a:pt x="7974" y="10996"/>
                    <a:pt x="7972" y="10988"/>
                  </a:cubicBezTo>
                  <a:cubicBezTo>
                    <a:pt x="7960" y="10944"/>
                    <a:pt x="7959" y="10897"/>
                    <a:pt x="7966" y="10852"/>
                  </a:cubicBezTo>
                  <a:lnTo>
                    <a:pt x="7961" y="10852"/>
                  </a:lnTo>
                  <a:cubicBezTo>
                    <a:pt x="7958" y="10880"/>
                    <a:pt x="7934" y="10903"/>
                    <a:pt x="7905" y="10903"/>
                  </a:cubicBezTo>
                  <a:cubicBezTo>
                    <a:pt x="7895" y="10903"/>
                    <a:pt x="7885" y="10900"/>
                    <a:pt x="7875" y="10895"/>
                  </a:cubicBezTo>
                  <a:cubicBezTo>
                    <a:pt x="7709" y="10808"/>
                    <a:pt x="7559" y="10668"/>
                    <a:pt x="7405" y="10560"/>
                  </a:cubicBezTo>
                  <a:cubicBezTo>
                    <a:pt x="7260" y="10457"/>
                    <a:pt x="7110" y="10358"/>
                    <a:pt x="6961" y="10262"/>
                  </a:cubicBezTo>
                  <a:cubicBezTo>
                    <a:pt x="6649" y="10060"/>
                    <a:pt x="6328" y="9874"/>
                    <a:pt x="6000" y="9698"/>
                  </a:cubicBezTo>
                  <a:cubicBezTo>
                    <a:pt x="5673" y="9524"/>
                    <a:pt x="5338" y="9363"/>
                    <a:pt x="4997" y="9215"/>
                  </a:cubicBezTo>
                  <a:cubicBezTo>
                    <a:pt x="4656" y="9068"/>
                    <a:pt x="4307" y="8948"/>
                    <a:pt x="3963" y="8810"/>
                  </a:cubicBezTo>
                  <a:cubicBezTo>
                    <a:pt x="3963" y="8879"/>
                    <a:pt x="3961" y="8948"/>
                    <a:pt x="3955" y="9015"/>
                  </a:cubicBezTo>
                  <a:cubicBezTo>
                    <a:pt x="3952" y="9048"/>
                    <a:pt x="3920" y="9069"/>
                    <a:pt x="3891" y="9069"/>
                  </a:cubicBezTo>
                  <a:cubicBezTo>
                    <a:pt x="3869" y="9069"/>
                    <a:pt x="3849" y="9057"/>
                    <a:pt x="3845" y="9029"/>
                  </a:cubicBezTo>
                  <a:cubicBezTo>
                    <a:pt x="3791" y="8643"/>
                    <a:pt x="3783" y="8254"/>
                    <a:pt x="3713" y="7868"/>
                  </a:cubicBezTo>
                  <a:cubicBezTo>
                    <a:pt x="3646" y="7498"/>
                    <a:pt x="3552" y="7134"/>
                    <a:pt x="3433" y="6777"/>
                  </a:cubicBezTo>
                  <a:cubicBezTo>
                    <a:pt x="3195" y="6071"/>
                    <a:pt x="2833" y="5440"/>
                    <a:pt x="2467" y="4798"/>
                  </a:cubicBezTo>
                  <a:cubicBezTo>
                    <a:pt x="2422" y="5006"/>
                    <a:pt x="2356" y="5207"/>
                    <a:pt x="2253" y="5396"/>
                  </a:cubicBezTo>
                  <a:cubicBezTo>
                    <a:pt x="2240" y="5421"/>
                    <a:pt x="2219" y="5431"/>
                    <a:pt x="2198" y="5431"/>
                  </a:cubicBezTo>
                  <a:cubicBezTo>
                    <a:pt x="2151" y="5431"/>
                    <a:pt x="2103" y="5380"/>
                    <a:pt x="2132" y="5326"/>
                  </a:cubicBezTo>
                  <a:cubicBezTo>
                    <a:pt x="2340" y="4947"/>
                    <a:pt x="2392" y="4517"/>
                    <a:pt x="2407" y="4090"/>
                  </a:cubicBezTo>
                  <a:cubicBezTo>
                    <a:pt x="2422" y="3650"/>
                    <a:pt x="2426" y="3205"/>
                    <a:pt x="2402" y="2766"/>
                  </a:cubicBezTo>
                  <a:cubicBezTo>
                    <a:pt x="2362" y="2024"/>
                    <a:pt x="2193" y="1236"/>
                    <a:pt x="1681" y="669"/>
                  </a:cubicBezTo>
                  <a:cubicBezTo>
                    <a:pt x="1433" y="391"/>
                    <a:pt x="1112" y="187"/>
                    <a:pt x="754" y="82"/>
                  </a:cubicBezTo>
                  <a:cubicBezTo>
                    <a:pt x="605" y="39"/>
                    <a:pt x="441" y="0"/>
                    <a:pt x="28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1867825" y="2339175"/>
              <a:ext cx="56175" cy="68625"/>
            </a:xfrm>
            <a:custGeom>
              <a:avLst/>
              <a:gdLst/>
              <a:ahLst/>
              <a:cxnLst/>
              <a:rect l="l" t="t" r="r" b="b"/>
              <a:pathLst>
                <a:path w="2247" h="2745" extrusionOk="0">
                  <a:moveTo>
                    <a:pt x="325" y="0"/>
                  </a:moveTo>
                  <a:cubicBezTo>
                    <a:pt x="274" y="0"/>
                    <a:pt x="224" y="7"/>
                    <a:pt x="179" y="24"/>
                  </a:cubicBezTo>
                  <a:cubicBezTo>
                    <a:pt x="23" y="83"/>
                    <a:pt x="0" y="270"/>
                    <a:pt x="5" y="448"/>
                  </a:cubicBezTo>
                  <a:lnTo>
                    <a:pt x="15" y="448"/>
                  </a:lnTo>
                  <a:cubicBezTo>
                    <a:pt x="15" y="441"/>
                    <a:pt x="18" y="432"/>
                    <a:pt x="26" y="426"/>
                  </a:cubicBezTo>
                  <a:cubicBezTo>
                    <a:pt x="84" y="378"/>
                    <a:pt x="148" y="358"/>
                    <a:pt x="211" y="358"/>
                  </a:cubicBezTo>
                  <a:cubicBezTo>
                    <a:pt x="374" y="358"/>
                    <a:pt x="536" y="492"/>
                    <a:pt x="604" y="641"/>
                  </a:cubicBezTo>
                  <a:cubicBezTo>
                    <a:pt x="671" y="784"/>
                    <a:pt x="684" y="946"/>
                    <a:pt x="699" y="1100"/>
                  </a:cubicBezTo>
                  <a:cubicBezTo>
                    <a:pt x="718" y="1295"/>
                    <a:pt x="735" y="1489"/>
                    <a:pt x="739" y="1686"/>
                  </a:cubicBezTo>
                  <a:cubicBezTo>
                    <a:pt x="745" y="2027"/>
                    <a:pt x="713" y="2377"/>
                    <a:pt x="588" y="2698"/>
                  </a:cubicBezTo>
                  <a:lnTo>
                    <a:pt x="820" y="2745"/>
                  </a:lnTo>
                  <a:cubicBezTo>
                    <a:pt x="1002" y="2252"/>
                    <a:pt x="1428" y="1847"/>
                    <a:pt x="1928" y="1622"/>
                  </a:cubicBezTo>
                  <a:cubicBezTo>
                    <a:pt x="2034" y="1576"/>
                    <a:pt x="2139" y="1539"/>
                    <a:pt x="2247" y="1508"/>
                  </a:cubicBezTo>
                  <a:cubicBezTo>
                    <a:pt x="2063" y="1073"/>
                    <a:pt x="1759" y="695"/>
                    <a:pt x="1373" y="423"/>
                  </a:cubicBezTo>
                  <a:cubicBezTo>
                    <a:pt x="1200" y="302"/>
                    <a:pt x="1013" y="200"/>
                    <a:pt x="816" y="127"/>
                  </a:cubicBezTo>
                  <a:cubicBezTo>
                    <a:pt x="678" y="74"/>
                    <a:pt x="491" y="0"/>
                    <a:pt x="325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1867950" y="2350225"/>
              <a:ext cx="15875" cy="63425"/>
            </a:xfrm>
            <a:custGeom>
              <a:avLst/>
              <a:gdLst/>
              <a:ahLst/>
              <a:cxnLst/>
              <a:rect l="l" t="t" r="r" b="b"/>
              <a:pathLst>
                <a:path w="635" h="2537" extrusionOk="0">
                  <a:moveTo>
                    <a:pt x="203" y="0"/>
                  </a:moveTo>
                  <a:cubicBezTo>
                    <a:pt x="158" y="0"/>
                    <a:pt x="111" y="12"/>
                    <a:pt x="60" y="37"/>
                  </a:cubicBezTo>
                  <a:cubicBezTo>
                    <a:pt x="56" y="39"/>
                    <a:pt x="51" y="40"/>
                    <a:pt x="47" y="40"/>
                  </a:cubicBezTo>
                  <a:cubicBezTo>
                    <a:pt x="28" y="40"/>
                    <a:pt x="10" y="24"/>
                    <a:pt x="10" y="6"/>
                  </a:cubicBezTo>
                  <a:lnTo>
                    <a:pt x="0" y="6"/>
                  </a:lnTo>
                  <a:cubicBezTo>
                    <a:pt x="2" y="103"/>
                    <a:pt x="14" y="198"/>
                    <a:pt x="16" y="266"/>
                  </a:cubicBezTo>
                  <a:cubicBezTo>
                    <a:pt x="23" y="542"/>
                    <a:pt x="32" y="818"/>
                    <a:pt x="41" y="1095"/>
                  </a:cubicBezTo>
                  <a:cubicBezTo>
                    <a:pt x="55" y="1568"/>
                    <a:pt x="69" y="2041"/>
                    <a:pt x="83" y="2513"/>
                  </a:cubicBezTo>
                  <a:cubicBezTo>
                    <a:pt x="118" y="2526"/>
                    <a:pt x="150" y="2537"/>
                    <a:pt x="183" y="2537"/>
                  </a:cubicBezTo>
                  <a:cubicBezTo>
                    <a:pt x="208" y="2537"/>
                    <a:pt x="233" y="2531"/>
                    <a:pt x="260" y="2517"/>
                  </a:cubicBezTo>
                  <a:cubicBezTo>
                    <a:pt x="307" y="2493"/>
                    <a:pt x="349" y="2452"/>
                    <a:pt x="382" y="2411"/>
                  </a:cubicBezTo>
                  <a:cubicBezTo>
                    <a:pt x="470" y="2305"/>
                    <a:pt x="514" y="2154"/>
                    <a:pt x="549" y="2023"/>
                  </a:cubicBezTo>
                  <a:cubicBezTo>
                    <a:pt x="618" y="1769"/>
                    <a:pt x="635" y="1505"/>
                    <a:pt x="632" y="1244"/>
                  </a:cubicBezTo>
                  <a:cubicBezTo>
                    <a:pt x="627" y="979"/>
                    <a:pt x="612" y="707"/>
                    <a:pt x="571" y="446"/>
                  </a:cubicBezTo>
                  <a:cubicBezTo>
                    <a:pt x="539" y="248"/>
                    <a:pt x="409" y="0"/>
                    <a:pt x="20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1776450" y="2436050"/>
              <a:ext cx="56275" cy="92450"/>
            </a:xfrm>
            <a:custGeom>
              <a:avLst/>
              <a:gdLst/>
              <a:ahLst/>
              <a:cxnLst/>
              <a:rect l="l" t="t" r="r" b="b"/>
              <a:pathLst>
                <a:path w="2251" h="3698" extrusionOk="0">
                  <a:moveTo>
                    <a:pt x="103" y="1"/>
                  </a:moveTo>
                  <a:cubicBezTo>
                    <a:pt x="101" y="99"/>
                    <a:pt x="99" y="197"/>
                    <a:pt x="95" y="295"/>
                  </a:cubicBezTo>
                  <a:cubicBezTo>
                    <a:pt x="94" y="335"/>
                    <a:pt x="63" y="354"/>
                    <a:pt x="33" y="354"/>
                  </a:cubicBezTo>
                  <a:cubicBezTo>
                    <a:pt x="21" y="354"/>
                    <a:pt x="10" y="352"/>
                    <a:pt x="0" y="346"/>
                  </a:cubicBezTo>
                  <a:lnTo>
                    <a:pt x="0" y="346"/>
                  </a:lnTo>
                  <a:cubicBezTo>
                    <a:pt x="23" y="507"/>
                    <a:pt x="41" y="667"/>
                    <a:pt x="54" y="829"/>
                  </a:cubicBezTo>
                  <a:cubicBezTo>
                    <a:pt x="199" y="902"/>
                    <a:pt x="336" y="1036"/>
                    <a:pt x="454" y="1135"/>
                  </a:cubicBezTo>
                  <a:cubicBezTo>
                    <a:pt x="605" y="1265"/>
                    <a:pt x="748" y="1405"/>
                    <a:pt x="885" y="1550"/>
                  </a:cubicBezTo>
                  <a:cubicBezTo>
                    <a:pt x="1162" y="1842"/>
                    <a:pt x="1415" y="2162"/>
                    <a:pt x="1635" y="2500"/>
                  </a:cubicBezTo>
                  <a:cubicBezTo>
                    <a:pt x="1856" y="2839"/>
                    <a:pt x="2045" y="3199"/>
                    <a:pt x="2201" y="3571"/>
                  </a:cubicBezTo>
                  <a:cubicBezTo>
                    <a:pt x="2218" y="3614"/>
                    <a:pt x="2234" y="3657"/>
                    <a:pt x="2251" y="3697"/>
                  </a:cubicBezTo>
                  <a:cubicBezTo>
                    <a:pt x="2106" y="3043"/>
                    <a:pt x="1824" y="2425"/>
                    <a:pt x="1471" y="1852"/>
                  </a:cubicBezTo>
                  <a:cubicBezTo>
                    <a:pt x="1256" y="1502"/>
                    <a:pt x="1017" y="1166"/>
                    <a:pt x="769" y="841"/>
                  </a:cubicBezTo>
                  <a:cubicBezTo>
                    <a:pt x="554" y="558"/>
                    <a:pt x="310" y="291"/>
                    <a:pt x="103" y="1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1782750" y="2307375"/>
              <a:ext cx="17150" cy="65150"/>
            </a:xfrm>
            <a:custGeom>
              <a:avLst/>
              <a:gdLst/>
              <a:ahLst/>
              <a:cxnLst/>
              <a:rect l="l" t="t" r="r" b="b"/>
              <a:pathLst>
                <a:path w="686" h="2606" extrusionOk="0">
                  <a:moveTo>
                    <a:pt x="29" y="26"/>
                  </a:moveTo>
                  <a:cubicBezTo>
                    <a:pt x="23" y="119"/>
                    <a:pt x="30" y="219"/>
                    <a:pt x="28" y="291"/>
                  </a:cubicBezTo>
                  <a:cubicBezTo>
                    <a:pt x="2" y="1058"/>
                    <a:pt x="1" y="1827"/>
                    <a:pt x="20" y="2594"/>
                  </a:cubicBezTo>
                  <a:cubicBezTo>
                    <a:pt x="51" y="2602"/>
                    <a:pt x="79" y="2606"/>
                    <a:pt x="107" y="2606"/>
                  </a:cubicBezTo>
                  <a:cubicBezTo>
                    <a:pt x="354" y="2606"/>
                    <a:pt x="499" y="2315"/>
                    <a:pt x="554" y="2089"/>
                  </a:cubicBezTo>
                  <a:cubicBezTo>
                    <a:pt x="623" y="1794"/>
                    <a:pt x="658" y="1489"/>
                    <a:pt x="675" y="1187"/>
                  </a:cubicBezTo>
                  <a:cubicBezTo>
                    <a:pt x="683" y="1034"/>
                    <a:pt x="685" y="879"/>
                    <a:pt x="682" y="726"/>
                  </a:cubicBezTo>
                  <a:cubicBezTo>
                    <a:pt x="679" y="585"/>
                    <a:pt x="684" y="424"/>
                    <a:pt x="643" y="286"/>
                  </a:cubicBezTo>
                  <a:cubicBezTo>
                    <a:pt x="558" y="1"/>
                    <a:pt x="257" y="56"/>
                    <a:pt x="29" y="26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1759000" y="1896475"/>
              <a:ext cx="539525" cy="714125"/>
            </a:xfrm>
            <a:custGeom>
              <a:avLst/>
              <a:gdLst/>
              <a:ahLst/>
              <a:cxnLst/>
              <a:rect l="l" t="t" r="r" b="b"/>
              <a:pathLst>
                <a:path w="21581" h="28565" extrusionOk="0">
                  <a:moveTo>
                    <a:pt x="15199" y="8057"/>
                  </a:moveTo>
                  <a:cubicBezTo>
                    <a:pt x="15275" y="8057"/>
                    <a:pt x="15352" y="8058"/>
                    <a:pt x="15427" y="8061"/>
                  </a:cubicBezTo>
                  <a:cubicBezTo>
                    <a:pt x="15946" y="8080"/>
                    <a:pt x="16464" y="8145"/>
                    <a:pt x="16973" y="8254"/>
                  </a:cubicBezTo>
                  <a:cubicBezTo>
                    <a:pt x="17402" y="8346"/>
                    <a:pt x="17825" y="8469"/>
                    <a:pt x="18237" y="8617"/>
                  </a:cubicBezTo>
                  <a:cubicBezTo>
                    <a:pt x="18718" y="9418"/>
                    <a:pt x="19157" y="10241"/>
                    <a:pt x="19545" y="11090"/>
                  </a:cubicBezTo>
                  <a:cubicBezTo>
                    <a:pt x="20526" y="13233"/>
                    <a:pt x="21212" y="15562"/>
                    <a:pt x="21383" y="17919"/>
                  </a:cubicBezTo>
                  <a:cubicBezTo>
                    <a:pt x="21409" y="18285"/>
                    <a:pt x="21422" y="18654"/>
                    <a:pt x="21420" y="19025"/>
                  </a:cubicBezTo>
                  <a:cubicBezTo>
                    <a:pt x="21095" y="18904"/>
                    <a:pt x="21004" y="18481"/>
                    <a:pt x="20888" y="18185"/>
                  </a:cubicBezTo>
                  <a:cubicBezTo>
                    <a:pt x="20775" y="17900"/>
                    <a:pt x="20564" y="17545"/>
                    <a:pt x="20214" y="17545"/>
                  </a:cubicBezTo>
                  <a:cubicBezTo>
                    <a:pt x="20213" y="17545"/>
                    <a:pt x="20211" y="17545"/>
                    <a:pt x="20210" y="17545"/>
                  </a:cubicBezTo>
                  <a:cubicBezTo>
                    <a:pt x="19819" y="17549"/>
                    <a:pt x="19587" y="17969"/>
                    <a:pt x="19496" y="18299"/>
                  </a:cubicBezTo>
                  <a:cubicBezTo>
                    <a:pt x="19388" y="18694"/>
                    <a:pt x="19408" y="19111"/>
                    <a:pt x="19329" y="19513"/>
                  </a:cubicBezTo>
                  <a:cubicBezTo>
                    <a:pt x="19290" y="19715"/>
                    <a:pt x="19221" y="19909"/>
                    <a:pt x="19102" y="20081"/>
                  </a:cubicBezTo>
                  <a:cubicBezTo>
                    <a:pt x="18981" y="20256"/>
                    <a:pt x="18823" y="20403"/>
                    <a:pt x="18683" y="20562"/>
                  </a:cubicBezTo>
                  <a:cubicBezTo>
                    <a:pt x="18554" y="20710"/>
                    <a:pt x="18439" y="20872"/>
                    <a:pt x="18379" y="21063"/>
                  </a:cubicBezTo>
                  <a:cubicBezTo>
                    <a:pt x="18313" y="21268"/>
                    <a:pt x="18317" y="21487"/>
                    <a:pt x="18354" y="21697"/>
                  </a:cubicBezTo>
                  <a:cubicBezTo>
                    <a:pt x="18437" y="22185"/>
                    <a:pt x="18714" y="22612"/>
                    <a:pt x="18805" y="23098"/>
                  </a:cubicBezTo>
                  <a:cubicBezTo>
                    <a:pt x="18879" y="23494"/>
                    <a:pt x="18765" y="24047"/>
                    <a:pt x="18318" y="24179"/>
                  </a:cubicBezTo>
                  <a:cubicBezTo>
                    <a:pt x="18268" y="24193"/>
                    <a:pt x="18219" y="24200"/>
                    <a:pt x="18170" y="24200"/>
                  </a:cubicBezTo>
                  <a:cubicBezTo>
                    <a:pt x="17987" y="24200"/>
                    <a:pt x="17813" y="24107"/>
                    <a:pt x="17665" y="23999"/>
                  </a:cubicBezTo>
                  <a:cubicBezTo>
                    <a:pt x="17480" y="23867"/>
                    <a:pt x="17312" y="23710"/>
                    <a:pt x="17147" y="23555"/>
                  </a:cubicBezTo>
                  <a:cubicBezTo>
                    <a:pt x="16842" y="23265"/>
                    <a:pt x="16559" y="22950"/>
                    <a:pt x="16302" y="22616"/>
                  </a:cubicBezTo>
                  <a:cubicBezTo>
                    <a:pt x="15785" y="21938"/>
                    <a:pt x="15369" y="21186"/>
                    <a:pt x="15054" y="20395"/>
                  </a:cubicBezTo>
                  <a:cubicBezTo>
                    <a:pt x="14739" y="19603"/>
                    <a:pt x="14522" y="18771"/>
                    <a:pt x="14395" y="17928"/>
                  </a:cubicBezTo>
                  <a:cubicBezTo>
                    <a:pt x="14330" y="17505"/>
                    <a:pt x="14291" y="17078"/>
                    <a:pt x="14273" y="16650"/>
                  </a:cubicBezTo>
                  <a:cubicBezTo>
                    <a:pt x="14262" y="16422"/>
                    <a:pt x="14231" y="16162"/>
                    <a:pt x="14298" y="15940"/>
                  </a:cubicBezTo>
                  <a:cubicBezTo>
                    <a:pt x="14357" y="15744"/>
                    <a:pt x="14512" y="15613"/>
                    <a:pt x="14705" y="15553"/>
                  </a:cubicBezTo>
                  <a:cubicBezTo>
                    <a:pt x="14812" y="15519"/>
                    <a:pt x="14922" y="15504"/>
                    <a:pt x="15031" y="15504"/>
                  </a:cubicBezTo>
                  <a:cubicBezTo>
                    <a:pt x="15326" y="15504"/>
                    <a:pt x="15621" y="15610"/>
                    <a:pt x="15887" y="15729"/>
                  </a:cubicBezTo>
                  <a:cubicBezTo>
                    <a:pt x="16278" y="15902"/>
                    <a:pt x="16648" y="16125"/>
                    <a:pt x="17055" y="16263"/>
                  </a:cubicBezTo>
                  <a:cubicBezTo>
                    <a:pt x="17247" y="16328"/>
                    <a:pt x="17445" y="16374"/>
                    <a:pt x="17647" y="16383"/>
                  </a:cubicBezTo>
                  <a:cubicBezTo>
                    <a:pt x="17663" y="16384"/>
                    <a:pt x="17678" y="16384"/>
                    <a:pt x="17694" y="16384"/>
                  </a:cubicBezTo>
                  <a:cubicBezTo>
                    <a:pt x="17839" y="16384"/>
                    <a:pt x="17997" y="16350"/>
                    <a:pt x="18061" y="16206"/>
                  </a:cubicBezTo>
                  <a:cubicBezTo>
                    <a:pt x="18126" y="16068"/>
                    <a:pt x="18060" y="15904"/>
                    <a:pt x="17963" y="15800"/>
                  </a:cubicBezTo>
                  <a:cubicBezTo>
                    <a:pt x="17826" y="15654"/>
                    <a:pt x="17617" y="15629"/>
                    <a:pt x="17433" y="15583"/>
                  </a:cubicBezTo>
                  <a:cubicBezTo>
                    <a:pt x="17319" y="15555"/>
                    <a:pt x="17206" y="15517"/>
                    <a:pt x="17122" y="15431"/>
                  </a:cubicBezTo>
                  <a:cubicBezTo>
                    <a:pt x="17039" y="15344"/>
                    <a:pt x="16968" y="15196"/>
                    <a:pt x="17108" y="15136"/>
                  </a:cubicBezTo>
                  <a:cubicBezTo>
                    <a:pt x="17172" y="15109"/>
                    <a:pt x="17239" y="15098"/>
                    <a:pt x="17307" y="15098"/>
                  </a:cubicBezTo>
                  <a:cubicBezTo>
                    <a:pt x="17465" y="15098"/>
                    <a:pt x="17628" y="15160"/>
                    <a:pt x="17763" y="15231"/>
                  </a:cubicBezTo>
                  <a:cubicBezTo>
                    <a:pt x="18055" y="15388"/>
                    <a:pt x="18367" y="15689"/>
                    <a:pt x="18720" y="15689"/>
                  </a:cubicBezTo>
                  <a:cubicBezTo>
                    <a:pt x="18767" y="15689"/>
                    <a:pt x="18816" y="15684"/>
                    <a:pt x="18865" y="15672"/>
                  </a:cubicBezTo>
                  <a:cubicBezTo>
                    <a:pt x="19143" y="15603"/>
                    <a:pt x="19432" y="15273"/>
                    <a:pt x="19239" y="14989"/>
                  </a:cubicBezTo>
                  <a:cubicBezTo>
                    <a:pt x="19054" y="14718"/>
                    <a:pt x="18658" y="14824"/>
                    <a:pt x="18384" y="14779"/>
                  </a:cubicBezTo>
                  <a:cubicBezTo>
                    <a:pt x="18016" y="14717"/>
                    <a:pt x="18017" y="14331"/>
                    <a:pt x="17761" y="14135"/>
                  </a:cubicBezTo>
                  <a:cubicBezTo>
                    <a:pt x="17700" y="14088"/>
                    <a:pt x="17643" y="14069"/>
                    <a:pt x="17590" y="14069"/>
                  </a:cubicBezTo>
                  <a:cubicBezTo>
                    <a:pt x="17405" y="14069"/>
                    <a:pt x="17257" y="14293"/>
                    <a:pt x="17130" y="14419"/>
                  </a:cubicBezTo>
                  <a:cubicBezTo>
                    <a:pt x="17094" y="14455"/>
                    <a:pt x="17054" y="14488"/>
                    <a:pt x="17009" y="14488"/>
                  </a:cubicBezTo>
                  <a:cubicBezTo>
                    <a:pt x="16991" y="14488"/>
                    <a:pt x="16973" y="14483"/>
                    <a:pt x="16953" y="14472"/>
                  </a:cubicBezTo>
                  <a:cubicBezTo>
                    <a:pt x="16866" y="14422"/>
                    <a:pt x="16851" y="14290"/>
                    <a:pt x="16815" y="14205"/>
                  </a:cubicBezTo>
                  <a:cubicBezTo>
                    <a:pt x="16748" y="14049"/>
                    <a:pt x="16634" y="13920"/>
                    <a:pt x="16497" y="13823"/>
                  </a:cubicBezTo>
                  <a:cubicBezTo>
                    <a:pt x="16305" y="13687"/>
                    <a:pt x="16077" y="13623"/>
                    <a:pt x="15846" y="13623"/>
                  </a:cubicBezTo>
                  <a:cubicBezTo>
                    <a:pt x="15711" y="13623"/>
                    <a:pt x="15575" y="13645"/>
                    <a:pt x="15446" y="13688"/>
                  </a:cubicBezTo>
                  <a:cubicBezTo>
                    <a:pt x="15254" y="13752"/>
                    <a:pt x="15077" y="13854"/>
                    <a:pt x="14918" y="13978"/>
                  </a:cubicBezTo>
                  <a:cubicBezTo>
                    <a:pt x="14747" y="14113"/>
                    <a:pt x="14617" y="14279"/>
                    <a:pt x="14463" y="14431"/>
                  </a:cubicBezTo>
                  <a:cubicBezTo>
                    <a:pt x="14344" y="14548"/>
                    <a:pt x="14210" y="14597"/>
                    <a:pt x="14075" y="14597"/>
                  </a:cubicBezTo>
                  <a:cubicBezTo>
                    <a:pt x="13804" y="14597"/>
                    <a:pt x="13529" y="14398"/>
                    <a:pt x="13374" y="14154"/>
                  </a:cubicBezTo>
                  <a:cubicBezTo>
                    <a:pt x="13130" y="13765"/>
                    <a:pt x="13090" y="13259"/>
                    <a:pt x="13234" y="12827"/>
                  </a:cubicBezTo>
                  <a:cubicBezTo>
                    <a:pt x="13369" y="12416"/>
                    <a:pt x="13690" y="12086"/>
                    <a:pt x="14080" y="11908"/>
                  </a:cubicBezTo>
                  <a:cubicBezTo>
                    <a:pt x="14293" y="11811"/>
                    <a:pt x="14517" y="11771"/>
                    <a:pt x="14749" y="11767"/>
                  </a:cubicBezTo>
                  <a:cubicBezTo>
                    <a:pt x="14945" y="11764"/>
                    <a:pt x="15142" y="11759"/>
                    <a:pt x="15311" y="11650"/>
                  </a:cubicBezTo>
                  <a:cubicBezTo>
                    <a:pt x="15570" y="11483"/>
                    <a:pt x="15715" y="11157"/>
                    <a:pt x="15668" y="10853"/>
                  </a:cubicBezTo>
                  <a:cubicBezTo>
                    <a:pt x="15564" y="10188"/>
                    <a:pt x="14718" y="10128"/>
                    <a:pt x="14212" y="9957"/>
                  </a:cubicBezTo>
                  <a:cubicBezTo>
                    <a:pt x="13891" y="9848"/>
                    <a:pt x="13586" y="9650"/>
                    <a:pt x="13540" y="9286"/>
                  </a:cubicBezTo>
                  <a:cubicBezTo>
                    <a:pt x="13492" y="8889"/>
                    <a:pt x="13744" y="8495"/>
                    <a:pt x="14079" y="8300"/>
                  </a:cubicBezTo>
                  <a:cubicBezTo>
                    <a:pt x="14415" y="8102"/>
                    <a:pt x="14812" y="8057"/>
                    <a:pt x="15199" y="8057"/>
                  </a:cubicBezTo>
                  <a:close/>
                  <a:moveTo>
                    <a:pt x="4054" y="7501"/>
                  </a:moveTo>
                  <a:cubicBezTo>
                    <a:pt x="4331" y="7899"/>
                    <a:pt x="4726" y="8203"/>
                    <a:pt x="5186" y="8363"/>
                  </a:cubicBezTo>
                  <a:cubicBezTo>
                    <a:pt x="5413" y="8441"/>
                    <a:pt x="5650" y="8476"/>
                    <a:pt x="5888" y="8482"/>
                  </a:cubicBezTo>
                  <a:cubicBezTo>
                    <a:pt x="6035" y="8484"/>
                    <a:pt x="6187" y="8477"/>
                    <a:pt x="6329" y="8521"/>
                  </a:cubicBezTo>
                  <a:cubicBezTo>
                    <a:pt x="6464" y="8563"/>
                    <a:pt x="6569" y="8653"/>
                    <a:pt x="6662" y="8756"/>
                  </a:cubicBezTo>
                  <a:cubicBezTo>
                    <a:pt x="6829" y="8939"/>
                    <a:pt x="6967" y="9135"/>
                    <a:pt x="7170" y="9279"/>
                  </a:cubicBezTo>
                  <a:cubicBezTo>
                    <a:pt x="7359" y="9410"/>
                    <a:pt x="7573" y="9498"/>
                    <a:pt x="7790" y="9565"/>
                  </a:cubicBezTo>
                  <a:cubicBezTo>
                    <a:pt x="8035" y="9642"/>
                    <a:pt x="8287" y="9691"/>
                    <a:pt x="8535" y="9750"/>
                  </a:cubicBezTo>
                  <a:cubicBezTo>
                    <a:pt x="8778" y="9808"/>
                    <a:pt x="9035" y="9863"/>
                    <a:pt x="9245" y="10003"/>
                  </a:cubicBezTo>
                  <a:cubicBezTo>
                    <a:pt x="9484" y="10163"/>
                    <a:pt x="9585" y="10418"/>
                    <a:pt x="9377" y="10654"/>
                  </a:cubicBezTo>
                  <a:cubicBezTo>
                    <a:pt x="9196" y="10861"/>
                    <a:pt x="8929" y="11014"/>
                    <a:pt x="8691" y="11146"/>
                  </a:cubicBezTo>
                  <a:cubicBezTo>
                    <a:pt x="8176" y="11432"/>
                    <a:pt x="7624" y="11572"/>
                    <a:pt x="7045" y="11663"/>
                  </a:cubicBezTo>
                  <a:cubicBezTo>
                    <a:pt x="6518" y="11744"/>
                    <a:pt x="5965" y="11823"/>
                    <a:pt x="5514" y="12132"/>
                  </a:cubicBezTo>
                  <a:cubicBezTo>
                    <a:pt x="5109" y="12412"/>
                    <a:pt x="4827" y="12824"/>
                    <a:pt x="4479" y="13166"/>
                  </a:cubicBezTo>
                  <a:cubicBezTo>
                    <a:pt x="4299" y="13345"/>
                    <a:pt x="4101" y="13491"/>
                    <a:pt x="3872" y="13598"/>
                  </a:cubicBezTo>
                  <a:cubicBezTo>
                    <a:pt x="3674" y="13691"/>
                    <a:pt x="3465" y="13763"/>
                    <a:pt x="3273" y="13868"/>
                  </a:cubicBezTo>
                  <a:cubicBezTo>
                    <a:pt x="2873" y="14088"/>
                    <a:pt x="2649" y="14480"/>
                    <a:pt x="2821" y="14933"/>
                  </a:cubicBezTo>
                  <a:cubicBezTo>
                    <a:pt x="2982" y="15360"/>
                    <a:pt x="3404" y="15765"/>
                    <a:pt x="3872" y="15817"/>
                  </a:cubicBezTo>
                  <a:cubicBezTo>
                    <a:pt x="3899" y="15820"/>
                    <a:pt x="3925" y="15821"/>
                    <a:pt x="3950" y="15821"/>
                  </a:cubicBezTo>
                  <a:cubicBezTo>
                    <a:pt x="4162" y="15821"/>
                    <a:pt x="4339" y="15723"/>
                    <a:pt x="4492" y="15569"/>
                  </a:cubicBezTo>
                  <a:cubicBezTo>
                    <a:pt x="4650" y="15409"/>
                    <a:pt x="4798" y="15260"/>
                    <a:pt x="5016" y="15260"/>
                  </a:cubicBezTo>
                  <a:cubicBezTo>
                    <a:pt x="5052" y="15260"/>
                    <a:pt x="5089" y="15264"/>
                    <a:pt x="5128" y="15272"/>
                  </a:cubicBezTo>
                  <a:cubicBezTo>
                    <a:pt x="5343" y="15317"/>
                    <a:pt x="5533" y="15469"/>
                    <a:pt x="5652" y="15652"/>
                  </a:cubicBezTo>
                  <a:cubicBezTo>
                    <a:pt x="5814" y="15901"/>
                    <a:pt x="5818" y="16210"/>
                    <a:pt x="5758" y="16494"/>
                  </a:cubicBezTo>
                  <a:cubicBezTo>
                    <a:pt x="5690" y="16810"/>
                    <a:pt x="5543" y="17100"/>
                    <a:pt x="5402" y="17390"/>
                  </a:cubicBezTo>
                  <a:cubicBezTo>
                    <a:pt x="5292" y="17618"/>
                    <a:pt x="5183" y="17868"/>
                    <a:pt x="5193" y="18127"/>
                  </a:cubicBezTo>
                  <a:cubicBezTo>
                    <a:pt x="5203" y="18364"/>
                    <a:pt x="5327" y="18545"/>
                    <a:pt x="5512" y="18685"/>
                  </a:cubicBezTo>
                  <a:cubicBezTo>
                    <a:pt x="5725" y="18849"/>
                    <a:pt x="5935" y="18976"/>
                    <a:pt x="6065" y="19221"/>
                  </a:cubicBezTo>
                  <a:cubicBezTo>
                    <a:pt x="6184" y="19446"/>
                    <a:pt x="6228" y="19715"/>
                    <a:pt x="6178" y="19964"/>
                  </a:cubicBezTo>
                  <a:cubicBezTo>
                    <a:pt x="6132" y="20204"/>
                    <a:pt x="5994" y="20410"/>
                    <a:pt x="5856" y="20607"/>
                  </a:cubicBezTo>
                  <a:cubicBezTo>
                    <a:pt x="5582" y="20994"/>
                    <a:pt x="5331" y="21373"/>
                    <a:pt x="5459" y="21866"/>
                  </a:cubicBezTo>
                  <a:cubicBezTo>
                    <a:pt x="5594" y="22382"/>
                    <a:pt x="5969" y="22801"/>
                    <a:pt x="5857" y="23365"/>
                  </a:cubicBezTo>
                  <a:cubicBezTo>
                    <a:pt x="5753" y="23884"/>
                    <a:pt x="5456" y="24334"/>
                    <a:pt x="5438" y="24875"/>
                  </a:cubicBezTo>
                  <a:cubicBezTo>
                    <a:pt x="5424" y="25347"/>
                    <a:pt x="5569" y="25828"/>
                    <a:pt x="5839" y="26216"/>
                  </a:cubicBezTo>
                  <a:cubicBezTo>
                    <a:pt x="5950" y="26376"/>
                    <a:pt x="6082" y="26515"/>
                    <a:pt x="6231" y="26639"/>
                  </a:cubicBezTo>
                  <a:cubicBezTo>
                    <a:pt x="6175" y="26673"/>
                    <a:pt x="6113" y="26687"/>
                    <a:pt x="6048" y="26687"/>
                  </a:cubicBezTo>
                  <a:cubicBezTo>
                    <a:pt x="5860" y="26687"/>
                    <a:pt x="5651" y="26570"/>
                    <a:pt x="5507" y="26486"/>
                  </a:cubicBezTo>
                  <a:cubicBezTo>
                    <a:pt x="5260" y="26342"/>
                    <a:pt x="5026" y="26173"/>
                    <a:pt x="4811" y="25981"/>
                  </a:cubicBezTo>
                  <a:cubicBezTo>
                    <a:pt x="4375" y="25589"/>
                    <a:pt x="4041" y="25119"/>
                    <a:pt x="3781" y="24597"/>
                  </a:cubicBezTo>
                  <a:cubicBezTo>
                    <a:pt x="3543" y="24117"/>
                    <a:pt x="3323" y="23601"/>
                    <a:pt x="2886" y="23266"/>
                  </a:cubicBezTo>
                  <a:cubicBezTo>
                    <a:pt x="2523" y="22986"/>
                    <a:pt x="1989" y="22839"/>
                    <a:pt x="1737" y="22434"/>
                  </a:cubicBezTo>
                  <a:cubicBezTo>
                    <a:pt x="1457" y="21980"/>
                    <a:pt x="1872" y="21367"/>
                    <a:pt x="1484" y="20957"/>
                  </a:cubicBezTo>
                  <a:cubicBezTo>
                    <a:pt x="1384" y="20850"/>
                    <a:pt x="1245" y="20790"/>
                    <a:pt x="1147" y="20681"/>
                  </a:cubicBezTo>
                  <a:cubicBezTo>
                    <a:pt x="1052" y="20577"/>
                    <a:pt x="1016" y="20439"/>
                    <a:pt x="1027" y="20299"/>
                  </a:cubicBezTo>
                  <a:cubicBezTo>
                    <a:pt x="1049" y="20027"/>
                    <a:pt x="1213" y="19767"/>
                    <a:pt x="1394" y="19571"/>
                  </a:cubicBezTo>
                  <a:cubicBezTo>
                    <a:pt x="1728" y="19210"/>
                    <a:pt x="2215" y="18843"/>
                    <a:pt x="2169" y="18293"/>
                  </a:cubicBezTo>
                  <a:cubicBezTo>
                    <a:pt x="2157" y="18141"/>
                    <a:pt x="2104" y="17997"/>
                    <a:pt x="2082" y="17848"/>
                  </a:cubicBezTo>
                  <a:cubicBezTo>
                    <a:pt x="2055" y="17670"/>
                    <a:pt x="2093" y="17497"/>
                    <a:pt x="2165" y="17333"/>
                  </a:cubicBezTo>
                  <a:cubicBezTo>
                    <a:pt x="2278" y="17079"/>
                    <a:pt x="2449" y="16858"/>
                    <a:pt x="2549" y="16599"/>
                  </a:cubicBezTo>
                  <a:cubicBezTo>
                    <a:pt x="2641" y="16364"/>
                    <a:pt x="2686" y="16080"/>
                    <a:pt x="2576" y="15842"/>
                  </a:cubicBezTo>
                  <a:cubicBezTo>
                    <a:pt x="2480" y="15634"/>
                    <a:pt x="2277" y="15513"/>
                    <a:pt x="2052" y="15500"/>
                  </a:cubicBezTo>
                  <a:cubicBezTo>
                    <a:pt x="2036" y="15499"/>
                    <a:pt x="2020" y="15498"/>
                    <a:pt x="2003" y="15498"/>
                  </a:cubicBezTo>
                  <a:cubicBezTo>
                    <a:pt x="1640" y="15498"/>
                    <a:pt x="1258" y="15735"/>
                    <a:pt x="894" y="15735"/>
                  </a:cubicBezTo>
                  <a:cubicBezTo>
                    <a:pt x="798" y="15735"/>
                    <a:pt x="703" y="15718"/>
                    <a:pt x="610" y="15677"/>
                  </a:cubicBezTo>
                  <a:cubicBezTo>
                    <a:pt x="697" y="15189"/>
                    <a:pt x="801" y="14704"/>
                    <a:pt x="926" y="14227"/>
                  </a:cubicBezTo>
                  <a:cubicBezTo>
                    <a:pt x="1553" y="11813"/>
                    <a:pt x="2663" y="9563"/>
                    <a:pt x="4054" y="7501"/>
                  </a:cubicBezTo>
                  <a:close/>
                  <a:moveTo>
                    <a:pt x="8237" y="27337"/>
                  </a:moveTo>
                  <a:cubicBezTo>
                    <a:pt x="8305" y="27337"/>
                    <a:pt x="8373" y="27345"/>
                    <a:pt x="8442" y="27361"/>
                  </a:cubicBezTo>
                  <a:cubicBezTo>
                    <a:pt x="8884" y="27467"/>
                    <a:pt x="9223" y="27813"/>
                    <a:pt x="9635" y="27988"/>
                  </a:cubicBezTo>
                  <a:cubicBezTo>
                    <a:pt x="9770" y="28047"/>
                    <a:pt x="9925" y="28095"/>
                    <a:pt x="10076" y="28095"/>
                  </a:cubicBezTo>
                  <a:cubicBezTo>
                    <a:pt x="10151" y="28095"/>
                    <a:pt x="10226" y="28083"/>
                    <a:pt x="10296" y="28055"/>
                  </a:cubicBezTo>
                  <a:cubicBezTo>
                    <a:pt x="10479" y="27982"/>
                    <a:pt x="10593" y="27815"/>
                    <a:pt x="10720" y="27674"/>
                  </a:cubicBezTo>
                  <a:cubicBezTo>
                    <a:pt x="10843" y="27537"/>
                    <a:pt x="10980" y="27453"/>
                    <a:pt x="11143" y="27453"/>
                  </a:cubicBezTo>
                  <a:cubicBezTo>
                    <a:pt x="11199" y="27453"/>
                    <a:pt x="11258" y="27463"/>
                    <a:pt x="11320" y="27484"/>
                  </a:cubicBezTo>
                  <a:cubicBezTo>
                    <a:pt x="11551" y="27562"/>
                    <a:pt x="11745" y="27722"/>
                    <a:pt x="11963" y="27827"/>
                  </a:cubicBezTo>
                  <a:cubicBezTo>
                    <a:pt x="12230" y="27957"/>
                    <a:pt x="12509" y="27959"/>
                    <a:pt x="12801" y="27963"/>
                  </a:cubicBezTo>
                  <a:cubicBezTo>
                    <a:pt x="13078" y="27966"/>
                    <a:pt x="13377" y="27994"/>
                    <a:pt x="13582" y="28192"/>
                  </a:cubicBezTo>
                  <a:cubicBezTo>
                    <a:pt x="13270" y="28242"/>
                    <a:pt x="12956" y="28283"/>
                    <a:pt x="12641" y="28316"/>
                  </a:cubicBezTo>
                  <a:cubicBezTo>
                    <a:pt x="12015" y="28381"/>
                    <a:pt x="11385" y="28414"/>
                    <a:pt x="10754" y="28414"/>
                  </a:cubicBezTo>
                  <a:cubicBezTo>
                    <a:pt x="9975" y="28414"/>
                    <a:pt x="9195" y="28364"/>
                    <a:pt x="8422" y="28262"/>
                  </a:cubicBezTo>
                  <a:cubicBezTo>
                    <a:pt x="7982" y="28203"/>
                    <a:pt x="7544" y="28125"/>
                    <a:pt x="7110" y="28025"/>
                  </a:cubicBezTo>
                  <a:cubicBezTo>
                    <a:pt x="7112" y="28024"/>
                    <a:pt x="7115" y="28024"/>
                    <a:pt x="7117" y="28022"/>
                  </a:cubicBezTo>
                  <a:cubicBezTo>
                    <a:pt x="7322" y="27856"/>
                    <a:pt x="7478" y="27644"/>
                    <a:pt x="7703" y="27501"/>
                  </a:cubicBezTo>
                  <a:cubicBezTo>
                    <a:pt x="7867" y="27397"/>
                    <a:pt x="8049" y="27337"/>
                    <a:pt x="8237" y="27337"/>
                  </a:cubicBezTo>
                  <a:close/>
                  <a:moveTo>
                    <a:pt x="10718" y="0"/>
                  </a:moveTo>
                  <a:cubicBezTo>
                    <a:pt x="10680" y="0"/>
                    <a:pt x="10644" y="29"/>
                    <a:pt x="10636" y="62"/>
                  </a:cubicBezTo>
                  <a:cubicBezTo>
                    <a:pt x="10630" y="83"/>
                    <a:pt x="10637" y="106"/>
                    <a:pt x="10660" y="126"/>
                  </a:cubicBezTo>
                  <a:cubicBezTo>
                    <a:pt x="12515" y="1624"/>
                    <a:pt x="14238" y="3291"/>
                    <a:pt x="15759" y="5130"/>
                  </a:cubicBezTo>
                  <a:cubicBezTo>
                    <a:pt x="16627" y="6182"/>
                    <a:pt x="17427" y="7291"/>
                    <a:pt x="18139" y="8456"/>
                  </a:cubicBezTo>
                  <a:cubicBezTo>
                    <a:pt x="17270" y="8138"/>
                    <a:pt x="16352" y="7958"/>
                    <a:pt x="15427" y="7924"/>
                  </a:cubicBezTo>
                  <a:cubicBezTo>
                    <a:pt x="15373" y="7922"/>
                    <a:pt x="15317" y="7921"/>
                    <a:pt x="15261" y="7921"/>
                  </a:cubicBezTo>
                  <a:cubicBezTo>
                    <a:pt x="14514" y="7921"/>
                    <a:pt x="13640" y="8113"/>
                    <a:pt x="13434" y="8940"/>
                  </a:cubicBezTo>
                  <a:cubicBezTo>
                    <a:pt x="13352" y="9268"/>
                    <a:pt x="13439" y="9610"/>
                    <a:pt x="13704" y="9828"/>
                  </a:cubicBezTo>
                  <a:cubicBezTo>
                    <a:pt x="13946" y="10027"/>
                    <a:pt x="14256" y="10102"/>
                    <a:pt x="14552" y="10178"/>
                  </a:cubicBezTo>
                  <a:cubicBezTo>
                    <a:pt x="14852" y="10255"/>
                    <a:pt x="15197" y="10328"/>
                    <a:pt x="15409" y="10574"/>
                  </a:cubicBezTo>
                  <a:cubicBezTo>
                    <a:pt x="15660" y="10863"/>
                    <a:pt x="15576" y="11327"/>
                    <a:pt x="15265" y="11539"/>
                  </a:cubicBezTo>
                  <a:cubicBezTo>
                    <a:pt x="15065" y="11677"/>
                    <a:pt x="14821" y="11635"/>
                    <a:pt x="14592" y="11651"/>
                  </a:cubicBezTo>
                  <a:cubicBezTo>
                    <a:pt x="14400" y="11666"/>
                    <a:pt x="14212" y="11714"/>
                    <a:pt x="14036" y="11792"/>
                  </a:cubicBezTo>
                  <a:cubicBezTo>
                    <a:pt x="13669" y="11953"/>
                    <a:pt x="13357" y="12248"/>
                    <a:pt x="13187" y="12611"/>
                  </a:cubicBezTo>
                  <a:cubicBezTo>
                    <a:pt x="12864" y="13303"/>
                    <a:pt x="13029" y="14381"/>
                    <a:pt x="13824" y="14677"/>
                  </a:cubicBezTo>
                  <a:cubicBezTo>
                    <a:pt x="13906" y="14708"/>
                    <a:pt x="13993" y="14725"/>
                    <a:pt x="14080" y="14725"/>
                  </a:cubicBezTo>
                  <a:cubicBezTo>
                    <a:pt x="14160" y="14725"/>
                    <a:pt x="14239" y="14711"/>
                    <a:pt x="14315" y="14679"/>
                  </a:cubicBezTo>
                  <a:cubicBezTo>
                    <a:pt x="14514" y="14596"/>
                    <a:pt x="14635" y="14411"/>
                    <a:pt x="14781" y="14263"/>
                  </a:cubicBezTo>
                  <a:cubicBezTo>
                    <a:pt x="15058" y="13979"/>
                    <a:pt x="15438" y="13741"/>
                    <a:pt x="15844" y="13741"/>
                  </a:cubicBezTo>
                  <a:cubicBezTo>
                    <a:pt x="15890" y="13741"/>
                    <a:pt x="15936" y="13744"/>
                    <a:pt x="15983" y="13751"/>
                  </a:cubicBezTo>
                  <a:cubicBezTo>
                    <a:pt x="16184" y="13777"/>
                    <a:pt x="16382" y="13862"/>
                    <a:pt x="16530" y="14003"/>
                  </a:cubicBezTo>
                  <a:cubicBezTo>
                    <a:pt x="16600" y="14069"/>
                    <a:pt x="16657" y="14146"/>
                    <a:pt x="16698" y="14234"/>
                  </a:cubicBezTo>
                  <a:cubicBezTo>
                    <a:pt x="16735" y="14314"/>
                    <a:pt x="16751" y="14404"/>
                    <a:pt x="16798" y="14480"/>
                  </a:cubicBezTo>
                  <a:cubicBezTo>
                    <a:pt x="16845" y="14558"/>
                    <a:pt x="16924" y="14608"/>
                    <a:pt x="17009" y="14608"/>
                  </a:cubicBezTo>
                  <a:cubicBezTo>
                    <a:pt x="17044" y="14608"/>
                    <a:pt x="17079" y="14600"/>
                    <a:pt x="17113" y="14582"/>
                  </a:cubicBezTo>
                  <a:cubicBezTo>
                    <a:pt x="17231" y="14521"/>
                    <a:pt x="17302" y="14393"/>
                    <a:pt x="17392" y="14299"/>
                  </a:cubicBezTo>
                  <a:cubicBezTo>
                    <a:pt x="17456" y="14232"/>
                    <a:pt x="17519" y="14200"/>
                    <a:pt x="17580" y="14200"/>
                  </a:cubicBezTo>
                  <a:cubicBezTo>
                    <a:pt x="17654" y="14200"/>
                    <a:pt x="17724" y="14248"/>
                    <a:pt x="17784" y="14338"/>
                  </a:cubicBezTo>
                  <a:cubicBezTo>
                    <a:pt x="17868" y="14464"/>
                    <a:pt x="17927" y="14605"/>
                    <a:pt x="18028" y="14719"/>
                  </a:cubicBezTo>
                  <a:cubicBezTo>
                    <a:pt x="18264" y="14985"/>
                    <a:pt x="18629" y="14864"/>
                    <a:pt x="18936" y="14930"/>
                  </a:cubicBezTo>
                  <a:cubicBezTo>
                    <a:pt x="19142" y="14976"/>
                    <a:pt x="19254" y="15166"/>
                    <a:pt x="19130" y="15355"/>
                  </a:cubicBezTo>
                  <a:cubicBezTo>
                    <a:pt x="19034" y="15500"/>
                    <a:pt x="18883" y="15566"/>
                    <a:pt x="18723" y="15566"/>
                  </a:cubicBezTo>
                  <a:cubicBezTo>
                    <a:pt x="18661" y="15566"/>
                    <a:pt x="18598" y="15556"/>
                    <a:pt x="18536" y="15537"/>
                  </a:cubicBezTo>
                  <a:cubicBezTo>
                    <a:pt x="18119" y="15407"/>
                    <a:pt x="17826" y="15026"/>
                    <a:pt x="17371" y="14986"/>
                  </a:cubicBezTo>
                  <a:cubicBezTo>
                    <a:pt x="17351" y="14984"/>
                    <a:pt x="17328" y="14983"/>
                    <a:pt x="17304" y="14983"/>
                  </a:cubicBezTo>
                  <a:cubicBezTo>
                    <a:pt x="17168" y="14983"/>
                    <a:pt x="16980" y="15016"/>
                    <a:pt x="16929" y="15139"/>
                  </a:cubicBezTo>
                  <a:cubicBezTo>
                    <a:pt x="16865" y="15293"/>
                    <a:pt x="16977" y="15465"/>
                    <a:pt x="17096" y="15558"/>
                  </a:cubicBezTo>
                  <a:cubicBezTo>
                    <a:pt x="17260" y="15688"/>
                    <a:pt x="17476" y="15695"/>
                    <a:pt x="17669" y="15757"/>
                  </a:cubicBezTo>
                  <a:cubicBezTo>
                    <a:pt x="17787" y="15795"/>
                    <a:pt x="17889" y="15857"/>
                    <a:pt x="17944" y="15974"/>
                  </a:cubicBezTo>
                  <a:cubicBezTo>
                    <a:pt x="18007" y="16110"/>
                    <a:pt x="17950" y="16233"/>
                    <a:pt x="17800" y="16262"/>
                  </a:cubicBezTo>
                  <a:cubicBezTo>
                    <a:pt x="17756" y="16271"/>
                    <a:pt x="17711" y="16274"/>
                    <a:pt x="17665" y="16274"/>
                  </a:cubicBezTo>
                  <a:cubicBezTo>
                    <a:pt x="17482" y="16274"/>
                    <a:pt x="17286" y="16216"/>
                    <a:pt x="17123" y="16162"/>
                  </a:cubicBezTo>
                  <a:cubicBezTo>
                    <a:pt x="16905" y="16090"/>
                    <a:pt x="16700" y="15992"/>
                    <a:pt x="16495" y="15892"/>
                  </a:cubicBezTo>
                  <a:cubicBezTo>
                    <a:pt x="16117" y="15703"/>
                    <a:pt x="15729" y="15485"/>
                    <a:pt x="15310" y="15409"/>
                  </a:cubicBezTo>
                  <a:cubicBezTo>
                    <a:pt x="15219" y="15392"/>
                    <a:pt x="15123" y="15383"/>
                    <a:pt x="15027" y="15383"/>
                  </a:cubicBezTo>
                  <a:cubicBezTo>
                    <a:pt x="14786" y="15383"/>
                    <a:pt x="14541" y="15443"/>
                    <a:pt x="14364" y="15606"/>
                  </a:cubicBezTo>
                  <a:cubicBezTo>
                    <a:pt x="14055" y="15892"/>
                    <a:pt x="14135" y="16393"/>
                    <a:pt x="14155" y="16768"/>
                  </a:cubicBezTo>
                  <a:cubicBezTo>
                    <a:pt x="14200" y="17620"/>
                    <a:pt x="14332" y="18469"/>
                    <a:pt x="14558" y="19291"/>
                  </a:cubicBezTo>
                  <a:cubicBezTo>
                    <a:pt x="15005" y="20928"/>
                    <a:pt x="15833" y="22483"/>
                    <a:pt x="17075" y="23655"/>
                  </a:cubicBezTo>
                  <a:cubicBezTo>
                    <a:pt x="17355" y="23919"/>
                    <a:pt x="17699" y="24283"/>
                    <a:pt x="18104" y="24321"/>
                  </a:cubicBezTo>
                  <a:cubicBezTo>
                    <a:pt x="18125" y="24322"/>
                    <a:pt x="18145" y="24323"/>
                    <a:pt x="18166" y="24323"/>
                  </a:cubicBezTo>
                  <a:cubicBezTo>
                    <a:pt x="18504" y="24323"/>
                    <a:pt x="18767" y="24057"/>
                    <a:pt x="18884" y="23752"/>
                  </a:cubicBezTo>
                  <a:cubicBezTo>
                    <a:pt x="19047" y="23321"/>
                    <a:pt x="18890" y="22862"/>
                    <a:pt x="18729" y="22456"/>
                  </a:cubicBezTo>
                  <a:cubicBezTo>
                    <a:pt x="18549" y="22002"/>
                    <a:pt x="18311" y="21457"/>
                    <a:pt x="18544" y="20977"/>
                  </a:cubicBezTo>
                  <a:cubicBezTo>
                    <a:pt x="18727" y="20597"/>
                    <a:pt x="19115" y="20361"/>
                    <a:pt x="19304" y="19981"/>
                  </a:cubicBezTo>
                  <a:cubicBezTo>
                    <a:pt x="19485" y="19618"/>
                    <a:pt x="19493" y="19206"/>
                    <a:pt x="19533" y="18811"/>
                  </a:cubicBezTo>
                  <a:cubicBezTo>
                    <a:pt x="19572" y="18425"/>
                    <a:pt x="19668" y="17803"/>
                    <a:pt x="20117" y="17680"/>
                  </a:cubicBezTo>
                  <a:cubicBezTo>
                    <a:pt x="20156" y="17670"/>
                    <a:pt x="20194" y="17664"/>
                    <a:pt x="20229" y="17664"/>
                  </a:cubicBezTo>
                  <a:cubicBezTo>
                    <a:pt x="20598" y="17664"/>
                    <a:pt x="20761" y="18211"/>
                    <a:pt x="20865" y="18489"/>
                  </a:cubicBezTo>
                  <a:cubicBezTo>
                    <a:pt x="20967" y="18763"/>
                    <a:pt x="21121" y="19070"/>
                    <a:pt x="21419" y="19155"/>
                  </a:cubicBezTo>
                  <a:cubicBezTo>
                    <a:pt x="21390" y="21084"/>
                    <a:pt x="20939" y="23034"/>
                    <a:pt x="19753" y="24583"/>
                  </a:cubicBezTo>
                  <a:cubicBezTo>
                    <a:pt x="19334" y="25132"/>
                    <a:pt x="18827" y="25604"/>
                    <a:pt x="18323" y="26070"/>
                  </a:cubicBezTo>
                  <a:cubicBezTo>
                    <a:pt x="17814" y="26540"/>
                    <a:pt x="17302" y="27001"/>
                    <a:pt x="16681" y="27318"/>
                  </a:cubicBezTo>
                  <a:cubicBezTo>
                    <a:pt x="16085" y="27623"/>
                    <a:pt x="15436" y="27812"/>
                    <a:pt x="14786" y="27960"/>
                  </a:cubicBezTo>
                  <a:cubicBezTo>
                    <a:pt x="14430" y="28042"/>
                    <a:pt x="14073" y="28112"/>
                    <a:pt x="13713" y="28172"/>
                  </a:cubicBezTo>
                  <a:cubicBezTo>
                    <a:pt x="13711" y="28171"/>
                    <a:pt x="13711" y="28169"/>
                    <a:pt x="13710" y="28168"/>
                  </a:cubicBezTo>
                  <a:cubicBezTo>
                    <a:pt x="13344" y="27704"/>
                    <a:pt x="12695" y="27935"/>
                    <a:pt x="12207" y="27800"/>
                  </a:cubicBezTo>
                  <a:cubicBezTo>
                    <a:pt x="11856" y="27705"/>
                    <a:pt x="11511" y="27334"/>
                    <a:pt x="11135" y="27334"/>
                  </a:cubicBezTo>
                  <a:cubicBezTo>
                    <a:pt x="11062" y="27334"/>
                    <a:pt x="10988" y="27348"/>
                    <a:pt x="10913" y="27380"/>
                  </a:cubicBezTo>
                  <a:cubicBezTo>
                    <a:pt x="10715" y="27464"/>
                    <a:pt x="10601" y="27656"/>
                    <a:pt x="10458" y="27804"/>
                  </a:cubicBezTo>
                  <a:cubicBezTo>
                    <a:pt x="10338" y="27929"/>
                    <a:pt x="10199" y="27978"/>
                    <a:pt x="10053" y="27978"/>
                  </a:cubicBezTo>
                  <a:cubicBezTo>
                    <a:pt x="9937" y="27978"/>
                    <a:pt x="9817" y="27947"/>
                    <a:pt x="9696" y="27898"/>
                  </a:cubicBezTo>
                  <a:cubicBezTo>
                    <a:pt x="9259" y="27722"/>
                    <a:pt x="8907" y="27350"/>
                    <a:pt x="8436" y="27255"/>
                  </a:cubicBezTo>
                  <a:cubicBezTo>
                    <a:pt x="8370" y="27241"/>
                    <a:pt x="8304" y="27235"/>
                    <a:pt x="8238" y="27235"/>
                  </a:cubicBezTo>
                  <a:cubicBezTo>
                    <a:pt x="8044" y="27235"/>
                    <a:pt x="7855" y="27292"/>
                    <a:pt x="7685" y="27394"/>
                  </a:cubicBezTo>
                  <a:cubicBezTo>
                    <a:pt x="7449" y="27536"/>
                    <a:pt x="7214" y="27750"/>
                    <a:pt x="7081" y="27993"/>
                  </a:cubicBezTo>
                  <a:cubicBezTo>
                    <a:pt x="7075" y="28004"/>
                    <a:pt x="7078" y="28013"/>
                    <a:pt x="7084" y="28018"/>
                  </a:cubicBezTo>
                  <a:cubicBezTo>
                    <a:pt x="6398" y="27859"/>
                    <a:pt x="5727" y="27645"/>
                    <a:pt x="5087" y="27360"/>
                  </a:cubicBezTo>
                  <a:cubicBezTo>
                    <a:pt x="4060" y="26903"/>
                    <a:pt x="3109" y="26260"/>
                    <a:pt x="2382" y="25396"/>
                  </a:cubicBezTo>
                  <a:cubicBezTo>
                    <a:pt x="1551" y="24406"/>
                    <a:pt x="1080" y="23160"/>
                    <a:pt x="769" y="21919"/>
                  </a:cubicBezTo>
                  <a:cubicBezTo>
                    <a:pt x="268" y="19915"/>
                    <a:pt x="253" y="17821"/>
                    <a:pt x="593" y="15790"/>
                  </a:cubicBezTo>
                  <a:lnTo>
                    <a:pt x="593" y="15790"/>
                  </a:lnTo>
                  <a:cubicBezTo>
                    <a:pt x="693" y="15831"/>
                    <a:pt x="796" y="15847"/>
                    <a:pt x="901" y="15847"/>
                  </a:cubicBezTo>
                  <a:cubicBezTo>
                    <a:pt x="1196" y="15847"/>
                    <a:pt x="1503" y="15718"/>
                    <a:pt x="1785" y="15662"/>
                  </a:cubicBezTo>
                  <a:cubicBezTo>
                    <a:pt x="1852" y="15649"/>
                    <a:pt x="1921" y="15641"/>
                    <a:pt x="1989" y="15641"/>
                  </a:cubicBezTo>
                  <a:cubicBezTo>
                    <a:pt x="2149" y="15641"/>
                    <a:pt x="2303" y="15688"/>
                    <a:pt x="2404" y="15831"/>
                  </a:cubicBezTo>
                  <a:cubicBezTo>
                    <a:pt x="2560" y="16055"/>
                    <a:pt x="2487" y="16376"/>
                    <a:pt x="2385" y="16606"/>
                  </a:cubicBezTo>
                  <a:cubicBezTo>
                    <a:pt x="2267" y="16876"/>
                    <a:pt x="2081" y="17111"/>
                    <a:pt x="1983" y="17390"/>
                  </a:cubicBezTo>
                  <a:cubicBezTo>
                    <a:pt x="1935" y="17526"/>
                    <a:pt x="1912" y="17670"/>
                    <a:pt x="1925" y="17815"/>
                  </a:cubicBezTo>
                  <a:cubicBezTo>
                    <a:pt x="1942" y="17977"/>
                    <a:pt x="2003" y="18130"/>
                    <a:pt x="2019" y="18293"/>
                  </a:cubicBezTo>
                  <a:cubicBezTo>
                    <a:pt x="2073" y="18883"/>
                    <a:pt x="1435" y="19233"/>
                    <a:pt x="1134" y="19653"/>
                  </a:cubicBezTo>
                  <a:cubicBezTo>
                    <a:pt x="987" y="19857"/>
                    <a:pt x="868" y="20111"/>
                    <a:pt x="874" y="20367"/>
                  </a:cubicBezTo>
                  <a:cubicBezTo>
                    <a:pt x="881" y="20635"/>
                    <a:pt x="1033" y="20801"/>
                    <a:pt x="1240" y="20950"/>
                  </a:cubicBezTo>
                  <a:cubicBezTo>
                    <a:pt x="1373" y="21048"/>
                    <a:pt x="1469" y="21149"/>
                    <a:pt x="1498" y="21318"/>
                  </a:cubicBezTo>
                  <a:cubicBezTo>
                    <a:pt x="1522" y="21457"/>
                    <a:pt x="1505" y="21605"/>
                    <a:pt x="1492" y="21747"/>
                  </a:cubicBezTo>
                  <a:cubicBezTo>
                    <a:pt x="1470" y="22001"/>
                    <a:pt x="1462" y="22256"/>
                    <a:pt x="1592" y="22484"/>
                  </a:cubicBezTo>
                  <a:cubicBezTo>
                    <a:pt x="1828" y="22897"/>
                    <a:pt x="2330" y="23064"/>
                    <a:pt x="2704" y="23319"/>
                  </a:cubicBezTo>
                  <a:cubicBezTo>
                    <a:pt x="3190" y="23650"/>
                    <a:pt x="3415" y="24201"/>
                    <a:pt x="3669" y="24708"/>
                  </a:cubicBezTo>
                  <a:cubicBezTo>
                    <a:pt x="3960" y="25289"/>
                    <a:pt x="4353" y="25804"/>
                    <a:pt x="4857" y="26216"/>
                  </a:cubicBezTo>
                  <a:cubicBezTo>
                    <a:pt x="5103" y="26418"/>
                    <a:pt x="5376" y="26612"/>
                    <a:pt x="5668" y="26741"/>
                  </a:cubicBezTo>
                  <a:cubicBezTo>
                    <a:pt x="5788" y="26794"/>
                    <a:pt x="5924" y="26834"/>
                    <a:pt x="6055" y="26834"/>
                  </a:cubicBezTo>
                  <a:cubicBezTo>
                    <a:pt x="6182" y="26834"/>
                    <a:pt x="6305" y="26796"/>
                    <a:pt x="6402" y="26694"/>
                  </a:cubicBezTo>
                  <a:cubicBezTo>
                    <a:pt x="6439" y="26656"/>
                    <a:pt x="6426" y="26605"/>
                    <a:pt x="6388" y="26575"/>
                  </a:cubicBezTo>
                  <a:cubicBezTo>
                    <a:pt x="5984" y="26270"/>
                    <a:pt x="5716" y="25808"/>
                    <a:pt x="5622" y="25313"/>
                  </a:cubicBezTo>
                  <a:cubicBezTo>
                    <a:pt x="5577" y="25068"/>
                    <a:pt x="5575" y="24811"/>
                    <a:pt x="5624" y="24566"/>
                  </a:cubicBezTo>
                  <a:cubicBezTo>
                    <a:pt x="5680" y="24289"/>
                    <a:pt x="5799" y="24033"/>
                    <a:pt x="5895" y="23769"/>
                  </a:cubicBezTo>
                  <a:cubicBezTo>
                    <a:pt x="5983" y="23528"/>
                    <a:pt x="6052" y="23270"/>
                    <a:pt x="6027" y="23010"/>
                  </a:cubicBezTo>
                  <a:cubicBezTo>
                    <a:pt x="6004" y="22766"/>
                    <a:pt x="5904" y="22542"/>
                    <a:pt x="5801" y="22321"/>
                  </a:cubicBezTo>
                  <a:cubicBezTo>
                    <a:pt x="5698" y="22097"/>
                    <a:pt x="5580" y="21861"/>
                    <a:pt x="5571" y="21610"/>
                  </a:cubicBezTo>
                  <a:cubicBezTo>
                    <a:pt x="5561" y="21354"/>
                    <a:pt x="5679" y="21129"/>
                    <a:pt x="5817" y="20922"/>
                  </a:cubicBezTo>
                  <a:cubicBezTo>
                    <a:pt x="6079" y="20532"/>
                    <a:pt x="6381" y="20173"/>
                    <a:pt x="6344" y="19674"/>
                  </a:cubicBezTo>
                  <a:cubicBezTo>
                    <a:pt x="6328" y="19443"/>
                    <a:pt x="6250" y="19213"/>
                    <a:pt x="6114" y="19023"/>
                  </a:cubicBezTo>
                  <a:cubicBezTo>
                    <a:pt x="5980" y="18833"/>
                    <a:pt x="5798" y="18720"/>
                    <a:pt x="5616" y="18584"/>
                  </a:cubicBezTo>
                  <a:cubicBezTo>
                    <a:pt x="5496" y="18496"/>
                    <a:pt x="5392" y="18391"/>
                    <a:pt x="5354" y="18244"/>
                  </a:cubicBezTo>
                  <a:cubicBezTo>
                    <a:pt x="5315" y="18098"/>
                    <a:pt x="5342" y="17942"/>
                    <a:pt x="5386" y="17800"/>
                  </a:cubicBezTo>
                  <a:cubicBezTo>
                    <a:pt x="5472" y="17522"/>
                    <a:pt x="5628" y="17268"/>
                    <a:pt x="5741" y="16999"/>
                  </a:cubicBezTo>
                  <a:cubicBezTo>
                    <a:pt x="5939" y="16523"/>
                    <a:pt x="6061" y="15938"/>
                    <a:pt x="5717" y="15497"/>
                  </a:cubicBezTo>
                  <a:cubicBezTo>
                    <a:pt x="5549" y="15281"/>
                    <a:pt x="5277" y="15113"/>
                    <a:pt x="5003" y="15113"/>
                  </a:cubicBezTo>
                  <a:cubicBezTo>
                    <a:pt x="4898" y="15113"/>
                    <a:pt x="4793" y="15138"/>
                    <a:pt x="4693" y="15194"/>
                  </a:cubicBezTo>
                  <a:cubicBezTo>
                    <a:pt x="4467" y="15320"/>
                    <a:pt x="4348" y="15596"/>
                    <a:pt x="4085" y="15659"/>
                  </a:cubicBezTo>
                  <a:cubicBezTo>
                    <a:pt x="4041" y="15670"/>
                    <a:pt x="3997" y="15675"/>
                    <a:pt x="3953" y="15675"/>
                  </a:cubicBezTo>
                  <a:cubicBezTo>
                    <a:pt x="3729" y="15675"/>
                    <a:pt x="3506" y="15549"/>
                    <a:pt x="3341" y="15409"/>
                  </a:cubicBezTo>
                  <a:cubicBezTo>
                    <a:pt x="3136" y="15233"/>
                    <a:pt x="2957" y="14985"/>
                    <a:pt x="2915" y="14714"/>
                  </a:cubicBezTo>
                  <a:cubicBezTo>
                    <a:pt x="2877" y="14459"/>
                    <a:pt x="2995" y="14236"/>
                    <a:pt x="3198" y="14088"/>
                  </a:cubicBezTo>
                  <a:cubicBezTo>
                    <a:pt x="3556" y="13829"/>
                    <a:pt x="4008" y="13751"/>
                    <a:pt x="4358" y="13471"/>
                  </a:cubicBezTo>
                  <a:cubicBezTo>
                    <a:pt x="4753" y="13159"/>
                    <a:pt x="5031" y="12728"/>
                    <a:pt x="5410" y="12399"/>
                  </a:cubicBezTo>
                  <a:cubicBezTo>
                    <a:pt x="5841" y="12024"/>
                    <a:pt x="6390" y="11912"/>
                    <a:pt x="6939" y="11828"/>
                  </a:cubicBezTo>
                  <a:cubicBezTo>
                    <a:pt x="7491" y="11742"/>
                    <a:pt x="8024" y="11638"/>
                    <a:pt x="8532" y="11396"/>
                  </a:cubicBezTo>
                  <a:cubicBezTo>
                    <a:pt x="8790" y="11274"/>
                    <a:pt x="9036" y="11127"/>
                    <a:pt x="9263" y="10953"/>
                  </a:cubicBezTo>
                  <a:cubicBezTo>
                    <a:pt x="9438" y="10822"/>
                    <a:pt x="9623" y="10658"/>
                    <a:pt x="9646" y="10425"/>
                  </a:cubicBezTo>
                  <a:cubicBezTo>
                    <a:pt x="9692" y="9953"/>
                    <a:pt x="9125" y="9745"/>
                    <a:pt x="8762" y="9651"/>
                  </a:cubicBezTo>
                  <a:cubicBezTo>
                    <a:pt x="8285" y="9526"/>
                    <a:pt x="7768" y="9468"/>
                    <a:pt x="7339" y="9209"/>
                  </a:cubicBezTo>
                  <a:cubicBezTo>
                    <a:pt x="6917" y="8954"/>
                    <a:pt x="6738" y="8410"/>
                    <a:pt x="6206" y="8345"/>
                  </a:cubicBezTo>
                  <a:cubicBezTo>
                    <a:pt x="5938" y="8313"/>
                    <a:pt x="5674" y="8338"/>
                    <a:pt x="5409" y="8272"/>
                  </a:cubicBezTo>
                  <a:cubicBezTo>
                    <a:pt x="5156" y="8209"/>
                    <a:pt x="4915" y="8100"/>
                    <a:pt x="4700" y="7953"/>
                  </a:cubicBezTo>
                  <a:cubicBezTo>
                    <a:pt x="4489" y="7808"/>
                    <a:pt x="4306" y="7624"/>
                    <a:pt x="4162" y="7414"/>
                  </a:cubicBezTo>
                  <a:cubicBezTo>
                    <a:pt x="4154" y="7401"/>
                    <a:pt x="4142" y="7392"/>
                    <a:pt x="4130" y="7388"/>
                  </a:cubicBezTo>
                  <a:cubicBezTo>
                    <a:pt x="4158" y="7347"/>
                    <a:pt x="4185" y="7307"/>
                    <a:pt x="4212" y="7266"/>
                  </a:cubicBezTo>
                  <a:cubicBezTo>
                    <a:pt x="5688" y="5127"/>
                    <a:pt x="7444" y="3208"/>
                    <a:pt x="9280" y="1376"/>
                  </a:cubicBezTo>
                  <a:cubicBezTo>
                    <a:pt x="9720" y="938"/>
                    <a:pt x="10170" y="508"/>
                    <a:pt x="10624" y="82"/>
                  </a:cubicBezTo>
                  <a:cubicBezTo>
                    <a:pt x="10630" y="76"/>
                    <a:pt x="10633" y="70"/>
                    <a:pt x="10634" y="62"/>
                  </a:cubicBezTo>
                  <a:cubicBezTo>
                    <a:pt x="10642" y="36"/>
                    <a:pt x="10618" y="9"/>
                    <a:pt x="10591" y="9"/>
                  </a:cubicBezTo>
                  <a:cubicBezTo>
                    <a:pt x="10582" y="9"/>
                    <a:pt x="10572" y="12"/>
                    <a:pt x="10562" y="21"/>
                  </a:cubicBezTo>
                  <a:cubicBezTo>
                    <a:pt x="8628" y="1813"/>
                    <a:pt x="6760" y="3676"/>
                    <a:pt x="5136" y="5757"/>
                  </a:cubicBezTo>
                  <a:cubicBezTo>
                    <a:pt x="3532" y="7813"/>
                    <a:pt x="2167" y="10075"/>
                    <a:pt x="1289" y="12536"/>
                  </a:cubicBezTo>
                  <a:cubicBezTo>
                    <a:pt x="410" y="14998"/>
                    <a:pt x="0" y="17662"/>
                    <a:pt x="314" y="20266"/>
                  </a:cubicBezTo>
                  <a:cubicBezTo>
                    <a:pt x="471" y="21559"/>
                    <a:pt x="792" y="22859"/>
                    <a:pt x="1349" y="24040"/>
                  </a:cubicBezTo>
                  <a:cubicBezTo>
                    <a:pt x="1859" y="25117"/>
                    <a:pt x="2624" y="26019"/>
                    <a:pt x="3600" y="26702"/>
                  </a:cubicBezTo>
                  <a:cubicBezTo>
                    <a:pt x="5599" y="28097"/>
                    <a:pt x="8162" y="28535"/>
                    <a:pt x="10554" y="28563"/>
                  </a:cubicBezTo>
                  <a:cubicBezTo>
                    <a:pt x="10624" y="28564"/>
                    <a:pt x="10694" y="28564"/>
                    <a:pt x="10764" y="28564"/>
                  </a:cubicBezTo>
                  <a:cubicBezTo>
                    <a:pt x="12137" y="28564"/>
                    <a:pt x="13513" y="28409"/>
                    <a:pt x="14851" y="28100"/>
                  </a:cubicBezTo>
                  <a:cubicBezTo>
                    <a:pt x="15506" y="27950"/>
                    <a:pt x="16157" y="27756"/>
                    <a:pt x="16757" y="27449"/>
                  </a:cubicBezTo>
                  <a:cubicBezTo>
                    <a:pt x="17366" y="27138"/>
                    <a:pt x="17874" y="26691"/>
                    <a:pt x="18372" y="26231"/>
                  </a:cubicBezTo>
                  <a:cubicBezTo>
                    <a:pt x="18881" y="25763"/>
                    <a:pt x="19391" y="25291"/>
                    <a:pt x="19819" y="24746"/>
                  </a:cubicBezTo>
                  <a:cubicBezTo>
                    <a:pt x="20180" y="24286"/>
                    <a:pt x="20481" y="23784"/>
                    <a:pt x="20724" y="23252"/>
                  </a:cubicBezTo>
                  <a:cubicBezTo>
                    <a:pt x="21212" y="22185"/>
                    <a:pt x="21460" y="21022"/>
                    <a:pt x="21540" y="19855"/>
                  </a:cubicBezTo>
                  <a:cubicBezTo>
                    <a:pt x="21575" y="19364"/>
                    <a:pt x="21581" y="18873"/>
                    <a:pt x="21562" y="18381"/>
                  </a:cubicBezTo>
                  <a:cubicBezTo>
                    <a:pt x="21490" y="16480"/>
                    <a:pt x="21045" y="14583"/>
                    <a:pt x="20406" y="12805"/>
                  </a:cubicBezTo>
                  <a:cubicBezTo>
                    <a:pt x="19888" y="11365"/>
                    <a:pt x="19223" y="9983"/>
                    <a:pt x="18442" y="8668"/>
                  </a:cubicBezTo>
                  <a:cubicBezTo>
                    <a:pt x="18472" y="8644"/>
                    <a:pt x="18473" y="8584"/>
                    <a:pt x="18425" y="8565"/>
                  </a:cubicBezTo>
                  <a:cubicBezTo>
                    <a:pt x="18406" y="8557"/>
                    <a:pt x="18386" y="8550"/>
                    <a:pt x="18367" y="8543"/>
                  </a:cubicBezTo>
                  <a:cubicBezTo>
                    <a:pt x="17946" y="7843"/>
                    <a:pt x="17494" y="7162"/>
                    <a:pt x="17013" y="6502"/>
                  </a:cubicBezTo>
                  <a:cubicBezTo>
                    <a:pt x="15586" y="4543"/>
                    <a:pt x="13923" y="2761"/>
                    <a:pt x="12110" y="1155"/>
                  </a:cubicBezTo>
                  <a:cubicBezTo>
                    <a:pt x="11672" y="766"/>
                    <a:pt x="11223" y="388"/>
                    <a:pt x="10767" y="18"/>
                  </a:cubicBezTo>
                  <a:cubicBezTo>
                    <a:pt x="10752" y="6"/>
                    <a:pt x="10734" y="0"/>
                    <a:pt x="10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2086225" y="2097875"/>
              <a:ext cx="208350" cy="403600"/>
            </a:xfrm>
            <a:custGeom>
              <a:avLst/>
              <a:gdLst/>
              <a:ahLst/>
              <a:cxnLst/>
              <a:rect l="l" t="t" r="r" b="b"/>
              <a:pathLst>
                <a:path w="8334" h="16144" extrusionOk="0">
                  <a:moveTo>
                    <a:pt x="2110" y="1"/>
                  </a:moveTo>
                  <a:cubicBezTo>
                    <a:pt x="1723" y="1"/>
                    <a:pt x="1326" y="46"/>
                    <a:pt x="990" y="244"/>
                  </a:cubicBezTo>
                  <a:cubicBezTo>
                    <a:pt x="655" y="439"/>
                    <a:pt x="403" y="833"/>
                    <a:pt x="452" y="1230"/>
                  </a:cubicBezTo>
                  <a:cubicBezTo>
                    <a:pt x="497" y="1595"/>
                    <a:pt x="803" y="1792"/>
                    <a:pt x="1123" y="1901"/>
                  </a:cubicBezTo>
                  <a:cubicBezTo>
                    <a:pt x="1629" y="2072"/>
                    <a:pt x="2475" y="2132"/>
                    <a:pt x="2579" y="2797"/>
                  </a:cubicBezTo>
                  <a:cubicBezTo>
                    <a:pt x="2626" y="3101"/>
                    <a:pt x="2481" y="3427"/>
                    <a:pt x="2223" y="3594"/>
                  </a:cubicBezTo>
                  <a:cubicBezTo>
                    <a:pt x="2053" y="3703"/>
                    <a:pt x="1856" y="3708"/>
                    <a:pt x="1660" y="3711"/>
                  </a:cubicBezTo>
                  <a:cubicBezTo>
                    <a:pt x="1428" y="3715"/>
                    <a:pt x="1204" y="3755"/>
                    <a:pt x="992" y="3852"/>
                  </a:cubicBezTo>
                  <a:cubicBezTo>
                    <a:pt x="601" y="4030"/>
                    <a:pt x="281" y="4360"/>
                    <a:pt x="145" y="4771"/>
                  </a:cubicBezTo>
                  <a:cubicBezTo>
                    <a:pt x="1" y="5203"/>
                    <a:pt x="41" y="5709"/>
                    <a:pt x="287" y="6098"/>
                  </a:cubicBezTo>
                  <a:cubicBezTo>
                    <a:pt x="441" y="6342"/>
                    <a:pt x="715" y="6541"/>
                    <a:pt x="986" y="6541"/>
                  </a:cubicBezTo>
                  <a:cubicBezTo>
                    <a:pt x="1121" y="6541"/>
                    <a:pt x="1255" y="6492"/>
                    <a:pt x="1374" y="6375"/>
                  </a:cubicBezTo>
                  <a:cubicBezTo>
                    <a:pt x="1528" y="6223"/>
                    <a:pt x="1658" y="6057"/>
                    <a:pt x="1830" y="5922"/>
                  </a:cubicBezTo>
                  <a:cubicBezTo>
                    <a:pt x="1988" y="5798"/>
                    <a:pt x="2166" y="5696"/>
                    <a:pt x="2358" y="5632"/>
                  </a:cubicBezTo>
                  <a:cubicBezTo>
                    <a:pt x="2487" y="5589"/>
                    <a:pt x="2623" y="5567"/>
                    <a:pt x="2758" y="5567"/>
                  </a:cubicBezTo>
                  <a:cubicBezTo>
                    <a:pt x="2988" y="5567"/>
                    <a:pt x="3216" y="5631"/>
                    <a:pt x="3408" y="5767"/>
                  </a:cubicBezTo>
                  <a:cubicBezTo>
                    <a:pt x="3546" y="5865"/>
                    <a:pt x="3659" y="5994"/>
                    <a:pt x="3726" y="6149"/>
                  </a:cubicBezTo>
                  <a:cubicBezTo>
                    <a:pt x="3762" y="6234"/>
                    <a:pt x="3778" y="6366"/>
                    <a:pt x="3864" y="6417"/>
                  </a:cubicBezTo>
                  <a:cubicBezTo>
                    <a:pt x="3884" y="6428"/>
                    <a:pt x="3902" y="6432"/>
                    <a:pt x="3919" y="6432"/>
                  </a:cubicBezTo>
                  <a:cubicBezTo>
                    <a:pt x="3965" y="6432"/>
                    <a:pt x="4004" y="6400"/>
                    <a:pt x="4041" y="6363"/>
                  </a:cubicBezTo>
                  <a:cubicBezTo>
                    <a:pt x="4168" y="6237"/>
                    <a:pt x="4316" y="6013"/>
                    <a:pt x="4501" y="6013"/>
                  </a:cubicBezTo>
                  <a:cubicBezTo>
                    <a:pt x="4554" y="6013"/>
                    <a:pt x="4611" y="6032"/>
                    <a:pt x="4672" y="6079"/>
                  </a:cubicBezTo>
                  <a:cubicBezTo>
                    <a:pt x="4928" y="6275"/>
                    <a:pt x="4927" y="6661"/>
                    <a:pt x="5296" y="6723"/>
                  </a:cubicBezTo>
                  <a:cubicBezTo>
                    <a:pt x="5569" y="6768"/>
                    <a:pt x="5965" y="6662"/>
                    <a:pt x="6150" y="6934"/>
                  </a:cubicBezTo>
                  <a:cubicBezTo>
                    <a:pt x="6343" y="7217"/>
                    <a:pt x="6054" y="7548"/>
                    <a:pt x="5776" y="7616"/>
                  </a:cubicBezTo>
                  <a:cubicBezTo>
                    <a:pt x="5727" y="7628"/>
                    <a:pt x="5678" y="7633"/>
                    <a:pt x="5631" y="7633"/>
                  </a:cubicBezTo>
                  <a:cubicBezTo>
                    <a:pt x="5278" y="7633"/>
                    <a:pt x="4967" y="7333"/>
                    <a:pt x="4674" y="7175"/>
                  </a:cubicBezTo>
                  <a:cubicBezTo>
                    <a:pt x="4540" y="7104"/>
                    <a:pt x="4377" y="7042"/>
                    <a:pt x="4218" y="7042"/>
                  </a:cubicBezTo>
                  <a:cubicBezTo>
                    <a:pt x="4150" y="7042"/>
                    <a:pt x="4083" y="7053"/>
                    <a:pt x="4019" y="7080"/>
                  </a:cubicBezTo>
                  <a:cubicBezTo>
                    <a:pt x="3880" y="7140"/>
                    <a:pt x="3950" y="7288"/>
                    <a:pt x="4033" y="7375"/>
                  </a:cubicBezTo>
                  <a:cubicBezTo>
                    <a:pt x="4117" y="7461"/>
                    <a:pt x="4231" y="7499"/>
                    <a:pt x="4344" y="7527"/>
                  </a:cubicBezTo>
                  <a:cubicBezTo>
                    <a:pt x="4529" y="7573"/>
                    <a:pt x="4737" y="7598"/>
                    <a:pt x="4874" y="7744"/>
                  </a:cubicBezTo>
                  <a:cubicBezTo>
                    <a:pt x="4971" y="7848"/>
                    <a:pt x="5037" y="8012"/>
                    <a:pt x="4974" y="8150"/>
                  </a:cubicBezTo>
                  <a:cubicBezTo>
                    <a:pt x="4908" y="8294"/>
                    <a:pt x="4751" y="8328"/>
                    <a:pt x="4605" y="8328"/>
                  </a:cubicBezTo>
                  <a:cubicBezTo>
                    <a:pt x="4589" y="8328"/>
                    <a:pt x="4574" y="8328"/>
                    <a:pt x="4558" y="8327"/>
                  </a:cubicBezTo>
                  <a:cubicBezTo>
                    <a:pt x="4357" y="8318"/>
                    <a:pt x="4158" y="8272"/>
                    <a:pt x="3966" y="8207"/>
                  </a:cubicBezTo>
                  <a:cubicBezTo>
                    <a:pt x="3559" y="8069"/>
                    <a:pt x="3189" y="7846"/>
                    <a:pt x="2798" y="7674"/>
                  </a:cubicBezTo>
                  <a:cubicBezTo>
                    <a:pt x="2531" y="7555"/>
                    <a:pt x="2236" y="7448"/>
                    <a:pt x="1941" y="7448"/>
                  </a:cubicBezTo>
                  <a:cubicBezTo>
                    <a:pt x="1832" y="7448"/>
                    <a:pt x="1723" y="7463"/>
                    <a:pt x="1616" y="7497"/>
                  </a:cubicBezTo>
                  <a:cubicBezTo>
                    <a:pt x="1423" y="7557"/>
                    <a:pt x="1268" y="7688"/>
                    <a:pt x="1209" y="7884"/>
                  </a:cubicBezTo>
                  <a:cubicBezTo>
                    <a:pt x="1142" y="8106"/>
                    <a:pt x="1173" y="8366"/>
                    <a:pt x="1184" y="8594"/>
                  </a:cubicBezTo>
                  <a:cubicBezTo>
                    <a:pt x="1202" y="9022"/>
                    <a:pt x="1241" y="9449"/>
                    <a:pt x="1306" y="9873"/>
                  </a:cubicBezTo>
                  <a:cubicBezTo>
                    <a:pt x="1433" y="10716"/>
                    <a:pt x="1650" y="11547"/>
                    <a:pt x="1966" y="12339"/>
                  </a:cubicBezTo>
                  <a:cubicBezTo>
                    <a:pt x="2280" y="13130"/>
                    <a:pt x="2696" y="13882"/>
                    <a:pt x="3213" y="14560"/>
                  </a:cubicBezTo>
                  <a:cubicBezTo>
                    <a:pt x="3470" y="14894"/>
                    <a:pt x="3753" y="15209"/>
                    <a:pt x="4058" y="15499"/>
                  </a:cubicBezTo>
                  <a:cubicBezTo>
                    <a:pt x="4223" y="15654"/>
                    <a:pt x="4392" y="15811"/>
                    <a:pt x="4576" y="15943"/>
                  </a:cubicBezTo>
                  <a:cubicBezTo>
                    <a:pt x="4724" y="16051"/>
                    <a:pt x="4898" y="16144"/>
                    <a:pt x="5082" y="16144"/>
                  </a:cubicBezTo>
                  <a:cubicBezTo>
                    <a:pt x="5131" y="16144"/>
                    <a:pt x="5180" y="16137"/>
                    <a:pt x="5230" y="16123"/>
                  </a:cubicBezTo>
                  <a:cubicBezTo>
                    <a:pt x="5676" y="15991"/>
                    <a:pt x="5790" y="15439"/>
                    <a:pt x="5716" y="15042"/>
                  </a:cubicBezTo>
                  <a:cubicBezTo>
                    <a:pt x="5626" y="14556"/>
                    <a:pt x="5348" y="14129"/>
                    <a:pt x="5265" y="13641"/>
                  </a:cubicBezTo>
                  <a:cubicBezTo>
                    <a:pt x="5228" y="13432"/>
                    <a:pt x="5224" y="13212"/>
                    <a:pt x="5290" y="13007"/>
                  </a:cubicBezTo>
                  <a:cubicBezTo>
                    <a:pt x="5350" y="12817"/>
                    <a:pt x="5466" y="12655"/>
                    <a:pt x="5595" y="12506"/>
                  </a:cubicBezTo>
                  <a:cubicBezTo>
                    <a:pt x="5734" y="12347"/>
                    <a:pt x="5892" y="12200"/>
                    <a:pt x="6014" y="12025"/>
                  </a:cubicBezTo>
                  <a:cubicBezTo>
                    <a:pt x="6132" y="11853"/>
                    <a:pt x="6201" y="11659"/>
                    <a:pt x="6241" y="11457"/>
                  </a:cubicBezTo>
                  <a:cubicBezTo>
                    <a:pt x="6319" y="11055"/>
                    <a:pt x="6299" y="10638"/>
                    <a:pt x="6408" y="10243"/>
                  </a:cubicBezTo>
                  <a:cubicBezTo>
                    <a:pt x="6498" y="9913"/>
                    <a:pt x="6731" y="9493"/>
                    <a:pt x="7122" y="9489"/>
                  </a:cubicBezTo>
                  <a:cubicBezTo>
                    <a:pt x="7123" y="9489"/>
                    <a:pt x="7125" y="9489"/>
                    <a:pt x="7126" y="9489"/>
                  </a:cubicBezTo>
                  <a:cubicBezTo>
                    <a:pt x="7476" y="9489"/>
                    <a:pt x="7686" y="9844"/>
                    <a:pt x="7800" y="10130"/>
                  </a:cubicBezTo>
                  <a:cubicBezTo>
                    <a:pt x="7915" y="10424"/>
                    <a:pt x="8006" y="10848"/>
                    <a:pt x="8331" y="10969"/>
                  </a:cubicBezTo>
                  <a:cubicBezTo>
                    <a:pt x="8333" y="10598"/>
                    <a:pt x="8320" y="10228"/>
                    <a:pt x="8294" y="9863"/>
                  </a:cubicBezTo>
                  <a:cubicBezTo>
                    <a:pt x="8124" y="7506"/>
                    <a:pt x="7437" y="5177"/>
                    <a:pt x="6456" y="3034"/>
                  </a:cubicBezTo>
                  <a:cubicBezTo>
                    <a:pt x="6068" y="2185"/>
                    <a:pt x="5629" y="1362"/>
                    <a:pt x="5149" y="561"/>
                  </a:cubicBezTo>
                  <a:cubicBezTo>
                    <a:pt x="4736" y="413"/>
                    <a:pt x="4313" y="290"/>
                    <a:pt x="3885" y="198"/>
                  </a:cubicBezTo>
                  <a:cubicBezTo>
                    <a:pt x="3375" y="89"/>
                    <a:pt x="2857" y="24"/>
                    <a:pt x="2338" y="5"/>
                  </a:cubicBezTo>
                  <a:cubicBezTo>
                    <a:pt x="2263" y="2"/>
                    <a:pt x="2186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1765300" y="1898025"/>
              <a:ext cx="529200" cy="702750"/>
            </a:xfrm>
            <a:custGeom>
              <a:avLst/>
              <a:gdLst/>
              <a:ahLst/>
              <a:cxnLst/>
              <a:rect l="l" t="t" r="r" b="b"/>
              <a:pathLst>
                <a:path w="21168" h="28110" extrusionOk="0">
                  <a:moveTo>
                    <a:pt x="10384" y="0"/>
                  </a:moveTo>
                  <a:cubicBezTo>
                    <a:pt x="10382" y="8"/>
                    <a:pt x="10378" y="14"/>
                    <a:pt x="10372" y="20"/>
                  </a:cubicBezTo>
                  <a:cubicBezTo>
                    <a:pt x="9918" y="446"/>
                    <a:pt x="9468" y="876"/>
                    <a:pt x="9029" y="1314"/>
                  </a:cubicBezTo>
                  <a:cubicBezTo>
                    <a:pt x="7192" y="3146"/>
                    <a:pt x="5437" y="5065"/>
                    <a:pt x="3960" y="7204"/>
                  </a:cubicBezTo>
                  <a:cubicBezTo>
                    <a:pt x="3933" y="7245"/>
                    <a:pt x="3906" y="7285"/>
                    <a:pt x="3879" y="7327"/>
                  </a:cubicBezTo>
                  <a:cubicBezTo>
                    <a:pt x="3890" y="7330"/>
                    <a:pt x="3902" y="7339"/>
                    <a:pt x="3911" y="7352"/>
                  </a:cubicBezTo>
                  <a:cubicBezTo>
                    <a:pt x="4054" y="7562"/>
                    <a:pt x="4238" y="7747"/>
                    <a:pt x="4448" y="7891"/>
                  </a:cubicBezTo>
                  <a:cubicBezTo>
                    <a:pt x="4663" y="8038"/>
                    <a:pt x="4904" y="8147"/>
                    <a:pt x="5157" y="8210"/>
                  </a:cubicBezTo>
                  <a:cubicBezTo>
                    <a:pt x="5422" y="8276"/>
                    <a:pt x="5686" y="8251"/>
                    <a:pt x="5955" y="8283"/>
                  </a:cubicBezTo>
                  <a:cubicBezTo>
                    <a:pt x="6486" y="8348"/>
                    <a:pt x="6666" y="8892"/>
                    <a:pt x="7088" y="9147"/>
                  </a:cubicBezTo>
                  <a:cubicBezTo>
                    <a:pt x="7516" y="9406"/>
                    <a:pt x="8033" y="9464"/>
                    <a:pt x="8511" y="9589"/>
                  </a:cubicBezTo>
                  <a:cubicBezTo>
                    <a:pt x="8873" y="9684"/>
                    <a:pt x="9440" y="9891"/>
                    <a:pt x="9394" y="10365"/>
                  </a:cubicBezTo>
                  <a:cubicBezTo>
                    <a:pt x="9372" y="10596"/>
                    <a:pt x="9187" y="10760"/>
                    <a:pt x="9011" y="10891"/>
                  </a:cubicBezTo>
                  <a:cubicBezTo>
                    <a:pt x="8784" y="11065"/>
                    <a:pt x="8539" y="11212"/>
                    <a:pt x="8281" y="11335"/>
                  </a:cubicBezTo>
                  <a:cubicBezTo>
                    <a:pt x="7772" y="11576"/>
                    <a:pt x="7240" y="11680"/>
                    <a:pt x="6687" y="11766"/>
                  </a:cubicBezTo>
                  <a:cubicBezTo>
                    <a:pt x="6138" y="11851"/>
                    <a:pt x="5590" y="11962"/>
                    <a:pt x="5158" y="12338"/>
                  </a:cubicBezTo>
                  <a:cubicBezTo>
                    <a:pt x="4779" y="12666"/>
                    <a:pt x="4501" y="13097"/>
                    <a:pt x="4107" y="13409"/>
                  </a:cubicBezTo>
                  <a:cubicBezTo>
                    <a:pt x="3757" y="13689"/>
                    <a:pt x="3305" y="13767"/>
                    <a:pt x="2947" y="14026"/>
                  </a:cubicBezTo>
                  <a:cubicBezTo>
                    <a:pt x="2743" y="14174"/>
                    <a:pt x="2626" y="14397"/>
                    <a:pt x="2663" y="14652"/>
                  </a:cubicBezTo>
                  <a:cubicBezTo>
                    <a:pt x="2705" y="14924"/>
                    <a:pt x="2885" y="15171"/>
                    <a:pt x="3089" y="15347"/>
                  </a:cubicBezTo>
                  <a:cubicBezTo>
                    <a:pt x="3254" y="15487"/>
                    <a:pt x="3477" y="15613"/>
                    <a:pt x="3701" y="15613"/>
                  </a:cubicBezTo>
                  <a:cubicBezTo>
                    <a:pt x="3745" y="15613"/>
                    <a:pt x="3789" y="15608"/>
                    <a:pt x="3833" y="15597"/>
                  </a:cubicBezTo>
                  <a:cubicBezTo>
                    <a:pt x="4096" y="15534"/>
                    <a:pt x="4215" y="15258"/>
                    <a:pt x="4441" y="15132"/>
                  </a:cubicBezTo>
                  <a:cubicBezTo>
                    <a:pt x="4541" y="15076"/>
                    <a:pt x="4646" y="15051"/>
                    <a:pt x="4751" y="15051"/>
                  </a:cubicBezTo>
                  <a:cubicBezTo>
                    <a:pt x="5025" y="15051"/>
                    <a:pt x="5298" y="15219"/>
                    <a:pt x="5466" y="15435"/>
                  </a:cubicBezTo>
                  <a:cubicBezTo>
                    <a:pt x="5809" y="15876"/>
                    <a:pt x="5687" y="16461"/>
                    <a:pt x="5489" y="16937"/>
                  </a:cubicBezTo>
                  <a:cubicBezTo>
                    <a:pt x="5377" y="17206"/>
                    <a:pt x="5220" y="17460"/>
                    <a:pt x="5134" y="17739"/>
                  </a:cubicBezTo>
                  <a:cubicBezTo>
                    <a:pt x="5090" y="17880"/>
                    <a:pt x="5063" y="18037"/>
                    <a:pt x="5102" y="18182"/>
                  </a:cubicBezTo>
                  <a:cubicBezTo>
                    <a:pt x="5141" y="18329"/>
                    <a:pt x="5245" y="18434"/>
                    <a:pt x="5364" y="18522"/>
                  </a:cubicBezTo>
                  <a:cubicBezTo>
                    <a:pt x="5546" y="18658"/>
                    <a:pt x="5729" y="18771"/>
                    <a:pt x="5863" y="18961"/>
                  </a:cubicBezTo>
                  <a:cubicBezTo>
                    <a:pt x="5998" y="19151"/>
                    <a:pt x="6076" y="19381"/>
                    <a:pt x="6092" y="19612"/>
                  </a:cubicBezTo>
                  <a:cubicBezTo>
                    <a:pt x="6129" y="20111"/>
                    <a:pt x="5828" y="20470"/>
                    <a:pt x="5566" y="20860"/>
                  </a:cubicBezTo>
                  <a:cubicBezTo>
                    <a:pt x="5427" y="21067"/>
                    <a:pt x="5310" y="21292"/>
                    <a:pt x="5319" y="21548"/>
                  </a:cubicBezTo>
                  <a:cubicBezTo>
                    <a:pt x="5328" y="21799"/>
                    <a:pt x="5446" y="22035"/>
                    <a:pt x="5549" y="22259"/>
                  </a:cubicBezTo>
                  <a:cubicBezTo>
                    <a:pt x="5652" y="22480"/>
                    <a:pt x="5752" y="22704"/>
                    <a:pt x="5775" y="22948"/>
                  </a:cubicBezTo>
                  <a:cubicBezTo>
                    <a:pt x="5800" y="23208"/>
                    <a:pt x="5732" y="23466"/>
                    <a:pt x="5643" y="23707"/>
                  </a:cubicBezTo>
                  <a:cubicBezTo>
                    <a:pt x="5547" y="23971"/>
                    <a:pt x="5428" y="24227"/>
                    <a:pt x="5373" y="24505"/>
                  </a:cubicBezTo>
                  <a:cubicBezTo>
                    <a:pt x="5323" y="24749"/>
                    <a:pt x="5325" y="25006"/>
                    <a:pt x="5371" y="25251"/>
                  </a:cubicBezTo>
                  <a:cubicBezTo>
                    <a:pt x="5465" y="25746"/>
                    <a:pt x="5733" y="26208"/>
                    <a:pt x="6136" y="26514"/>
                  </a:cubicBezTo>
                  <a:cubicBezTo>
                    <a:pt x="6174" y="26544"/>
                    <a:pt x="6187" y="26594"/>
                    <a:pt x="6151" y="26632"/>
                  </a:cubicBezTo>
                  <a:cubicBezTo>
                    <a:pt x="6054" y="26734"/>
                    <a:pt x="5932" y="26772"/>
                    <a:pt x="5804" y="26772"/>
                  </a:cubicBezTo>
                  <a:cubicBezTo>
                    <a:pt x="5672" y="26772"/>
                    <a:pt x="5536" y="26732"/>
                    <a:pt x="5416" y="26679"/>
                  </a:cubicBezTo>
                  <a:cubicBezTo>
                    <a:pt x="5124" y="26550"/>
                    <a:pt x="4852" y="26356"/>
                    <a:pt x="4605" y="26155"/>
                  </a:cubicBezTo>
                  <a:cubicBezTo>
                    <a:pt x="4101" y="25742"/>
                    <a:pt x="3708" y="25227"/>
                    <a:pt x="3417" y="24646"/>
                  </a:cubicBezTo>
                  <a:cubicBezTo>
                    <a:pt x="3163" y="24139"/>
                    <a:pt x="2939" y="23588"/>
                    <a:pt x="2453" y="23257"/>
                  </a:cubicBezTo>
                  <a:cubicBezTo>
                    <a:pt x="2078" y="23002"/>
                    <a:pt x="1576" y="22835"/>
                    <a:pt x="1340" y="22422"/>
                  </a:cubicBezTo>
                  <a:cubicBezTo>
                    <a:pt x="1210" y="22194"/>
                    <a:pt x="1218" y="21939"/>
                    <a:pt x="1240" y="21685"/>
                  </a:cubicBezTo>
                  <a:cubicBezTo>
                    <a:pt x="1253" y="21543"/>
                    <a:pt x="1270" y="21396"/>
                    <a:pt x="1246" y="21256"/>
                  </a:cubicBezTo>
                  <a:cubicBezTo>
                    <a:pt x="1217" y="21087"/>
                    <a:pt x="1121" y="20986"/>
                    <a:pt x="988" y="20888"/>
                  </a:cubicBezTo>
                  <a:cubicBezTo>
                    <a:pt x="781" y="20739"/>
                    <a:pt x="629" y="20573"/>
                    <a:pt x="622" y="20305"/>
                  </a:cubicBezTo>
                  <a:cubicBezTo>
                    <a:pt x="617" y="20049"/>
                    <a:pt x="736" y="19795"/>
                    <a:pt x="882" y="19591"/>
                  </a:cubicBezTo>
                  <a:cubicBezTo>
                    <a:pt x="1183" y="19171"/>
                    <a:pt x="1821" y="18821"/>
                    <a:pt x="1767" y="18231"/>
                  </a:cubicBezTo>
                  <a:cubicBezTo>
                    <a:pt x="1751" y="18068"/>
                    <a:pt x="1690" y="17915"/>
                    <a:pt x="1674" y="17753"/>
                  </a:cubicBezTo>
                  <a:cubicBezTo>
                    <a:pt x="1660" y="17609"/>
                    <a:pt x="1684" y="17464"/>
                    <a:pt x="1731" y="17328"/>
                  </a:cubicBezTo>
                  <a:cubicBezTo>
                    <a:pt x="1829" y="17049"/>
                    <a:pt x="2015" y="16814"/>
                    <a:pt x="2134" y="16544"/>
                  </a:cubicBezTo>
                  <a:cubicBezTo>
                    <a:pt x="2235" y="16315"/>
                    <a:pt x="2308" y="15993"/>
                    <a:pt x="2152" y="15769"/>
                  </a:cubicBezTo>
                  <a:cubicBezTo>
                    <a:pt x="2051" y="15627"/>
                    <a:pt x="1897" y="15579"/>
                    <a:pt x="1737" y="15579"/>
                  </a:cubicBezTo>
                  <a:cubicBezTo>
                    <a:pt x="1669" y="15579"/>
                    <a:pt x="1600" y="15588"/>
                    <a:pt x="1533" y="15601"/>
                  </a:cubicBezTo>
                  <a:cubicBezTo>
                    <a:pt x="1251" y="15656"/>
                    <a:pt x="944" y="15785"/>
                    <a:pt x="649" y="15785"/>
                  </a:cubicBezTo>
                  <a:cubicBezTo>
                    <a:pt x="544" y="15785"/>
                    <a:pt x="441" y="15769"/>
                    <a:pt x="341" y="15728"/>
                  </a:cubicBezTo>
                  <a:lnTo>
                    <a:pt x="341" y="15728"/>
                  </a:lnTo>
                  <a:cubicBezTo>
                    <a:pt x="1" y="17759"/>
                    <a:pt x="16" y="19853"/>
                    <a:pt x="517" y="21857"/>
                  </a:cubicBezTo>
                  <a:cubicBezTo>
                    <a:pt x="829" y="23098"/>
                    <a:pt x="1299" y="24344"/>
                    <a:pt x="2131" y="25334"/>
                  </a:cubicBezTo>
                  <a:cubicBezTo>
                    <a:pt x="2857" y="26198"/>
                    <a:pt x="3809" y="26841"/>
                    <a:pt x="4835" y="27298"/>
                  </a:cubicBezTo>
                  <a:cubicBezTo>
                    <a:pt x="5475" y="27583"/>
                    <a:pt x="6146" y="27798"/>
                    <a:pt x="6832" y="27957"/>
                  </a:cubicBezTo>
                  <a:cubicBezTo>
                    <a:pt x="6826" y="27951"/>
                    <a:pt x="6823" y="27942"/>
                    <a:pt x="6829" y="27931"/>
                  </a:cubicBezTo>
                  <a:cubicBezTo>
                    <a:pt x="6962" y="27688"/>
                    <a:pt x="7197" y="27475"/>
                    <a:pt x="7434" y="27332"/>
                  </a:cubicBezTo>
                  <a:cubicBezTo>
                    <a:pt x="7604" y="27230"/>
                    <a:pt x="7793" y="27173"/>
                    <a:pt x="7987" y="27173"/>
                  </a:cubicBezTo>
                  <a:cubicBezTo>
                    <a:pt x="8052" y="27173"/>
                    <a:pt x="8118" y="27179"/>
                    <a:pt x="8184" y="27193"/>
                  </a:cubicBezTo>
                  <a:cubicBezTo>
                    <a:pt x="8656" y="27288"/>
                    <a:pt x="9007" y="27660"/>
                    <a:pt x="9444" y="27836"/>
                  </a:cubicBezTo>
                  <a:cubicBezTo>
                    <a:pt x="9565" y="27885"/>
                    <a:pt x="9685" y="27916"/>
                    <a:pt x="9801" y="27916"/>
                  </a:cubicBezTo>
                  <a:cubicBezTo>
                    <a:pt x="9947" y="27916"/>
                    <a:pt x="10086" y="27867"/>
                    <a:pt x="10206" y="27742"/>
                  </a:cubicBezTo>
                  <a:cubicBezTo>
                    <a:pt x="10350" y="27594"/>
                    <a:pt x="10463" y="27403"/>
                    <a:pt x="10661" y="27318"/>
                  </a:cubicBezTo>
                  <a:cubicBezTo>
                    <a:pt x="10736" y="27286"/>
                    <a:pt x="10810" y="27272"/>
                    <a:pt x="10883" y="27272"/>
                  </a:cubicBezTo>
                  <a:cubicBezTo>
                    <a:pt x="11260" y="27272"/>
                    <a:pt x="11605" y="27643"/>
                    <a:pt x="11955" y="27738"/>
                  </a:cubicBezTo>
                  <a:cubicBezTo>
                    <a:pt x="12444" y="27873"/>
                    <a:pt x="13093" y="27642"/>
                    <a:pt x="13458" y="28106"/>
                  </a:cubicBezTo>
                  <a:cubicBezTo>
                    <a:pt x="13459" y="28107"/>
                    <a:pt x="13459" y="28109"/>
                    <a:pt x="13461" y="28110"/>
                  </a:cubicBezTo>
                  <a:cubicBezTo>
                    <a:pt x="13821" y="28050"/>
                    <a:pt x="14178" y="27980"/>
                    <a:pt x="14534" y="27898"/>
                  </a:cubicBezTo>
                  <a:cubicBezTo>
                    <a:pt x="15184" y="27750"/>
                    <a:pt x="15833" y="27562"/>
                    <a:pt x="16430" y="27256"/>
                  </a:cubicBezTo>
                  <a:cubicBezTo>
                    <a:pt x="17050" y="26939"/>
                    <a:pt x="17563" y="26478"/>
                    <a:pt x="18071" y="26008"/>
                  </a:cubicBezTo>
                  <a:cubicBezTo>
                    <a:pt x="18575" y="25542"/>
                    <a:pt x="19083" y="25070"/>
                    <a:pt x="19502" y="24523"/>
                  </a:cubicBezTo>
                  <a:cubicBezTo>
                    <a:pt x="20687" y="22973"/>
                    <a:pt x="21138" y="21022"/>
                    <a:pt x="21167" y="19094"/>
                  </a:cubicBezTo>
                  <a:cubicBezTo>
                    <a:pt x="20869" y="19008"/>
                    <a:pt x="20715" y="18701"/>
                    <a:pt x="20613" y="18427"/>
                  </a:cubicBezTo>
                  <a:cubicBezTo>
                    <a:pt x="20510" y="18149"/>
                    <a:pt x="20347" y="17602"/>
                    <a:pt x="19978" y="17602"/>
                  </a:cubicBezTo>
                  <a:cubicBezTo>
                    <a:pt x="19943" y="17602"/>
                    <a:pt x="19905" y="17608"/>
                    <a:pt x="19866" y="17618"/>
                  </a:cubicBezTo>
                  <a:cubicBezTo>
                    <a:pt x="19416" y="17741"/>
                    <a:pt x="19320" y="18363"/>
                    <a:pt x="19282" y="18749"/>
                  </a:cubicBezTo>
                  <a:cubicBezTo>
                    <a:pt x="19242" y="19144"/>
                    <a:pt x="19233" y="19556"/>
                    <a:pt x="19053" y="19919"/>
                  </a:cubicBezTo>
                  <a:cubicBezTo>
                    <a:pt x="18863" y="20299"/>
                    <a:pt x="18475" y="20535"/>
                    <a:pt x="18292" y="20915"/>
                  </a:cubicBezTo>
                  <a:cubicBezTo>
                    <a:pt x="18059" y="21396"/>
                    <a:pt x="18298" y="21940"/>
                    <a:pt x="18477" y="22394"/>
                  </a:cubicBezTo>
                  <a:cubicBezTo>
                    <a:pt x="18639" y="22800"/>
                    <a:pt x="18797" y="23259"/>
                    <a:pt x="18633" y="23691"/>
                  </a:cubicBezTo>
                  <a:cubicBezTo>
                    <a:pt x="18517" y="23996"/>
                    <a:pt x="18253" y="24261"/>
                    <a:pt x="17915" y="24261"/>
                  </a:cubicBezTo>
                  <a:cubicBezTo>
                    <a:pt x="17894" y="24261"/>
                    <a:pt x="17874" y="24260"/>
                    <a:pt x="17853" y="24259"/>
                  </a:cubicBezTo>
                  <a:cubicBezTo>
                    <a:pt x="17447" y="24221"/>
                    <a:pt x="17104" y="23858"/>
                    <a:pt x="16824" y="23593"/>
                  </a:cubicBezTo>
                  <a:cubicBezTo>
                    <a:pt x="15582" y="22421"/>
                    <a:pt x="14753" y="20866"/>
                    <a:pt x="14306" y="19230"/>
                  </a:cubicBezTo>
                  <a:cubicBezTo>
                    <a:pt x="14080" y="18407"/>
                    <a:pt x="13948" y="17558"/>
                    <a:pt x="13904" y="16707"/>
                  </a:cubicBezTo>
                  <a:cubicBezTo>
                    <a:pt x="13883" y="16331"/>
                    <a:pt x="13804" y="15830"/>
                    <a:pt x="14112" y="15545"/>
                  </a:cubicBezTo>
                  <a:cubicBezTo>
                    <a:pt x="14290" y="15382"/>
                    <a:pt x="14534" y="15321"/>
                    <a:pt x="14775" y="15321"/>
                  </a:cubicBezTo>
                  <a:cubicBezTo>
                    <a:pt x="14871" y="15321"/>
                    <a:pt x="14967" y="15331"/>
                    <a:pt x="15058" y="15348"/>
                  </a:cubicBezTo>
                  <a:cubicBezTo>
                    <a:pt x="15477" y="15423"/>
                    <a:pt x="15865" y="15642"/>
                    <a:pt x="16244" y="15830"/>
                  </a:cubicBezTo>
                  <a:cubicBezTo>
                    <a:pt x="16448" y="15931"/>
                    <a:pt x="16654" y="16029"/>
                    <a:pt x="16871" y="16100"/>
                  </a:cubicBezTo>
                  <a:cubicBezTo>
                    <a:pt x="17035" y="16154"/>
                    <a:pt x="17231" y="16212"/>
                    <a:pt x="17414" y="16212"/>
                  </a:cubicBezTo>
                  <a:cubicBezTo>
                    <a:pt x="17460" y="16212"/>
                    <a:pt x="17504" y="16209"/>
                    <a:pt x="17548" y="16200"/>
                  </a:cubicBezTo>
                  <a:cubicBezTo>
                    <a:pt x="17699" y="16171"/>
                    <a:pt x="17756" y="16048"/>
                    <a:pt x="17693" y="15912"/>
                  </a:cubicBezTo>
                  <a:cubicBezTo>
                    <a:pt x="17638" y="15795"/>
                    <a:pt x="17536" y="15734"/>
                    <a:pt x="17417" y="15695"/>
                  </a:cubicBezTo>
                  <a:cubicBezTo>
                    <a:pt x="17224" y="15633"/>
                    <a:pt x="17009" y="15626"/>
                    <a:pt x="16844" y="15496"/>
                  </a:cubicBezTo>
                  <a:cubicBezTo>
                    <a:pt x="16726" y="15403"/>
                    <a:pt x="16613" y="15231"/>
                    <a:pt x="16677" y="15077"/>
                  </a:cubicBezTo>
                  <a:cubicBezTo>
                    <a:pt x="16727" y="14955"/>
                    <a:pt x="16913" y="14922"/>
                    <a:pt x="17049" y="14922"/>
                  </a:cubicBezTo>
                  <a:cubicBezTo>
                    <a:pt x="17075" y="14922"/>
                    <a:pt x="17099" y="14923"/>
                    <a:pt x="17120" y="14925"/>
                  </a:cubicBezTo>
                  <a:cubicBezTo>
                    <a:pt x="17575" y="14965"/>
                    <a:pt x="17867" y="15346"/>
                    <a:pt x="18285" y="15476"/>
                  </a:cubicBezTo>
                  <a:cubicBezTo>
                    <a:pt x="18346" y="15495"/>
                    <a:pt x="18409" y="15505"/>
                    <a:pt x="18471" y="15505"/>
                  </a:cubicBezTo>
                  <a:cubicBezTo>
                    <a:pt x="18631" y="15505"/>
                    <a:pt x="18782" y="15439"/>
                    <a:pt x="18878" y="15293"/>
                  </a:cubicBezTo>
                  <a:cubicBezTo>
                    <a:pt x="19002" y="15104"/>
                    <a:pt x="18891" y="14914"/>
                    <a:pt x="18684" y="14868"/>
                  </a:cubicBezTo>
                  <a:cubicBezTo>
                    <a:pt x="18378" y="14802"/>
                    <a:pt x="18013" y="14923"/>
                    <a:pt x="17776" y="14657"/>
                  </a:cubicBezTo>
                  <a:cubicBezTo>
                    <a:pt x="17675" y="14543"/>
                    <a:pt x="17616" y="14402"/>
                    <a:pt x="17533" y="14277"/>
                  </a:cubicBezTo>
                  <a:cubicBezTo>
                    <a:pt x="17472" y="14186"/>
                    <a:pt x="17402" y="14138"/>
                    <a:pt x="17328" y="14138"/>
                  </a:cubicBezTo>
                  <a:cubicBezTo>
                    <a:pt x="17267" y="14138"/>
                    <a:pt x="17204" y="14170"/>
                    <a:pt x="17141" y="14237"/>
                  </a:cubicBezTo>
                  <a:cubicBezTo>
                    <a:pt x="17051" y="14331"/>
                    <a:pt x="16980" y="14459"/>
                    <a:pt x="16861" y="14520"/>
                  </a:cubicBezTo>
                  <a:cubicBezTo>
                    <a:pt x="16827" y="14538"/>
                    <a:pt x="16792" y="14546"/>
                    <a:pt x="16758" y="14546"/>
                  </a:cubicBezTo>
                  <a:cubicBezTo>
                    <a:pt x="16673" y="14546"/>
                    <a:pt x="16593" y="14496"/>
                    <a:pt x="16546" y="14418"/>
                  </a:cubicBezTo>
                  <a:cubicBezTo>
                    <a:pt x="16500" y="14343"/>
                    <a:pt x="16483" y="14252"/>
                    <a:pt x="16446" y="14172"/>
                  </a:cubicBezTo>
                  <a:cubicBezTo>
                    <a:pt x="16406" y="14085"/>
                    <a:pt x="16348" y="14007"/>
                    <a:pt x="16278" y="13941"/>
                  </a:cubicBezTo>
                  <a:cubicBezTo>
                    <a:pt x="16130" y="13800"/>
                    <a:pt x="15932" y="13715"/>
                    <a:pt x="15731" y="13689"/>
                  </a:cubicBezTo>
                  <a:cubicBezTo>
                    <a:pt x="15685" y="13683"/>
                    <a:pt x="15639" y="13680"/>
                    <a:pt x="15594" y="13680"/>
                  </a:cubicBezTo>
                  <a:cubicBezTo>
                    <a:pt x="15187" y="13680"/>
                    <a:pt x="14808" y="13917"/>
                    <a:pt x="14529" y="14201"/>
                  </a:cubicBezTo>
                  <a:cubicBezTo>
                    <a:pt x="14384" y="14349"/>
                    <a:pt x="14263" y="14535"/>
                    <a:pt x="14064" y="14617"/>
                  </a:cubicBezTo>
                  <a:cubicBezTo>
                    <a:pt x="13988" y="14649"/>
                    <a:pt x="13908" y="14663"/>
                    <a:pt x="13828" y="14663"/>
                  </a:cubicBezTo>
                  <a:cubicBezTo>
                    <a:pt x="13742" y="14663"/>
                    <a:pt x="13655" y="14646"/>
                    <a:pt x="13573" y="14615"/>
                  </a:cubicBezTo>
                  <a:cubicBezTo>
                    <a:pt x="12778" y="14319"/>
                    <a:pt x="12613" y="13242"/>
                    <a:pt x="12936" y="12549"/>
                  </a:cubicBezTo>
                  <a:cubicBezTo>
                    <a:pt x="13105" y="12186"/>
                    <a:pt x="13418" y="11891"/>
                    <a:pt x="13784" y="11730"/>
                  </a:cubicBezTo>
                  <a:cubicBezTo>
                    <a:pt x="13961" y="11653"/>
                    <a:pt x="14148" y="11604"/>
                    <a:pt x="14340" y="11591"/>
                  </a:cubicBezTo>
                  <a:cubicBezTo>
                    <a:pt x="14569" y="11573"/>
                    <a:pt x="14814" y="11615"/>
                    <a:pt x="15013" y="11477"/>
                  </a:cubicBezTo>
                  <a:cubicBezTo>
                    <a:pt x="15325" y="11265"/>
                    <a:pt x="15408" y="10801"/>
                    <a:pt x="15157" y="10512"/>
                  </a:cubicBezTo>
                  <a:cubicBezTo>
                    <a:pt x="14946" y="10267"/>
                    <a:pt x="14600" y="10193"/>
                    <a:pt x="14302" y="10116"/>
                  </a:cubicBezTo>
                  <a:cubicBezTo>
                    <a:pt x="14005" y="10041"/>
                    <a:pt x="13694" y="9965"/>
                    <a:pt x="13453" y="9766"/>
                  </a:cubicBezTo>
                  <a:cubicBezTo>
                    <a:pt x="13188" y="9548"/>
                    <a:pt x="13101" y="9206"/>
                    <a:pt x="13182" y="8878"/>
                  </a:cubicBezTo>
                  <a:cubicBezTo>
                    <a:pt x="13388" y="8051"/>
                    <a:pt x="14263" y="7859"/>
                    <a:pt x="15010" y="7859"/>
                  </a:cubicBezTo>
                  <a:cubicBezTo>
                    <a:pt x="15066" y="7859"/>
                    <a:pt x="15122" y="7860"/>
                    <a:pt x="15176" y="7862"/>
                  </a:cubicBezTo>
                  <a:cubicBezTo>
                    <a:pt x="16101" y="7896"/>
                    <a:pt x="17019" y="8076"/>
                    <a:pt x="17888" y="8394"/>
                  </a:cubicBezTo>
                  <a:cubicBezTo>
                    <a:pt x="17176" y="7229"/>
                    <a:pt x="16375" y="6120"/>
                    <a:pt x="15507" y="5068"/>
                  </a:cubicBezTo>
                  <a:cubicBezTo>
                    <a:pt x="13986" y="3229"/>
                    <a:pt x="12264" y="1563"/>
                    <a:pt x="10409" y="64"/>
                  </a:cubicBezTo>
                  <a:cubicBezTo>
                    <a:pt x="10386" y="45"/>
                    <a:pt x="10379" y="21"/>
                    <a:pt x="10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1936750" y="2579875"/>
              <a:ext cx="161825" cy="26975"/>
            </a:xfrm>
            <a:custGeom>
              <a:avLst/>
              <a:gdLst/>
              <a:ahLst/>
              <a:cxnLst/>
              <a:rect l="l" t="t" r="r" b="b"/>
              <a:pathLst>
                <a:path w="6473" h="1079" extrusionOk="0">
                  <a:moveTo>
                    <a:pt x="1127" y="1"/>
                  </a:moveTo>
                  <a:cubicBezTo>
                    <a:pt x="939" y="1"/>
                    <a:pt x="757" y="61"/>
                    <a:pt x="593" y="165"/>
                  </a:cubicBezTo>
                  <a:cubicBezTo>
                    <a:pt x="368" y="308"/>
                    <a:pt x="212" y="520"/>
                    <a:pt x="7" y="687"/>
                  </a:cubicBezTo>
                  <a:cubicBezTo>
                    <a:pt x="5" y="688"/>
                    <a:pt x="2" y="688"/>
                    <a:pt x="1" y="689"/>
                  </a:cubicBezTo>
                  <a:cubicBezTo>
                    <a:pt x="434" y="789"/>
                    <a:pt x="873" y="867"/>
                    <a:pt x="1312" y="926"/>
                  </a:cubicBezTo>
                  <a:cubicBezTo>
                    <a:pt x="2085" y="1028"/>
                    <a:pt x="2865" y="1079"/>
                    <a:pt x="3645" y="1079"/>
                  </a:cubicBezTo>
                  <a:cubicBezTo>
                    <a:pt x="4275" y="1079"/>
                    <a:pt x="4906" y="1046"/>
                    <a:pt x="5532" y="981"/>
                  </a:cubicBezTo>
                  <a:cubicBezTo>
                    <a:pt x="5846" y="948"/>
                    <a:pt x="6160" y="906"/>
                    <a:pt x="6472" y="856"/>
                  </a:cubicBezTo>
                  <a:cubicBezTo>
                    <a:pt x="6267" y="658"/>
                    <a:pt x="5968" y="630"/>
                    <a:pt x="5692" y="627"/>
                  </a:cubicBezTo>
                  <a:cubicBezTo>
                    <a:pt x="5401" y="624"/>
                    <a:pt x="5120" y="621"/>
                    <a:pt x="4853" y="491"/>
                  </a:cubicBezTo>
                  <a:cubicBezTo>
                    <a:pt x="4635" y="386"/>
                    <a:pt x="4441" y="226"/>
                    <a:pt x="4210" y="148"/>
                  </a:cubicBezTo>
                  <a:cubicBezTo>
                    <a:pt x="4148" y="127"/>
                    <a:pt x="4089" y="117"/>
                    <a:pt x="4033" y="117"/>
                  </a:cubicBezTo>
                  <a:cubicBezTo>
                    <a:pt x="3870" y="117"/>
                    <a:pt x="3733" y="201"/>
                    <a:pt x="3610" y="338"/>
                  </a:cubicBezTo>
                  <a:cubicBezTo>
                    <a:pt x="3483" y="479"/>
                    <a:pt x="3369" y="646"/>
                    <a:pt x="3186" y="720"/>
                  </a:cubicBezTo>
                  <a:cubicBezTo>
                    <a:pt x="3116" y="748"/>
                    <a:pt x="3042" y="759"/>
                    <a:pt x="2967" y="759"/>
                  </a:cubicBezTo>
                  <a:cubicBezTo>
                    <a:pt x="2816" y="759"/>
                    <a:pt x="2661" y="711"/>
                    <a:pt x="2525" y="653"/>
                  </a:cubicBezTo>
                  <a:cubicBezTo>
                    <a:pt x="2113" y="477"/>
                    <a:pt x="1775" y="131"/>
                    <a:pt x="1332" y="25"/>
                  </a:cubicBezTo>
                  <a:cubicBezTo>
                    <a:pt x="1263" y="9"/>
                    <a:pt x="1195" y="1"/>
                    <a:pt x="1127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1774250" y="2083950"/>
              <a:ext cx="224375" cy="479725"/>
            </a:xfrm>
            <a:custGeom>
              <a:avLst/>
              <a:gdLst/>
              <a:ahLst/>
              <a:cxnLst/>
              <a:rect l="l" t="t" r="r" b="b"/>
              <a:pathLst>
                <a:path w="8975" h="19189" extrusionOk="0">
                  <a:moveTo>
                    <a:pt x="3444" y="1"/>
                  </a:moveTo>
                  <a:cubicBezTo>
                    <a:pt x="2053" y="2064"/>
                    <a:pt x="943" y="4313"/>
                    <a:pt x="316" y="6728"/>
                  </a:cubicBezTo>
                  <a:cubicBezTo>
                    <a:pt x="191" y="7205"/>
                    <a:pt x="87" y="7690"/>
                    <a:pt x="0" y="8178"/>
                  </a:cubicBezTo>
                  <a:cubicBezTo>
                    <a:pt x="93" y="8219"/>
                    <a:pt x="187" y="8235"/>
                    <a:pt x="283" y="8235"/>
                  </a:cubicBezTo>
                  <a:cubicBezTo>
                    <a:pt x="648" y="8235"/>
                    <a:pt x="1031" y="7998"/>
                    <a:pt x="1395" y="7998"/>
                  </a:cubicBezTo>
                  <a:cubicBezTo>
                    <a:pt x="1411" y="7998"/>
                    <a:pt x="1427" y="7999"/>
                    <a:pt x="1442" y="8000"/>
                  </a:cubicBezTo>
                  <a:cubicBezTo>
                    <a:pt x="1667" y="8014"/>
                    <a:pt x="1870" y="8135"/>
                    <a:pt x="1966" y="8343"/>
                  </a:cubicBezTo>
                  <a:cubicBezTo>
                    <a:pt x="2076" y="8580"/>
                    <a:pt x="2031" y="8863"/>
                    <a:pt x="1939" y="9099"/>
                  </a:cubicBezTo>
                  <a:cubicBezTo>
                    <a:pt x="1839" y="9358"/>
                    <a:pt x="1668" y="9580"/>
                    <a:pt x="1555" y="9834"/>
                  </a:cubicBezTo>
                  <a:cubicBezTo>
                    <a:pt x="1483" y="9998"/>
                    <a:pt x="1445" y="10170"/>
                    <a:pt x="1472" y="10349"/>
                  </a:cubicBezTo>
                  <a:cubicBezTo>
                    <a:pt x="1494" y="10498"/>
                    <a:pt x="1546" y="10642"/>
                    <a:pt x="1559" y="10794"/>
                  </a:cubicBezTo>
                  <a:cubicBezTo>
                    <a:pt x="1605" y="11344"/>
                    <a:pt x="1118" y="11711"/>
                    <a:pt x="784" y="12072"/>
                  </a:cubicBezTo>
                  <a:cubicBezTo>
                    <a:pt x="603" y="12268"/>
                    <a:pt x="439" y="12527"/>
                    <a:pt x="417" y="12800"/>
                  </a:cubicBezTo>
                  <a:cubicBezTo>
                    <a:pt x="406" y="12940"/>
                    <a:pt x="442" y="13077"/>
                    <a:pt x="537" y="13182"/>
                  </a:cubicBezTo>
                  <a:cubicBezTo>
                    <a:pt x="635" y="13291"/>
                    <a:pt x="774" y="13351"/>
                    <a:pt x="874" y="13458"/>
                  </a:cubicBezTo>
                  <a:cubicBezTo>
                    <a:pt x="1262" y="13868"/>
                    <a:pt x="847" y="14481"/>
                    <a:pt x="1127" y="14935"/>
                  </a:cubicBezTo>
                  <a:cubicBezTo>
                    <a:pt x="1379" y="15340"/>
                    <a:pt x="1913" y="15487"/>
                    <a:pt x="2276" y="15766"/>
                  </a:cubicBezTo>
                  <a:cubicBezTo>
                    <a:pt x="2713" y="16102"/>
                    <a:pt x="2933" y="16618"/>
                    <a:pt x="3171" y="17097"/>
                  </a:cubicBezTo>
                  <a:cubicBezTo>
                    <a:pt x="3431" y="17620"/>
                    <a:pt x="3765" y="18090"/>
                    <a:pt x="4201" y="18482"/>
                  </a:cubicBezTo>
                  <a:cubicBezTo>
                    <a:pt x="4416" y="18674"/>
                    <a:pt x="4650" y="18842"/>
                    <a:pt x="4897" y="18987"/>
                  </a:cubicBezTo>
                  <a:cubicBezTo>
                    <a:pt x="5041" y="19070"/>
                    <a:pt x="5251" y="19188"/>
                    <a:pt x="5438" y="19188"/>
                  </a:cubicBezTo>
                  <a:cubicBezTo>
                    <a:pt x="5503" y="19188"/>
                    <a:pt x="5565" y="19174"/>
                    <a:pt x="5621" y="19140"/>
                  </a:cubicBezTo>
                  <a:cubicBezTo>
                    <a:pt x="5472" y="19016"/>
                    <a:pt x="5340" y="18876"/>
                    <a:pt x="5229" y="18716"/>
                  </a:cubicBezTo>
                  <a:cubicBezTo>
                    <a:pt x="4959" y="18328"/>
                    <a:pt x="4814" y="17848"/>
                    <a:pt x="4828" y="17376"/>
                  </a:cubicBezTo>
                  <a:cubicBezTo>
                    <a:pt x="4845" y="16834"/>
                    <a:pt x="5143" y="16384"/>
                    <a:pt x="5247" y="15865"/>
                  </a:cubicBezTo>
                  <a:cubicBezTo>
                    <a:pt x="5359" y="15302"/>
                    <a:pt x="4984" y="14883"/>
                    <a:pt x="4849" y="14367"/>
                  </a:cubicBezTo>
                  <a:cubicBezTo>
                    <a:pt x="4721" y="13874"/>
                    <a:pt x="4972" y="13495"/>
                    <a:pt x="5246" y="13108"/>
                  </a:cubicBezTo>
                  <a:cubicBezTo>
                    <a:pt x="5384" y="12911"/>
                    <a:pt x="5521" y="12705"/>
                    <a:pt x="5568" y="12465"/>
                  </a:cubicBezTo>
                  <a:cubicBezTo>
                    <a:pt x="5618" y="12215"/>
                    <a:pt x="5574" y="11947"/>
                    <a:pt x="5455" y="11722"/>
                  </a:cubicBezTo>
                  <a:cubicBezTo>
                    <a:pt x="5325" y="11477"/>
                    <a:pt x="5115" y="11350"/>
                    <a:pt x="4902" y="11186"/>
                  </a:cubicBezTo>
                  <a:cubicBezTo>
                    <a:pt x="4717" y="11045"/>
                    <a:pt x="4593" y="10865"/>
                    <a:pt x="4583" y="10627"/>
                  </a:cubicBezTo>
                  <a:cubicBezTo>
                    <a:pt x="4573" y="10368"/>
                    <a:pt x="4682" y="10119"/>
                    <a:pt x="4792" y="9891"/>
                  </a:cubicBezTo>
                  <a:cubicBezTo>
                    <a:pt x="4933" y="9601"/>
                    <a:pt x="5080" y="9311"/>
                    <a:pt x="5148" y="8995"/>
                  </a:cubicBezTo>
                  <a:cubicBezTo>
                    <a:pt x="5208" y="8710"/>
                    <a:pt x="5204" y="8402"/>
                    <a:pt x="5042" y="8153"/>
                  </a:cubicBezTo>
                  <a:cubicBezTo>
                    <a:pt x="4923" y="7969"/>
                    <a:pt x="4733" y="7818"/>
                    <a:pt x="4518" y="7772"/>
                  </a:cubicBezTo>
                  <a:cubicBezTo>
                    <a:pt x="4479" y="7764"/>
                    <a:pt x="4442" y="7760"/>
                    <a:pt x="4407" y="7760"/>
                  </a:cubicBezTo>
                  <a:cubicBezTo>
                    <a:pt x="4188" y="7760"/>
                    <a:pt x="4040" y="7910"/>
                    <a:pt x="3882" y="8069"/>
                  </a:cubicBezTo>
                  <a:cubicBezTo>
                    <a:pt x="3729" y="8224"/>
                    <a:pt x="3552" y="8322"/>
                    <a:pt x="3340" y="8322"/>
                  </a:cubicBezTo>
                  <a:cubicBezTo>
                    <a:pt x="3315" y="8322"/>
                    <a:pt x="3289" y="8321"/>
                    <a:pt x="3262" y="8318"/>
                  </a:cubicBezTo>
                  <a:cubicBezTo>
                    <a:pt x="2794" y="8266"/>
                    <a:pt x="2372" y="7861"/>
                    <a:pt x="2211" y="7434"/>
                  </a:cubicBezTo>
                  <a:cubicBezTo>
                    <a:pt x="2039" y="6981"/>
                    <a:pt x="2262" y="6588"/>
                    <a:pt x="2663" y="6369"/>
                  </a:cubicBezTo>
                  <a:cubicBezTo>
                    <a:pt x="2855" y="6263"/>
                    <a:pt x="3064" y="6192"/>
                    <a:pt x="3262" y="6098"/>
                  </a:cubicBezTo>
                  <a:cubicBezTo>
                    <a:pt x="3492" y="5992"/>
                    <a:pt x="3689" y="5845"/>
                    <a:pt x="3869" y="5667"/>
                  </a:cubicBezTo>
                  <a:cubicBezTo>
                    <a:pt x="4217" y="5324"/>
                    <a:pt x="4499" y="4913"/>
                    <a:pt x="4904" y="4633"/>
                  </a:cubicBezTo>
                  <a:cubicBezTo>
                    <a:pt x="5355" y="4323"/>
                    <a:pt x="5908" y="4245"/>
                    <a:pt x="6435" y="4163"/>
                  </a:cubicBezTo>
                  <a:cubicBezTo>
                    <a:pt x="7014" y="4073"/>
                    <a:pt x="7565" y="3932"/>
                    <a:pt x="8081" y="3646"/>
                  </a:cubicBezTo>
                  <a:cubicBezTo>
                    <a:pt x="8319" y="3515"/>
                    <a:pt x="8586" y="3362"/>
                    <a:pt x="8767" y="3155"/>
                  </a:cubicBezTo>
                  <a:cubicBezTo>
                    <a:pt x="8975" y="2919"/>
                    <a:pt x="8874" y="2664"/>
                    <a:pt x="8635" y="2504"/>
                  </a:cubicBezTo>
                  <a:cubicBezTo>
                    <a:pt x="8425" y="2364"/>
                    <a:pt x="8168" y="2309"/>
                    <a:pt x="7925" y="2251"/>
                  </a:cubicBezTo>
                  <a:cubicBezTo>
                    <a:pt x="7677" y="2192"/>
                    <a:pt x="7425" y="2142"/>
                    <a:pt x="7180" y="2066"/>
                  </a:cubicBezTo>
                  <a:cubicBezTo>
                    <a:pt x="6963" y="1999"/>
                    <a:pt x="6749" y="1911"/>
                    <a:pt x="6560" y="1780"/>
                  </a:cubicBezTo>
                  <a:cubicBezTo>
                    <a:pt x="6357" y="1636"/>
                    <a:pt x="6219" y="1440"/>
                    <a:pt x="6052" y="1257"/>
                  </a:cubicBezTo>
                  <a:cubicBezTo>
                    <a:pt x="5959" y="1154"/>
                    <a:pt x="5854" y="1064"/>
                    <a:pt x="5719" y="1022"/>
                  </a:cubicBezTo>
                  <a:cubicBezTo>
                    <a:pt x="5577" y="977"/>
                    <a:pt x="5425" y="985"/>
                    <a:pt x="5278" y="982"/>
                  </a:cubicBezTo>
                  <a:cubicBezTo>
                    <a:pt x="5040" y="976"/>
                    <a:pt x="4803" y="941"/>
                    <a:pt x="4576" y="864"/>
                  </a:cubicBezTo>
                  <a:cubicBezTo>
                    <a:pt x="4116" y="704"/>
                    <a:pt x="3721" y="400"/>
                    <a:pt x="3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2189875" y="2287400"/>
              <a:ext cx="19350" cy="15950"/>
            </a:xfrm>
            <a:custGeom>
              <a:avLst/>
              <a:gdLst/>
              <a:ahLst/>
              <a:cxnLst/>
              <a:rect l="l" t="t" r="r" b="b"/>
              <a:pathLst>
                <a:path w="774" h="638" extrusionOk="0">
                  <a:moveTo>
                    <a:pt x="0" y="0"/>
                  </a:moveTo>
                  <a:lnTo>
                    <a:pt x="0" y="0"/>
                  </a:lnTo>
                  <a:cubicBezTo>
                    <a:pt x="38" y="196"/>
                    <a:pt x="71" y="393"/>
                    <a:pt x="102" y="589"/>
                  </a:cubicBezTo>
                  <a:cubicBezTo>
                    <a:pt x="210" y="617"/>
                    <a:pt x="323" y="637"/>
                    <a:pt x="431" y="637"/>
                  </a:cubicBezTo>
                  <a:cubicBezTo>
                    <a:pt x="476" y="637"/>
                    <a:pt x="521" y="634"/>
                    <a:pt x="565" y="625"/>
                  </a:cubicBezTo>
                  <a:cubicBezTo>
                    <a:pt x="715" y="596"/>
                    <a:pt x="773" y="473"/>
                    <a:pt x="710" y="337"/>
                  </a:cubicBezTo>
                  <a:cubicBezTo>
                    <a:pt x="654" y="220"/>
                    <a:pt x="552" y="158"/>
                    <a:pt x="434" y="120"/>
                  </a:cubicBezTo>
                  <a:cubicBezTo>
                    <a:pt x="292" y="73"/>
                    <a:pt x="137" y="5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2184075" y="2251475"/>
              <a:ext cx="56300" cy="34150"/>
            </a:xfrm>
            <a:custGeom>
              <a:avLst/>
              <a:gdLst/>
              <a:ahLst/>
              <a:cxnLst/>
              <a:rect l="l" t="t" r="r" b="b"/>
              <a:pathLst>
                <a:path w="2252" h="1366" extrusionOk="0">
                  <a:moveTo>
                    <a:pt x="577" y="0"/>
                  </a:moveTo>
                  <a:cubicBezTo>
                    <a:pt x="516" y="0"/>
                    <a:pt x="452" y="32"/>
                    <a:pt x="389" y="99"/>
                  </a:cubicBezTo>
                  <a:cubicBezTo>
                    <a:pt x="299" y="193"/>
                    <a:pt x="228" y="321"/>
                    <a:pt x="110" y="382"/>
                  </a:cubicBezTo>
                  <a:cubicBezTo>
                    <a:pt x="78" y="399"/>
                    <a:pt x="45" y="407"/>
                    <a:pt x="13" y="407"/>
                  </a:cubicBezTo>
                  <a:cubicBezTo>
                    <a:pt x="8" y="407"/>
                    <a:pt x="4" y="407"/>
                    <a:pt x="0" y="406"/>
                  </a:cubicBezTo>
                  <a:lnTo>
                    <a:pt x="0" y="406"/>
                  </a:lnTo>
                  <a:cubicBezTo>
                    <a:pt x="35" y="541"/>
                    <a:pt x="68" y="676"/>
                    <a:pt x="100" y="810"/>
                  </a:cubicBezTo>
                  <a:cubicBezTo>
                    <a:pt x="167" y="791"/>
                    <a:pt x="242" y="784"/>
                    <a:pt x="306" y="784"/>
                  </a:cubicBezTo>
                  <a:cubicBezTo>
                    <a:pt x="328" y="784"/>
                    <a:pt x="349" y="785"/>
                    <a:pt x="368" y="786"/>
                  </a:cubicBezTo>
                  <a:cubicBezTo>
                    <a:pt x="823" y="826"/>
                    <a:pt x="1116" y="1207"/>
                    <a:pt x="1533" y="1337"/>
                  </a:cubicBezTo>
                  <a:cubicBezTo>
                    <a:pt x="1595" y="1356"/>
                    <a:pt x="1658" y="1366"/>
                    <a:pt x="1720" y="1366"/>
                  </a:cubicBezTo>
                  <a:cubicBezTo>
                    <a:pt x="1880" y="1366"/>
                    <a:pt x="2031" y="1300"/>
                    <a:pt x="2127" y="1155"/>
                  </a:cubicBezTo>
                  <a:cubicBezTo>
                    <a:pt x="2251" y="966"/>
                    <a:pt x="2140" y="776"/>
                    <a:pt x="1933" y="730"/>
                  </a:cubicBezTo>
                  <a:cubicBezTo>
                    <a:pt x="1626" y="664"/>
                    <a:pt x="1262" y="785"/>
                    <a:pt x="1025" y="519"/>
                  </a:cubicBezTo>
                  <a:cubicBezTo>
                    <a:pt x="924" y="405"/>
                    <a:pt x="865" y="264"/>
                    <a:pt x="781" y="139"/>
                  </a:cubicBezTo>
                  <a:cubicBezTo>
                    <a:pt x="721" y="48"/>
                    <a:pt x="651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2016675" y="1898025"/>
              <a:ext cx="195800" cy="209850"/>
            </a:xfrm>
            <a:custGeom>
              <a:avLst/>
              <a:gdLst/>
              <a:ahLst/>
              <a:cxnLst/>
              <a:rect l="l" t="t" r="r" b="b"/>
              <a:pathLst>
                <a:path w="7832" h="8394" extrusionOk="0">
                  <a:moveTo>
                    <a:pt x="327" y="0"/>
                  </a:moveTo>
                  <a:cubicBezTo>
                    <a:pt x="326" y="8"/>
                    <a:pt x="323" y="15"/>
                    <a:pt x="317" y="20"/>
                  </a:cubicBezTo>
                  <a:cubicBezTo>
                    <a:pt x="211" y="120"/>
                    <a:pt x="106" y="220"/>
                    <a:pt x="1" y="321"/>
                  </a:cubicBezTo>
                  <a:cubicBezTo>
                    <a:pt x="676" y="1306"/>
                    <a:pt x="1176" y="2409"/>
                    <a:pt x="1666" y="3499"/>
                  </a:cubicBezTo>
                  <a:cubicBezTo>
                    <a:pt x="2361" y="5046"/>
                    <a:pt x="3208" y="6500"/>
                    <a:pt x="4003" y="7995"/>
                  </a:cubicBezTo>
                  <a:cubicBezTo>
                    <a:pt x="4303" y="7894"/>
                    <a:pt x="4639" y="7859"/>
                    <a:pt x="4953" y="7859"/>
                  </a:cubicBezTo>
                  <a:cubicBezTo>
                    <a:pt x="5010" y="7859"/>
                    <a:pt x="5065" y="7860"/>
                    <a:pt x="5120" y="7862"/>
                  </a:cubicBezTo>
                  <a:cubicBezTo>
                    <a:pt x="6046" y="7896"/>
                    <a:pt x="6963" y="8076"/>
                    <a:pt x="7832" y="8394"/>
                  </a:cubicBezTo>
                  <a:cubicBezTo>
                    <a:pt x="7120" y="7229"/>
                    <a:pt x="6320" y="6120"/>
                    <a:pt x="5452" y="5068"/>
                  </a:cubicBezTo>
                  <a:cubicBezTo>
                    <a:pt x="3931" y="3229"/>
                    <a:pt x="2208" y="1563"/>
                    <a:pt x="354" y="64"/>
                  </a:cubicBezTo>
                  <a:cubicBezTo>
                    <a:pt x="330" y="45"/>
                    <a:pt x="324" y="21"/>
                    <a:pt x="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1818925" y="2338075"/>
              <a:ext cx="475575" cy="262700"/>
            </a:xfrm>
            <a:custGeom>
              <a:avLst/>
              <a:gdLst/>
              <a:ahLst/>
              <a:cxnLst/>
              <a:rect l="l" t="t" r="r" b="b"/>
              <a:pathLst>
                <a:path w="19023" h="10508" extrusionOk="0">
                  <a:moveTo>
                    <a:pt x="17832" y="0"/>
                  </a:moveTo>
                  <a:cubicBezTo>
                    <a:pt x="17797" y="0"/>
                    <a:pt x="17759" y="6"/>
                    <a:pt x="17720" y="16"/>
                  </a:cubicBezTo>
                  <a:cubicBezTo>
                    <a:pt x="17271" y="139"/>
                    <a:pt x="17175" y="761"/>
                    <a:pt x="17137" y="1147"/>
                  </a:cubicBezTo>
                  <a:cubicBezTo>
                    <a:pt x="17097" y="1542"/>
                    <a:pt x="17088" y="1954"/>
                    <a:pt x="16908" y="2317"/>
                  </a:cubicBezTo>
                  <a:cubicBezTo>
                    <a:pt x="16718" y="2697"/>
                    <a:pt x="16330" y="2933"/>
                    <a:pt x="16147" y="3313"/>
                  </a:cubicBezTo>
                  <a:cubicBezTo>
                    <a:pt x="15914" y="3793"/>
                    <a:pt x="16153" y="4338"/>
                    <a:pt x="16332" y="4792"/>
                  </a:cubicBezTo>
                  <a:cubicBezTo>
                    <a:pt x="16493" y="5198"/>
                    <a:pt x="16650" y="5657"/>
                    <a:pt x="16488" y="6088"/>
                  </a:cubicBezTo>
                  <a:cubicBezTo>
                    <a:pt x="16371" y="6393"/>
                    <a:pt x="16107" y="6659"/>
                    <a:pt x="15769" y="6659"/>
                  </a:cubicBezTo>
                  <a:cubicBezTo>
                    <a:pt x="15749" y="6659"/>
                    <a:pt x="15729" y="6658"/>
                    <a:pt x="15708" y="6657"/>
                  </a:cubicBezTo>
                  <a:cubicBezTo>
                    <a:pt x="15302" y="6619"/>
                    <a:pt x="14959" y="6255"/>
                    <a:pt x="14679" y="5991"/>
                  </a:cubicBezTo>
                  <a:cubicBezTo>
                    <a:pt x="14389" y="5717"/>
                    <a:pt x="14123" y="5423"/>
                    <a:pt x="13879" y="5112"/>
                  </a:cubicBezTo>
                  <a:cubicBezTo>
                    <a:pt x="13867" y="5131"/>
                    <a:pt x="13855" y="5151"/>
                    <a:pt x="13843" y="5170"/>
                  </a:cubicBezTo>
                  <a:cubicBezTo>
                    <a:pt x="13002" y="6420"/>
                    <a:pt x="11826" y="7254"/>
                    <a:pt x="10435" y="7798"/>
                  </a:cubicBezTo>
                  <a:cubicBezTo>
                    <a:pt x="9230" y="8269"/>
                    <a:pt x="7893" y="8454"/>
                    <a:pt x="6610" y="8563"/>
                  </a:cubicBezTo>
                  <a:cubicBezTo>
                    <a:pt x="6166" y="8600"/>
                    <a:pt x="5723" y="8618"/>
                    <a:pt x="5282" y="8618"/>
                  </a:cubicBezTo>
                  <a:cubicBezTo>
                    <a:pt x="4727" y="8618"/>
                    <a:pt x="4173" y="8590"/>
                    <a:pt x="3619" y="8538"/>
                  </a:cubicBezTo>
                  <a:lnTo>
                    <a:pt x="3619" y="8538"/>
                  </a:lnTo>
                  <a:cubicBezTo>
                    <a:pt x="3726" y="8678"/>
                    <a:pt x="3850" y="8805"/>
                    <a:pt x="3991" y="8911"/>
                  </a:cubicBezTo>
                  <a:cubicBezTo>
                    <a:pt x="4029" y="8942"/>
                    <a:pt x="4042" y="8992"/>
                    <a:pt x="4005" y="9030"/>
                  </a:cubicBezTo>
                  <a:cubicBezTo>
                    <a:pt x="3908" y="9132"/>
                    <a:pt x="3785" y="9170"/>
                    <a:pt x="3658" y="9170"/>
                  </a:cubicBezTo>
                  <a:cubicBezTo>
                    <a:pt x="3527" y="9170"/>
                    <a:pt x="3391" y="9130"/>
                    <a:pt x="3271" y="9077"/>
                  </a:cubicBezTo>
                  <a:cubicBezTo>
                    <a:pt x="2979" y="8948"/>
                    <a:pt x="2707" y="8754"/>
                    <a:pt x="2460" y="8553"/>
                  </a:cubicBezTo>
                  <a:cubicBezTo>
                    <a:pt x="2383" y="8490"/>
                    <a:pt x="2310" y="8424"/>
                    <a:pt x="2238" y="8356"/>
                  </a:cubicBezTo>
                  <a:cubicBezTo>
                    <a:pt x="1468" y="8222"/>
                    <a:pt x="718" y="8021"/>
                    <a:pt x="1" y="7749"/>
                  </a:cubicBezTo>
                  <a:lnTo>
                    <a:pt x="1" y="7749"/>
                  </a:lnTo>
                  <a:cubicBezTo>
                    <a:pt x="726" y="8605"/>
                    <a:pt x="1670" y="9242"/>
                    <a:pt x="2690" y="9696"/>
                  </a:cubicBezTo>
                  <a:cubicBezTo>
                    <a:pt x="3330" y="9981"/>
                    <a:pt x="4001" y="10196"/>
                    <a:pt x="4687" y="10355"/>
                  </a:cubicBezTo>
                  <a:cubicBezTo>
                    <a:pt x="4681" y="10349"/>
                    <a:pt x="4678" y="10340"/>
                    <a:pt x="4684" y="10330"/>
                  </a:cubicBezTo>
                  <a:cubicBezTo>
                    <a:pt x="4817" y="10086"/>
                    <a:pt x="5052" y="9873"/>
                    <a:pt x="5289" y="9730"/>
                  </a:cubicBezTo>
                  <a:cubicBezTo>
                    <a:pt x="5459" y="9628"/>
                    <a:pt x="5648" y="9571"/>
                    <a:pt x="5842" y="9571"/>
                  </a:cubicBezTo>
                  <a:cubicBezTo>
                    <a:pt x="5907" y="9571"/>
                    <a:pt x="5973" y="9577"/>
                    <a:pt x="6039" y="9591"/>
                  </a:cubicBezTo>
                  <a:cubicBezTo>
                    <a:pt x="6511" y="9686"/>
                    <a:pt x="6862" y="10058"/>
                    <a:pt x="7299" y="10234"/>
                  </a:cubicBezTo>
                  <a:cubicBezTo>
                    <a:pt x="7420" y="10283"/>
                    <a:pt x="7540" y="10314"/>
                    <a:pt x="7656" y="10314"/>
                  </a:cubicBezTo>
                  <a:cubicBezTo>
                    <a:pt x="7802" y="10314"/>
                    <a:pt x="7941" y="10265"/>
                    <a:pt x="8061" y="10140"/>
                  </a:cubicBezTo>
                  <a:cubicBezTo>
                    <a:pt x="8204" y="9992"/>
                    <a:pt x="8318" y="9801"/>
                    <a:pt x="8516" y="9716"/>
                  </a:cubicBezTo>
                  <a:cubicBezTo>
                    <a:pt x="8591" y="9684"/>
                    <a:pt x="8665" y="9670"/>
                    <a:pt x="8737" y="9670"/>
                  </a:cubicBezTo>
                  <a:cubicBezTo>
                    <a:pt x="9114" y="9670"/>
                    <a:pt x="9460" y="10041"/>
                    <a:pt x="9810" y="10136"/>
                  </a:cubicBezTo>
                  <a:cubicBezTo>
                    <a:pt x="10299" y="10271"/>
                    <a:pt x="10947" y="10040"/>
                    <a:pt x="11313" y="10504"/>
                  </a:cubicBezTo>
                  <a:cubicBezTo>
                    <a:pt x="11314" y="10505"/>
                    <a:pt x="11314" y="10507"/>
                    <a:pt x="11316" y="10508"/>
                  </a:cubicBezTo>
                  <a:cubicBezTo>
                    <a:pt x="11676" y="10448"/>
                    <a:pt x="12033" y="10378"/>
                    <a:pt x="12389" y="10296"/>
                  </a:cubicBezTo>
                  <a:cubicBezTo>
                    <a:pt x="13039" y="10148"/>
                    <a:pt x="13688" y="9960"/>
                    <a:pt x="14284" y="9654"/>
                  </a:cubicBezTo>
                  <a:cubicBezTo>
                    <a:pt x="14905" y="9337"/>
                    <a:pt x="15417" y="8876"/>
                    <a:pt x="15926" y="8406"/>
                  </a:cubicBezTo>
                  <a:cubicBezTo>
                    <a:pt x="16430" y="7940"/>
                    <a:pt x="16937" y="7468"/>
                    <a:pt x="17356" y="6921"/>
                  </a:cubicBezTo>
                  <a:cubicBezTo>
                    <a:pt x="18542" y="5371"/>
                    <a:pt x="18993" y="3420"/>
                    <a:pt x="19022" y="1492"/>
                  </a:cubicBezTo>
                  <a:cubicBezTo>
                    <a:pt x="18724" y="1406"/>
                    <a:pt x="18570" y="1099"/>
                    <a:pt x="18468" y="825"/>
                  </a:cubicBezTo>
                  <a:cubicBezTo>
                    <a:pt x="18365" y="547"/>
                    <a:pt x="18203" y="0"/>
                    <a:pt x="17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1936750" y="2579875"/>
              <a:ext cx="161825" cy="26975"/>
            </a:xfrm>
            <a:custGeom>
              <a:avLst/>
              <a:gdLst/>
              <a:ahLst/>
              <a:cxnLst/>
              <a:rect l="l" t="t" r="r" b="b"/>
              <a:pathLst>
                <a:path w="6473" h="1079" extrusionOk="0">
                  <a:moveTo>
                    <a:pt x="1127" y="1"/>
                  </a:moveTo>
                  <a:cubicBezTo>
                    <a:pt x="939" y="1"/>
                    <a:pt x="757" y="61"/>
                    <a:pt x="593" y="165"/>
                  </a:cubicBezTo>
                  <a:cubicBezTo>
                    <a:pt x="368" y="308"/>
                    <a:pt x="212" y="520"/>
                    <a:pt x="7" y="687"/>
                  </a:cubicBezTo>
                  <a:cubicBezTo>
                    <a:pt x="5" y="688"/>
                    <a:pt x="2" y="688"/>
                    <a:pt x="1" y="689"/>
                  </a:cubicBezTo>
                  <a:cubicBezTo>
                    <a:pt x="434" y="789"/>
                    <a:pt x="873" y="867"/>
                    <a:pt x="1312" y="926"/>
                  </a:cubicBezTo>
                  <a:cubicBezTo>
                    <a:pt x="2085" y="1028"/>
                    <a:pt x="2865" y="1079"/>
                    <a:pt x="3645" y="1079"/>
                  </a:cubicBezTo>
                  <a:cubicBezTo>
                    <a:pt x="4275" y="1079"/>
                    <a:pt x="4906" y="1046"/>
                    <a:pt x="5532" y="981"/>
                  </a:cubicBezTo>
                  <a:cubicBezTo>
                    <a:pt x="5846" y="948"/>
                    <a:pt x="6160" y="906"/>
                    <a:pt x="6472" y="856"/>
                  </a:cubicBezTo>
                  <a:cubicBezTo>
                    <a:pt x="6267" y="658"/>
                    <a:pt x="5968" y="630"/>
                    <a:pt x="5692" y="627"/>
                  </a:cubicBezTo>
                  <a:cubicBezTo>
                    <a:pt x="5401" y="624"/>
                    <a:pt x="5120" y="621"/>
                    <a:pt x="4853" y="491"/>
                  </a:cubicBezTo>
                  <a:cubicBezTo>
                    <a:pt x="4635" y="386"/>
                    <a:pt x="4441" y="226"/>
                    <a:pt x="4210" y="148"/>
                  </a:cubicBezTo>
                  <a:cubicBezTo>
                    <a:pt x="4148" y="127"/>
                    <a:pt x="4089" y="117"/>
                    <a:pt x="4033" y="117"/>
                  </a:cubicBezTo>
                  <a:cubicBezTo>
                    <a:pt x="3870" y="117"/>
                    <a:pt x="3733" y="201"/>
                    <a:pt x="3610" y="338"/>
                  </a:cubicBezTo>
                  <a:cubicBezTo>
                    <a:pt x="3483" y="479"/>
                    <a:pt x="3369" y="646"/>
                    <a:pt x="3186" y="720"/>
                  </a:cubicBezTo>
                  <a:cubicBezTo>
                    <a:pt x="3116" y="748"/>
                    <a:pt x="3042" y="759"/>
                    <a:pt x="2967" y="759"/>
                  </a:cubicBezTo>
                  <a:cubicBezTo>
                    <a:pt x="2816" y="759"/>
                    <a:pt x="2661" y="711"/>
                    <a:pt x="2525" y="653"/>
                  </a:cubicBezTo>
                  <a:cubicBezTo>
                    <a:pt x="2113" y="477"/>
                    <a:pt x="1775" y="131"/>
                    <a:pt x="1332" y="25"/>
                  </a:cubicBezTo>
                  <a:cubicBezTo>
                    <a:pt x="1263" y="9"/>
                    <a:pt x="1195" y="1"/>
                    <a:pt x="1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1881775" y="2548100"/>
              <a:ext cx="33000" cy="15575"/>
            </a:xfrm>
            <a:custGeom>
              <a:avLst/>
              <a:gdLst/>
              <a:ahLst/>
              <a:cxnLst/>
              <a:rect l="l" t="t" r="r" b="b"/>
              <a:pathLst>
                <a:path w="1320" h="623" extrusionOk="0">
                  <a:moveTo>
                    <a:pt x="0" y="0"/>
                  </a:moveTo>
                  <a:cubicBezTo>
                    <a:pt x="187" y="158"/>
                    <a:pt x="386" y="299"/>
                    <a:pt x="596" y="421"/>
                  </a:cubicBezTo>
                  <a:cubicBezTo>
                    <a:pt x="740" y="505"/>
                    <a:pt x="949" y="622"/>
                    <a:pt x="1136" y="622"/>
                  </a:cubicBezTo>
                  <a:cubicBezTo>
                    <a:pt x="1201" y="622"/>
                    <a:pt x="1263" y="608"/>
                    <a:pt x="1319" y="574"/>
                  </a:cubicBezTo>
                  <a:cubicBezTo>
                    <a:pt x="1171" y="450"/>
                    <a:pt x="1039" y="310"/>
                    <a:pt x="928" y="150"/>
                  </a:cubicBezTo>
                  <a:cubicBezTo>
                    <a:pt x="920" y="139"/>
                    <a:pt x="913" y="127"/>
                    <a:pt x="905" y="115"/>
                  </a:cubicBezTo>
                  <a:cubicBezTo>
                    <a:pt x="646" y="88"/>
                    <a:pt x="388" y="58"/>
                    <a:pt x="129" y="20"/>
                  </a:cubicBezTo>
                  <a:cubicBezTo>
                    <a:pt x="86" y="14"/>
                    <a:pt x="43" y="7"/>
                    <a:pt x="0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2453790" y="1898974"/>
              <a:ext cx="95150" cy="65000"/>
            </a:xfrm>
            <a:custGeom>
              <a:avLst/>
              <a:gdLst/>
              <a:ahLst/>
              <a:cxnLst/>
              <a:rect l="l" t="t" r="r" b="b"/>
              <a:pathLst>
                <a:path w="3806" h="2600" extrusionOk="0">
                  <a:moveTo>
                    <a:pt x="136" y="0"/>
                  </a:moveTo>
                  <a:cubicBezTo>
                    <a:pt x="97" y="70"/>
                    <a:pt x="52" y="138"/>
                    <a:pt x="1" y="199"/>
                  </a:cubicBezTo>
                  <a:cubicBezTo>
                    <a:pt x="490" y="807"/>
                    <a:pt x="1050" y="1333"/>
                    <a:pt x="1713" y="1749"/>
                  </a:cubicBezTo>
                  <a:cubicBezTo>
                    <a:pt x="2041" y="1954"/>
                    <a:pt x="2390" y="2132"/>
                    <a:pt x="2750" y="2275"/>
                  </a:cubicBezTo>
                  <a:cubicBezTo>
                    <a:pt x="2923" y="2344"/>
                    <a:pt x="3100" y="2404"/>
                    <a:pt x="3279" y="2461"/>
                  </a:cubicBezTo>
                  <a:cubicBezTo>
                    <a:pt x="3428" y="2506"/>
                    <a:pt x="3614" y="2529"/>
                    <a:pt x="3758" y="2599"/>
                  </a:cubicBezTo>
                  <a:cubicBezTo>
                    <a:pt x="3758" y="2569"/>
                    <a:pt x="3777" y="2542"/>
                    <a:pt x="3806" y="2536"/>
                  </a:cubicBezTo>
                  <a:cubicBezTo>
                    <a:pt x="3805" y="2531"/>
                    <a:pt x="3805" y="2529"/>
                    <a:pt x="3805" y="2529"/>
                  </a:cubicBezTo>
                  <a:cubicBezTo>
                    <a:pt x="3799" y="2503"/>
                    <a:pt x="3792" y="2478"/>
                    <a:pt x="3786" y="2453"/>
                  </a:cubicBezTo>
                  <a:cubicBezTo>
                    <a:pt x="3775" y="2408"/>
                    <a:pt x="3762" y="2364"/>
                    <a:pt x="3749" y="2319"/>
                  </a:cubicBezTo>
                  <a:cubicBezTo>
                    <a:pt x="3723" y="2229"/>
                    <a:pt x="3693" y="2139"/>
                    <a:pt x="3660" y="2053"/>
                  </a:cubicBezTo>
                  <a:cubicBezTo>
                    <a:pt x="3647" y="2019"/>
                    <a:pt x="3635" y="1987"/>
                    <a:pt x="3622" y="1956"/>
                  </a:cubicBezTo>
                  <a:lnTo>
                    <a:pt x="3447" y="2025"/>
                  </a:lnTo>
                  <a:cubicBezTo>
                    <a:pt x="3451" y="2035"/>
                    <a:pt x="3444" y="2049"/>
                    <a:pt x="3434" y="2049"/>
                  </a:cubicBezTo>
                  <a:cubicBezTo>
                    <a:pt x="3432" y="2049"/>
                    <a:pt x="3430" y="2048"/>
                    <a:pt x="3428" y="2047"/>
                  </a:cubicBezTo>
                  <a:cubicBezTo>
                    <a:pt x="2838" y="1791"/>
                    <a:pt x="2274" y="1447"/>
                    <a:pt x="1728" y="1106"/>
                  </a:cubicBezTo>
                  <a:cubicBezTo>
                    <a:pt x="1447" y="932"/>
                    <a:pt x="1170" y="749"/>
                    <a:pt x="898" y="563"/>
                  </a:cubicBezTo>
                  <a:cubicBezTo>
                    <a:pt x="761" y="469"/>
                    <a:pt x="628" y="373"/>
                    <a:pt x="493" y="276"/>
                  </a:cubicBezTo>
                  <a:cubicBezTo>
                    <a:pt x="375" y="190"/>
                    <a:pt x="233" y="109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技术实现</a:t>
            </a:r>
            <a:endParaRPr lang="zh-CN" altLang="en-GB"/>
          </a:p>
        </p:txBody>
      </p:sp>
      <p:pic>
        <p:nvPicPr>
          <p:cNvPr id="19" name="图片 1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90" y="1203960"/>
            <a:ext cx="3112770" cy="3112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83895" y="1419860"/>
            <a:ext cx="366966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前端：</a:t>
            </a:r>
            <a:r>
              <a:rPr lang="en-US" altLang="zh-CN" sz="1800"/>
              <a:t>HTML+CSS+JavaScript</a:t>
            </a:r>
            <a:endParaRPr lang="en-US" altLang="zh-CN" sz="18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后端：</a:t>
            </a:r>
            <a:r>
              <a:rPr lang="en-US" altLang="zh-CN" sz="1800"/>
              <a:t>Flask</a:t>
            </a:r>
            <a:endParaRPr lang="en-US" altLang="zh-CN" sz="18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数据库：</a:t>
            </a:r>
            <a:r>
              <a:rPr lang="en-US" altLang="zh-CN" sz="1800"/>
              <a:t>Mysql</a:t>
            </a:r>
            <a:endParaRPr lang="en-US" altLang="zh-CN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5" name="Google Shape;1975;p36"/>
          <p:cNvGrpSpPr/>
          <p:nvPr/>
        </p:nvGrpSpPr>
        <p:grpSpPr>
          <a:xfrm>
            <a:off x="6914514" y="2982605"/>
            <a:ext cx="2229490" cy="2891909"/>
            <a:chOff x="3647600" y="3852775"/>
            <a:chExt cx="1362852" cy="1767563"/>
          </a:xfrm>
        </p:grpSpPr>
        <p:sp>
          <p:nvSpPr>
            <p:cNvPr id="1976" name="Google Shape;1976;p36"/>
            <p:cNvSpPr/>
            <p:nvPr/>
          </p:nvSpPr>
          <p:spPr>
            <a:xfrm>
              <a:off x="4103166" y="4447159"/>
              <a:ext cx="147392" cy="526673"/>
            </a:xfrm>
            <a:custGeom>
              <a:avLst/>
              <a:gdLst/>
              <a:ahLst/>
              <a:cxnLst/>
              <a:rect l="l" t="t" r="r" b="b"/>
              <a:pathLst>
                <a:path w="4122" h="14728" extrusionOk="0">
                  <a:moveTo>
                    <a:pt x="2899" y="413"/>
                  </a:moveTo>
                  <a:cubicBezTo>
                    <a:pt x="2983" y="917"/>
                    <a:pt x="3073" y="1420"/>
                    <a:pt x="3165" y="1923"/>
                  </a:cubicBezTo>
                  <a:cubicBezTo>
                    <a:pt x="3119" y="1925"/>
                    <a:pt x="3081" y="1949"/>
                    <a:pt x="3038" y="1972"/>
                  </a:cubicBezTo>
                  <a:cubicBezTo>
                    <a:pt x="2988" y="2000"/>
                    <a:pt x="2938" y="2029"/>
                    <a:pt x="2890" y="2060"/>
                  </a:cubicBezTo>
                  <a:cubicBezTo>
                    <a:pt x="2794" y="2119"/>
                    <a:pt x="2704" y="2184"/>
                    <a:pt x="2616" y="2254"/>
                  </a:cubicBezTo>
                  <a:cubicBezTo>
                    <a:pt x="2512" y="2337"/>
                    <a:pt x="2414" y="2429"/>
                    <a:pt x="2320" y="2525"/>
                  </a:cubicBezTo>
                  <a:cubicBezTo>
                    <a:pt x="2484" y="1814"/>
                    <a:pt x="2677" y="1109"/>
                    <a:pt x="2899" y="413"/>
                  </a:cubicBezTo>
                  <a:close/>
                  <a:moveTo>
                    <a:pt x="2780" y="384"/>
                  </a:moveTo>
                  <a:lnTo>
                    <a:pt x="2780" y="384"/>
                  </a:lnTo>
                  <a:cubicBezTo>
                    <a:pt x="2539" y="1124"/>
                    <a:pt x="2338" y="1877"/>
                    <a:pt x="2168" y="2637"/>
                  </a:cubicBezTo>
                  <a:cubicBezTo>
                    <a:pt x="2077" y="2472"/>
                    <a:pt x="1955" y="2320"/>
                    <a:pt x="1796" y="2220"/>
                  </a:cubicBezTo>
                  <a:cubicBezTo>
                    <a:pt x="2090" y="1591"/>
                    <a:pt x="2420" y="979"/>
                    <a:pt x="2780" y="384"/>
                  </a:cubicBezTo>
                  <a:close/>
                  <a:moveTo>
                    <a:pt x="1768" y="2281"/>
                  </a:moveTo>
                  <a:cubicBezTo>
                    <a:pt x="1914" y="2428"/>
                    <a:pt x="2047" y="2577"/>
                    <a:pt x="2132" y="2771"/>
                  </a:cubicBezTo>
                  <a:cubicBezTo>
                    <a:pt x="2134" y="2773"/>
                    <a:pt x="2136" y="2775"/>
                    <a:pt x="2138" y="2776"/>
                  </a:cubicBezTo>
                  <a:cubicBezTo>
                    <a:pt x="2019" y="3320"/>
                    <a:pt x="1920" y="3868"/>
                    <a:pt x="1835" y="4416"/>
                  </a:cubicBezTo>
                  <a:cubicBezTo>
                    <a:pt x="1752" y="4295"/>
                    <a:pt x="1670" y="4172"/>
                    <a:pt x="1586" y="4050"/>
                  </a:cubicBezTo>
                  <a:cubicBezTo>
                    <a:pt x="1474" y="3882"/>
                    <a:pt x="1365" y="3707"/>
                    <a:pt x="1237" y="3550"/>
                  </a:cubicBezTo>
                  <a:cubicBezTo>
                    <a:pt x="1299" y="3384"/>
                    <a:pt x="1363" y="3217"/>
                    <a:pt x="1430" y="3052"/>
                  </a:cubicBezTo>
                  <a:cubicBezTo>
                    <a:pt x="1536" y="2792"/>
                    <a:pt x="1650" y="2535"/>
                    <a:pt x="1768" y="2281"/>
                  </a:cubicBezTo>
                  <a:close/>
                  <a:moveTo>
                    <a:pt x="3181" y="2004"/>
                  </a:moveTo>
                  <a:cubicBezTo>
                    <a:pt x="3269" y="2494"/>
                    <a:pt x="3358" y="2982"/>
                    <a:pt x="3440" y="3472"/>
                  </a:cubicBezTo>
                  <a:cubicBezTo>
                    <a:pt x="3436" y="3470"/>
                    <a:pt x="3431" y="3467"/>
                    <a:pt x="3427" y="3467"/>
                  </a:cubicBezTo>
                  <a:cubicBezTo>
                    <a:pt x="3426" y="3467"/>
                    <a:pt x="3425" y="3467"/>
                    <a:pt x="3425" y="3467"/>
                  </a:cubicBezTo>
                  <a:cubicBezTo>
                    <a:pt x="3351" y="3468"/>
                    <a:pt x="3283" y="3509"/>
                    <a:pt x="3216" y="3539"/>
                  </a:cubicBezTo>
                  <a:cubicBezTo>
                    <a:pt x="3148" y="3570"/>
                    <a:pt x="3081" y="3603"/>
                    <a:pt x="3015" y="3638"/>
                  </a:cubicBezTo>
                  <a:cubicBezTo>
                    <a:pt x="2865" y="3718"/>
                    <a:pt x="2719" y="3805"/>
                    <a:pt x="2581" y="3903"/>
                  </a:cubicBezTo>
                  <a:cubicBezTo>
                    <a:pt x="2353" y="4061"/>
                    <a:pt x="2145" y="4245"/>
                    <a:pt x="1957" y="4446"/>
                  </a:cubicBezTo>
                  <a:cubicBezTo>
                    <a:pt x="2012" y="4081"/>
                    <a:pt x="2074" y="3716"/>
                    <a:pt x="2145" y="3353"/>
                  </a:cubicBezTo>
                  <a:cubicBezTo>
                    <a:pt x="2185" y="3139"/>
                    <a:pt x="2232" y="2926"/>
                    <a:pt x="2278" y="2714"/>
                  </a:cubicBezTo>
                  <a:cubicBezTo>
                    <a:pt x="2402" y="2574"/>
                    <a:pt x="2536" y="2445"/>
                    <a:pt x="2682" y="2331"/>
                  </a:cubicBezTo>
                  <a:cubicBezTo>
                    <a:pt x="2767" y="2265"/>
                    <a:pt x="2855" y="2202"/>
                    <a:pt x="2946" y="2145"/>
                  </a:cubicBezTo>
                  <a:cubicBezTo>
                    <a:pt x="2988" y="2119"/>
                    <a:pt x="3030" y="2093"/>
                    <a:pt x="3073" y="2069"/>
                  </a:cubicBezTo>
                  <a:cubicBezTo>
                    <a:pt x="3110" y="2049"/>
                    <a:pt x="3149" y="2032"/>
                    <a:pt x="3181" y="2004"/>
                  </a:cubicBezTo>
                  <a:close/>
                  <a:moveTo>
                    <a:pt x="1208" y="3631"/>
                  </a:moveTo>
                  <a:cubicBezTo>
                    <a:pt x="1298" y="3793"/>
                    <a:pt x="1407" y="3947"/>
                    <a:pt x="1510" y="4101"/>
                  </a:cubicBezTo>
                  <a:cubicBezTo>
                    <a:pt x="1610" y="4254"/>
                    <a:pt x="1712" y="4407"/>
                    <a:pt x="1813" y="4561"/>
                  </a:cubicBezTo>
                  <a:cubicBezTo>
                    <a:pt x="1752" y="4971"/>
                    <a:pt x="1697" y="5382"/>
                    <a:pt x="1653" y="5794"/>
                  </a:cubicBezTo>
                  <a:cubicBezTo>
                    <a:pt x="1613" y="6162"/>
                    <a:pt x="1582" y="6532"/>
                    <a:pt x="1555" y="6901"/>
                  </a:cubicBezTo>
                  <a:cubicBezTo>
                    <a:pt x="1423" y="6693"/>
                    <a:pt x="1281" y="6491"/>
                    <a:pt x="1128" y="6298"/>
                  </a:cubicBezTo>
                  <a:cubicBezTo>
                    <a:pt x="968" y="6093"/>
                    <a:pt x="797" y="5884"/>
                    <a:pt x="598" y="5714"/>
                  </a:cubicBezTo>
                  <a:cubicBezTo>
                    <a:pt x="754" y="5007"/>
                    <a:pt x="958" y="4310"/>
                    <a:pt x="1208" y="3631"/>
                  </a:cubicBezTo>
                  <a:close/>
                  <a:moveTo>
                    <a:pt x="3451" y="3537"/>
                  </a:moveTo>
                  <a:cubicBezTo>
                    <a:pt x="3563" y="4204"/>
                    <a:pt x="3662" y="4870"/>
                    <a:pt x="3732" y="5541"/>
                  </a:cubicBezTo>
                  <a:cubicBezTo>
                    <a:pt x="3732" y="5543"/>
                    <a:pt x="3732" y="5546"/>
                    <a:pt x="3732" y="5548"/>
                  </a:cubicBezTo>
                  <a:cubicBezTo>
                    <a:pt x="3536" y="5578"/>
                    <a:pt x="3339" y="5687"/>
                    <a:pt x="3164" y="5774"/>
                  </a:cubicBezTo>
                  <a:cubicBezTo>
                    <a:pt x="2955" y="5877"/>
                    <a:pt x="2754" y="5996"/>
                    <a:pt x="2562" y="6130"/>
                  </a:cubicBezTo>
                  <a:cubicBezTo>
                    <a:pt x="2236" y="6353"/>
                    <a:pt x="1942" y="6619"/>
                    <a:pt x="1679" y="6915"/>
                  </a:cubicBezTo>
                  <a:cubicBezTo>
                    <a:pt x="1736" y="6148"/>
                    <a:pt x="1817" y="5382"/>
                    <a:pt x="1930" y="4621"/>
                  </a:cubicBezTo>
                  <a:cubicBezTo>
                    <a:pt x="2145" y="4380"/>
                    <a:pt x="2387" y="4164"/>
                    <a:pt x="2653" y="3980"/>
                  </a:cubicBezTo>
                  <a:cubicBezTo>
                    <a:pt x="2778" y="3894"/>
                    <a:pt x="2908" y="3814"/>
                    <a:pt x="3042" y="3743"/>
                  </a:cubicBezTo>
                  <a:cubicBezTo>
                    <a:pt x="3121" y="3701"/>
                    <a:pt x="3201" y="3662"/>
                    <a:pt x="3282" y="3626"/>
                  </a:cubicBezTo>
                  <a:cubicBezTo>
                    <a:pt x="3341" y="3600"/>
                    <a:pt x="3403" y="3580"/>
                    <a:pt x="3451" y="3537"/>
                  </a:cubicBezTo>
                  <a:close/>
                  <a:moveTo>
                    <a:pt x="3742" y="5652"/>
                  </a:moveTo>
                  <a:cubicBezTo>
                    <a:pt x="3824" y="6495"/>
                    <a:pt x="3860" y="7346"/>
                    <a:pt x="3802" y="8193"/>
                  </a:cubicBezTo>
                  <a:cubicBezTo>
                    <a:pt x="2999" y="8456"/>
                    <a:pt x="2175" y="8778"/>
                    <a:pt x="1589" y="9399"/>
                  </a:cubicBezTo>
                  <a:cubicBezTo>
                    <a:pt x="1589" y="9258"/>
                    <a:pt x="1589" y="9116"/>
                    <a:pt x="1592" y="8973"/>
                  </a:cubicBezTo>
                  <a:cubicBezTo>
                    <a:pt x="1600" y="8352"/>
                    <a:pt x="1626" y="7732"/>
                    <a:pt x="1667" y="7112"/>
                  </a:cubicBezTo>
                  <a:cubicBezTo>
                    <a:pt x="1949" y="6778"/>
                    <a:pt x="2270" y="6480"/>
                    <a:pt x="2630" y="6231"/>
                  </a:cubicBezTo>
                  <a:cubicBezTo>
                    <a:pt x="2809" y="6108"/>
                    <a:pt x="2996" y="5997"/>
                    <a:pt x="3189" y="5899"/>
                  </a:cubicBezTo>
                  <a:cubicBezTo>
                    <a:pt x="3365" y="5809"/>
                    <a:pt x="3568" y="5749"/>
                    <a:pt x="3742" y="5652"/>
                  </a:cubicBezTo>
                  <a:close/>
                  <a:moveTo>
                    <a:pt x="582" y="5793"/>
                  </a:moveTo>
                  <a:cubicBezTo>
                    <a:pt x="736" y="5990"/>
                    <a:pt x="905" y="6178"/>
                    <a:pt x="1055" y="6377"/>
                  </a:cubicBezTo>
                  <a:cubicBezTo>
                    <a:pt x="1231" y="6610"/>
                    <a:pt x="1391" y="6853"/>
                    <a:pt x="1540" y="7102"/>
                  </a:cubicBezTo>
                  <a:cubicBezTo>
                    <a:pt x="1487" y="7914"/>
                    <a:pt x="1462" y="8729"/>
                    <a:pt x="1462" y="9543"/>
                  </a:cubicBezTo>
                  <a:cubicBezTo>
                    <a:pt x="1454" y="9554"/>
                    <a:pt x="1445" y="9564"/>
                    <a:pt x="1436" y="9575"/>
                  </a:cubicBezTo>
                  <a:cubicBezTo>
                    <a:pt x="1257" y="9367"/>
                    <a:pt x="1067" y="9170"/>
                    <a:pt x="857" y="8993"/>
                  </a:cubicBezTo>
                  <a:cubicBezTo>
                    <a:pt x="744" y="8898"/>
                    <a:pt x="629" y="8806"/>
                    <a:pt x="507" y="8722"/>
                  </a:cubicBezTo>
                  <a:cubicBezTo>
                    <a:pt x="432" y="8670"/>
                    <a:pt x="353" y="8611"/>
                    <a:pt x="269" y="8569"/>
                  </a:cubicBezTo>
                  <a:cubicBezTo>
                    <a:pt x="278" y="7636"/>
                    <a:pt x="387" y="6706"/>
                    <a:pt x="582" y="5793"/>
                  </a:cubicBezTo>
                  <a:close/>
                  <a:moveTo>
                    <a:pt x="3792" y="8321"/>
                  </a:moveTo>
                  <a:cubicBezTo>
                    <a:pt x="3732" y="9072"/>
                    <a:pt x="3589" y="9807"/>
                    <a:pt x="3370" y="10525"/>
                  </a:cubicBezTo>
                  <a:cubicBezTo>
                    <a:pt x="3196" y="10529"/>
                    <a:pt x="3014" y="10602"/>
                    <a:pt x="2855" y="10661"/>
                  </a:cubicBezTo>
                  <a:cubicBezTo>
                    <a:pt x="2686" y="10725"/>
                    <a:pt x="2522" y="10803"/>
                    <a:pt x="2367" y="10893"/>
                  </a:cubicBezTo>
                  <a:cubicBezTo>
                    <a:pt x="2093" y="11054"/>
                    <a:pt x="1848" y="11256"/>
                    <a:pt x="1633" y="11488"/>
                  </a:cubicBezTo>
                  <a:cubicBezTo>
                    <a:pt x="1604" y="10851"/>
                    <a:pt x="1588" y="10213"/>
                    <a:pt x="1587" y="9574"/>
                  </a:cubicBezTo>
                  <a:cubicBezTo>
                    <a:pt x="2158" y="8925"/>
                    <a:pt x="2986" y="8592"/>
                    <a:pt x="3792" y="8321"/>
                  </a:cubicBezTo>
                  <a:close/>
                  <a:moveTo>
                    <a:pt x="269" y="8665"/>
                  </a:moveTo>
                  <a:cubicBezTo>
                    <a:pt x="320" y="8704"/>
                    <a:pt x="374" y="8739"/>
                    <a:pt x="426" y="8778"/>
                  </a:cubicBezTo>
                  <a:cubicBezTo>
                    <a:pt x="543" y="8866"/>
                    <a:pt x="658" y="8958"/>
                    <a:pt x="769" y="9055"/>
                  </a:cubicBezTo>
                  <a:cubicBezTo>
                    <a:pt x="994" y="9251"/>
                    <a:pt x="1200" y="9466"/>
                    <a:pt x="1390" y="9696"/>
                  </a:cubicBezTo>
                  <a:cubicBezTo>
                    <a:pt x="1402" y="9711"/>
                    <a:pt x="1422" y="9722"/>
                    <a:pt x="1441" y="9722"/>
                  </a:cubicBezTo>
                  <a:cubicBezTo>
                    <a:pt x="1448" y="9722"/>
                    <a:pt x="1455" y="9720"/>
                    <a:pt x="1462" y="9717"/>
                  </a:cubicBezTo>
                  <a:cubicBezTo>
                    <a:pt x="1463" y="10285"/>
                    <a:pt x="1478" y="10852"/>
                    <a:pt x="1501" y="11419"/>
                  </a:cubicBezTo>
                  <a:cubicBezTo>
                    <a:pt x="1503" y="11455"/>
                    <a:pt x="1505" y="11491"/>
                    <a:pt x="1507" y="11526"/>
                  </a:cubicBezTo>
                  <a:cubicBezTo>
                    <a:pt x="1338" y="11378"/>
                    <a:pt x="1166" y="11235"/>
                    <a:pt x="987" y="11100"/>
                  </a:cubicBezTo>
                  <a:cubicBezTo>
                    <a:pt x="884" y="11021"/>
                    <a:pt x="782" y="10945"/>
                    <a:pt x="677" y="10873"/>
                  </a:cubicBezTo>
                  <a:cubicBezTo>
                    <a:pt x="600" y="10822"/>
                    <a:pt x="521" y="10755"/>
                    <a:pt x="432" y="10728"/>
                  </a:cubicBezTo>
                  <a:cubicBezTo>
                    <a:pt x="333" y="10125"/>
                    <a:pt x="278" y="9513"/>
                    <a:pt x="267" y="8895"/>
                  </a:cubicBezTo>
                  <a:cubicBezTo>
                    <a:pt x="267" y="8819"/>
                    <a:pt x="267" y="8743"/>
                    <a:pt x="269" y="8665"/>
                  </a:cubicBezTo>
                  <a:close/>
                  <a:moveTo>
                    <a:pt x="3334" y="10635"/>
                  </a:moveTo>
                  <a:cubicBezTo>
                    <a:pt x="3286" y="10787"/>
                    <a:pt x="3236" y="10937"/>
                    <a:pt x="3181" y="11085"/>
                  </a:cubicBezTo>
                  <a:cubicBezTo>
                    <a:pt x="2968" y="11662"/>
                    <a:pt x="2723" y="12225"/>
                    <a:pt x="2484" y="12792"/>
                  </a:cubicBezTo>
                  <a:cubicBezTo>
                    <a:pt x="2268" y="13306"/>
                    <a:pt x="2059" y="13825"/>
                    <a:pt x="1845" y="14340"/>
                  </a:cubicBezTo>
                  <a:cubicBezTo>
                    <a:pt x="1754" y="13441"/>
                    <a:pt x="1684" y="12541"/>
                    <a:pt x="1641" y="11638"/>
                  </a:cubicBezTo>
                  <a:cubicBezTo>
                    <a:pt x="1864" y="11387"/>
                    <a:pt x="2120" y="11171"/>
                    <a:pt x="2410" y="10998"/>
                  </a:cubicBezTo>
                  <a:cubicBezTo>
                    <a:pt x="2562" y="10908"/>
                    <a:pt x="2724" y="10830"/>
                    <a:pt x="2891" y="10768"/>
                  </a:cubicBezTo>
                  <a:cubicBezTo>
                    <a:pt x="3035" y="10713"/>
                    <a:pt x="3189" y="10684"/>
                    <a:pt x="3334" y="10635"/>
                  </a:cubicBezTo>
                  <a:close/>
                  <a:moveTo>
                    <a:pt x="449" y="10816"/>
                  </a:moveTo>
                  <a:cubicBezTo>
                    <a:pt x="506" y="10868"/>
                    <a:pt x="578" y="10910"/>
                    <a:pt x="638" y="10954"/>
                  </a:cubicBezTo>
                  <a:cubicBezTo>
                    <a:pt x="741" y="11031"/>
                    <a:pt x="842" y="11107"/>
                    <a:pt x="944" y="11186"/>
                  </a:cubicBezTo>
                  <a:cubicBezTo>
                    <a:pt x="1140" y="11342"/>
                    <a:pt x="1331" y="11503"/>
                    <a:pt x="1514" y="11672"/>
                  </a:cubicBezTo>
                  <a:cubicBezTo>
                    <a:pt x="1561" y="12629"/>
                    <a:pt x="1634" y="13585"/>
                    <a:pt x="1731" y="14538"/>
                  </a:cubicBezTo>
                  <a:cubicBezTo>
                    <a:pt x="1101" y="13367"/>
                    <a:pt x="671" y="12114"/>
                    <a:pt x="449" y="10816"/>
                  </a:cubicBezTo>
                  <a:close/>
                  <a:moveTo>
                    <a:pt x="2905" y="1"/>
                  </a:moveTo>
                  <a:cubicBezTo>
                    <a:pt x="2884" y="1"/>
                    <a:pt x="2862" y="11"/>
                    <a:pt x="2847" y="34"/>
                  </a:cubicBezTo>
                  <a:cubicBezTo>
                    <a:pt x="1776" y="1738"/>
                    <a:pt x="943" y="3604"/>
                    <a:pt x="493" y="5570"/>
                  </a:cubicBezTo>
                  <a:cubicBezTo>
                    <a:pt x="45" y="7531"/>
                    <a:pt x="0" y="9594"/>
                    <a:pt x="458" y="11558"/>
                  </a:cubicBezTo>
                  <a:cubicBezTo>
                    <a:pt x="716" y="12663"/>
                    <a:pt x="1125" y="13743"/>
                    <a:pt x="1724" y="14709"/>
                  </a:cubicBezTo>
                  <a:cubicBezTo>
                    <a:pt x="1733" y="14722"/>
                    <a:pt x="1745" y="14728"/>
                    <a:pt x="1757" y="14728"/>
                  </a:cubicBezTo>
                  <a:cubicBezTo>
                    <a:pt x="1780" y="14728"/>
                    <a:pt x="1803" y="14707"/>
                    <a:pt x="1801" y="14681"/>
                  </a:cubicBezTo>
                  <a:lnTo>
                    <a:pt x="1801" y="14681"/>
                  </a:lnTo>
                  <a:cubicBezTo>
                    <a:pt x="1804" y="14681"/>
                    <a:pt x="1808" y="14681"/>
                    <a:pt x="1811" y="14681"/>
                  </a:cubicBezTo>
                  <a:cubicBezTo>
                    <a:pt x="1833" y="14681"/>
                    <a:pt x="1855" y="14671"/>
                    <a:pt x="1866" y="14644"/>
                  </a:cubicBezTo>
                  <a:cubicBezTo>
                    <a:pt x="2313" y="13591"/>
                    <a:pt x="2786" y="12548"/>
                    <a:pt x="3204" y="11483"/>
                  </a:cubicBezTo>
                  <a:cubicBezTo>
                    <a:pt x="3564" y="10566"/>
                    <a:pt x="3821" y="9628"/>
                    <a:pt x="3926" y="8650"/>
                  </a:cubicBezTo>
                  <a:cubicBezTo>
                    <a:pt x="4122" y="6816"/>
                    <a:pt x="3856" y="4974"/>
                    <a:pt x="3531" y="3173"/>
                  </a:cubicBezTo>
                  <a:cubicBezTo>
                    <a:pt x="3343" y="2135"/>
                    <a:pt x="3132" y="1101"/>
                    <a:pt x="2968" y="58"/>
                  </a:cubicBezTo>
                  <a:cubicBezTo>
                    <a:pt x="2962" y="21"/>
                    <a:pt x="2934" y="1"/>
                    <a:pt x="2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4186090" y="4461927"/>
              <a:ext cx="30287" cy="75525"/>
            </a:xfrm>
            <a:custGeom>
              <a:avLst/>
              <a:gdLst/>
              <a:ahLst/>
              <a:cxnLst/>
              <a:rect l="l" t="t" r="r" b="b"/>
              <a:pathLst>
                <a:path w="847" h="2112" extrusionOk="0">
                  <a:moveTo>
                    <a:pt x="580" y="0"/>
                  </a:moveTo>
                  <a:cubicBezTo>
                    <a:pt x="358" y="696"/>
                    <a:pt x="165" y="1401"/>
                    <a:pt x="1" y="2112"/>
                  </a:cubicBezTo>
                  <a:cubicBezTo>
                    <a:pt x="95" y="2016"/>
                    <a:pt x="193" y="1924"/>
                    <a:pt x="297" y="1842"/>
                  </a:cubicBezTo>
                  <a:cubicBezTo>
                    <a:pt x="385" y="1771"/>
                    <a:pt x="475" y="1706"/>
                    <a:pt x="571" y="1648"/>
                  </a:cubicBezTo>
                  <a:cubicBezTo>
                    <a:pt x="619" y="1616"/>
                    <a:pt x="669" y="1587"/>
                    <a:pt x="719" y="1559"/>
                  </a:cubicBezTo>
                  <a:cubicBezTo>
                    <a:pt x="762" y="1536"/>
                    <a:pt x="800" y="1512"/>
                    <a:pt x="846" y="1510"/>
                  </a:cubicBezTo>
                  <a:cubicBezTo>
                    <a:pt x="754" y="1007"/>
                    <a:pt x="664" y="504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4173110" y="4518820"/>
              <a:ext cx="53100" cy="87326"/>
            </a:xfrm>
            <a:custGeom>
              <a:avLst/>
              <a:gdLst/>
              <a:ahLst/>
              <a:cxnLst/>
              <a:rect l="l" t="t" r="r" b="b"/>
              <a:pathLst>
                <a:path w="1485" h="2442" extrusionOk="0">
                  <a:moveTo>
                    <a:pt x="1225" y="0"/>
                  </a:moveTo>
                  <a:cubicBezTo>
                    <a:pt x="1193" y="28"/>
                    <a:pt x="1154" y="45"/>
                    <a:pt x="1117" y="65"/>
                  </a:cubicBezTo>
                  <a:cubicBezTo>
                    <a:pt x="1074" y="89"/>
                    <a:pt x="1032" y="115"/>
                    <a:pt x="990" y="141"/>
                  </a:cubicBezTo>
                  <a:cubicBezTo>
                    <a:pt x="899" y="197"/>
                    <a:pt x="811" y="260"/>
                    <a:pt x="726" y="327"/>
                  </a:cubicBezTo>
                  <a:cubicBezTo>
                    <a:pt x="580" y="441"/>
                    <a:pt x="446" y="570"/>
                    <a:pt x="322" y="710"/>
                  </a:cubicBezTo>
                  <a:cubicBezTo>
                    <a:pt x="276" y="922"/>
                    <a:pt x="229" y="1135"/>
                    <a:pt x="189" y="1349"/>
                  </a:cubicBezTo>
                  <a:cubicBezTo>
                    <a:pt x="118" y="1712"/>
                    <a:pt x="56" y="2077"/>
                    <a:pt x="1" y="2442"/>
                  </a:cubicBezTo>
                  <a:cubicBezTo>
                    <a:pt x="189" y="2241"/>
                    <a:pt x="397" y="2057"/>
                    <a:pt x="625" y="1899"/>
                  </a:cubicBezTo>
                  <a:cubicBezTo>
                    <a:pt x="763" y="1801"/>
                    <a:pt x="909" y="1712"/>
                    <a:pt x="1059" y="1634"/>
                  </a:cubicBezTo>
                  <a:cubicBezTo>
                    <a:pt x="1125" y="1599"/>
                    <a:pt x="1192" y="1566"/>
                    <a:pt x="1260" y="1535"/>
                  </a:cubicBezTo>
                  <a:cubicBezTo>
                    <a:pt x="1326" y="1505"/>
                    <a:pt x="1395" y="1464"/>
                    <a:pt x="1469" y="1463"/>
                  </a:cubicBezTo>
                  <a:cubicBezTo>
                    <a:pt x="1469" y="1463"/>
                    <a:pt x="1470" y="1463"/>
                    <a:pt x="1471" y="1463"/>
                  </a:cubicBezTo>
                  <a:cubicBezTo>
                    <a:pt x="1475" y="1463"/>
                    <a:pt x="1480" y="1466"/>
                    <a:pt x="1484" y="1467"/>
                  </a:cubicBezTo>
                  <a:cubicBezTo>
                    <a:pt x="1402" y="978"/>
                    <a:pt x="1313" y="490"/>
                    <a:pt x="12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4163205" y="4573638"/>
              <a:ext cx="73410" cy="120797"/>
            </a:xfrm>
            <a:custGeom>
              <a:avLst/>
              <a:gdLst/>
              <a:ahLst/>
              <a:cxnLst/>
              <a:rect l="l" t="t" r="r" b="b"/>
              <a:pathLst>
                <a:path w="2053" h="3378" extrusionOk="0">
                  <a:moveTo>
                    <a:pt x="1772" y="0"/>
                  </a:moveTo>
                  <a:cubicBezTo>
                    <a:pt x="1724" y="43"/>
                    <a:pt x="1662" y="63"/>
                    <a:pt x="1603" y="89"/>
                  </a:cubicBezTo>
                  <a:cubicBezTo>
                    <a:pt x="1522" y="125"/>
                    <a:pt x="1442" y="164"/>
                    <a:pt x="1363" y="206"/>
                  </a:cubicBezTo>
                  <a:cubicBezTo>
                    <a:pt x="1229" y="277"/>
                    <a:pt x="1099" y="357"/>
                    <a:pt x="973" y="443"/>
                  </a:cubicBezTo>
                  <a:cubicBezTo>
                    <a:pt x="708" y="627"/>
                    <a:pt x="466" y="843"/>
                    <a:pt x="251" y="1084"/>
                  </a:cubicBezTo>
                  <a:cubicBezTo>
                    <a:pt x="138" y="1845"/>
                    <a:pt x="57" y="2611"/>
                    <a:pt x="0" y="3378"/>
                  </a:cubicBezTo>
                  <a:cubicBezTo>
                    <a:pt x="263" y="3082"/>
                    <a:pt x="557" y="2816"/>
                    <a:pt x="883" y="2593"/>
                  </a:cubicBezTo>
                  <a:cubicBezTo>
                    <a:pt x="1075" y="2459"/>
                    <a:pt x="1276" y="2340"/>
                    <a:pt x="1485" y="2237"/>
                  </a:cubicBezTo>
                  <a:cubicBezTo>
                    <a:pt x="1660" y="2150"/>
                    <a:pt x="1857" y="2041"/>
                    <a:pt x="2053" y="2011"/>
                  </a:cubicBezTo>
                  <a:cubicBezTo>
                    <a:pt x="2053" y="2009"/>
                    <a:pt x="2053" y="2006"/>
                    <a:pt x="2053" y="2004"/>
                  </a:cubicBezTo>
                  <a:cubicBezTo>
                    <a:pt x="1983" y="1333"/>
                    <a:pt x="1884" y="666"/>
                    <a:pt x="17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4167388" y="4460855"/>
              <a:ext cx="35221" cy="80603"/>
            </a:xfrm>
            <a:custGeom>
              <a:avLst/>
              <a:gdLst/>
              <a:ahLst/>
              <a:cxnLst/>
              <a:rect l="l" t="t" r="r" b="b"/>
              <a:pathLst>
                <a:path w="985" h="2254" extrusionOk="0">
                  <a:moveTo>
                    <a:pt x="984" y="1"/>
                  </a:moveTo>
                  <a:cubicBezTo>
                    <a:pt x="624" y="596"/>
                    <a:pt x="294" y="1208"/>
                    <a:pt x="0" y="1837"/>
                  </a:cubicBezTo>
                  <a:cubicBezTo>
                    <a:pt x="159" y="1936"/>
                    <a:pt x="281" y="2089"/>
                    <a:pt x="372" y="2254"/>
                  </a:cubicBezTo>
                  <a:cubicBezTo>
                    <a:pt x="542" y="1494"/>
                    <a:pt x="743" y="741"/>
                    <a:pt x="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4147363" y="4528689"/>
              <a:ext cx="32253" cy="76419"/>
            </a:xfrm>
            <a:custGeom>
              <a:avLst/>
              <a:gdLst/>
              <a:ahLst/>
              <a:cxnLst/>
              <a:rect l="l" t="t" r="r" b="b"/>
              <a:pathLst>
                <a:path w="902" h="2137" extrusionOk="0">
                  <a:moveTo>
                    <a:pt x="532" y="1"/>
                  </a:moveTo>
                  <a:cubicBezTo>
                    <a:pt x="414" y="255"/>
                    <a:pt x="300" y="512"/>
                    <a:pt x="194" y="772"/>
                  </a:cubicBezTo>
                  <a:cubicBezTo>
                    <a:pt x="126" y="937"/>
                    <a:pt x="63" y="1104"/>
                    <a:pt x="1" y="1270"/>
                  </a:cubicBezTo>
                  <a:cubicBezTo>
                    <a:pt x="129" y="1427"/>
                    <a:pt x="238" y="1602"/>
                    <a:pt x="350" y="1770"/>
                  </a:cubicBezTo>
                  <a:cubicBezTo>
                    <a:pt x="433" y="1892"/>
                    <a:pt x="516" y="2015"/>
                    <a:pt x="599" y="2137"/>
                  </a:cubicBezTo>
                  <a:cubicBezTo>
                    <a:pt x="684" y="1588"/>
                    <a:pt x="783" y="1040"/>
                    <a:pt x="901" y="497"/>
                  </a:cubicBezTo>
                  <a:cubicBezTo>
                    <a:pt x="900" y="495"/>
                    <a:pt x="898" y="493"/>
                    <a:pt x="896" y="491"/>
                  </a:cubicBezTo>
                  <a:cubicBezTo>
                    <a:pt x="811" y="297"/>
                    <a:pt x="678" y="148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4159986" y="4649232"/>
              <a:ext cx="81205" cy="134028"/>
            </a:xfrm>
            <a:custGeom>
              <a:avLst/>
              <a:gdLst/>
              <a:ahLst/>
              <a:cxnLst/>
              <a:rect l="l" t="t" r="r" b="b"/>
              <a:pathLst>
                <a:path w="2271" h="3748" extrusionOk="0">
                  <a:moveTo>
                    <a:pt x="2153" y="1"/>
                  </a:moveTo>
                  <a:cubicBezTo>
                    <a:pt x="1979" y="98"/>
                    <a:pt x="1776" y="158"/>
                    <a:pt x="1600" y="248"/>
                  </a:cubicBezTo>
                  <a:cubicBezTo>
                    <a:pt x="1407" y="346"/>
                    <a:pt x="1220" y="457"/>
                    <a:pt x="1041" y="580"/>
                  </a:cubicBezTo>
                  <a:cubicBezTo>
                    <a:pt x="681" y="829"/>
                    <a:pt x="360" y="1127"/>
                    <a:pt x="78" y="1461"/>
                  </a:cubicBezTo>
                  <a:cubicBezTo>
                    <a:pt x="37" y="2081"/>
                    <a:pt x="11" y="2701"/>
                    <a:pt x="3" y="3323"/>
                  </a:cubicBezTo>
                  <a:cubicBezTo>
                    <a:pt x="0" y="3465"/>
                    <a:pt x="0" y="3607"/>
                    <a:pt x="0" y="3748"/>
                  </a:cubicBezTo>
                  <a:cubicBezTo>
                    <a:pt x="586" y="3127"/>
                    <a:pt x="1410" y="2805"/>
                    <a:pt x="2213" y="2542"/>
                  </a:cubicBezTo>
                  <a:cubicBezTo>
                    <a:pt x="2271" y="1695"/>
                    <a:pt x="2235" y="844"/>
                    <a:pt x="2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4124549" y="4576964"/>
              <a:ext cx="43445" cy="116971"/>
            </a:xfrm>
            <a:custGeom>
              <a:avLst/>
              <a:gdLst/>
              <a:ahLst/>
              <a:cxnLst/>
              <a:rect l="l" t="t" r="r" b="b"/>
              <a:pathLst>
                <a:path w="1215" h="3271" extrusionOk="0">
                  <a:moveTo>
                    <a:pt x="610" y="1"/>
                  </a:moveTo>
                  <a:cubicBezTo>
                    <a:pt x="360" y="680"/>
                    <a:pt x="156" y="1377"/>
                    <a:pt x="0" y="2085"/>
                  </a:cubicBezTo>
                  <a:cubicBezTo>
                    <a:pt x="199" y="2254"/>
                    <a:pt x="370" y="2463"/>
                    <a:pt x="530" y="2668"/>
                  </a:cubicBezTo>
                  <a:cubicBezTo>
                    <a:pt x="683" y="2861"/>
                    <a:pt x="825" y="3063"/>
                    <a:pt x="957" y="3271"/>
                  </a:cubicBezTo>
                  <a:cubicBezTo>
                    <a:pt x="984" y="2902"/>
                    <a:pt x="1015" y="2532"/>
                    <a:pt x="1055" y="2164"/>
                  </a:cubicBezTo>
                  <a:cubicBezTo>
                    <a:pt x="1099" y="1752"/>
                    <a:pt x="1154" y="1341"/>
                    <a:pt x="1215" y="931"/>
                  </a:cubicBezTo>
                  <a:cubicBezTo>
                    <a:pt x="1114" y="777"/>
                    <a:pt x="1012" y="624"/>
                    <a:pt x="912" y="471"/>
                  </a:cubicBezTo>
                  <a:cubicBezTo>
                    <a:pt x="809" y="317"/>
                    <a:pt x="700" y="163"/>
                    <a:pt x="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4112713" y="4654274"/>
              <a:ext cx="45555" cy="135316"/>
            </a:xfrm>
            <a:custGeom>
              <a:avLst/>
              <a:gdLst/>
              <a:ahLst/>
              <a:cxnLst/>
              <a:rect l="l" t="t" r="r" b="b"/>
              <a:pathLst>
                <a:path w="1274" h="3784" extrusionOk="0">
                  <a:moveTo>
                    <a:pt x="314" y="1"/>
                  </a:moveTo>
                  <a:cubicBezTo>
                    <a:pt x="120" y="914"/>
                    <a:pt x="10" y="1844"/>
                    <a:pt x="0" y="2777"/>
                  </a:cubicBezTo>
                  <a:cubicBezTo>
                    <a:pt x="86" y="2818"/>
                    <a:pt x="164" y="2878"/>
                    <a:pt x="240" y="2930"/>
                  </a:cubicBezTo>
                  <a:cubicBezTo>
                    <a:pt x="362" y="3014"/>
                    <a:pt x="477" y="3106"/>
                    <a:pt x="590" y="3201"/>
                  </a:cubicBezTo>
                  <a:cubicBezTo>
                    <a:pt x="800" y="3378"/>
                    <a:pt x="990" y="3575"/>
                    <a:pt x="1169" y="3783"/>
                  </a:cubicBezTo>
                  <a:cubicBezTo>
                    <a:pt x="1177" y="3772"/>
                    <a:pt x="1187" y="3762"/>
                    <a:pt x="1195" y="3751"/>
                  </a:cubicBezTo>
                  <a:cubicBezTo>
                    <a:pt x="1195" y="2937"/>
                    <a:pt x="1220" y="2122"/>
                    <a:pt x="1273" y="1310"/>
                  </a:cubicBezTo>
                  <a:cubicBezTo>
                    <a:pt x="1124" y="1061"/>
                    <a:pt x="964" y="818"/>
                    <a:pt x="788" y="585"/>
                  </a:cubicBezTo>
                  <a:cubicBezTo>
                    <a:pt x="638" y="386"/>
                    <a:pt x="469" y="198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4159915" y="4744708"/>
              <a:ext cx="78881" cy="113252"/>
            </a:xfrm>
            <a:custGeom>
              <a:avLst/>
              <a:gdLst/>
              <a:ahLst/>
              <a:cxnLst/>
              <a:rect l="l" t="t" r="r" b="b"/>
              <a:pathLst>
                <a:path w="2206" h="3167" extrusionOk="0">
                  <a:moveTo>
                    <a:pt x="2205" y="0"/>
                  </a:moveTo>
                  <a:lnTo>
                    <a:pt x="2205" y="0"/>
                  </a:lnTo>
                  <a:cubicBezTo>
                    <a:pt x="1400" y="271"/>
                    <a:pt x="571" y="605"/>
                    <a:pt x="0" y="1253"/>
                  </a:cubicBezTo>
                  <a:cubicBezTo>
                    <a:pt x="1" y="1892"/>
                    <a:pt x="17" y="2530"/>
                    <a:pt x="46" y="3167"/>
                  </a:cubicBezTo>
                  <a:cubicBezTo>
                    <a:pt x="261" y="2935"/>
                    <a:pt x="506" y="2733"/>
                    <a:pt x="780" y="2573"/>
                  </a:cubicBezTo>
                  <a:cubicBezTo>
                    <a:pt x="936" y="2482"/>
                    <a:pt x="1099" y="2404"/>
                    <a:pt x="1268" y="2341"/>
                  </a:cubicBezTo>
                  <a:cubicBezTo>
                    <a:pt x="1427" y="2281"/>
                    <a:pt x="1609" y="2208"/>
                    <a:pt x="1783" y="2204"/>
                  </a:cubicBezTo>
                  <a:cubicBezTo>
                    <a:pt x="2002" y="1486"/>
                    <a:pt x="2145" y="751"/>
                    <a:pt x="2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4161810" y="4827454"/>
              <a:ext cx="60609" cy="132527"/>
            </a:xfrm>
            <a:custGeom>
              <a:avLst/>
              <a:gdLst/>
              <a:ahLst/>
              <a:cxnLst/>
              <a:rect l="l" t="t" r="r" b="b"/>
              <a:pathLst>
                <a:path w="1695" h="3706" extrusionOk="0">
                  <a:moveTo>
                    <a:pt x="1694" y="0"/>
                  </a:moveTo>
                  <a:cubicBezTo>
                    <a:pt x="1549" y="49"/>
                    <a:pt x="1395" y="78"/>
                    <a:pt x="1250" y="133"/>
                  </a:cubicBezTo>
                  <a:cubicBezTo>
                    <a:pt x="1084" y="195"/>
                    <a:pt x="922" y="273"/>
                    <a:pt x="770" y="363"/>
                  </a:cubicBezTo>
                  <a:cubicBezTo>
                    <a:pt x="480" y="537"/>
                    <a:pt x="224" y="752"/>
                    <a:pt x="1" y="1003"/>
                  </a:cubicBezTo>
                  <a:cubicBezTo>
                    <a:pt x="44" y="1906"/>
                    <a:pt x="114" y="2806"/>
                    <a:pt x="205" y="3705"/>
                  </a:cubicBezTo>
                  <a:cubicBezTo>
                    <a:pt x="419" y="3190"/>
                    <a:pt x="628" y="2672"/>
                    <a:pt x="844" y="2157"/>
                  </a:cubicBezTo>
                  <a:cubicBezTo>
                    <a:pt x="1083" y="1590"/>
                    <a:pt x="1328" y="1027"/>
                    <a:pt x="1541" y="450"/>
                  </a:cubicBezTo>
                  <a:cubicBezTo>
                    <a:pt x="1596" y="302"/>
                    <a:pt x="1646" y="152"/>
                    <a:pt x="1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4112713" y="4757009"/>
              <a:ext cx="44375" cy="102381"/>
            </a:xfrm>
            <a:custGeom>
              <a:avLst/>
              <a:gdLst/>
              <a:ahLst/>
              <a:cxnLst/>
              <a:rect l="l" t="t" r="r" b="b"/>
              <a:pathLst>
                <a:path w="1241" h="2863" extrusionOk="0">
                  <a:moveTo>
                    <a:pt x="2" y="0"/>
                  </a:moveTo>
                  <a:cubicBezTo>
                    <a:pt x="0" y="78"/>
                    <a:pt x="0" y="154"/>
                    <a:pt x="0" y="230"/>
                  </a:cubicBezTo>
                  <a:cubicBezTo>
                    <a:pt x="11" y="848"/>
                    <a:pt x="66" y="1461"/>
                    <a:pt x="165" y="2063"/>
                  </a:cubicBezTo>
                  <a:cubicBezTo>
                    <a:pt x="254" y="2090"/>
                    <a:pt x="333" y="2157"/>
                    <a:pt x="410" y="2208"/>
                  </a:cubicBezTo>
                  <a:cubicBezTo>
                    <a:pt x="515" y="2280"/>
                    <a:pt x="618" y="2356"/>
                    <a:pt x="720" y="2435"/>
                  </a:cubicBezTo>
                  <a:cubicBezTo>
                    <a:pt x="899" y="2570"/>
                    <a:pt x="1071" y="2713"/>
                    <a:pt x="1240" y="2862"/>
                  </a:cubicBezTo>
                  <a:cubicBezTo>
                    <a:pt x="1238" y="2826"/>
                    <a:pt x="1236" y="2790"/>
                    <a:pt x="1234" y="2755"/>
                  </a:cubicBezTo>
                  <a:cubicBezTo>
                    <a:pt x="1211" y="2187"/>
                    <a:pt x="1196" y="1620"/>
                    <a:pt x="1195" y="1052"/>
                  </a:cubicBezTo>
                  <a:cubicBezTo>
                    <a:pt x="1188" y="1055"/>
                    <a:pt x="1181" y="1057"/>
                    <a:pt x="1174" y="1057"/>
                  </a:cubicBezTo>
                  <a:cubicBezTo>
                    <a:pt x="1155" y="1057"/>
                    <a:pt x="1135" y="1046"/>
                    <a:pt x="1123" y="1031"/>
                  </a:cubicBezTo>
                  <a:cubicBezTo>
                    <a:pt x="933" y="801"/>
                    <a:pt x="727" y="586"/>
                    <a:pt x="502" y="390"/>
                  </a:cubicBezTo>
                  <a:cubicBezTo>
                    <a:pt x="392" y="293"/>
                    <a:pt x="276" y="201"/>
                    <a:pt x="159" y="113"/>
                  </a:cubicBezTo>
                  <a:cubicBezTo>
                    <a:pt x="107" y="74"/>
                    <a:pt x="54" y="39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4119221" y="4833891"/>
              <a:ext cx="45877" cy="133134"/>
            </a:xfrm>
            <a:custGeom>
              <a:avLst/>
              <a:gdLst/>
              <a:ahLst/>
              <a:cxnLst/>
              <a:rect l="l" t="t" r="r" b="b"/>
              <a:pathLst>
                <a:path w="1283" h="3723" extrusionOk="0">
                  <a:moveTo>
                    <a:pt x="0" y="1"/>
                  </a:moveTo>
                  <a:cubicBezTo>
                    <a:pt x="222" y="1299"/>
                    <a:pt x="652" y="2552"/>
                    <a:pt x="1282" y="3723"/>
                  </a:cubicBezTo>
                  <a:cubicBezTo>
                    <a:pt x="1185" y="2770"/>
                    <a:pt x="1112" y="1814"/>
                    <a:pt x="1065" y="857"/>
                  </a:cubicBezTo>
                  <a:cubicBezTo>
                    <a:pt x="881" y="688"/>
                    <a:pt x="691" y="527"/>
                    <a:pt x="495" y="371"/>
                  </a:cubicBezTo>
                  <a:cubicBezTo>
                    <a:pt x="393" y="292"/>
                    <a:pt x="292" y="216"/>
                    <a:pt x="189" y="139"/>
                  </a:cubicBezTo>
                  <a:cubicBezTo>
                    <a:pt x="129" y="95"/>
                    <a:pt x="57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4199428" y="4461927"/>
              <a:ext cx="16949" cy="61829"/>
            </a:xfrm>
            <a:custGeom>
              <a:avLst/>
              <a:gdLst/>
              <a:ahLst/>
              <a:cxnLst/>
              <a:rect l="l" t="t" r="r" b="b"/>
              <a:pathLst>
                <a:path w="474" h="1729" extrusionOk="0">
                  <a:moveTo>
                    <a:pt x="207" y="0"/>
                  </a:moveTo>
                  <a:cubicBezTo>
                    <a:pt x="135" y="226"/>
                    <a:pt x="67" y="453"/>
                    <a:pt x="0" y="681"/>
                  </a:cubicBezTo>
                  <a:cubicBezTo>
                    <a:pt x="5" y="737"/>
                    <a:pt x="7" y="792"/>
                    <a:pt x="11" y="848"/>
                  </a:cubicBezTo>
                  <a:cubicBezTo>
                    <a:pt x="27" y="1142"/>
                    <a:pt x="50" y="1435"/>
                    <a:pt x="74" y="1729"/>
                  </a:cubicBezTo>
                  <a:cubicBezTo>
                    <a:pt x="115" y="1701"/>
                    <a:pt x="155" y="1673"/>
                    <a:pt x="198" y="1647"/>
                  </a:cubicBezTo>
                  <a:cubicBezTo>
                    <a:pt x="246" y="1616"/>
                    <a:pt x="296" y="1587"/>
                    <a:pt x="346" y="1559"/>
                  </a:cubicBezTo>
                  <a:cubicBezTo>
                    <a:pt x="389" y="1536"/>
                    <a:pt x="427" y="1512"/>
                    <a:pt x="473" y="1510"/>
                  </a:cubicBezTo>
                  <a:cubicBezTo>
                    <a:pt x="381" y="1007"/>
                    <a:pt x="291" y="504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4202432" y="4518855"/>
              <a:ext cx="23779" cy="60542"/>
            </a:xfrm>
            <a:custGeom>
              <a:avLst/>
              <a:gdLst/>
              <a:ahLst/>
              <a:cxnLst/>
              <a:rect l="l" t="t" r="r" b="b"/>
              <a:pathLst>
                <a:path w="665" h="1693" extrusionOk="0">
                  <a:moveTo>
                    <a:pt x="405" y="0"/>
                  </a:moveTo>
                  <a:cubicBezTo>
                    <a:pt x="373" y="27"/>
                    <a:pt x="334" y="44"/>
                    <a:pt x="297" y="64"/>
                  </a:cubicBezTo>
                  <a:cubicBezTo>
                    <a:pt x="254" y="88"/>
                    <a:pt x="212" y="114"/>
                    <a:pt x="170" y="141"/>
                  </a:cubicBezTo>
                  <a:cubicBezTo>
                    <a:pt x="111" y="177"/>
                    <a:pt x="56" y="215"/>
                    <a:pt x="1" y="256"/>
                  </a:cubicBezTo>
                  <a:cubicBezTo>
                    <a:pt x="42" y="735"/>
                    <a:pt x="89" y="1214"/>
                    <a:pt x="134" y="1693"/>
                  </a:cubicBezTo>
                  <a:cubicBezTo>
                    <a:pt x="169" y="1673"/>
                    <a:pt x="203" y="1652"/>
                    <a:pt x="239" y="1633"/>
                  </a:cubicBezTo>
                  <a:cubicBezTo>
                    <a:pt x="305" y="1598"/>
                    <a:pt x="372" y="1565"/>
                    <a:pt x="440" y="1534"/>
                  </a:cubicBezTo>
                  <a:cubicBezTo>
                    <a:pt x="507" y="1504"/>
                    <a:pt x="575" y="1463"/>
                    <a:pt x="649" y="1462"/>
                  </a:cubicBezTo>
                  <a:cubicBezTo>
                    <a:pt x="649" y="1462"/>
                    <a:pt x="650" y="1462"/>
                    <a:pt x="651" y="1462"/>
                  </a:cubicBezTo>
                  <a:cubicBezTo>
                    <a:pt x="655" y="1462"/>
                    <a:pt x="660" y="1465"/>
                    <a:pt x="664" y="1467"/>
                  </a:cubicBezTo>
                  <a:cubicBezTo>
                    <a:pt x="582" y="977"/>
                    <a:pt x="493" y="489"/>
                    <a:pt x="405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4207581" y="4573638"/>
              <a:ext cx="29035" cy="81747"/>
            </a:xfrm>
            <a:custGeom>
              <a:avLst/>
              <a:gdLst/>
              <a:ahLst/>
              <a:cxnLst/>
              <a:rect l="l" t="t" r="r" b="b"/>
              <a:pathLst>
                <a:path w="812" h="2286" extrusionOk="0">
                  <a:moveTo>
                    <a:pt x="532" y="0"/>
                  </a:moveTo>
                  <a:cubicBezTo>
                    <a:pt x="483" y="43"/>
                    <a:pt x="421" y="63"/>
                    <a:pt x="362" y="89"/>
                  </a:cubicBezTo>
                  <a:cubicBezTo>
                    <a:pt x="281" y="125"/>
                    <a:pt x="201" y="164"/>
                    <a:pt x="122" y="206"/>
                  </a:cubicBezTo>
                  <a:cubicBezTo>
                    <a:pt x="81" y="227"/>
                    <a:pt x="42" y="251"/>
                    <a:pt x="1" y="274"/>
                  </a:cubicBezTo>
                  <a:cubicBezTo>
                    <a:pt x="65" y="944"/>
                    <a:pt x="123" y="1615"/>
                    <a:pt x="154" y="2285"/>
                  </a:cubicBezTo>
                  <a:cubicBezTo>
                    <a:pt x="185" y="2269"/>
                    <a:pt x="214" y="2252"/>
                    <a:pt x="244" y="2237"/>
                  </a:cubicBezTo>
                  <a:cubicBezTo>
                    <a:pt x="419" y="2150"/>
                    <a:pt x="616" y="2041"/>
                    <a:pt x="812" y="2011"/>
                  </a:cubicBezTo>
                  <a:cubicBezTo>
                    <a:pt x="812" y="2009"/>
                    <a:pt x="812" y="2006"/>
                    <a:pt x="812" y="2004"/>
                  </a:cubicBezTo>
                  <a:cubicBezTo>
                    <a:pt x="742" y="1333"/>
                    <a:pt x="643" y="667"/>
                    <a:pt x="53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4210799" y="4649232"/>
              <a:ext cx="30394" cy="101237"/>
            </a:xfrm>
            <a:custGeom>
              <a:avLst/>
              <a:gdLst/>
              <a:ahLst/>
              <a:cxnLst/>
              <a:rect l="l" t="t" r="r" b="b"/>
              <a:pathLst>
                <a:path w="850" h="2831" extrusionOk="0">
                  <a:moveTo>
                    <a:pt x="732" y="1"/>
                  </a:moveTo>
                  <a:cubicBezTo>
                    <a:pt x="558" y="98"/>
                    <a:pt x="355" y="158"/>
                    <a:pt x="179" y="248"/>
                  </a:cubicBezTo>
                  <a:cubicBezTo>
                    <a:pt x="141" y="267"/>
                    <a:pt x="107" y="288"/>
                    <a:pt x="71" y="308"/>
                  </a:cubicBezTo>
                  <a:cubicBezTo>
                    <a:pt x="99" y="971"/>
                    <a:pt x="101" y="1635"/>
                    <a:pt x="53" y="2298"/>
                  </a:cubicBezTo>
                  <a:cubicBezTo>
                    <a:pt x="40" y="2477"/>
                    <a:pt x="21" y="2654"/>
                    <a:pt x="1" y="2831"/>
                  </a:cubicBezTo>
                  <a:cubicBezTo>
                    <a:pt x="260" y="2722"/>
                    <a:pt x="526" y="2628"/>
                    <a:pt x="792" y="2542"/>
                  </a:cubicBezTo>
                  <a:cubicBezTo>
                    <a:pt x="850" y="1695"/>
                    <a:pt x="814" y="844"/>
                    <a:pt x="732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4192098" y="4744708"/>
              <a:ext cx="46699" cy="89722"/>
            </a:xfrm>
            <a:custGeom>
              <a:avLst/>
              <a:gdLst/>
              <a:ahLst/>
              <a:cxnLst/>
              <a:rect l="l" t="t" r="r" b="b"/>
              <a:pathLst>
                <a:path w="1306" h="2509" extrusionOk="0">
                  <a:moveTo>
                    <a:pt x="1305" y="0"/>
                  </a:moveTo>
                  <a:cubicBezTo>
                    <a:pt x="1038" y="90"/>
                    <a:pt x="768" y="188"/>
                    <a:pt x="505" y="301"/>
                  </a:cubicBezTo>
                  <a:cubicBezTo>
                    <a:pt x="405" y="1052"/>
                    <a:pt x="229" y="1783"/>
                    <a:pt x="1" y="2508"/>
                  </a:cubicBezTo>
                  <a:cubicBezTo>
                    <a:pt x="120" y="2446"/>
                    <a:pt x="242" y="2388"/>
                    <a:pt x="368" y="2340"/>
                  </a:cubicBezTo>
                  <a:cubicBezTo>
                    <a:pt x="528" y="2281"/>
                    <a:pt x="709" y="2208"/>
                    <a:pt x="883" y="2204"/>
                  </a:cubicBezTo>
                  <a:cubicBezTo>
                    <a:pt x="1102" y="1486"/>
                    <a:pt x="1245" y="751"/>
                    <a:pt x="1305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4165493" y="4827454"/>
              <a:ext cx="56926" cy="132527"/>
            </a:xfrm>
            <a:custGeom>
              <a:avLst/>
              <a:gdLst/>
              <a:ahLst/>
              <a:cxnLst/>
              <a:rect l="l" t="t" r="r" b="b"/>
              <a:pathLst>
                <a:path w="1592" h="3706" extrusionOk="0">
                  <a:moveTo>
                    <a:pt x="1591" y="0"/>
                  </a:moveTo>
                  <a:cubicBezTo>
                    <a:pt x="1446" y="49"/>
                    <a:pt x="1292" y="78"/>
                    <a:pt x="1148" y="133"/>
                  </a:cubicBezTo>
                  <a:cubicBezTo>
                    <a:pt x="991" y="192"/>
                    <a:pt x="840" y="264"/>
                    <a:pt x="696" y="348"/>
                  </a:cubicBezTo>
                  <a:cubicBezTo>
                    <a:pt x="677" y="404"/>
                    <a:pt x="660" y="460"/>
                    <a:pt x="642" y="516"/>
                  </a:cubicBezTo>
                  <a:cubicBezTo>
                    <a:pt x="414" y="1192"/>
                    <a:pt x="161" y="1876"/>
                    <a:pt x="1" y="2578"/>
                  </a:cubicBezTo>
                  <a:cubicBezTo>
                    <a:pt x="31" y="2953"/>
                    <a:pt x="65" y="3330"/>
                    <a:pt x="102" y="3705"/>
                  </a:cubicBezTo>
                  <a:cubicBezTo>
                    <a:pt x="316" y="3190"/>
                    <a:pt x="525" y="2671"/>
                    <a:pt x="741" y="2157"/>
                  </a:cubicBezTo>
                  <a:cubicBezTo>
                    <a:pt x="980" y="1590"/>
                    <a:pt x="1225" y="1027"/>
                    <a:pt x="1438" y="450"/>
                  </a:cubicBezTo>
                  <a:cubicBezTo>
                    <a:pt x="1493" y="302"/>
                    <a:pt x="1543" y="152"/>
                    <a:pt x="1591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4159879" y="4936662"/>
              <a:ext cx="5221" cy="30360"/>
            </a:xfrm>
            <a:custGeom>
              <a:avLst/>
              <a:gdLst/>
              <a:ahLst/>
              <a:cxnLst/>
              <a:rect l="l" t="t" r="r" b="b"/>
              <a:pathLst>
                <a:path w="146" h="849" extrusionOk="0">
                  <a:moveTo>
                    <a:pt x="66" y="0"/>
                  </a:moveTo>
                  <a:cubicBezTo>
                    <a:pt x="39" y="174"/>
                    <a:pt x="16" y="348"/>
                    <a:pt x="6" y="523"/>
                  </a:cubicBezTo>
                  <a:cubicBezTo>
                    <a:pt x="5" y="538"/>
                    <a:pt x="2" y="552"/>
                    <a:pt x="0" y="566"/>
                  </a:cubicBezTo>
                  <a:cubicBezTo>
                    <a:pt x="48" y="661"/>
                    <a:pt x="94" y="755"/>
                    <a:pt x="145" y="849"/>
                  </a:cubicBezTo>
                  <a:cubicBezTo>
                    <a:pt x="116" y="566"/>
                    <a:pt x="90" y="283"/>
                    <a:pt x="66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3908102" y="4433821"/>
              <a:ext cx="398052" cy="1186517"/>
            </a:xfrm>
            <a:custGeom>
              <a:avLst/>
              <a:gdLst/>
              <a:ahLst/>
              <a:cxnLst/>
              <a:rect l="l" t="t" r="r" b="b"/>
              <a:pathLst>
                <a:path w="11132" h="33180" extrusionOk="0">
                  <a:moveTo>
                    <a:pt x="172" y="1"/>
                  </a:moveTo>
                  <a:cubicBezTo>
                    <a:pt x="147" y="1"/>
                    <a:pt x="123" y="27"/>
                    <a:pt x="139" y="57"/>
                  </a:cubicBezTo>
                  <a:cubicBezTo>
                    <a:pt x="241" y="253"/>
                    <a:pt x="346" y="445"/>
                    <a:pt x="452" y="638"/>
                  </a:cubicBezTo>
                  <a:cubicBezTo>
                    <a:pt x="488" y="702"/>
                    <a:pt x="523" y="766"/>
                    <a:pt x="559" y="830"/>
                  </a:cubicBezTo>
                  <a:cubicBezTo>
                    <a:pt x="1683" y="2848"/>
                    <a:pt x="2818" y="4862"/>
                    <a:pt x="3856" y="6927"/>
                  </a:cubicBezTo>
                  <a:cubicBezTo>
                    <a:pt x="4897" y="9000"/>
                    <a:pt x="5844" y="11124"/>
                    <a:pt x="6608" y="13315"/>
                  </a:cubicBezTo>
                  <a:cubicBezTo>
                    <a:pt x="7364" y="15482"/>
                    <a:pt x="7946" y="17717"/>
                    <a:pt x="8258" y="19993"/>
                  </a:cubicBezTo>
                  <a:cubicBezTo>
                    <a:pt x="8411" y="21119"/>
                    <a:pt x="8484" y="22249"/>
                    <a:pt x="8515" y="23385"/>
                  </a:cubicBezTo>
                  <a:cubicBezTo>
                    <a:pt x="8545" y="24518"/>
                    <a:pt x="8568" y="25650"/>
                    <a:pt x="8731" y="26776"/>
                  </a:cubicBezTo>
                  <a:cubicBezTo>
                    <a:pt x="9047" y="28954"/>
                    <a:pt x="9788" y="31116"/>
                    <a:pt x="10947" y="32992"/>
                  </a:cubicBezTo>
                  <a:lnTo>
                    <a:pt x="10942" y="32992"/>
                  </a:lnTo>
                  <a:cubicBezTo>
                    <a:pt x="10929" y="32989"/>
                    <a:pt x="10919" y="32987"/>
                    <a:pt x="10910" y="32987"/>
                  </a:cubicBezTo>
                  <a:cubicBezTo>
                    <a:pt x="10898" y="32987"/>
                    <a:pt x="10886" y="32989"/>
                    <a:pt x="10870" y="32995"/>
                  </a:cubicBezTo>
                  <a:cubicBezTo>
                    <a:pt x="10852" y="33001"/>
                    <a:pt x="10834" y="33009"/>
                    <a:pt x="10817" y="33015"/>
                  </a:cubicBezTo>
                  <a:cubicBezTo>
                    <a:pt x="10783" y="33026"/>
                    <a:pt x="10749" y="33035"/>
                    <a:pt x="10713" y="33043"/>
                  </a:cubicBezTo>
                  <a:cubicBezTo>
                    <a:pt x="10659" y="33053"/>
                    <a:pt x="10604" y="33058"/>
                    <a:pt x="10548" y="33058"/>
                  </a:cubicBezTo>
                  <a:cubicBezTo>
                    <a:pt x="10531" y="33058"/>
                    <a:pt x="10514" y="33057"/>
                    <a:pt x="10497" y="33057"/>
                  </a:cubicBezTo>
                  <a:cubicBezTo>
                    <a:pt x="10383" y="33049"/>
                    <a:pt x="10276" y="33015"/>
                    <a:pt x="10176" y="32964"/>
                  </a:cubicBezTo>
                  <a:cubicBezTo>
                    <a:pt x="10177" y="32950"/>
                    <a:pt x="10176" y="32937"/>
                    <a:pt x="10168" y="32923"/>
                  </a:cubicBezTo>
                  <a:cubicBezTo>
                    <a:pt x="10033" y="32664"/>
                    <a:pt x="9899" y="32406"/>
                    <a:pt x="9766" y="32145"/>
                  </a:cubicBezTo>
                  <a:cubicBezTo>
                    <a:pt x="9237" y="31103"/>
                    <a:pt x="8739" y="30036"/>
                    <a:pt x="8441" y="28904"/>
                  </a:cubicBezTo>
                  <a:cubicBezTo>
                    <a:pt x="8155" y="27816"/>
                    <a:pt x="8094" y="26692"/>
                    <a:pt x="8099" y="25572"/>
                  </a:cubicBezTo>
                  <a:cubicBezTo>
                    <a:pt x="8105" y="24466"/>
                    <a:pt x="8161" y="23361"/>
                    <a:pt x="8119" y="22255"/>
                  </a:cubicBezTo>
                  <a:cubicBezTo>
                    <a:pt x="8077" y="21158"/>
                    <a:pt x="7964" y="20063"/>
                    <a:pt x="7793" y="18978"/>
                  </a:cubicBezTo>
                  <a:cubicBezTo>
                    <a:pt x="7445" y="16770"/>
                    <a:pt x="6846" y="14607"/>
                    <a:pt x="6090" y="12506"/>
                  </a:cubicBezTo>
                  <a:cubicBezTo>
                    <a:pt x="5321" y="10368"/>
                    <a:pt x="4385" y="8292"/>
                    <a:pt x="3372" y="6259"/>
                  </a:cubicBezTo>
                  <a:cubicBezTo>
                    <a:pt x="2431" y="4369"/>
                    <a:pt x="1424" y="2514"/>
                    <a:pt x="405" y="664"/>
                  </a:cubicBezTo>
                  <a:cubicBezTo>
                    <a:pt x="312" y="492"/>
                    <a:pt x="216" y="321"/>
                    <a:pt x="123" y="149"/>
                  </a:cubicBezTo>
                  <a:cubicBezTo>
                    <a:pt x="112" y="129"/>
                    <a:pt x="96" y="121"/>
                    <a:pt x="79" y="121"/>
                  </a:cubicBezTo>
                  <a:cubicBezTo>
                    <a:pt x="41" y="121"/>
                    <a:pt x="1" y="163"/>
                    <a:pt x="25" y="208"/>
                  </a:cubicBezTo>
                  <a:cubicBezTo>
                    <a:pt x="165" y="463"/>
                    <a:pt x="304" y="718"/>
                    <a:pt x="443" y="974"/>
                  </a:cubicBezTo>
                  <a:cubicBezTo>
                    <a:pt x="1547" y="3000"/>
                    <a:pt x="2649" y="5026"/>
                    <a:pt x="3656" y="7103"/>
                  </a:cubicBezTo>
                  <a:cubicBezTo>
                    <a:pt x="4656" y="9169"/>
                    <a:pt x="5568" y="11282"/>
                    <a:pt x="6293" y="13461"/>
                  </a:cubicBezTo>
                  <a:cubicBezTo>
                    <a:pt x="7002" y="15594"/>
                    <a:pt x="7544" y="17792"/>
                    <a:pt x="7810" y="20023"/>
                  </a:cubicBezTo>
                  <a:cubicBezTo>
                    <a:pt x="7941" y="21129"/>
                    <a:pt x="8003" y="22241"/>
                    <a:pt x="7996" y="23355"/>
                  </a:cubicBezTo>
                  <a:cubicBezTo>
                    <a:pt x="7988" y="24456"/>
                    <a:pt x="7923" y="25558"/>
                    <a:pt x="7973" y="26659"/>
                  </a:cubicBezTo>
                  <a:cubicBezTo>
                    <a:pt x="8023" y="27772"/>
                    <a:pt x="8218" y="28854"/>
                    <a:pt x="8598" y="29902"/>
                  </a:cubicBezTo>
                  <a:cubicBezTo>
                    <a:pt x="8977" y="30953"/>
                    <a:pt x="9490" y="31949"/>
                    <a:pt x="10005" y="32939"/>
                  </a:cubicBezTo>
                  <a:cubicBezTo>
                    <a:pt x="9992" y="32962"/>
                    <a:pt x="9992" y="32989"/>
                    <a:pt x="10016" y="33008"/>
                  </a:cubicBezTo>
                  <a:cubicBezTo>
                    <a:pt x="10152" y="33112"/>
                    <a:pt x="10322" y="33166"/>
                    <a:pt x="10493" y="33178"/>
                  </a:cubicBezTo>
                  <a:cubicBezTo>
                    <a:pt x="10512" y="33179"/>
                    <a:pt x="10531" y="33179"/>
                    <a:pt x="10550" y="33179"/>
                  </a:cubicBezTo>
                  <a:cubicBezTo>
                    <a:pt x="10616" y="33179"/>
                    <a:pt x="10682" y="33172"/>
                    <a:pt x="10746" y="33158"/>
                  </a:cubicBezTo>
                  <a:cubicBezTo>
                    <a:pt x="10787" y="33149"/>
                    <a:pt x="10828" y="33137"/>
                    <a:pt x="10866" y="33122"/>
                  </a:cubicBezTo>
                  <a:cubicBezTo>
                    <a:pt x="10886" y="33114"/>
                    <a:pt x="10908" y="33105"/>
                    <a:pt x="10926" y="33095"/>
                  </a:cubicBezTo>
                  <a:cubicBezTo>
                    <a:pt x="10937" y="33089"/>
                    <a:pt x="10946" y="33084"/>
                    <a:pt x="10954" y="33074"/>
                  </a:cubicBezTo>
                  <a:cubicBezTo>
                    <a:pt x="10958" y="33068"/>
                    <a:pt x="10964" y="33045"/>
                    <a:pt x="10969" y="33043"/>
                  </a:cubicBezTo>
                  <a:cubicBezTo>
                    <a:pt x="10974" y="33040"/>
                    <a:pt x="10974" y="33036"/>
                    <a:pt x="10976" y="33033"/>
                  </a:cubicBezTo>
                  <a:cubicBezTo>
                    <a:pt x="10991" y="33046"/>
                    <a:pt x="11008" y="33052"/>
                    <a:pt x="11025" y="33052"/>
                  </a:cubicBezTo>
                  <a:cubicBezTo>
                    <a:pt x="11079" y="33052"/>
                    <a:pt x="11132" y="32996"/>
                    <a:pt x="11096" y="32935"/>
                  </a:cubicBezTo>
                  <a:cubicBezTo>
                    <a:pt x="10955" y="32689"/>
                    <a:pt x="10816" y="32443"/>
                    <a:pt x="10684" y="32194"/>
                  </a:cubicBezTo>
                  <a:cubicBezTo>
                    <a:pt x="9623" y="30204"/>
                    <a:pt x="8970" y="27994"/>
                    <a:pt x="8782" y="25745"/>
                  </a:cubicBezTo>
                  <a:cubicBezTo>
                    <a:pt x="8687" y="24590"/>
                    <a:pt x="8706" y="23428"/>
                    <a:pt x="8644" y="22272"/>
                  </a:cubicBezTo>
                  <a:cubicBezTo>
                    <a:pt x="8585" y="21149"/>
                    <a:pt x="8453" y="20029"/>
                    <a:pt x="8261" y="18922"/>
                  </a:cubicBezTo>
                  <a:cubicBezTo>
                    <a:pt x="7873" y="16670"/>
                    <a:pt x="7232" y="14468"/>
                    <a:pt x="6432" y="12330"/>
                  </a:cubicBezTo>
                  <a:cubicBezTo>
                    <a:pt x="5630" y="10190"/>
                    <a:pt x="4664" y="8116"/>
                    <a:pt x="3617" y="6087"/>
                  </a:cubicBezTo>
                  <a:cubicBezTo>
                    <a:pt x="3086" y="5055"/>
                    <a:pt x="2534" y="4033"/>
                    <a:pt x="1962" y="3023"/>
                  </a:cubicBezTo>
                  <a:cubicBezTo>
                    <a:pt x="1390" y="2014"/>
                    <a:pt x="822" y="999"/>
                    <a:pt x="203" y="19"/>
                  </a:cubicBezTo>
                  <a:cubicBezTo>
                    <a:pt x="195" y="6"/>
                    <a:pt x="183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3922620" y="4456599"/>
              <a:ext cx="376956" cy="1159375"/>
            </a:xfrm>
            <a:custGeom>
              <a:avLst/>
              <a:gdLst/>
              <a:ahLst/>
              <a:cxnLst/>
              <a:rect l="l" t="t" r="r" b="b"/>
              <a:pathLst>
                <a:path w="10542" h="32421" extrusionOk="0">
                  <a:moveTo>
                    <a:pt x="46" y="1"/>
                  </a:moveTo>
                  <a:lnTo>
                    <a:pt x="0" y="27"/>
                  </a:lnTo>
                  <a:cubicBezTo>
                    <a:pt x="1019" y="1877"/>
                    <a:pt x="2026" y="3732"/>
                    <a:pt x="2967" y="5621"/>
                  </a:cubicBezTo>
                  <a:cubicBezTo>
                    <a:pt x="3979" y="7655"/>
                    <a:pt x="4915" y="9731"/>
                    <a:pt x="5685" y="11869"/>
                  </a:cubicBezTo>
                  <a:cubicBezTo>
                    <a:pt x="6441" y="13970"/>
                    <a:pt x="7039" y="16133"/>
                    <a:pt x="7387" y="18341"/>
                  </a:cubicBezTo>
                  <a:cubicBezTo>
                    <a:pt x="7559" y="19426"/>
                    <a:pt x="7671" y="20521"/>
                    <a:pt x="7714" y="21618"/>
                  </a:cubicBezTo>
                  <a:cubicBezTo>
                    <a:pt x="7756" y="22724"/>
                    <a:pt x="7700" y="23828"/>
                    <a:pt x="7694" y="24934"/>
                  </a:cubicBezTo>
                  <a:cubicBezTo>
                    <a:pt x="7689" y="26055"/>
                    <a:pt x="7749" y="27179"/>
                    <a:pt x="8036" y="28267"/>
                  </a:cubicBezTo>
                  <a:cubicBezTo>
                    <a:pt x="8334" y="29399"/>
                    <a:pt x="8832" y="30466"/>
                    <a:pt x="9361" y="31508"/>
                  </a:cubicBezTo>
                  <a:cubicBezTo>
                    <a:pt x="9494" y="31767"/>
                    <a:pt x="9628" y="32027"/>
                    <a:pt x="9763" y="32286"/>
                  </a:cubicBezTo>
                  <a:cubicBezTo>
                    <a:pt x="9771" y="32300"/>
                    <a:pt x="9772" y="32313"/>
                    <a:pt x="9771" y="32327"/>
                  </a:cubicBezTo>
                  <a:cubicBezTo>
                    <a:pt x="9871" y="32378"/>
                    <a:pt x="9977" y="32412"/>
                    <a:pt x="10092" y="32420"/>
                  </a:cubicBezTo>
                  <a:cubicBezTo>
                    <a:pt x="10109" y="32420"/>
                    <a:pt x="10126" y="32421"/>
                    <a:pt x="10142" y="32421"/>
                  </a:cubicBezTo>
                  <a:cubicBezTo>
                    <a:pt x="10198" y="32421"/>
                    <a:pt x="10254" y="32416"/>
                    <a:pt x="10308" y="32406"/>
                  </a:cubicBezTo>
                  <a:cubicBezTo>
                    <a:pt x="10344" y="32398"/>
                    <a:pt x="10378" y="32389"/>
                    <a:pt x="10411" y="32378"/>
                  </a:cubicBezTo>
                  <a:cubicBezTo>
                    <a:pt x="10429" y="32372"/>
                    <a:pt x="10447" y="32364"/>
                    <a:pt x="10465" y="32358"/>
                  </a:cubicBezTo>
                  <a:cubicBezTo>
                    <a:pt x="10481" y="32352"/>
                    <a:pt x="10493" y="32350"/>
                    <a:pt x="10504" y="32350"/>
                  </a:cubicBezTo>
                  <a:cubicBezTo>
                    <a:pt x="10514" y="32350"/>
                    <a:pt x="10523" y="32352"/>
                    <a:pt x="10536" y="32355"/>
                  </a:cubicBezTo>
                  <a:cubicBezTo>
                    <a:pt x="10536" y="32355"/>
                    <a:pt x="10537" y="32354"/>
                    <a:pt x="10538" y="32354"/>
                  </a:cubicBezTo>
                  <a:cubicBezTo>
                    <a:pt x="10539" y="32354"/>
                    <a:pt x="10540" y="32355"/>
                    <a:pt x="10542" y="32355"/>
                  </a:cubicBezTo>
                  <a:cubicBezTo>
                    <a:pt x="9382" y="30479"/>
                    <a:pt x="8642" y="28317"/>
                    <a:pt x="8325" y="26139"/>
                  </a:cubicBezTo>
                  <a:cubicBezTo>
                    <a:pt x="8163" y="25013"/>
                    <a:pt x="8139" y="23881"/>
                    <a:pt x="8110" y="22748"/>
                  </a:cubicBezTo>
                  <a:cubicBezTo>
                    <a:pt x="8079" y="21612"/>
                    <a:pt x="8005" y="20482"/>
                    <a:pt x="7853" y="19356"/>
                  </a:cubicBezTo>
                  <a:cubicBezTo>
                    <a:pt x="7541" y="17080"/>
                    <a:pt x="6959" y="14845"/>
                    <a:pt x="6202" y="12677"/>
                  </a:cubicBezTo>
                  <a:cubicBezTo>
                    <a:pt x="5439" y="10486"/>
                    <a:pt x="4492" y="8363"/>
                    <a:pt x="3450" y="6290"/>
                  </a:cubicBezTo>
                  <a:cubicBezTo>
                    <a:pt x="2413" y="4225"/>
                    <a:pt x="1279" y="2210"/>
                    <a:pt x="154" y="193"/>
                  </a:cubicBezTo>
                  <a:cubicBezTo>
                    <a:pt x="117" y="129"/>
                    <a:pt x="82" y="65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4182300" y="5086420"/>
              <a:ext cx="117285" cy="529534"/>
            </a:xfrm>
            <a:custGeom>
              <a:avLst/>
              <a:gdLst/>
              <a:ahLst/>
              <a:cxnLst/>
              <a:rect l="l" t="t" r="r" b="b"/>
              <a:pathLst>
                <a:path w="3280" h="14808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243"/>
                    <a:pt x="87" y="485"/>
                    <a:pt x="125" y="728"/>
                  </a:cubicBezTo>
                  <a:cubicBezTo>
                    <a:pt x="297" y="1813"/>
                    <a:pt x="411" y="2908"/>
                    <a:pt x="452" y="4005"/>
                  </a:cubicBezTo>
                  <a:cubicBezTo>
                    <a:pt x="494" y="5110"/>
                    <a:pt x="438" y="6215"/>
                    <a:pt x="431" y="7321"/>
                  </a:cubicBezTo>
                  <a:cubicBezTo>
                    <a:pt x="426" y="8442"/>
                    <a:pt x="487" y="9565"/>
                    <a:pt x="773" y="10654"/>
                  </a:cubicBezTo>
                  <a:cubicBezTo>
                    <a:pt x="1072" y="11786"/>
                    <a:pt x="1569" y="12853"/>
                    <a:pt x="2099" y="13895"/>
                  </a:cubicBezTo>
                  <a:cubicBezTo>
                    <a:pt x="2231" y="14156"/>
                    <a:pt x="2366" y="14414"/>
                    <a:pt x="2500" y="14673"/>
                  </a:cubicBezTo>
                  <a:cubicBezTo>
                    <a:pt x="2508" y="14687"/>
                    <a:pt x="2510" y="14700"/>
                    <a:pt x="2509" y="14714"/>
                  </a:cubicBezTo>
                  <a:cubicBezTo>
                    <a:pt x="2609" y="14765"/>
                    <a:pt x="2715" y="14799"/>
                    <a:pt x="2830" y="14807"/>
                  </a:cubicBezTo>
                  <a:cubicBezTo>
                    <a:pt x="2847" y="14807"/>
                    <a:pt x="2863" y="14808"/>
                    <a:pt x="2880" y="14808"/>
                  </a:cubicBezTo>
                  <a:cubicBezTo>
                    <a:pt x="2935" y="14808"/>
                    <a:pt x="2991" y="14803"/>
                    <a:pt x="3046" y="14792"/>
                  </a:cubicBezTo>
                  <a:cubicBezTo>
                    <a:pt x="3082" y="14785"/>
                    <a:pt x="3116" y="14776"/>
                    <a:pt x="3149" y="14765"/>
                  </a:cubicBezTo>
                  <a:cubicBezTo>
                    <a:pt x="3167" y="14759"/>
                    <a:pt x="3185" y="14751"/>
                    <a:pt x="3203" y="14745"/>
                  </a:cubicBezTo>
                  <a:cubicBezTo>
                    <a:pt x="3219" y="14739"/>
                    <a:pt x="3231" y="14736"/>
                    <a:pt x="3242" y="14736"/>
                  </a:cubicBezTo>
                  <a:cubicBezTo>
                    <a:pt x="3252" y="14736"/>
                    <a:pt x="3262" y="14738"/>
                    <a:pt x="3274" y="14742"/>
                  </a:cubicBezTo>
                  <a:cubicBezTo>
                    <a:pt x="3274" y="14742"/>
                    <a:pt x="3275" y="14741"/>
                    <a:pt x="3275" y="14741"/>
                  </a:cubicBezTo>
                  <a:cubicBezTo>
                    <a:pt x="3277" y="14741"/>
                    <a:pt x="3278" y="14742"/>
                    <a:pt x="3280" y="14742"/>
                  </a:cubicBezTo>
                  <a:cubicBezTo>
                    <a:pt x="3171" y="14568"/>
                    <a:pt x="3069" y="14390"/>
                    <a:pt x="2969" y="14212"/>
                  </a:cubicBezTo>
                  <a:cubicBezTo>
                    <a:pt x="2938" y="14224"/>
                    <a:pt x="2905" y="14231"/>
                    <a:pt x="2872" y="14231"/>
                  </a:cubicBezTo>
                  <a:cubicBezTo>
                    <a:pt x="2801" y="14231"/>
                    <a:pt x="2729" y="14199"/>
                    <a:pt x="2680" y="14120"/>
                  </a:cubicBezTo>
                  <a:cubicBezTo>
                    <a:pt x="1543" y="12302"/>
                    <a:pt x="1060" y="10172"/>
                    <a:pt x="807" y="8066"/>
                  </a:cubicBezTo>
                  <a:cubicBezTo>
                    <a:pt x="543" y="5866"/>
                    <a:pt x="576" y="3644"/>
                    <a:pt x="251" y="1450"/>
                  </a:cubicBezTo>
                  <a:cubicBezTo>
                    <a:pt x="179" y="965"/>
                    <a:pt x="93" y="482"/>
                    <a:pt x="0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3983481" y="4784687"/>
              <a:ext cx="214152" cy="342080"/>
            </a:xfrm>
            <a:custGeom>
              <a:avLst/>
              <a:gdLst/>
              <a:ahLst/>
              <a:cxnLst/>
              <a:rect l="l" t="t" r="r" b="b"/>
              <a:pathLst>
                <a:path w="5989" h="9566" extrusionOk="0">
                  <a:moveTo>
                    <a:pt x="191" y="502"/>
                  </a:moveTo>
                  <a:lnTo>
                    <a:pt x="191" y="502"/>
                  </a:lnTo>
                  <a:cubicBezTo>
                    <a:pt x="433" y="1055"/>
                    <a:pt x="690" y="1601"/>
                    <a:pt x="959" y="2140"/>
                  </a:cubicBezTo>
                  <a:cubicBezTo>
                    <a:pt x="785" y="2065"/>
                    <a:pt x="599" y="2014"/>
                    <a:pt x="410" y="2003"/>
                  </a:cubicBezTo>
                  <a:cubicBezTo>
                    <a:pt x="314" y="1507"/>
                    <a:pt x="242" y="1005"/>
                    <a:pt x="191" y="502"/>
                  </a:cubicBezTo>
                  <a:close/>
                  <a:moveTo>
                    <a:pt x="164" y="206"/>
                  </a:moveTo>
                  <a:lnTo>
                    <a:pt x="164" y="206"/>
                  </a:lnTo>
                  <a:cubicBezTo>
                    <a:pt x="577" y="442"/>
                    <a:pt x="996" y="683"/>
                    <a:pt x="1399" y="946"/>
                  </a:cubicBezTo>
                  <a:cubicBezTo>
                    <a:pt x="1397" y="948"/>
                    <a:pt x="1394" y="951"/>
                    <a:pt x="1392" y="954"/>
                  </a:cubicBezTo>
                  <a:cubicBezTo>
                    <a:pt x="1241" y="1343"/>
                    <a:pt x="1144" y="1749"/>
                    <a:pt x="1098" y="2164"/>
                  </a:cubicBezTo>
                  <a:cubicBezTo>
                    <a:pt x="790" y="1551"/>
                    <a:pt x="500" y="931"/>
                    <a:pt x="228" y="304"/>
                  </a:cubicBezTo>
                  <a:cubicBezTo>
                    <a:pt x="217" y="283"/>
                    <a:pt x="201" y="275"/>
                    <a:pt x="185" y="275"/>
                  </a:cubicBezTo>
                  <a:cubicBezTo>
                    <a:pt x="180" y="275"/>
                    <a:pt x="175" y="276"/>
                    <a:pt x="170" y="277"/>
                  </a:cubicBezTo>
                  <a:cubicBezTo>
                    <a:pt x="168" y="254"/>
                    <a:pt x="166" y="230"/>
                    <a:pt x="164" y="206"/>
                  </a:cubicBezTo>
                  <a:close/>
                  <a:moveTo>
                    <a:pt x="1470" y="991"/>
                  </a:moveTo>
                  <a:cubicBezTo>
                    <a:pt x="1915" y="1283"/>
                    <a:pt x="2339" y="1602"/>
                    <a:pt x="2719" y="1969"/>
                  </a:cubicBezTo>
                  <a:cubicBezTo>
                    <a:pt x="2710" y="1973"/>
                    <a:pt x="2702" y="1980"/>
                    <a:pt x="2695" y="1991"/>
                  </a:cubicBezTo>
                  <a:cubicBezTo>
                    <a:pt x="2374" y="2621"/>
                    <a:pt x="2169" y="3301"/>
                    <a:pt x="2091" y="4002"/>
                  </a:cubicBezTo>
                  <a:cubicBezTo>
                    <a:pt x="1798" y="3493"/>
                    <a:pt x="1515" y="2978"/>
                    <a:pt x="1247" y="2458"/>
                  </a:cubicBezTo>
                  <a:cubicBezTo>
                    <a:pt x="1218" y="2401"/>
                    <a:pt x="1191" y="2346"/>
                    <a:pt x="1161" y="2290"/>
                  </a:cubicBezTo>
                  <a:cubicBezTo>
                    <a:pt x="1165" y="2284"/>
                    <a:pt x="1168" y="2276"/>
                    <a:pt x="1169" y="2268"/>
                  </a:cubicBezTo>
                  <a:cubicBezTo>
                    <a:pt x="1212" y="1831"/>
                    <a:pt x="1314" y="1402"/>
                    <a:pt x="1470" y="991"/>
                  </a:cubicBezTo>
                  <a:close/>
                  <a:moveTo>
                    <a:pt x="423" y="2075"/>
                  </a:moveTo>
                  <a:cubicBezTo>
                    <a:pt x="629" y="2111"/>
                    <a:pt x="829" y="2167"/>
                    <a:pt x="1018" y="2260"/>
                  </a:cubicBezTo>
                  <a:cubicBezTo>
                    <a:pt x="1319" y="2856"/>
                    <a:pt x="1639" y="3444"/>
                    <a:pt x="1971" y="4023"/>
                  </a:cubicBezTo>
                  <a:cubicBezTo>
                    <a:pt x="1839" y="4009"/>
                    <a:pt x="1707" y="4002"/>
                    <a:pt x="1576" y="4002"/>
                  </a:cubicBezTo>
                  <a:cubicBezTo>
                    <a:pt x="1377" y="4002"/>
                    <a:pt x="1179" y="4018"/>
                    <a:pt x="981" y="4054"/>
                  </a:cubicBezTo>
                  <a:cubicBezTo>
                    <a:pt x="976" y="4055"/>
                    <a:pt x="972" y="4057"/>
                    <a:pt x="966" y="4059"/>
                  </a:cubicBezTo>
                  <a:cubicBezTo>
                    <a:pt x="815" y="3641"/>
                    <a:pt x="685" y="3213"/>
                    <a:pt x="577" y="2781"/>
                  </a:cubicBezTo>
                  <a:cubicBezTo>
                    <a:pt x="520" y="2548"/>
                    <a:pt x="470" y="2311"/>
                    <a:pt x="423" y="2075"/>
                  </a:cubicBezTo>
                  <a:close/>
                  <a:moveTo>
                    <a:pt x="2789" y="2038"/>
                  </a:moveTo>
                  <a:cubicBezTo>
                    <a:pt x="2980" y="2229"/>
                    <a:pt x="3161" y="2432"/>
                    <a:pt x="3324" y="2651"/>
                  </a:cubicBezTo>
                  <a:cubicBezTo>
                    <a:pt x="3686" y="3135"/>
                    <a:pt x="3947" y="3682"/>
                    <a:pt x="4180" y="4238"/>
                  </a:cubicBezTo>
                  <a:cubicBezTo>
                    <a:pt x="4176" y="4240"/>
                    <a:pt x="4172" y="4244"/>
                    <a:pt x="4167" y="4249"/>
                  </a:cubicBezTo>
                  <a:cubicBezTo>
                    <a:pt x="4045" y="4405"/>
                    <a:pt x="3979" y="4630"/>
                    <a:pt x="3915" y="4817"/>
                  </a:cubicBezTo>
                  <a:cubicBezTo>
                    <a:pt x="3846" y="5018"/>
                    <a:pt x="3792" y="5225"/>
                    <a:pt x="3751" y="5435"/>
                  </a:cubicBezTo>
                  <a:cubicBezTo>
                    <a:pt x="3686" y="5782"/>
                    <a:pt x="3647" y="6160"/>
                    <a:pt x="3684" y="6518"/>
                  </a:cubicBezTo>
                  <a:cubicBezTo>
                    <a:pt x="3147" y="5741"/>
                    <a:pt x="2638" y="4945"/>
                    <a:pt x="2163" y="4128"/>
                  </a:cubicBezTo>
                  <a:cubicBezTo>
                    <a:pt x="2173" y="4120"/>
                    <a:pt x="2179" y="4110"/>
                    <a:pt x="2181" y="4093"/>
                  </a:cubicBezTo>
                  <a:cubicBezTo>
                    <a:pt x="2255" y="3379"/>
                    <a:pt x="2459" y="2684"/>
                    <a:pt x="2787" y="2045"/>
                  </a:cubicBezTo>
                  <a:cubicBezTo>
                    <a:pt x="2788" y="2043"/>
                    <a:pt x="2788" y="2041"/>
                    <a:pt x="2789" y="2038"/>
                  </a:cubicBezTo>
                  <a:close/>
                  <a:moveTo>
                    <a:pt x="1523" y="4099"/>
                  </a:moveTo>
                  <a:cubicBezTo>
                    <a:pt x="1693" y="4099"/>
                    <a:pt x="1864" y="4109"/>
                    <a:pt x="2034" y="4131"/>
                  </a:cubicBezTo>
                  <a:cubicBezTo>
                    <a:pt x="2529" y="4986"/>
                    <a:pt x="3059" y="5821"/>
                    <a:pt x="3622" y="6632"/>
                  </a:cubicBezTo>
                  <a:cubicBezTo>
                    <a:pt x="3452" y="6605"/>
                    <a:pt x="3280" y="6591"/>
                    <a:pt x="3107" y="6591"/>
                  </a:cubicBezTo>
                  <a:cubicBezTo>
                    <a:pt x="3068" y="6591"/>
                    <a:pt x="3029" y="6591"/>
                    <a:pt x="2989" y="6593"/>
                  </a:cubicBezTo>
                  <a:cubicBezTo>
                    <a:pt x="2859" y="6597"/>
                    <a:pt x="2729" y="6613"/>
                    <a:pt x="2599" y="6635"/>
                  </a:cubicBezTo>
                  <a:cubicBezTo>
                    <a:pt x="2522" y="6649"/>
                    <a:pt x="2441" y="6664"/>
                    <a:pt x="2361" y="6686"/>
                  </a:cubicBezTo>
                  <a:cubicBezTo>
                    <a:pt x="1780" y="5907"/>
                    <a:pt x="1330" y="5041"/>
                    <a:pt x="992" y="4130"/>
                  </a:cubicBezTo>
                  <a:cubicBezTo>
                    <a:pt x="1169" y="4110"/>
                    <a:pt x="1346" y="4099"/>
                    <a:pt x="1523" y="4099"/>
                  </a:cubicBezTo>
                  <a:close/>
                  <a:moveTo>
                    <a:pt x="4229" y="4356"/>
                  </a:moveTo>
                  <a:cubicBezTo>
                    <a:pt x="4275" y="4468"/>
                    <a:pt x="4321" y="4581"/>
                    <a:pt x="4365" y="4695"/>
                  </a:cubicBezTo>
                  <a:cubicBezTo>
                    <a:pt x="4625" y="5348"/>
                    <a:pt x="4859" y="6011"/>
                    <a:pt x="5074" y="6679"/>
                  </a:cubicBezTo>
                  <a:cubicBezTo>
                    <a:pt x="4901" y="7137"/>
                    <a:pt x="4829" y="7628"/>
                    <a:pt x="4858" y="8117"/>
                  </a:cubicBezTo>
                  <a:cubicBezTo>
                    <a:pt x="4507" y="7664"/>
                    <a:pt x="4163" y="7204"/>
                    <a:pt x="3834" y="6735"/>
                  </a:cubicBezTo>
                  <a:cubicBezTo>
                    <a:pt x="3845" y="6710"/>
                    <a:pt x="3838" y="6675"/>
                    <a:pt x="3802" y="6667"/>
                  </a:cubicBezTo>
                  <a:cubicBezTo>
                    <a:pt x="3798" y="6666"/>
                    <a:pt x="3792" y="6665"/>
                    <a:pt x="3787" y="6664"/>
                  </a:cubicBezTo>
                  <a:cubicBezTo>
                    <a:pt x="3790" y="6252"/>
                    <a:pt x="3788" y="5853"/>
                    <a:pt x="3868" y="5443"/>
                  </a:cubicBezTo>
                  <a:cubicBezTo>
                    <a:pt x="3907" y="5249"/>
                    <a:pt x="3957" y="5057"/>
                    <a:pt x="4020" y="4868"/>
                  </a:cubicBezTo>
                  <a:cubicBezTo>
                    <a:pt x="4079" y="4696"/>
                    <a:pt x="4173" y="4528"/>
                    <a:pt x="4229" y="4356"/>
                  </a:cubicBezTo>
                  <a:close/>
                  <a:moveTo>
                    <a:pt x="3085" y="6688"/>
                  </a:moveTo>
                  <a:cubicBezTo>
                    <a:pt x="3293" y="6688"/>
                    <a:pt x="3499" y="6712"/>
                    <a:pt x="3703" y="6751"/>
                  </a:cubicBezTo>
                  <a:cubicBezTo>
                    <a:pt x="3931" y="7076"/>
                    <a:pt x="4161" y="7396"/>
                    <a:pt x="4399" y="7713"/>
                  </a:cubicBezTo>
                  <a:cubicBezTo>
                    <a:pt x="4515" y="7868"/>
                    <a:pt x="4634" y="8022"/>
                    <a:pt x="4753" y="8175"/>
                  </a:cubicBezTo>
                  <a:cubicBezTo>
                    <a:pt x="4619" y="8158"/>
                    <a:pt x="4485" y="8150"/>
                    <a:pt x="4350" y="8150"/>
                  </a:cubicBezTo>
                  <a:cubicBezTo>
                    <a:pt x="4328" y="8150"/>
                    <a:pt x="4307" y="8150"/>
                    <a:pt x="4285" y="8151"/>
                  </a:cubicBezTo>
                  <a:cubicBezTo>
                    <a:pt x="4138" y="8154"/>
                    <a:pt x="3970" y="8159"/>
                    <a:pt x="3818" y="8194"/>
                  </a:cubicBezTo>
                  <a:cubicBezTo>
                    <a:pt x="3365" y="7829"/>
                    <a:pt x="2947" y="7419"/>
                    <a:pt x="2574" y="6959"/>
                  </a:cubicBezTo>
                  <a:cubicBezTo>
                    <a:pt x="2519" y="6892"/>
                    <a:pt x="2468" y="6822"/>
                    <a:pt x="2415" y="6755"/>
                  </a:cubicBezTo>
                  <a:cubicBezTo>
                    <a:pt x="2469" y="6743"/>
                    <a:pt x="2523" y="6732"/>
                    <a:pt x="2577" y="6723"/>
                  </a:cubicBezTo>
                  <a:cubicBezTo>
                    <a:pt x="2714" y="6703"/>
                    <a:pt x="2852" y="6693"/>
                    <a:pt x="2991" y="6690"/>
                  </a:cubicBezTo>
                  <a:cubicBezTo>
                    <a:pt x="3022" y="6689"/>
                    <a:pt x="3054" y="6688"/>
                    <a:pt x="3085" y="6688"/>
                  </a:cubicBezTo>
                  <a:close/>
                  <a:moveTo>
                    <a:pt x="5119" y="6819"/>
                  </a:moveTo>
                  <a:cubicBezTo>
                    <a:pt x="5131" y="6854"/>
                    <a:pt x="5142" y="6888"/>
                    <a:pt x="5152" y="6923"/>
                  </a:cubicBezTo>
                  <a:cubicBezTo>
                    <a:pt x="5394" y="7694"/>
                    <a:pt x="5606" y="8475"/>
                    <a:pt x="5791" y="9262"/>
                  </a:cubicBezTo>
                  <a:cubicBezTo>
                    <a:pt x="5504" y="8926"/>
                    <a:pt x="5226" y="8584"/>
                    <a:pt x="4953" y="8235"/>
                  </a:cubicBezTo>
                  <a:cubicBezTo>
                    <a:pt x="4908" y="7756"/>
                    <a:pt x="4967" y="7274"/>
                    <a:pt x="5119" y="6819"/>
                  </a:cubicBezTo>
                  <a:close/>
                  <a:moveTo>
                    <a:pt x="4331" y="8229"/>
                  </a:moveTo>
                  <a:cubicBezTo>
                    <a:pt x="4497" y="8229"/>
                    <a:pt x="4663" y="8244"/>
                    <a:pt x="4827" y="8271"/>
                  </a:cubicBezTo>
                  <a:cubicBezTo>
                    <a:pt x="5108" y="8627"/>
                    <a:pt x="5394" y="8980"/>
                    <a:pt x="5685" y="9328"/>
                  </a:cubicBezTo>
                  <a:cubicBezTo>
                    <a:pt x="5039" y="9047"/>
                    <a:pt x="4440" y="8686"/>
                    <a:pt x="3894" y="8256"/>
                  </a:cubicBezTo>
                  <a:cubicBezTo>
                    <a:pt x="3925" y="8253"/>
                    <a:pt x="3957" y="8248"/>
                    <a:pt x="3989" y="8246"/>
                  </a:cubicBezTo>
                  <a:cubicBezTo>
                    <a:pt x="4087" y="8236"/>
                    <a:pt x="4186" y="8230"/>
                    <a:pt x="4285" y="8229"/>
                  </a:cubicBezTo>
                  <a:cubicBezTo>
                    <a:pt x="4301" y="8229"/>
                    <a:pt x="4316" y="8229"/>
                    <a:pt x="4331" y="8229"/>
                  </a:cubicBezTo>
                  <a:close/>
                  <a:moveTo>
                    <a:pt x="79" y="1"/>
                  </a:moveTo>
                  <a:cubicBezTo>
                    <a:pt x="40" y="1"/>
                    <a:pt x="0" y="30"/>
                    <a:pt x="4" y="73"/>
                  </a:cubicBezTo>
                  <a:cubicBezTo>
                    <a:pt x="55" y="716"/>
                    <a:pt x="140" y="1364"/>
                    <a:pt x="263" y="2006"/>
                  </a:cubicBezTo>
                  <a:cubicBezTo>
                    <a:pt x="248" y="2019"/>
                    <a:pt x="246" y="2048"/>
                    <a:pt x="270" y="2050"/>
                  </a:cubicBezTo>
                  <a:cubicBezTo>
                    <a:pt x="270" y="2051"/>
                    <a:pt x="271" y="2051"/>
                    <a:pt x="272" y="2051"/>
                  </a:cubicBezTo>
                  <a:cubicBezTo>
                    <a:pt x="603" y="3735"/>
                    <a:pt x="1213" y="5370"/>
                    <a:pt x="2218" y="6735"/>
                  </a:cubicBezTo>
                  <a:cubicBezTo>
                    <a:pt x="2215" y="6736"/>
                    <a:pt x="2212" y="6737"/>
                    <a:pt x="2210" y="6738"/>
                  </a:cubicBezTo>
                  <a:cubicBezTo>
                    <a:pt x="2187" y="6748"/>
                    <a:pt x="2197" y="6788"/>
                    <a:pt x="2220" y="6788"/>
                  </a:cubicBezTo>
                  <a:cubicBezTo>
                    <a:pt x="2221" y="6788"/>
                    <a:pt x="2222" y="6788"/>
                    <a:pt x="2224" y="6788"/>
                  </a:cubicBezTo>
                  <a:cubicBezTo>
                    <a:pt x="2234" y="6787"/>
                    <a:pt x="2245" y="6784"/>
                    <a:pt x="2255" y="6783"/>
                  </a:cubicBezTo>
                  <a:cubicBezTo>
                    <a:pt x="2699" y="7377"/>
                    <a:pt x="3220" y="7921"/>
                    <a:pt x="3826" y="8392"/>
                  </a:cubicBezTo>
                  <a:cubicBezTo>
                    <a:pt x="4420" y="8851"/>
                    <a:pt x="5082" y="9230"/>
                    <a:pt x="5797" y="9461"/>
                  </a:cubicBezTo>
                  <a:cubicBezTo>
                    <a:pt x="5820" y="9489"/>
                    <a:pt x="5844" y="9518"/>
                    <a:pt x="5867" y="9546"/>
                  </a:cubicBezTo>
                  <a:cubicBezTo>
                    <a:pt x="5879" y="9560"/>
                    <a:pt x="5893" y="9566"/>
                    <a:pt x="5907" y="9566"/>
                  </a:cubicBezTo>
                  <a:cubicBezTo>
                    <a:pt x="5939" y="9566"/>
                    <a:pt x="5970" y="9536"/>
                    <a:pt x="5973" y="9502"/>
                  </a:cubicBezTo>
                  <a:cubicBezTo>
                    <a:pt x="5988" y="9486"/>
                    <a:pt x="5986" y="9457"/>
                    <a:pt x="5962" y="9444"/>
                  </a:cubicBezTo>
                  <a:cubicBezTo>
                    <a:pt x="5619" y="7865"/>
                    <a:pt x="5154" y="6314"/>
                    <a:pt x="4567" y="4805"/>
                  </a:cubicBezTo>
                  <a:cubicBezTo>
                    <a:pt x="4290" y="4090"/>
                    <a:pt x="4001" y="3361"/>
                    <a:pt x="3561" y="2726"/>
                  </a:cubicBezTo>
                  <a:cubicBezTo>
                    <a:pt x="3174" y="2167"/>
                    <a:pt x="2679" y="1695"/>
                    <a:pt x="2139" y="1286"/>
                  </a:cubicBezTo>
                  <a:cubicBezTo>
                    <a:pt x="1504" y="802"/>
                    <a:pt x="809" y="403"/>
                    <a:pt x="115" y="10"/>
                  </a:cubicBezTo>
                  <a:cubicBezTo>
                    <a:pt x="104" y="4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4122726" y="5078911"/>
              <a:ext cx="64042" cy="39336"/>
            </a:xfrm>
            <a:custGeom>
              <a:avLst/>
              <a:gdLst/>
              <a:ahLst/>
              <a:cxnLst/>
              <a:rect l="l" t="t" r="r" b="b"/>
              <a:pathLst>
                <a:path w="1791" h="1100" extrusionOk="0">
                  <a:moveTo>
                    <a:pt x="437" y="1"/>
                  </a:moveTo>
                  <a:cubicBezTo>
                    <a:pt x="422" y="1"/>
                    <a:pt x="407" y="1"/>
                    <a:pt x="391" y="1"/>
                  </a:cubicBezTo>
                  <a:cubicBezTo>
                    <a:pt x="292" y="2"/>
                    <a:pt x="193" y="8"/>
                    <a:pt x="95" y="18"/>
                  </a:cubicBezTo>
                  <a:cubicBezTo>
                    <a:pt x="63" y="21"/>
                    <a:pt x="31" y="25"/>
                    <a:pt x="0" y="28"/>
                  </a:cubicBezTo>
                  <a:cubicBezTo>
                    <a:pt x="546" y="458"/>
                    <a:pt x="1145" y="819"/>
                    <a:pt x="1791" y="1100"/>
                  </a:cubicBezTo>
                  <a:cubicBezTo>
                    <a:pt x="1500" y="752"/>
                    <a:pt x="1214" y="399"/>
                    <a:pt x="933" y="43"/>
                  </a:cubicBezTo>
                  <a:cubicBezTo>
                    <a:pt x="769" y="16"/>
                    <a:pt x="603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4158949" y="5028527"/>
              <a:ext cx="31645" cy="87362"/>
            </a:xfrm>
            <a:custGeom>
              <a:avLst/>
              <a:gdLst/>
              <a:ahLst/>
              <a:cxnLst/>
              <a:rect l="l" t="t" r="r" b="b"/>
              <a:pathLst>
                <a:path w="885" h="2443" extrusionOk="0">
                  <a:moveTo>
                    <a:pt x="212" y="0"/>
                  </a:moveTo>
                  <a:cubicBezTo>
                    <a:pt x="60" y="455"/>
                    <a:pt x="0" y="937"/>
                    <a:pt x="46" y="1416"/>
                  </a:cubicBezTo>
                  <a:cubicBezTo>
                    <a:pt x="319" y="1765"/>
                    <a:pt x="597" y="2107"/>
                    <a:pt x="884" y="2443"/>
                  </a:cubicBezTo>
                  <a:cubicBezTo>
                    <a:pt x="699" y="1656"/>
                    <a:pt x="487" y="875"/>
                    <a:pt x="245" y="104"/>
                  </a:cubicBezTo>
                  <a:cubicBezTo>
                    <a:pt x="235" y="69"/>
                    <a:pt x="224" y="35"/>
                    <a:pt x="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4118864" y="4940417"/>
              <a:ext cx="46091" cy="134565"/>
            </a:xfrm>
            <a:custGeom>
              <a:avLst/>
              <a:gdLst/>
              <a:ahLst/>
              <a:cxnLst/>
              <a:rect l="l" t="t" r="r" b="b"/>
              <a:pathLst>
                <a:path w="1289" h="3763" extrusionOk="0">
                  <a:moveTo>
                    <a:pt x="443" y="1"/>
                  </a:moveTo>
                  <a:cubicBezTo>
                    <a:pt x="387" y="173"/>
                    <a:pt x="293" y="341"/>
                    <a:pt x="234" y="513"/>
                  </a:cubicBezTo>
                  <a:cubicBezTo>
                    <a:pt x="171" y="702"/>
                    <a:pt x="121" y="894"/>
                    <a:pt x="82" y="1088"/>
                  </a:cubicBezTo>
                  <a:cubicBezTo>
                    <a:pt x="2" y="1498"/>
                    <a:pt x="4" y="1897"/>
                    <a:pt x="1" y="2309"/>
                  </a:cubicBezTo>
                  <a:cubicBezTo>
                    <a:pt x="6" y="2310"/>
                    <a:pt x="12" y="2311"/>
                    <a:pt x="16" y="2312"/>
                  </a:cubicBezTo>
                  <a:cubicBezTo>
                    <a:pt x="52" y="2320"/>
                    <a:pt x="59" y="2355"/>
                    <a:pt x="48" y="2380"/>
                  </a:cubicBezTo>
                  <a:cubicBezTo>
                    <a:pt x="377" y="2849"/>
                    <a:pt x="721" y="3309"/>
                    <a:pt x="1072" y="3762"/>
                  </a:cubicBezTo>
                  <a:cubicBezTo>
                    <a:pt x="1043" y="3273"/>
                    <a:pt x="1115" y="2782"/>
                    <a:pt x="1288" y="2324"/>
                  </a:cubicBezTo>
                  <a:cubicBezTo>
                    <a:pt x="1073" y="1656"/>
                    <a:pt x="837" y="993"/>
                    <a:pt x="579" y="340"/>
                  </a:cubicBezTo>
                  <a:cubicBezTo>
                    <a:pt x="535" y="226"/>
                    <a:pt x="489" y="113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4069803" y="5023842"/>
              <a:ext cx="83637" cy="53926"/>
            </a:xfrm>
            <a:custGeom>
              <a:avLst/>
              <a:gdLst/>
              <a:ahLst/>
              <a:cxnLst/>
              <a:rect l="l" t="t" r="r" b="b"/>
              <a:pathLst>
                <a:path w="2339" h="1508" extrusionOk="0">
                  <a:moveTo>
                    <a:pt x="671" y="0"/>
                  </a:moveTo>
                  <a:cubicBezTo>
                    <a:pt x="640" y="0"/>
                    <a:pt x="608" y="1"/>
                    <a:pt x="577" y="2"/>
                  </a:cubicBezTo>
                  <a:cubicBezTo>
                    <a:pt x="438" y="6"/>
                    <a:pt x="300" y="15"/>
                    <a:pt x="164" y="35"/>
                  </a:cubicBezTo>
                  <a:cubicBezTo>
                    <a:pt x="109" y="44"/>
                    <a:pt x="56" y="55"/>
                    <a:pt x="1" y="67"/>
                  </a:cubicBezTo>
                  <a:cubicBezTo>
                    <a:pt x="54" y="135"/>
                    <a:pt x="105" y="204"/>
                    <a:pt x="160" y="272"/>
                  </a:cubicBezTo>
                  <a:cubicBezTo>
                    <a:pt x="533" y="731"/>
                    <a:pt x="951" y="1142"/>
                    <a:pt x="1404" y="1508"/>
                  </a:cubicBezTo>
                  <a:cubicBezTo>
                    <a:pt x="1556" y="1471"/>
                    <a:pt x="1724" y="1466"/>
                    <a:pt x="1871" y="1463"/>
                  </a:cubicBezTo>
                  <a:cubicBezTo>
                    <a:pt x="1896" y="1462"/>
                    <a:pt x="1921" y="1462"/>
                    <a:pt x="1945" y="1462"/>
                  </a:cubicBezTo>
                  <a:cubicBezTo>
                    <a:pt x="2077" y="1462"/>
                    <a:pt x="2208" y="1471"/>
                    <a:pt x="2339" y="1487"/>
                  </a:cubicBezTo>
                  <a:cubicBezTo>
                    <a:pt x="2219" y="1334"/>
                    <a:pt x="2101" y="1180"/>
                    <a:pt x="1985" y="1025"/>
                  </a:cubicBezTo>
                  <a:cubicBezTo>
                    <a:pt x="1747" y="708"/>
                    <a:pt x="1517" y="388"/>
                    <a:pt x="1289" y="63"/>
                  </a:cubicBezTo>
                  <a:cubicBezTo>
                    <a:pt x="1085" y="24"/>
                    <a:pt x="879" y="0"/>
                    <a:pt x="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4060827" y="4857599"/>
              <a:ext cx="72159" cy="160169"/>
            </a:xfrm>
            <a:custGeom>
              <a:avLst/>
              <a:gdLst/>
              <a:ahLst/>
              <a:cxnLst/>
              <a:rect l="l" t="t" r="r" b="b"/>
              <a:pathLst>
                <a:path w="2018" h="4479" extrusionOk="0">
                  <a:moveTo>
                    <a:pt x="626" y="0"/>
                  </a:moveTo>
                  <a:cubicBezTo>
                    <a:pt x="625" y="2"/>
                    <a:pt x="625" y="4"/>
                    <a:pt x="624" y="6"/>
                  </a:cubicBezTo>
                  <a:cubicBezTo>
                    <a:pt x="296" y="645"/>
                    <a:pt x="93" y="1340"/>
                    <a:pt x="19" y="2054"/>
                  </a:cubicBezTo>
                  <a:cubicBezTo>
                    <a:pt x="16" y="2071"/>
                    <a:pt x="10" y="2082"/>
                    <a:pt x="0" y="2089"/>
                  </a:cubicBezTo>
                  <a:cubicBezTo>
                    <a:pt x="475" y="2906"/>
                    <a:pt x="984" y="3702"/>
                    <a:pt x="1521" y="4479"/>
                  </a:cubicBezTo>
                  <a:cubicBezTo>
                    <a:pt x="1484" y="4121"/>
                    <a:pt x="1523" y="3743"/>
                    <a:pt x="1588" y="3396"/>
                  </a:cubicBezTo>
                  <a:cubicBezTo>
                    <a:pt x="1629" y="3187"/>
                    <a:pt x="1683" y="2979"/>
                    <a:pt x="1752" y="2778"/>
                  </a:cubicBezTo>
                  <a:cubicBezTo>
                    <a:pt x="1816" y="2591"/>
                    <a:pt x="1882" y="2367"/>
                    <a:pt x="2004" y="2210"/>
                  </a:cubicBezTo>
                  <a:cubicBezTo>
                    <a:pt x="2009" y="2205"/>
                    <a:pt x="2013" y="2201"/>
                    <a:pt x="2017" y="2199"/>
                  </a:cubicBezTo>
                  <a:cubicBezTo>
                    <a:pt x="1784" y="1643"/>
                    <a:pt x="1523" y="1096"/>
                    <a:pt x="1161" y="612"/>
                  </a:cubicBezTo>
                  <a:cubicBezTo>
                    <a:pt x="998" y="393"/>
                    <a:pt x="817" y="190"/>
                    <a:pt x="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4018954" y="4931262"/>
              <a:ext cx="94042" cy="92511"/>
            </a:xfrm>
            <a:custGeom>
              <a:avLst/>
              <a:gdLst/>
              <a:ahLst/>
              <a:cxnLst/>
              <a:rect l="l" t="t" r="r" b="b"/>
              <a:pathLst>
                <a:path w="2630" h="2587" extrusionOk="0">
                  <a:moveTo>
                    <a:pt x="531" y="0"/>
                  </a:moveTo>
                  <a:cubicBezTo>
                    <a:pt x="354" y="0"/>
                    <a:pt x="177" y="11"/>
                    <a:pt x="0" y="31"/>
                  </a:cubicBezTo>
                  <a:cubicBezTo>
                    <a:pt x="338" y="942"/>
                    <a:pt x="788" y="1808"/>
                    <a:pt x="1369" y="2587"/>
                  </a:cubicBezTo>
                  <a:cubicBezTo>
                    <a:pt x="1449" y="2565"/>
                    <a:pt x="1530" y="2550"/>
                    <a:pt x="1607" y="2536"/>
                  </a:cubicBezTo>
                  <a:cubicBezTo>
                    <a:pt x="1737" y="2514"/>
                    <a:pt x="1867" y="2498"/>
                    <a:pt x="1997" y="2494"/>
                  </a:cubicBezTo>
                  <a:cubicBezTo>
                    <a:pt x="2037" y="2492"/>
                    <a:pt x="2076" y="2492"/>
                    <a:pt x="2115" y="2492"/>
                  </a:cubicBezTo>
                  <a:cubicBezTo>
                    <a:pt x="2288" y="2492"/>
                    <a:pt x="2460" y="2506"/>
                    <a:pt x="2630" y="2533"/>
                  </a:cubicBezTo>
                  <a:cubicBezTo>
                    <a:pt x="2067" y="1722"/>
                    <a:pt x="1537" y="887"/>
                    <a:pt x="1042" y="32"/>
                  </a:cubicBezTo>
                  <a:cubicBezTo>
                    <a:pt x="872" y="10"/>
                    <a:pt x="701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4024997" y="4820088"/>
              <a:ext cx="55746" cy="107745"/>
            </a:xfrm>
            <a:custGeom>
              <a:avLst/>
              <a:gdLst/>
              <a:ahLst/>
              <a:cxnLst/>
              <a:rect l="l" t="t" r="r" b="b"/>
              <a:pathLst>
                <a:path w="1559" h="3013" extrusionOk="0">
                  <a:moveTo>
                    <a:pt x="309" y="1"/>
                  </a:moveTo>
                  <a:cubicBezTo>
                    <a:pt x="153" y="412"/>
                    <a:pt x="51" y="841"/>
                    <a:pt x="8" y="1278"/>
                  </a:cubicBezTo>
                  <a:cubicBezTo>
                    <a:pt x="7" y="1286"/>
                    <a:pt x="5" y="1294"/>
                    <a:pt x="0" y="1300"/>
                  </a:cubicBezTo>
                  <a:cubicBezTo>
                    <a:pt x="30" y="1356"/>
                    <a:pt x="57" y="1411"/>
                    <a:pt x="86" y="1468"/>
                  </a:cubicBezTo>
                  <a:cubicBezTo>
                    <a:pt x="354" y="1988"/>
                    <a:pt x="637" y="2503"/>
                    <a:pt x="930" y="3012"/>
                  </a:cubicBezTo>
                  <a:cubicBezTo>
                    <a:pt x="1008" y="2311"/>
                    <a:pt x="1213" y="1631"/>
                    <a:pt x="1534" y="1001"/>
                  </a:cubicBezTo>
                  <a:cubicBezTo>
                    <a:pt x="1541" y="990"/>
                    <a:pt x="1549" y="983"/>
                    <a:pt x="1558" y="979"/>
                  </a:cubicBezTo>
                  <a:cubicBezTo>
                    <a:pt x="1178" y="612"/>
                    <a:pt x="754" y="293"/>
                    <a:pt x="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3998572" y="4858851"/>
              <a:ext cx="55424" cy="71019"/>
            </a:xfrm>
            <a:custGeom>
              <a:avLst/>
              <a:gdLst/>
              <a:ahLst/>
              <a:cxnLst/>
              <a:rect l="l" t="t" r="r" b="b"/>
              <a:pathLst>
                <a:path w="1550" h="1986" extrusionOk="0">
                  <a:moveTo>
                    <a:pt x="1" y="1"/>
                  </a:moveTo>
                  <a:cubicBezTo>
                    <a:pt x="48" y="237"/>
                    <a:pt x="97" y="474"/>
                    <a:pt x="155" y="707"/>
                  </a:cubicBezTo>
                  <a:cubicBezTo>
                    <a:pt x="263" y="1138"/>
                    <a:pt x="392" y="1567"/>
                    <a:pt x="544" y="1985"/>
                  </a:cubicBezTo>
                  <a:cubicBezTo>
                    <a:pt x="550" y="1983"/>
                    <a:pt x="554" y="1981"/>
                    <a:pt x="558" y="1980"/>
                  </a:cubicBezTo>
                  <a:cubicBezTo>
                    <a:pt x="756" y="1944"/>
                    <a:pt x="955" y="1928"/>
                    <a:pt x="1154" y="1928"/>
                  </a:cubicBezTo>
                  <a:cubicBezTo>
                    <a:pt x="1285" y="1928"/>
                    <a:pt x="1417" y="1935"/>
                    <a:pt x="1549" y="1949"/>
                  </a:cubicBezTo>
                  <a:cubicBezTo>
                    <a:pt x="1216" y="1370"/>
                    <a:pt x="897" y="782"/>
                    <a:pt x="596" y="186"/>
                  </a:cubicBezTo>
                  <a:cubicBezTo>
                    <a:pt x="407" y="93"/>
                    <a:pt x="207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3989310" y="4792053"/>
              <a:ext cx="44232" cy="70018"/>
            </a:xfrm>
            <a:custGeom>
              <a:avLst/>
              <a:gdLst/>
              <a:ahLst/>
              <a:cxnLst/>
              <a:rect l="l" t="t" r="r" b="b"/>
              <a:pathLst>
                <a:path w="1237" h="1958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4"/>
                    <a:pt x="6" y="48"/>
                    <a:pt x="7" y="71"/>
                  </a:cubicBezTo>
                  <a:cubicBezTo>
                    <a:pt x="12" y="70"/>
                    <a:pt x="17" y="69"/>
                    <a:pt x="22" y="69"/>
                  </a:cubicBezTo>
                  <a:cubicBezTo>
                    <a:pt x="39" y="69"/>
                    <a:pt x="54" y="77"/>
                    <a:pt x="65" y="98"/>
                  </a:cubicBezTo>
                  <a:cubicBezTo>
                    <a:pt x="337" y="725"/>
                    <a:pt x="627" y="1345"/>
                    <a:pt x="935" y="1958"/>
                  </a:cubicBezTo>
                  <a:cubicBezTo>
                    <a:pt x="981" y="1543"/>
                    <a:pt x="1078" y="1137"/>
                    <a:pt x="1229" y="748"/>
                  </a:cubicBezTo>
                  <a:cubicBezTo>
                    <a:pt x="1230" y="745"/>
                    <a:pt x="1234" y="742"/>
                    <a:pt x="1236" y="740"/>
                  </a:cubicBezTo>
                  <a:cubicBezTo>
                    <a:pt x="831" y="477"/>
                    <a:pt x="414" y="23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3990311" y="4802674"/>
              <a:ext cx="27498" cy="58539"/>
            </a:xfrm>
            <a:custGeom>
              <a:avLst/>
              <a:gdLst/>
              <a:ahLst/>
              <a:cxnLst/>
              <a:rect l="l" t="t" r="r" b="b"/>
              <a:pathLst>
                <a:path w="769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51" y="502"/>
                    <a:pt x="123" y="1004"/>
                    <a:pt x="219" y="1500"/>
                  </a:cubicBezTo>
                  <a:cubicBezTo>
                    <a:pt x="408" y="1511"/>
                    <a:pt x="594" y="1562"/>
                    <a:pt x="768" y="1637"/>
                  </a:cubicBezTo>
                  <a:cubicBezTo>
                    <a:pt x="499" y="1098"/>
                    <a:pt x="242" y="55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3647600" y="4177394"/>
              <a:ext cx="506684" cy="496957"/>
            </a:xfrm>
            <a:custGeom>
              <a:avLst/>
              <a:gdLst/>
              <a:ahLst/>
              <a:cxnLst/>
              <a:rect l="l" t="t" r="r" b="b"/>
              <a:pathLst>
                <a:path w="14170" h="13897" extrusionOk="0">
                  <a:moveTo>
                    <a:pt x="9167" y="430"/>
                  </a:moveTo>
                  <a:cubicBezTo>
                    <a:pt x="9179" y="451"/>
                    <a:pt x="9202" y="462"/>
                    <a:pt x="9227" y="462"/>
                  </a:cubicBezTo>
                  <a:cubicBezTo>
                    <a:pt x="9235" y="462"/>
                    <a:pt x="9243" y="461"/>
                    <a:pt x="9251" y="459"/>
                  </a:cubicBezTo>
                  <a:lnTo>
                    <a:pt x="9251" y="459"/>
                  </a:lnTo>
                  <a:cubicBezTo>
                    <a:pt x="9224" y="639"/>
                    <a:pt x="9263" y="846"/>
                    <a:pt x="9264" y="1024"/>
                  </a:cubicBezTo>
                  <a:cubicBezTo>
                    <a:pt x="9264" y="1234"/>
                    <a:pt x="9259" y="1445"/>
                    <a:pt x="9244" y="1656"/>
                  </a:cubicBezTo>
                  <a:cubicBezTo>
                    <a:pt x="9211" y="2093"/>
                    <a:pt x="9139" y="2528"/>
                    <a:pt x="9027" y="2953"/>
                  </a:cubicBezTo>
                  <a:cubicBezTo>
                    <a:pt x="8804" y="3808"/>
                    <a:pt x="8426" y="4591"/>
                    <a:pt x="7938" y="5325"/>
                  </a:cubicBezTo>
                  <a:cubicBezTo>
                    <a:pt x="7854" y="5290"/>
                    <a:pt x="7765" y="5265"/>
                    <a:pt x="7677" y="5246"/>
                  </a:cubicBezTo>
                  <a:cubicBezTo>
                    <a:pt x="7761" y="5104"/>
                    <a:pt x="7801" y="4924"/>
                    <a:pt x="7853" y="4767"/>
                  </a:cubicBezTo>
                  <a:cubicBezTo>
                    <a:pt x="7911" y="4590"/>
                    <a:pt x="7970" y="4413"/>
                    <a:pt x="8024" y="4234"/>
                  </a:cubicBezTo>
                  <a:cubicBezTo>
                    <a:pt x="8134" y="3876"/>
                    <a:pt x="8237" y="3516"/>
                    <a:pt x="8330" y="3154"/>
                  </a:cubicBezTo>
                  <a:cubicBezTo>
                    <a:pt x="8511" y="2450"/>
                    <a:pt x="8691" y="1726"/>
                    <a:pt x="8768" y="1002"/>
                  </a:cubicBezTo>
                  <a:cubicBezTo>
                    <a:pt x="8770" y="991"/>
                    <a:pt x="8760" y="984"/>
                    <a:pt x="8751" y="984"/>
                  </a:cubicBezTo>
                  <a:cubicBezTo>
                    <a:pt x="8746" y="984"/>
                    <a:pt x="8741" y="986"/>
                    <a:pt x="8738" y="989"/>
                  </a:cubicBezTo>
                  <a:cubicBezTo>
                    <a:pt x="8735" y="991"/>
                    <a:pt x="8734" y="993"/>
                    <a:pt x="8733" y="997"/>
                  </a:cubicBezTo>
                  <a:cubicBezTo>
                    <a:pt x="8549" y="1711"/>
                    <a:pt x="8410" y="2437"/>
                    <a:pt x="8218" y="3152"/>
                  </a:cubicBezTo>
                  <a:cubicBezTo>
                    <a:pt x="8123" y="3504"/>
                    <a:pt x="8023" y="3855"/>
                    <a:pt x="7916" y="4204"/>
                  </a:cubicBezTo>
                  <a:cubicBezTo>
                    <a:pt x="7863" y="4373"/>
                    <a:pt x="7811" y="4543"/>
                    <a:pt x="7755" y="4713"/>
                  </a:cubicBezTo>
                  <a:cubicBezTo>
                    <a:pt x="7702" y="4881"/>
                    <a:pt x="7618" y="5057"/>
                    <a:pt x="7595" y="5232"/>
                  </a:cubicBezTo>
                  <a:cubicBezTo>
                    <a:pt x="7549" y="5225"/>
                    <a:pt x="7502" y="5220"/>
                    <a:pt x="7456" y="5217"/>
                  </a:cubicBezTo>
                  <a:cubicBezTo>
                    <a:pt x="7471" y="5187"/>
                    <a:pt x="7483" y="5155"/>
                    <a:pt x="7497" y="5123"/>
                  </a:cubicBezTo>
                  <a:cubicBezTo>
                    <a:pt x="7539" y="5029"/>
                    <a:pt x="7578" y="4934"/>
                    <a:pt x="7612" y="4838"/>
                  </a:cubicBezTo>
                  <a:cubicBezTo>
                    <a:pt x="7688" y="4625"/>
                    <a:pt x="7744" y="4406"/>
                    <a:pt x="7780" y="4185"/>
                  </a:cubicBezTo>
                  <a:cubicBezTo>
                    <a:pt x="7853" y="3735"/>
                    <a:pt x="7842" y="3285"/>
                    <a:pt x="7764" y="2836"/>
                  </a:cubicBezTo>
                  <a:cubicBezTo>
                    <a:pt x="7718" y="2570"/>
                    <a:pt x="7651" y="2302"/>
                    <a:pt x="7587" y="2032"/>
                  </a:cubicBezTo>
                  <a:cubicBezTo>
                    <a:pt x="7672" y="1914"/>
                    <a:pt x="7744" y="1785"/>
                    <a:pt x="7828" y="1666"/>
                  </a:cubicBezTo>
                  <a:cubicBezTo>
                    <a:pt x="7953" y="1488"/>
                    <a:pt x="8090" y="1320"/>
                    <a:pt x="8241" y="1163"/>
                  </a:cubicBezTo>
                  <a:cubicBezTo>
                    <a:pt x="8355" y="1043"/>
                    <a:pt x="8476" y="930"/>
                    <a:pt x="8603" y="823"/>
                  </a:cubicBezTo>
                  <a:cubicBezTo>
                    <a:pt x="8634" y="799"/>
                    <a:pt x="8663" y="774"/>
                    <a:pt x="8694" y="750"/>
                  </a:cubicBezTo>
                  <a:cubicBezTo>
                    <a:pt x="8778" y="683"/>
                    <a:pt x="8864" y="622"/>
                    <a:pt x="8951" y="563"/>
                  </a:cubicBezTo>
                  <a:cubicBezTo>
                    <a:pt x="8996" y="534"/>
                    <a:pt x="9039" y="506"/>
                    <a:pt x="9084" y="478"/>
                  </a:cubicBezTo>
                  <a:cubicBezTo>
                    <a:pt x="9108" y="462"/>
                    <a:pt x="9134" y="448"/>
                    <a:pt x="9159" y="432"/>
                  </a:cubicBezTo>
                  <a:cubicBezTo>
                    <a:pt x="9159" y="432"/>
                    <a:pt x="9163" y="432"/>
                    <a:pt x="9167" y="430"/>
                  </a:cubicBezTo>
                  <a:close/>
                  <a:moveTo>
                    <a:pt x="7267" y="388"/>
                  </a:moveTo>
                  <a:cubicBezTo>
                    <a:pt x="7193" y="970"/>
                    <a:pt x="7328" y="1555"/>
                    <a:pt x="7463" y="2129"/>
                  </a:cubicBezTo>
                  <a:lnTo>
                    <a:pt x="7463" y="2130"/>
                  </a:lnTo>
                  <a:cubicBezTo>
                    <a:pt x="7461" y="2135"/>
                    <a:pt x="7464" y="2141"/>
                    <a:pt x="7467" y="2145"/>
                  </a:cubicBezTo>
                  <a:cubicBezTo>
                    <a:pt x="7499" y="2280"/>
                    <a:pt x="7531" y="2413"/>
                    <a:pt x="7560" y="2546"/>
                  </a:cubicBezTo>
                  <a:cubicBezTo>
                    <a:pt x="7654" y="2985"/>
                    <a:pt x="7707" y="3428"/>
                    <a:pt x="7669" y="3877"/>
                  </a:cubicBezTo>
                  <a:cubicBezTo>
                    <a:pt x="7650" y="4111"/>
                    <a:pt x="7608" y="4343"/>
                    <a:pt x="7543" y="4569"/>
                  </a:cubicBezTo>
                  <a:cubicBezTo>
                    <a:pt x="7513" y="4677"/>
                    <a:pt x="7478" y="4784"/>
                    <a:pt x="7439" y="4890"/>
                  </a:cubicBezTo>
                  <a:cubicBezTo>
                    <a:pt x="7418" y="4945"/>
                    <a:pt x="7397" y="4998"/>
                    <a:pt x="7374" y="5051"/>
                  </a:cubicBezTo>
                  <a:cubicBezTo>
                    <a:pt x="7363" y="5079"/>
                    <a:pt x="7348" y="5129"/>
                    <a:pt x="7327" y="5167"/>
                  </a:cubicBezTo>
                  <a:cubicBezTo>
                    <a:pt x="7326" y="5167"/>
                    <a:pt x="7323" y="5166"/>
                    <a:pt x="7321" y="5166"/>
                  </a:cubicBezTo>
                  <a:cubicBezTo>
                    <a:pt x="7320" y="5166"/>
                    <a:pt x="7319" y="5167"/>
                    <a:pt x="7318" y="5167"/>
                  </a:cubicBezTo>
                  <a:cubicBezTo>
                    <a:pt x="7317" y="5167"/>
                    <a:pt x="7316" y="5167"/>
                    <a:pt x="7316" y="5167"/>
                  </a:cubicBezTo>
                  <a:cubicBezTo>
                    <a:pt x="7289" y="5167"/>
                    <a:pt x="7267" y="5185"/>
                    <a:pt x="7259" y="5211"/>
                  </a:cubicBezTo>
                  <a:cubicBezTo>
                    <a:pt x="7258" y="5215"/>
                    <a:pt x="7259" y="5217"/>
                    <a:pt x="7258" y="5221"/>
                  </a:cubicBezTo>
                  <a:cubicBezTo>
                    <a:pt x="7204" y="5224"/>
                    <a:pt x="7150" y="5232"/>
                    <a:pt x="7097" y="5241"/>
                  </a:cubicBezTo>
                  <a:cubicBezTo>
                    <a:pt x="7098" y="5238"/>
                    <a:pt x="7099" y="5233"/>
                    <a:pt x="7099" y="5226"/>
                  </a:cubicBezTo>
                  <a:cubicBezTo>
                    <a:pt x="7088" y="4944"/>
                    <a:pt x="7019" y="4657"/>
                    <a:pt x="6991" y="4373"/>
                  </a:cubicBezTo>
                  <a:cubicBezTo>
                    <a:pt x="6966" y="4106"/>
                    <a:pt x="6951" y="3837"/>
                    <a:pt x="6941" y="3567"/>
                  </a:cubicBezTo>
                  <a:cubicBezTo>
                    <a:pt x="6923" y="3012"/>
                    <a:pt x="6939" y="2455"/>
                    <a:pt x="6985" y="1902"/>
                  </a:cubicBezTo>
                  <a:cubicBezTo>
                    <a:pt x="6985" y="1891"/>
                    <a:pt x="6975" y="1885"/>
                    <a:pt x="6966" y="1885"/>
                  </a:cubicBezTo>
                  <a:cubicBezTo>
                    <a:pt x="6959" y="1885"/>
                    <a:pt x="6952" y="1889"/>
                    <a:pt x="6951" y="1898"/>
                  </a:cubicBezTo>
                  <a:cubicBezTo>
                    <a:pt x="6871" y="2451"/>
                    <a:pt x="6835" y="3008"/>
                    <a:pt x="6846" y="3566"/>
                  </a:cubicBezTo>
                  <a:cubicBezTo>
                    <a:pt x="6852" y="3853"/>
                    <a:pt x="6869" y="4141"/>
                    <a:pt x="6896" y="4426"/>
                  </a:cubicBezTo>
                  <a:cubicBezTo>
                    <a:pt x="6921" y="4690"/>
                    <a:pt x="6932" y="4983"/>
                    <a:pt x="7008" y="5238"/>
                  </a:cubicBezTo>
                  <a:cubicBezTo>
                    <a:pt x="7011" y="5246"/>
                    <a:pt x="7015" y="5254"/>
                    <a:pt x="7021" y="5258"/>
                  </a:cubicBezTo>
                  <a:cubicBezTo>
                    <a:pt x="7008" y="5261"/>
                    <a:pt x="6995" y="5263"/>
                    <a:pt x="6982" y="5267"/>
                  </a:cubicBezTo>
                  <a:cubicBezTo>
                    <a:pt x="6873" y="5296"/>
                    <a:pt x="6766" y="5337"/>
                    <a:pt x="6660" y="5386"/>
                  </a:cubicBezTo>
                  <a:cubicBezTo>
                    <a:pt x="6660" y="5385"/>
                    <a:pt x="6660" y="5385"/>
                    <a:pt x="6660" y="5384"/>
                  </a:cubicBezTo>
                  <a:cubicBezTo>
                    <a:pt x="6392" y="4486"/>
                    <a:pt x="6290" y="3564"/>
                    <a:pt x="6432" y="2633"/>
                  </a:cubicBezTo>
                  <a:cubicBezTo>
                    <a:pt x="6554" y="1835"/>
                    <a:pt x="6837" y="1068"/>
                    <a:pt x="7267" y="388"/>
                  </a:cubicBezTo>
                  <a:close/>
                  <a:moveTo>
                    <a:pt x="4075" y="1053"/>
                  </a:moveTo>
                  <a:lnTo>
                    <a:pt x="4075" y="1053"/>
                  </a:lnTo>
                  <a:cubicBezTo>
                    <a:pt x="4334" y="1389"/>
                    <a:pt x="4709" y="1613"/>
                    <a:pt x="5063" y="1846"/>
                  </a:cubicBezTo>
                  <a:cubicBezTo>
                    <a:pt x="5574" y="2183"/>
                    <a:pt x="5968" y="2599"/>
                    <a:pt x="6209" y="3170"/>
                  </a:cubicBezTo>
                  <a:cubicBezTo>
                    <a:pt x="6215" y="3184"/>
                    <a:pt x="6226" y="3194"/>
                    <a:pt x="6240" y="3198"/>
                  </a:cubicBezTo>
                  <a:cubicBezTo>
                    <a:pt x="6222" y="3534"/>
                    <a:pt x="6231" y="3873"/>
                    <a:pt x="6271" y="4208"/>
                  </a:cubicBezTo>
                  <a:cubicBezTo>
                    <a:pt x="6319" y="4618"/>
                    <a:pt x="6408" y="5027"/>
                    <a:pt x="6557" y="5412"/>
                  </a:cubicBezTo>
                  <a:cubicBezTo>
                    <a:pt x="6560" y="5419"/>
                    <a:pt x="6564" y="5426"/>
                    <a:pt x="6570" y="5432"/>
                  </a:cubicBezTo>
                  <a:cubicBezTo>
                    <a:pt x="6547" y="5443"/>
                    <a:pt x="6524" y="5458"/>
                    <a:pt x="6501" y="5471"/>
                  </a:cubicBezTo>
                  <a:cubicBezTo>
                    <a:pt x="5982" y="4399"/>
                    <a:pt x="5444" y="3336"/>
                    <a:pt x="4870" y="2291"/>
                  </a:cubicBezTo>
                  <a:cubicBezTo>
                    <a:pt x="4866" y="2284"/>
                    <a:pt x="4860" y="2281"/>
                    <a:pt x="4853" y="2281"/>
                  </a:cubicBezTo>
                  <a:cubicBezTo>
                    <a:pt x="4839" y="2281"/>
                    <a:pt x="4825" y="2297"/>
                    <a:pt x="4833" y="2314"/>
                  </a:cubicBezTo>
                  <a:cubicBezTo>
                    <a:pt x="5360" y="3383"/>
                    <a:pt x="5890" y="4451"/>
                    <a:pt x="6408" y="5526"/>
                  </a:cubicBezTo>
                  <a:cubicBezTo>
                    <a:pt x="6366" y="5551"/>
                    <a:pt x="6324" y="5579"/>
                    <a:pt x="6284" y="5608"/>
                  </a:cubicBezTo>
                  <a:cubicBezTo>
                    <a:pt x="6284" y="5602"/>
                    <a:pt x="6284" y="5595"/>
                    <a:pt x="6282" y="5586"/>
                  </a:cubicBezTo>
                  <a:cubicBezTo>
                    <a:pt x="6167" y="5203"/>
                    <a:pt x="5880" y="4858"/>
                    <a:pt x="5597" y="4584"/>
                  </a:cubicBezTo>
                  <a:cubicBezTo>
                    <a:pt x="5479" y="4470"/>
                    <a:pt x="5352" y="4364"/>
                    <a:pt x="5220" y="4264"/>
                  </a:cubicBezTo>
                  <a:cubicBezTo>
                    <a:pt x="5076" y="4010"/>
                    <a:pt x="4905" y="3772"/>
                    <a:pt x="4767" y="3513"/>
                  </a:cubicBezTo>
                  <a:cubicBezTo>
                    <a:pt x="4616" y="3234"/>
                    <a:pt x="4489" y="2941"/>
                    <a:pt x="4386" y="2641"/>
                  </a:cubicBezTo>
                  <a:cubicBezTo>
                    <a:pt x="4208" y="2128"/>
                    <a:pt x="4104" y="1594"/>
                    <a:pt x="4075" y="1053"/>
                  </a:cubicBezTo>
                  <a:close/>
                  <a:moveTo>
                    <a:pt x="11359" y="752"/>
                  </a:moveTo>
                  <a:lnTo>
                    <a:pt x="11359" y="752"/>
                  </a:lnTo>
                  <a:cubicBezTo>
                    <a:pt x="11113" y="1650"/>
                    <a:pt x="10752" y="2513"/>
                    <a:pt x="10278" y="3315"/>
                  </a:cubicBezTo>
                  <a:cubicBezTo>
                    <a:pt x="10021" y="3749"/>
                    <a:pt x="9732" y="4165"/>
                    <a:pt x="9414" y="4557"/>
                  </a:cubicBezTo>
                  <a:cubicBezTo>
                    <a:pt x="9257" y="4750"/>
                    <a:pt x="9096" y="4935"/>
                    <a:pt x="8927" y="5118"/>
                  </a:cubicBezTo>
                  <a:cubicBezTo>
                    <a:pt x="8760" y="5296"/>
                    <a:pt x="8555" y="5466"/>
                    <a:pt x="8419" y="5671"/>
                  </a:cubicBezTo>
                  <a:cubicBezTo>
                    <a:pt x="8375" y="5620"/>
                    <a:pt x="8327" y="5572"/>
                    <a:pt x="8276" y="5529"/>
                  </a:cubicBezTo>
                  <a:cubicBezTo>
                    <a:pt x="8721" y="4916"/>
                    <a:pt x="9135" y="4274"/>
                    <a:pt x="9533" y="3628"/>
                  </a:cubicBezTo>
                  <a:cubicBezTo>
                    <a:pt x="9945" y="2963"/>
                    <a:pt x="10340" y="2285"/>
                    <a:pt x="10689" y="1586"/>
                  </a:cubicBezTo>
                  <a:cubicBezTo>
                    <a:pt x="10700" y="1565"/>
                    <a:pt x="10683" y="1547"/>
                    <a:pt x="10666" y="1547"/>
                  </a:cubicBezTo>
                  <a:cubicBezTo>
                    <a:pt x="10658" y="1547"/>
                    <a:pt x="10650" y="1551"/>
                    <a:pt x="10644" y="1560"/>
                  </a:cubicBezTo>
                  <a:cubicBezTo>
                    <a:pt x="10240" y="2230"/>
                    <a:pt x="9844" y="2905"/>
                    <a:pt x="9428" y="3567"/>
                  </a:cubicBezTo>
                  <a:cubicBezTo>
                    <a:pt x="9025" y="4206"/>
                    <a:pt x="8600" y="4829"/>
                    <a:pt x="8178" y="5455"/>
                  </a:cubicBezTo>
                  <a:cubicBezTo>
                    <a:pt x="8134" y="5425"/>
                    <a:pt x="8089" y="5397"/>
                    <a:pt x="8041" y="5373"/>
                  </a:cubicBezTo>
                  <a:cubicBezTo>
                    <a:pt x="8576" y="4666"/>
                    <a:pt x="8955" y="3824"/>
                    <a:pt x="9173" y="2970"/>
                  </a:cubicBezTo>
                  <a:cubicBezTo>
                    <a:pt x="9273" y="2583"/>
                    <a:pt x="9339" y="2189"/>
                    <a:pt x="9374" y="1793"/>
                  </a:cubicBezTo>
                  <a:cubicBezTo>
                    <a:pt x="9767" y="1601"/>
                    <a:pt x="10155" y="1403"/>
                    <a:pt x="10545" y="1207"/>
                  </a:cubicBezTo>
                  <a:cubicBezTo>
                    <a:pt x="10822" y="1068"/>
                    <a:pt x="11112" y="939"/>
                    <a:pt x="11359" y="752"/>
                  </a:cubicBezTo>
                  <a:close/>
                  <a:moveTo>
                    <a:pt x="12840" y="2763"/>
                  </a:moveTo>
                  <a:cubicBezTo>
                    <a:pt x="12871" y="2763"/>
                    <a:pt x="12902" y="2763"/>
                    <a:pt x="12933" y="2764"/>
                  </a:cubicBezTo>
                  <a:cubicBezTo>
                    <a:pt x="12677" y="3232"/>
                    <a:pt x="12410" y="3701"/>
                    <a:pt x="12077" y="4119"/>
                  </a:cubicBezTo>
                  <a:cubicBezTo>
                    <a:pt x="11754" y="4523"/>
                    <a:pt x="11381" y="4834"/>
                    <a:pt x="10938" y="5083"/>
                  </a:cubicBezTo>
                  <a:cubicBezTo>
                    <a:pt x="10514" y="5134"/>
                    <a:pt x="10095" y="5232"/>
                    <a:pt x="9694" y="5381"/>
                  </a:cubicBezTo>
                  <a:cubicBezTo>
                    <a:pt x="9311" y="5524"/>
                    <a:pt x="8914" y="5704"/>
                    <a:pt x="8594" y="5963"/>
                  </a:cubicBezTo>
                  <a:cubicBezTo>
                    <a:pt x="8581" y="5934"/>
                    <a:pt x="8567" y="5906"/>
                    <a:pt x="8552" y="5878"/>
                  </a:cubicBezTo>
                  <a:cubicBezTo>
                    <a:pt x="9720" y="5191"/>
                    <a:pt x="10825" y="4400"/>
                    <a:pt x="11813" y="3470"/>
                  </a:cubicBezTo>
                  <a:cubicBezTo>
                    <a:pt x="11828" y="3457"/>
                    <a:pt x="11813" y="3438"/>
                    <a:pt x="11798" y="3438"/>
                  </a:cubicBezTo>
                  <a:cubicBezTo>
                    <a:pt x="11793" y="3438"/>
                    <a:pt x="11789" y="3440"/>
                    <a:pt x="11785" y="3443"/>
                  </a:cubicBezTo>
                  <a:cubicBezTo>
                    <a:pt x="10741" y="4294"/>
                    <a:pt x="9652" y="5089"/>
                    <a:pt x="8491" y="5772"/>
                  </a:cubicBezTo>
                  <a:cubicBezTo>
                    <a:pt x="8476" y="5751"/>
                    <a:pt x="8462" y="5727"/>
                    <a:pt x="8447" y="5707"/>
                  </a:cubicBezTo>
                  <a:cubicBezTo>
                    <a:pt x="8616" y="5601"/>
                    <a:pt x="8758" y="5445"/>
                    <a:pt x="8898" y="5305"/>
                  </a:cubicBezTo>
                  <a:cubicBezTo>
                    <a:pt x="9038" y="5166"/>
                    <a:pt x="9173" y="5021"/>
                    <a:pt x="9303" y="4871"/>
                  </a:cubicBezTo>
                  <a:cubicBezTo>
                    <a:pt x="9562" y="4576"/>
                    <a:pt x="9802" y="4267"/>
                    <a:pt x="10024" y="3944"/>
                  </a:cubicBezTo>
                  <a:cubicBezTo>
                    <a:pt x="10140" y="3776"/>
                    <a:pt x="10251" y="3604"/>
                    <a:pt x="10357" y="3430"/>
                  </a:cubicBezTo>
                  <a:cubicBezTo>
                    <a:pt x="10365" y="3440"/>
                    <a:pt x="10377" y="3447"/>
                    <a:pt x="10392" y="3447"/>
                  </a:cubicBezTo>
                  <a:cubicBezTo>
                    <a:pt x="10397" y="3447"/>
                    <a:pt x="10402" y="3446"/>
                    <a:pt x="10407" y="3444"/>
                  </a:cubicBezTo>
                  <a:cubicBezTo>
                    <a:pt x="10619" y="3384"/>
                    <a:pt x="10822" y="3274"/>
                    <a:pt x="11026" y="3191"/>
                  </a:cubicBezTo>
                  <a:cubicBezTo>
                    <a:pt x="11241" y="3103"/>
                    <a:pt x="11459" y="3022"/>
                    <a:pt x="11680" y="2952"/>
                  </a:cubicBezTo>
                  <a:cubicBezTo>
                    <a:pt x="12058" y="2835"/>
                    <a:pt x="12445" y="2763"/>
                    <a:pt x="12840" y="2763"/>
                  </a:cubicBezTo>
                  <a:close/>
                  <a:moveTo>
                    <a:pt x="2218" y="2795"/>
                  </a:moveTo>
                  <a:cubicBezTo>
                    <a:pt x="2914" y="3222"/>
                    <a:pt x="3679" y="3513"/>
                    <a:pt x="4394" y="3905"/>
                  </a:cubicBezTo>
                  <a:cubicBezTo>
                    <a:pt x="4761" y="4109"/>
                    <a:pt x="5115" y="4342"/>
                    <a:pt x="5424" y="4628"/>
                  </a:cubicBezTo>
                  <a:cubicBezTo>
                    <a:pt x="5576" y="4767"/>
                    <a:pt x="5717" y="4920"/>
                    <a:pt x="5841" y="5087"/>
                  </a:cubicBezTo>
                  <a:cubicBezTo>
                    <a:pt x="5969" y="5259"/>
                    <a:pt x="6062" y="5449"/>
                    <a:pt x="6166" y="5634"/>
                  </a:cubicBezTo>
                  <a:cubicBezTo>
                    <a:pt x="6177" y="5654"/>
                    <a:pt x="6194" y="5662"/>
                    <a:pt x="6212" y="5664"/>
                  </a:cubicBezTo>
                  <a:cubicBezTo>
                    <a:pt x="6096" y="5754"/>
                    <a:pt x="5990" y="5859"/>
                    <a:pt x="5893" y="5970"/>
                  </a:cubicBezTo>
                  <a:cubicBezTo>
                    <a:pt x="5818" y="5919"/>
                    <a:pt x="5730" y="5895"/>
                    <a:pt x="5653" y="5846"/>
                  </a:cubicBezTo>
                  <a:cubicBezTo>
                    <a:pt x="5547" y="5783"/>
                    <a:pt x="5452" y="5703"/>
                    <a:pt x="5360" y="5622"/>
                  </a:cubicBezTo>
                  <a:cubicBezTo>
                    <a:pt x="5150" y="5435"/>
                    <a:pt x="4948" y="5239"/>
                    <a:pt x="4743" y="5048"/>
                  </a:cubicBezTo>
                  <a:cubicBezTo>
                    <a:pt x="4316" y="4653"/>
                    <a:pt x="3887" y="4260"/>
                    <a:pt x="3453" y="3873"/>
                  </a:cubicBezTo>
                  <a:cubicBezTo>
                    <a:pt x="3448" y="3868"/>
                    <a:pt x="3442" y="3866"/>
                    <a:pt x="3437" y="3866"/>
                  </a:cubicBezTo>
                  <a:cubicBezTo>
                    <a:pt x="3418" y="3866"/>
                    <a:pt x="3402" y="3890"/>
                    <a:pt x="3419" y="3908"/>
                  </a:cubicBezTo>
                  <a:cubicBezTo>
                    <a:pt x="3851" y="4335"/>
                    <a:pt x="4289" y="4756"/>
                    <a:pt x="4729" y="5175"/>
                  </a:cubicBezTo>
                  <a:cubicBezTo>
                    <a:pt x="4928" y="5365"/>
                    <a:pt x="5124" y="5560"/>
                    <a:pt x="5330" y="5742"/>
                  </a:cubicBezTo>
                  <a:cubicBezTo>
                    <a:pt x="5452" y="5846"/>
                    <a:pt x="5645" y="6026"/>
                    <a:pt x="5824" y="6053"/>
                  </a:cubicBezTo>
                  <a:cubicBezTo>
                    <a:pt x="5777" y="6111"/>
                    <a:pt x="5731" y="6173"/>
                    <a:pt x="5690" y="6236"/>
                  </a:cubicBezTo>
                  <a:cubicBezTo>
                    <a:pt x="4909" y="5961"/>
                    <a:pt x="4220" y="5525"/>
                    <a:pt x="3642" y="4927"/>
                  </a:cubicBezTo>
                  <a:cubicBezTo>
                    <a:pt x="3042" y="4308"/>
                    <a:pt x="2590" y="3570"/>
                    <a:pt x="2218" y="2795"/>
                  </a:cubicBezTo>
                  <a:close/>
                  <a:moveTo>
                    <a:pt x="2150" y="4773"/>
                  </a:moveTo>
                  <a:cubicBezTo>
                    <a:pt x="2184" y="4773"/>
                    <a:pt x="2219" y="4774"/>
                    <a:pt x="2253" y="4775"/>
                  </a:cubicBezTo>
                  <a:cubicBezTo>
                    <a:pt x="2448" y="4777"/>
                    <a:pt x="2641" y="4792"/>
                    <a:pt x="2833" y="4817"/>
                  </a:cubicBezTo>
                  <a:cubicBezTo>
                    <a:pt x="2939" y="4832"/>
                    <a:pt x="3043" y="4849"/>
                    <a:pt x="3146" y="4870"/>
                  </a:cubicBezTo>
                  <a:cubicBezTo>
                    <a:pt x="3236" y="4887"/>
                    <a:pt x="3328" y="4920"/>
                    <a:pt x="3420" y="4920"/>
                  </a:cubicBezTo>
                  <a:cubicBezTo>
                    <a:pt x="3427" y="4920"/>
                    <a:pt x="3433" y="4920"/>
                    <a:pt x="3439" y="4920"/>
                  </a:cubicBezTo>
                  <a:cubicBezTo>
                    <a:pt x="3484" y="4967"/>
                    <a:pt x="3526" y="5016"/>
                    <a:pt x="3573" y="5063"/>
                  </a:cubicBezTo>
                  <a:cubicBezTo>
                    <a:pt x="4137" y="5632"/>
                    <a:pt x="4844" y="6125"/>
                    <a:pt x="5625" y="6342"/>
                  </a:cubicBezTo>
                  <a:cubicBezTo>
                    <a:pt x="5613" y="6365"/>
                    <a:pt x="5602" y="6388"/>
                    <a:pt x="5590" y="6410"/>
                  </a:cubicBezTo>
                  <a:cubicBezTo>
                    <a:pt x="5584" y="6402"/>
                    <a:pt x="5576" y="6396"/>
                    <a:pt x="5567" y="6393"/>
                  </a:cubicBezTo>
                  <a:cubicBezTo>
                    <a:pt x="4956" y="6150"/>
                    <a:pt x="4338" y="5922"/>
                    <a:pt x="3713" y="5715"/>
                  </a:cubicBezTo>
                  <a:cubicBezTo>
                    <a:pt x="3090" y="5507"/>
                    <a:pt x="2460" y="5306"/>
                    <a:pt x="1815" y="5173"/>
                  </a:cubicBezTo>
                  <a:cubicBezTo>
                    <a:pt x="1813" y="5173"/>
                    <a:pt x="1812" y="5173"/>
                    <a:pt x="1811" y="5173"/>
                  </a:cubicBezTo>
                  <a:cubicBezTo>
                    <a:pt x="1791" y="5173"/>
                    <a:pt x="1784" y="5202"/>
                    <a:pt x="1804" y="5210"/>
                  </a:cubicBezTo>
                  <a:cubicBezTo>
                    <a:pt x="2427" y="5426"/>
                    <a:pt x="3061" y="5608"/>
                    <a:pt x="3684" y="5820"/>
                  </a:cubicBezTo>
                  <a:cubicBezTo>
                    <a:pt x="4308" y="6033"/>
                    <a:pt x="4924" y="6261"/>
                    <a:pt x="5535" y="6507"/>
                  </a:cubicBezTo>
                  <a:cubicBezTo>
                    <a:pt x="5536" y="6507"/>
                    <a:pt x="5536" y="6507"/>
                    <a:pt x="5537" y="6507"/>
                  </a:cubicBezTo>
                  <a:cubicBezTo>
                    <a:pt x="5538" y="6507"/>
                    <a:pt x="5539" y="6507"/>
                    <a:pt x="5540" y="6508"/>
                  </a:cubicBezTo>
                  <a:cubicBezTo>
                    <a:pt x="5515" y="6559"/>
                    <a:pt x="5494" y="6611"/>
                    <a:pt x="5475" y="6664"/>
                  </a:cubicBezTo>
                  <a:cubicBezTo>
                    <a:pt x="5469" y="6681"/>
                    <a:pt x="5464" y="6698"/>
                    <a:pt x="5458" y="6714"/>
                  </a:cubicBezTo>
                  <a:cubicBezTo>
                    <a:pt x="5454" y="6704"/>
                    <a:pt x="5447" y="6693"/>
                    <a:pt x="5433" y="6686"/>
                  </a:cubicBezTo>
                  <a:cubicBezTo>
                    <a:pt x="5253" y="6585"/>
                    <a:pt x="5033" y="6537"/>
                    <a:pt x="4834" y="6484"/>
                  </a:cubicBezTo>
                  <a:cubicBezTo>
                    <a:pt x="4621" y="6424"/>
                    <a:pt x="4404" y="6374"/>
                    <a:pt x="4184" y="6335"/>
                  </a:cubicBezTo>
                  <a:cubicBezTo>
                    <a:pt x="3774" y="6257"/>
                    <a:pt x="3359" y="6209"/>
                    <a:pt x="2941" y="6195"/>
                  </a:cubicBezTo>
                  <a:cubicBezTo>
                    <a:pt x="2880" y="6192"/>
                    <a:pt x="2820" y="6192"/>
                    <a:pt x="2759" y="6191"/>
                  </a:cubicBezTo>
                  <a:cubicBezTo>
                    <a:pt x="2461" y="6000"/>
                    <a:pt x="2148" y="5838"/>
                    <a:pt x="1868" y="5616"/>
                  </a:cubicBezTo>
                  <a:cubicBezTo>
                    <a:pt x="1595" y="5400"/>
                    <a:pt x="1348" y="5151"/>
                    <a:pt x="1131" y="4880"/>
                  </a:cubicBezTo>
                  <a:cubicBezTo>
                    <a:pt x="1466" y="4811"/>
                    <a:pt x="1808" y="4773"/>
                    <a:pt x="2150" y="4773"/>
                  </a:cubicBezTo>
                  <a:close/>
                  <a:moveTo>
                    <a:pt x="11578" y="5209"/>
                  </a:moveTo>
                  <a:cubicBezTo>
                    <a:pt x="12009" y="5209"/>
                    <a:pt x="12440" y="5261"/>
                    <a:pt x="12857" y="5367"/>
                  </a:cubicBezTo>
                  <a:cubicBezTo>
                    <a:pt x="13220" y="5458"/>
                    <a:pt x="13570" y="5593"/>
                    <a:pt x="13903" y="5763"/>
                  </a:cubicBezTo>
                  <a:cubicBezTo>
                    <a:pt x="13513" y="6004"/>
                    <a:pt x="13111" y="6224"/>
                    <a:pt x="12697" y="6420"/>
                  </a:cubicBezTo>
                  <a:cubicBezTo>
                    <a:pt x="12236" y="6637"/>
                    <a:pt x="11759" y="6844"/>
                    <a:pt x="11262" y="6962"/>
                  </a:cubicBezTo>
                  <a:cubicBezTo>
                    <a:pt x="10957" y="7033"/>
                    <a:pt x="10646" y="7068"/>
                    <a:pt x="10336" y="7068"/>
                  </a:cubicBezTo>
                  <a:cubicBezTo>
                    <a:pt x="9749" y="7068"/>
                    <a:pt x="9163" y="6944"/>
                    <a:pt x="8621" y="6712"/>
                  </a:cubicBezTo>
                  <a:cubicBezTo>
                    <a:pt x="8652" y="6594"/>
                    <a:pt x="8667" y="6475"/>
                    <a:pt x="8667" y="6356"/>
                  </a:cubicBezTo>
                  <a:cubicBezTo>
                    <a:pt x="8676" y="6361"/>
                    <a:pt x="8685" y="6364"/>
                    <a:pt x="8696" y="6364"/>
                  </a:cubicBezTo>
                  <a:cubicBezTo>
                    <a:pt x="8702" y="6364"/>
                    <a:pt x="8707" y="6363"/>
                    <a:pt x="8714" y="6362"/>
                  </a:cubicBezTo>
                  <a:cubicBezTo>
                    <a:pt x="9388" y="6202"/>
                    <a:pt x="10052" y="6049"/>
                    <a:pt x="10740" y="5966"/>
                  </a:cubicBezTo>
                  <a:cubicBezTo>
                    <a:pt x="11279" y="5902"/>
                    <a:pt x="11831" y="5862"/>
                    <a:pt x="12377" y="5862"/>
                  </a:cubicBezTo>
                  <a:cubicBezTo>
                    <a:pt x="12508" y="5862"/>
                    <a:pt x="12639" y="5864"/>
                    <a:pt x="12769" y="5869"/>
                  </a:cubicBezTo>
                  <a:cubicBezTo>
                    <a:pt x="12769" y="5869"/>
                    <a:pt x="12769" y="5869"/>
                    <a:pt x="12770" y="5869"/>
                  </a:cubicBezTo>
                  <a:cubicBezTo>
                    <a:pt x="12801" y="5869"/>
                    <a:pt x="12802" y="5822"/>
                    <a:pt x="12771" y="5820"/>
                  </a:cubicBezTo>
                  <a:cubicBezTo>
                    <a:pt x="12440" y="5798"/>
                    <a:pt x="12112" y="5785"/>
                    <a:pt x="11784" y="5785"/>
                  </a:cubicBezTo>
                  <a:cubicBezTo>
                    <a:pt x="11419" y="5785"/>
                    <a:pt x="11055" y="5802"/>
                    <a:pt x="10688" y="5840"/>
                  </a:cubicBezTo>
                  <a:cubicBezTo>
                    <a:pt x="10015" y="5909"/>
                    <a:pt x="9323" y="6019"/>
                    <a:pt x="8677" y="6224"/>
                  </a:cubicBezTo>
                  <a:cubicBezTo>
                    <a:pt x="8671" y="6227"/>
                    <a:pt x="8666" y="6230"/>
                    <a:pt x="8661" y="6233"/>
                  </a:cubicBezTo>
                  <a:cubicBezTo>
                    <a:pt x="8655" y="6187"/>
                    <a:pt x="8648" y="6142"/>
                    <a:pt x="8637" y="6098"/>
                  </a:cubicBezTo>
                  <a:cubicBezTo>
                    <a:pt x="8641" y="6097"/>
                    <a:pt x="8645" y="6096"/>
                    <a:pt x="8649" y="6094"/>
                  </a:cubicBezTo>
                  <a:cubicBezTo>
                    <a:pt x="8976" y="5910"/>
                    <a:pt x="9286" y="5716"/>
                    <a:pt x="9634" y="5578"/>
                  </a:cubicBezTo>
                  <a:cubicBezTo>
                    <a:pt x="9967" y="5446"/>
                    <a:pt x="10312" y="5350"/>
                    <a:pt x="10665" y="5288"/>
                  </a:cubicBezTo>
                  <a:cubicBezTo>
                    <a:pt x="10966" y="5235"/>
                    <a:pt x="11272" y="5209"/>
                    <a:pt x="11578" y="5209"/>
                  </a:cubicBezTo>
                  <a:close/>
                  <a:moveTo>
                    <a:pt x="2643" y="6327"/>
                  </a:moveTo>
                  <a:cubicBezTo>
                    <a:pt x="2734" y="6327"/>
                    <a:pt x="2824" y="6328"/>
                    <a:pt x="2915" y="6331"/>
                  </a:cubicBezTo>
                  <a:cubicBezTo>
                    <a:pt x="3337" y="6346"/>
                    <a:pt x="3758" y="6393"/>
                    <a:pt x="4173" y="6472"/>
                  </a:cubicBezTo>
                  <a:cubicBezTo>
                    <a:pt x="4374" y="6510"/>
                    <a:pt x="4576" y="6556"/>
                    <a:pt x="4774" y="6609"/>
                  </a:cubicBezTo>
                  <a:cubicBezTo>
                    <a:pt x="4978" y="6664"/>
                    <a:pt x="5182" y="6752"/>
                    <a:pt x="5392" y="6787"/>
                  </a:cubicBezTo>
                  <a:cubicBezTo>
                    <a:pt x="5395" y="6788"/>
                    <a:pt x="5398" y="6788"/>
                    <a:pt x="5400" y="6788"/>
                  </a:cubicBezTo>
                  <a:cubicBezTo>
                    <a:pt x="5416" y="6788"/>
                    <a:pt x="5430" y="6781"/>
                    <a:pt x="5441" y="6772"/>
                  </a:cubicBezTo>
                  <a:lnTo>
                    <a:pt x="5441" y="6772"/>
                  </a:lnTo>
                  <a:cubicBezTo>
                    <a:pt x="5423" y="6835"/>
                    <a:pt x="5408" y="6900"/>
                    <a:pt x="5398" y="6965"/>
                  </a:cubicBezTo>
                  <a:cubicBezTo>
                    <a:pt x="4479" y="6796"/>
                    <a:pt x="3544" y="6706"/>
                    <a:pt x="2608" y="6706"/>
                  </a:cubicBezTo>
                  <a:cubicBezTo>
                    <a:pt x="2405" y="6706"/>
                    <a:pt x="2203" y="6710"/>
                    <a:pt x="2001" y="6719"/>
                  </a:cubicBezTo>
                  <a:cubicBezTo>
                    <a:pt x="1976" y="6721"/>
                    <a:pt x="1973" y="6760"/>
                    <a:pt x="2001" y="6760"/>
                  </a:cubicBezTo>
                  <a:cubicBezTo>
                    <a:pt x="3137" y="6781"/>
                    <a:pt x="4266" y="6883"/>
                    <a:pt x="5384" y="7081"/>
                  </a:cubicBezTo>
                  <a:cubicBezTo>
                    <a:pt x="5382" y="7116"/>
                    <a:pt x="5380" y="7150"/>
                    <a:pt x="5380" y="7186"/>
                  </a:cubicBezTo>
                  <a:cubicBezTo>
                    <a:pt x="4872" y="7186"/>
                    <a:pt x="4362" y="7211"/>
                    <a:pt x="3855" y="7245"/>
                  </a:cubicBezTo>
                  <a:cubicBezTo>
                    <a:pt x="3410" y="7276"/>
                    <a:pt x="2970" y="7338"/>
                    <a:pt x="2548" y="7481"/>
                  </a:cubicBezTo>
                  <a:cubicBezTo>
                    <a:pt x="2545" y="7481"/>
                    <a:pt x="2544" y="7479"/>
                    <a:pt x="2540" y="7478"/>
                  </a:cubicBezTo>
                  <a:cubicBezTo>
                    <a:pt x="1819" y="7305"/>
                    <a:pt x="1150" y="7038"/>
                    <a:pt x="559" y="6591"/>
                  </a:cubicBezTo>
                  <a:cubicBezTo>
                    <a:pt x="1239" y="6416"/>
                    <a:pt x="1940" y="6327"/>
                    <a:pt x="2643" y="6327"/>
                  </a:cubicBezTo>
                  <a:close/>
                  <a:moveTo>
                    <a:pt x="7388" y="5387"/>
                  </a:moveTo>
                  <a:cubicBezTo>
                    <a:pt x="7788" y="5387"/>
                    <a:pt x="8177" y="5552"/>
                    <a:pt x="8388" y="5928"/>
                  </a:cubicBezTo>
                  <a:cubicBezTo>
                    <a:pt x="8702" y="6484"/>
                    <a:pt x="8289" y="7189"/>
                    <a:pt x="7902" y="7596"/>
                  </a:cubicBezTo>
                  <a:cubicBezTo>
                    <a:pt x="7511" y="8008"/>
                    <a:pt x="6987" y="8272"/>
                    <a:pt x="6423" y="8272"/>
                  </a:cubicBezTo>
                  <a:cubicBezTo>
                    <a:pt x="6349" y="8272"/>
                    <a:pt x="6274" y="8268"/>
                    <a:pt x="6199" y="8259"/>
                  </a:cubicBezTo>
                  <a:cubicBezTo>
                    <a:pt x="6197" y="8258"/>
                    <a:pt x="6195" y="8258"/>
                    <a:pt x="6193" y="8258"/>
                  </a:cubicBezTo>
                  <a:cubicBezTo>
                    <a:pt x="6184" y="8258"/>
                    <a:pt x="6176" y="8260"/>
                    <a:pt x="6169" y="8264"/>
                  </a:cubicBezTo>
                  <a:cubicBezTo>
                    <a:pt x="5952" y="8125"/>
                    <a:pt x="5771" y="7967"/>
                    <a:pt x="5658" y="7727"/>
                  </a:cubicBezTo>
                  <a:cubicBezTo>
                    <a:pt x="5535" y="7468"/>
                    <a:pt x="5511" y="7176"/>
                    <a:pt x="5576" y="6895"/>
                  </a:cubicBezTo>
                  <a:cubicBezTo>
                    <a:pt x="5717" y="6292"/>
                    <a:pt x="6214" y="5769"/>
                    <a:pt x="6771" y="5519"/>
                  </a:cubicBezTo>
                  <a:cubicBezTo>
                    <a:pt x="6963" y="5433"/>
                    <a:pt x="7177" y="5387"/>
                    <a:pt x="7388" y="5387"/>
                  </a:cubicBezTo>
                  <a:close/>
                  <a:moveTo>
                    <a:pt x="8591" y="6812"/>
                  </a:moveTo>
                  <a:cubicBezTo>
                    <a:pt x="9146" y="7083"/>
                    <a:pt x="9759" y="7219"/>
                    <a:pt x="10375" y="7219"/>
                  </a:cubicBezTo>
                  <a:cubicBezTo>
                    <a:pt x="10618" y="7219"/>
                    <a:pt x="10861" y="7198"/>
                    <a:pt x="11101" y="7156"/>
                  </a:cubicBezTo>
                  <a:cubicBezTo>
                    <a:pt x="11103" y="7159"/>
                    <a:pt x="11107" y="7161"/>
                    <a:pt x="11111" y="7162"/>
                  </a:cubicBezTo>
                  <a:cubicBezTo>
                    <a:pt x="12064" y="7512"/>
                    <a:pt x="12827" y="8158"/>
                    <a:pt x="13573" y="8826"/>
                  </a:cubicBezTo>
                  <a:cubicBezTo>
                    <a:pt x="13153" y="8914"/>
                    <a:pt x="12725" y="8957"/>
                    <a:pt x="12296" y="8957"/>
                  </a:cubicBezTo>
                  <a:cubicBezTo>
                    <a:pt x="11566" y="8957"/>
                    <a:pt x="10835" y="8832"/>
                    <a:pt x="10143" y="8594"/>
                  </a:cubicBezTo>
                  <a:cubicBezTo>
                    <a:pt x="9597" y="8089"/>
                    <a:pt x="8944" y="7698"/>
                    <a:pt x="8232" y="7472"/>
                  </a:cubicBezTo>
                  <a:cubicBezTo>
                    <a:pt x="8307" y="7372"/>
                    <a:pt x="8378" y="7264"/>
                    <a:pt x="8439" y="7154"/>
                  </a:cubicBezTo>
                  <a:cubicBezTo>
                    <a:pt x="8640" y="7340"/>
                    <a:pt x="8893" y="7489"/>
                    <a:pt x="9128" y="7621"/>
                  </a:cubicBezTo>
                  <a:cubicBezTo>
                    <a:pt x="9391" y="7770"/>
                    <a:pt x="9665" y="7900"/>
                    <a:pt x="9948" y="8007"/>
                  </a:cubicBezTo>
                  <a:cubicBezTo>
                    <a:pt x="10512" y="8223"/>
                    <a:pt x="11141" y="8383"/>
                    <a:pt x="11747" y="8385"/>
                  </a:cubicBezTo>
                  <a:cubicBezTo>
                    <a:pt x="11804" y="8385"/>
                    <a:pt x="11802" y="8304"/>
                    <a:pt x="11748" y="8298"/>
                  </a:cubicBezTo>
                  <a:cubicBezTo>
                    <a:pt x="11146" y="8229"/>
                    <a:pt x="10567" y="8132"/>
                    <a:pt x="9996" y="7916"/>
                  </a:cubicBezTo>
                  <a:cubicBezTo>
                    <a:pt x="9716" y="7811"/>
                    <a:pt x="9441" y="7683"/>
                    <a:pt x="9178" y="7534"/>
                  </a:cubicBezTo>
                  <a:cubicBezTo>
                    <a:pt x="8935" y="7397"/>
                    <a:pt x="8714" y="7227"/>
                    <a:pt x="8475" y="7081"/>
                  </a:cubicBezTo>
                  <a:cubicBezTo>
                    <a:pt x="8520" y="6993"/>
                    <a:pt x="8559" y="6904"/>
                    <a:pt x="8591" y="6812"/>
                  </a:cubicBezTo>
                  <a:close/>
                  <a:moveTo>
                    <a:pt x="8130" y="7599"/>
                  </a:moveTo>
                  <a:cubicBezTo>
                    <a:pt x="9694" y="8090"/>
                    <a:pt x="10960" y="9350"/>
                    <a:pt x="11446" y="10916"/>
                  </a:cubicBezTo>
                  <a:cubicBezTo>
                    <a:pt x="10014" y="10511"/>
                    <a:pt x="8746" y="9605"/>
                    <a:pt x="7902" y="8382"/>
                  </a:cubicBezTo>
                  <a:cubicBezTo>
                    <a:pt x="7832" y="8267"/>
                    <a:pt x="7760" y="8152"/>
                    <a:pt x="7682" y="8042"/>
                  </a:cubicBezTo>
                  <a:cubicBezTo>
                    <a:pt x="7677" y="8035"/>
                    <a:pt x="7672" y="8032"/>
                    <a:pt x="7666" y="8028"/>
                  </a:cubicBezTo>
                  <a:cubicBezTo>
                    <a:pt x="7762" y="7959"/>
                    <a:pt x="7852" y="7883"/>
                    <a:pt x="7937" y="7802"/>
                  </a:cubicBezTo>
                  <a:lnTo>
                    <a:pt x="7938" y="7803"/>
                  </a:lnTo>
                  <a:cubicBezTo>
                    <a:pt x="8350" y="8127"/>
                    <a:pt x="8751" y="8463"/>
                    <a:pt x="9142" y="8814"/>
                  </a:cubicBezTo>
                  <a:cubicBezTo>
                    <a:pt x="9533" y="9163"/>
                    <a:pt x="9900" y="9541"/>
                    <a:pt x="10298" y="9882"/>
                  </a:cubicBezTo>
                  <a:cubicBezTo>
                    <a:pt x="10301" y="9885"/>
                    <a:pt x="10305" y="9886"/>
                    <a:pt x="10309" y="9886"/>
                  </a:cubicBezTo>
                  <a:cubicBezTo>
                    <a:pt x="10321" y="9886"/>
                    <a:pt x="10331" y="9871"/>
                    <a:pt x="10320" y="9858"/>
                  </a:cubicBezTo>
                  <a:cubicBezTo>
                    <a:pt x="9995" y="9450"/>
                    <a:pt x="9604" y="9088"/>
                    <a:pt x="9219" y="8736"/>
                  </a:cubicBezTo>
                  <a:cubicBezTo>
                    <a:pt x="8832" y="8383"/>
                    <a:pt x="8431" y="8045"/>
                    <a:pt x="8019" y="7720"/>
                  </a:cubicBezTo>
                  <a:cubicBezTo>
                    <a:pt x="8055" y="7682"/>
                    <a:pt x="8092" y="7641"/>
                    <a:pt x="8130" y="7599"/>
                  </a:cubicBezTo>
                  <a:close/>
                  <a:moveTo>
                    <a:pt x="5383" y="7279"/>
                  </a:moveTo>
                  <a:cubicBezTo>
                    <a:pt x="5387" y="7334"/>
                    <a:pt x="5395" y="7390"/>
                    <a:pt x="5404" y="7445"/>
                  </a:cubicBezTo>
                  <a:cubicBezTo>
                    <a:pt x="5402" y="7445"/>
                    <a:pt x="5399" y="7444"/>
                    <a:pt x="5396" y="7444"/>
                  </a:cubicBezTo>
                  <a:cubicBezTo>
                    <a:pt x="5393" y="7444"/>
                    <a:pt x="5390" y="7445"/>
                    <a:pt x="5386" y="7446"/>
                  </a:cubicBezTo>
                  <a:cubicBezTo>
                    <a:pt x="4227" y="7761"/>
                    <a:pt x="3079" y="8156"/>
                    <a:pt x="1997" y="8679"/>
                  </a:cubicBezTo>
                  <a:cubicBezTo>
                    <a:pt x="1987" y="8685"/>
                    <a:pt x="1992" y="8701"/>
                    <a:pt x="2001" y="8701"/>
                  </a:cubicBezTo>
                  <a:cubicBezTo>
                    <a:pt x="2002" y="8701"/>
                    <a:pt x="2003" y="8701"/>
                    <a:pt x="2005" y="8700"/>
                  </a:cubicBezTo>
                  <a:cubicBezTo>
                    <a:pt x="3127" y="8271"/>
                    <a:pt x="4257" y="7878"/>
                    <a:pt x="5421" y="7575"/>
                  </a:cubicBezTo>
                  <a:cubicBezTo>
                    <a:pt x="5425" y="7574"/>
                    <a:pt x="5428" y="7572"/>
                    <a:pt x="5432" y="7570"/>
                  </a:cubicBezTo>
                  <a:cubicBezTo>
                    <a:pt x="5447" y="7619"/>
                    <a:pt x="5462" y="7667"/>
                    <a:pt x="5480" y="7715"/>
                  </a:cubicBezTo>
                  <a:cubicBezTo>
                    <a:pt x="5489" y="7736"/>
                    <a:pt x="5497" y="7756"/>
                    <a:pt x="5507" y="7777"/>
                  </a:cubicBezTo>
                  <a:cubicBezTo>
                    <a:pt x="5537" y="7839"/>
                    <a:pt x="5573" y="7904"/>
                    <a:pt x="5614" y="7963"/>
                  </a:cubicBezTo>
                  <a:cubicBezTo>
                    <a:pt x="5464" y="8036"/>
                    <a:pt x="5332" y="8146"/>
                    <a:pt x="5204" y="8252"/>
                  </a:cubicBezTo>
                  <a:cubicBezTo>
                    <a:pt x="5048" y="8379"/>
                    <a:pt x="4900" y="8512"/>
                    <a:pt x="4756" y="8651"/>
                  </a:cubicBezTo>
                  <a:cubicBezTo>
                    <a:pt x="4479" y="8918"/>
                    <a:pt x="4219" y="9204"/>
                    <a:pt x="3982" y="9508"/>
                  </a:cubicBezTo>
                  <a:cubicBezTo>
                    <a:pt x="3662" y="9916"/>
                    <a:pt x="3381" y="10351"/>
                    <a:pt x="3140" y="10808"/>
                  </a:cubicBezTo>
                  <a:cubicBezTo>
                    <a:pt x="2494" y="11048"/>
                    <a:pt x="1868" y="11329"/>
                    <a:pt x="1264" y="11660"/>
                  </a:cubicBezTo>
                  <a:cubicBezTo>
                    <a:pt x="1407" y="11288"/>
                    <a:pt x="1554" y="10915"/>
                    <a:pt x="1733" y="10559"/>
                  </a:cubicBezTo>
                  <a:cubicBezTo>
                    <a:pt x="1834" y="10359"/>
                    <a:pt x="1945" y="10164"/>
                    <a:pt x="2068" y="9976"/>
                  </a:cubicBezTo>
                  <a:cubicBezTo>
                    <a:pt x="2130" y="9881"/>
                    <a:pt x="2198" y="9786"/>
                    <a:pt x="2267" y="9695"/>
                  </a:cubicBezTo>
                  <a:cubicBezTo>
                    <a:pt x="2323" y="9622"/>
                    <a:pt x="2387" y="9551"/>
                    <a:pt x="2437" y="9473"/>
                  </a:cubicBezTo>
                  <a:cubicBezTo>
                    <a:pt x="2663" y="9469"/>
                    <a:pt x="2889" y="9445"/>
                    <a:pt x="3111" y="9391"/>
                  </a:cubicBezTo>
                  <a:cubicBezTo>
                    <a:pt x="3307" y="9343"/>
                    <a:pt x="3496" y="9274"/>
                    <a:pt x="3676" y="9191"/>
                  </a:cubicBezTo>
                  <a:lnTo>
                    <a:pt x="3676" y="9191"/>
                  </a:lnTo>
                  <a:cubicBezTo>
                    <a:pt x="3483" y="9360"/>
                    <a:pt x="3295" y="9537"/>
                    <a:pt x="3114" y="9717"/>
                  </a:cubicBezTo>
                  <a:cubicBezTo>
                    <a:pt x="2836" y="9994"/>
                    <a:pt x="2566" y="10286"/>
                    <a:pt x="2337" y="10603"/>
                  </a:cubicBezTo>
                  <a:cubicBezTo>
                    <a:pt x="2326" y="10617"/>
                    <a:pt x="2340" y="10632"/>
                    <a:pt x="2354" y="10632"/>
                  </a:cubicBezTo>
                  <a:cubicBezTo>
                    <a:pt x="2358" y="10632"/>
                    <a:pt x="2362" y="10631"/>
                    <a:pt x="2366" y="10627"/>
                  </a:cubicBezTo>
                  <a:cubicBezTo>
                    <a:pt x="2645" y="10344"/>
                    <a:pt x="2915" y="10052"/>
                    <a:pt x="3199" y="9775"/>
                  </a:cubicBezTo>
                  <a:cubicBezTo>
                    <a:pt x="3482" y="9497"/>
                    <a:pt x="3782" y="9237"/>
                    <a:pt x="4082" y="8979"/>
                  </a:cubicBezTo>
                  <a:cubicBezTo>
                    <a:pt x="4598" y="8670"/>
                    <a:pt x="5058" y="8253"/>
                    <a:pt x="5491" y="7846"/>
                  </a:cubicBezTo>
                  <a:cubicBezTo>
                    <a:pt x="5513" y="7825"/>
                    <a:pt x="5515" y="7798"/>
                    <a:pt x="5504" y="7778"/>
                  </a:cubicBezTo>
                  <a:cubicBezTo>
                    <a:pt x="5493" y="7755"/>
                    <a:pt x="5468" y="7739"/>
                    <a:pt x="5442" y="7739"/>
                  </a:cubicBezTo>
                  <a:cubicBezTo>
                    <a:pt x="5428" y="7739"/>
                    <a:pt x="5413" y="7744"/>
                    <a:pt x="5399" y="7756"/>
                  </a:cubicBezTo>
                  <a:cubicBezTo>
                    <a:pt x="4697" y="8365"/>
                    <a:pt x="3954" y="9039"/>
                    <a:pt x="3020" y="9250"/>
                  </a:cubicBezTo>
                  <a:cubicBezTo>
                    <a:pt x="2807" y="9298"/>
                    <a:pt x="2591" y="9317"/>
                    <a:pt x="2375" y="9317"/>
                  </a:cubicBezTo>
                  <a:cubicBezTo>
                    <a:pt x="2112" y="9317"/>
                    <a:pt x="1849" y="9290"/>
                    <a:pt x="1588" y="9257"/>
                  </a:cubicBezTo>
                  <a:cubicBezTo>
                    <a:pt x="1161" y="9204"/>
                    <a:pt x="733" y="9147"/>
                    <a:pt x="305" y="9089"/>
                  </a:cubicBezTo>
                  <a:cubicBezTo>
                    <a:pt x="978" y="8529"/>
                    <a:pt x="1681" y="7964"/>
                    <a:pt x="2512" y="7660"/>
                  </a:cubicBezTo>
                  <a:cubicBezTo>
                    <a:pt x="3424" y="7325"/>
                    <a:pt x="4431" y="7388"/>
                    <a:pt x="5383" y="7279"/>
                  </a:cubicBezTo>
                  <a:close/>
                  <a:moveTo>
                    <a:pt x="8247" y="9059"/>
                  </a:moveTo>
                  <a:lnTo>
                    <a:pt x="8247" y="9059"/>
                  </a:lnTo>
                  <a:cubicBezTo>
                    <a:pt x="8749" y="9630"/>
                    <a:pt x="9348" y="10112"/>
                    <a:pt x="10011" y="10481"/>
                  </a:cubicBezTo>
                  <a:cubicBezTo>
                    <a:pt x="10050" y="10749"/>
                    <a:pt x="10095" y="11015"/>
                    <a:pt x="10141" y="11280"/>
                  </a:cubicBezTo>
                  <a:cubicBezTo>
                    <a:pt x="10164" y="11412"/>
                    <a:pt x="10187" y="11541"/>
                    <a:pt x="10210" y="11672"/>
                  </a:cubicBezTo>
                  <a:cubicBezTo>
                    <a:pt x="10215" y="11699"/>
                    <a:pt x="10223" y="11727"/>
                    <a:pt x="10225" y="11755"/>
                  </a:cubicBezTo>
                  <a:cubicBezTo>
                    <a:pt x="10229" y="11787"/>
                    <a:pt x="10224" y="11796"/>
                    <a:pt x="10205" y="11796"/>
                  </a:cubicBezTo>
                  <a:cubicBezTo>
                    <a:pt x="10197" y="11796"/>
                    <a:pt x="10188" y="11794"/>
                    <a:pt x="10177" y="11793"/>
                  </a:cubicBezTo>
                  <a:cubicBezTo>
                    <a:pt x="10124" y="11786"/>
                    <a:pt x="10065" y="11758"/>
                    <a:pt x="10014" y="11740"/>
                  </a:cubicBezTo>
                  <a:cubicBezTo>
                    <a:pt x="9794" y="11664"/>
                    <a:pt x="9582" y="11570"/>
                    <a:pt x="9376" y="11463"/>
                  </a:cubicBezTo>
                  <a:cubicBezTo>
                    <a:pt x="9177" y="11359"/>
                    <a:pt x="8994" y="11230"/>
                    <a:pt x="8799" y="11114"/>
                  </a:cubicBezTo>
                  <a:cubicBezTo>
                    <a:pt x="8709" y="10526"/>
                    <a:pt x="8577" y="9943"/>
                    <a:pt x="8376" y="9389"/>
                  </a:cubicBezTo>
                  <a:lnTo>
                    <a:pt x="8376" y="9389"/>
                  </a:lnTo>
                  <a:cubicBezTo>
                    <a:pt x="8443" y="9472"/>
                    <a:pt x="8508" y="9554"/>
                    <a:pt x="8571" y="9640"/>
                  </a:cubicBezTo>
                  <a:cubicBezTo>
                    <a:pt x="8690" y="9798"/>
                    <a:pt x="8806" y="9957"/>
                    <a:pt x="8915" y="10121"/>
                  </a:cubicBezTo>
                  <a:cubicBezTo>
                    <a:pt x="9145" y="10459"/>
                    <a:pt x="9356" y="10808"/>
                    <a:pt x="9553" y="11167"/>
                  </a:cubicBezTo>
                  <a:cubicBezTo>
                    <a:pt x="9557" y="11174"/>
                    <a:pt x="9564" y="11178"/>
                    <a:pt x="9570" y="11178"/>
                  </a:cubicBezTo>
                  <a:cubicBezTo>
                    <a:pt x="9584" y="11178"/>
                    <a:pt x="9598" y="11162"/>
                    <a:pt x="9590" y="11144"/>
                  </a:cubicBezTo>
                  <a:cubicBezTo>
                    <a:pt x="9415" y="10768"/>
                    <a:pt x="9213" y="10404"/>
                    <a:pt x="8985" y="10056"/>
                  </a:cubicBezTo>
                  <a:cubicBezTo>
                    <a:pt x="8875" y="9884"/>
                    <a:pt x="8757" y="9718"/>
                    <a:pt x="8632" y="9554"/>
                  </a:cubicBezTo>
                  <a:cubicBezTo>
                    <a:pt x="8580" y="9484"/>
                    <a:pt x="8526" y="9415"/>
                    <a:pt x="8471" y="9345"/>
                  </a:cubicBezTo>
                  <a:cubicBezTo>
                    <a:pt x="8411" y="9271"/>
                    <a:pt x="8356" y="9183"/>
                    <a:pt x="8276" y="9131"/>
                  </a:cubicBezTo>
                  <a:cubicBezTo>
                    <a:pt x="8266" y="9108"/>
                    <a:pt x="8257" y="9083"/>
                    <a:pt x="8247" y="9059"/>
                  </a:cubicBezTo>
                  <a:close/>
                  <a:moveTo>
                    <a:pt x="5656" y="8022"/>
                  </a:moveTo>
                  <a:cubicBezTo>
                    <a:pt x="5698" y="8078"/>
                    <a:pt x="5746" y="8129"/>
                    <a:pt x="5798" y="8176"/>
                  </a:cubicBezTo>
                  <a:cubicBezTo>
                    <a:pt x="5568" y="8429"/>
                    <a:pt x="5365" y="8715"/>
                    <a:pt x="5156" y="8984"/>
                  </a:cubicBezTo>
                  <a:cubicBezTo>
                    <a:pt x="4928" y="9276"/>
                    <a:pt x="4704" y="9569"/>
                    <a:pt x="4484" y="9866"/>
                  </a:cubicBezTo>
                  <a:cubicBezTo>
                    <a:pt x="4039" y="10466"/>
                    <a:pt x="3573" y="11090"/>
                    <a:pt x="3254" y="11769"/>
                  </a:cubicBezTo>
                  <a:cubicBezTo>
                    <a:pt x="3247" y="11783"/>
                    <a:pt x="3258" y="11795"/>
                    <a:pt x="3270" y="11795"/>
                  </a:cubicBezTo>
                  <a:cubicBezTo>
                    <a:pt x="3275" y="11795"/>
                    <a:pt x="3281" y="11792"/>
                    <a:pt x="3285" y="11786"/>
                  </a:cubicBezTo>
                  <a:cubicBezTo>
                    <a:pt x="3504" y="11483"/>
                    <a:pt x="3699" y="11163"/>
                    <a:pt x="3911" y="10855"/>
                  </a:cubicBezTo>
                  <a:cubicBezTo>
                    <a:pt x="4123" y="10547"/>
                    <a:pt x="4341" y="10243"/>
                    <a:pt x="4563" y="9944"/>
                  </a:cubicBezTo>
                  <a:cubicBezTo>
                    <a:pt x="4789" y="9640"/>
                    <a:pt x="5019" y="9340"/>
                    <a:pt x="5252" y="9042"/>
                  </a:cubicBezTo>
                  <a:cubicBezTo>
                    <a:pt x="5459" y="8777"/>
                    <a:pt x="5689" y="8519"/>
                    <a:pt x="5880" y="8243"/>
                  </a:cubicBezTo>
                  <a:cubicBezTo>
                    <a:pt x="5891" y="8249"/>
                    <a:pt x="5901" y="8259"/>
                    <a:pt x="5912" y="8265"/>
                  </a:cubicBezTo>
                  <a:cubicBezTo>
                    <a:pt x="5760" y="8398"/>
                    <a:pt x="5642" y="8578"/>
                    <a:pt x="5528" y="8745"/>
                  </a:cubicBezTo>
                  <a:cubicBezTo>
                    <a:pt x="5403" y="8931"/>
                    <a:pt x="5287" y="9124"/>
                    <a:pt x="5183" y="9322"/>
                  </a:cubicBezTo>
                  <a:cubicBezTo>
                    <a:pt x="4972" y="9717"/>
                    <a:pt x="4800" y="10132"/>
                    <a:pt x="4668" y="10559"/>
                  </a:cubicBezTo>
                  <a:cubicBezTo>
                    <a:pt x="4559" y="10911"/>
                    <a:pt x="4478" y="11271"/>
                    <a:pt x="4423" y="11634"/>
                  </a:cubicBezTo>
                  <a:cubicBezTo>
                    <a:pt x="4409" y="11634"/>
                    <a:pt x="4394" y="11638"/>
                    <a:pt x="4382" y="11650"/>
                  </a:cubicBezTo>
                  <a:cubicBezTo>
                    <a:pt x="3864" y="12115"/>
                    <a:pt x="3251" y="12453"/>
                    <a:pt x="2584" y="12648"/>
                  </a:cubicBezTo>
                  <a:cubicBezTo>
                    <a:pt x="2963" y="11227"/>
                    <a:pt x="3714" y="9909"/>
                    <a:pt x="4745" y="8859"/>
                  </a:cubicBezTo>
                  <a:cubicBezTo>
                    <a:pt x="4894" y="8705"/>
                    <a:pt x="5052" y="8558"/>
                    <a:pt x="5212" y="8416"/>
                  </a:cubicBezTo>
                  <a:cubicBezTo>
                    <a:pt x="5359" y="8287"/>
                    <a:pt x="5524" y="8168"/>
                    <a:pt x="5656" y="8022"/>
                  </a:cubicBezTo>
                  <a:close/>
                  <a:moveTo>
                    <a:pt x="7552" y="8105"/>
                  </a:moveTo>
                  <a:cubicBezTo>
                    <a:pt x="7553" y="8109"/>
                    <a:pt x="7552" y="8113"/>
                    <a:pt x="7554" y="8116"/>
                  </a:cubicBezTo>
                  <a:cubicBezTo>
                    <a:pt x="7621" y="8226"/>
                    <a:pt x="7692" y="8334"/>
                    <a:pt x="7765" y="8440"/>
                  </a:cubicBezTo>
                  <a:cubicBezTo>
                    <a:pt x="8527" y="9708"/>
                    <a:pt x="8699" y="11225"/>
                    <a:pt x="8831" y="12680"/>
                  </a:cubicBezTo>
                  <a:cubicBezTo>
                    <a:pt x="7504" y="11616"/>
                    <a:pt x="6671" y="10089"/>
                    <a:pt x="6375" y="8422"/>
                  </a:cubicBezTo>
                  <a:lnTo>
                    <a:pt x="6375" y="8422"/>
                  </a:lnTo>
                  <a:cubicBezTo>
                    <a:pt x="6419" y="8426"/>
                    <a:pt x="6464" y="8428"/>
                    <a:pt x="6508" y="8428"/>
                  </a:cubicBezTo>
                  <a:cubicBezTo>
                    <a:pt x="6638" y="8428"/>
                    <a:pt x="6767" y="8412"/>
                    <a:pt x="6894" y="8384"/>
                  </a:cubicBezTo>
                  <a:cubicBezTo>
                    <a:pt x="6953" y="8917"/>
                    <a:pt x="7138" y="9461"/>
                    <a:pt x="7351" y="9950"/>
                  </a:cubicBezTo>
                  <a:cubicBezTo>
                    <a:pt x="7570" y="10455"/>
                    <a:pt x="7855" y="10996"/>
                    <a:pt x="8242" y="11396"/>
                  </a:cubicBezTo>
                  <a:cubicBezTo>
                    <a:pt x="8245" y="11399"/>
                    <a:pt x="8249" y="11401"/>
                    <a:pt x="8252" y="11401"/>
                  </a:cubicBezTo>
                  <a:cubicBezTo>
                    <a:pt x="8263" y="11401"/>
                    <a:pt x="8273" y="11388"/>
                    <a:pt x="8266" y="11377"/>
                  </a:cubicBezTo>
                  <a:cubicBezTo>
                    <a:pt x="8126" y="11136"/>
                    <a:pt x="7967" y="10909"/>
                    <a:pt x="7830" y="10665"/>
                  </a:cubicBezTo>
                  <a:cubicBezTo>
                    <a:pt x="7696" y="10425"/>
                    <a:pt x="7574" y="10175"/>
                    <a:pt x="7467" y="9920"/>
                  </a:cubicBezTo>
                  <a:cubicBezTo>
                    <a:pt x="7361" y="9665"/>
                    <a:pt x="7267" y="9405"/>
                    <a:pt x="7191" y="9140"/>
                  </a:cubicBezTo>
                  <a:cubicBezTo>
                    <a:pt x="7116" y="8880"/>
                    <a:pt x="7072" y="8615"/>
                    <a:pt x="7013" y="8354"/>
                  </a:cubicBezTo>
                  <a:cubicBezTo>
                    <a:pt x="7201" y="8298"/>
                    <a:pt x="7382" y="8213"/>
                    <a:pt x="7552" y="8105"/>
                  </a:cubicBezTo>
                  <a:close/>
                  <a:moveTo>
                    <a:pt x="5977" y="8300"/>
                  </a:moveTo>
                  <a:cubicBezTo>
                    <a:pt x="6029" y="8327"/>
                    <a:pt x="6082" y="8349"/>
                    <a:pt x="6139" y="8363"/>
                  </a:cubicBezTo>
                  <a:cubicBezTo>
                    <a:pt x="6147" y="8378"/>
                    <a:pt x="6161" y="8389"/>
                    <a:pt x="6179" y="8395"/>
                  </a:cubicBezTo>
                  <a:cubicBezTo>
                    <a:pt x="6192" y="8396"/>
                    <a:pt x="6203" y="8398"/>
                    <a:pt x="6216" y="8400"/>
                  </a:cubicBezTo>
                  <a:cubicBezTo>
                    <a:pt x="6207" y="8405"/>
                    <a:pt x="6200" y="8411"/>
                    <a:pt x="6196" y="8419"/>
                  </a:cubicBezTo>
                  <a:cubicBezTo>
                    <a:pt x="6057" y="8676"/>
                    <a:pt x="5953" y="8956"/>
                    <a:pt x="5842" y="9226"/>
                  </a:cubicBezTo>
                  <a:cubicBezTo>
                    <a:pt x="5723" y="9516"/>
                    <a:pt x="5611" y="9811"/>
                    <a:pt x="5507" y="10108"/>
                  </a:cubicBezTo>
                  <a:cubicBezTo>
                    <a:pt x="5305" y="10695"/>
                    <a:pt x="5119" y="11290"/>
                    <a:pt x="5004" y="11900"/>
                  </a:cubicBezTo>
                  <a:cubicBezTo>
                    <a:pt x="5001" y="11913"/>
                    <a:pt x="5011" y="11921"/>
                    <a:pt x="5021" y="11921"/>
                  </a:cubicBezTo>
                  <a:cubicBezTo>
                    <a:pt x="5028" y="11921"/>
                    <a:pt x="5035" y="11918"/>
                    <a:pt x="5038" y="11909"/>
                  </a:cubicBezTo>
                  <a:cubicBezTo>
                    <a:pt x="5221" y="11324"/>
                    <a:pt x="5391" y="10737"/>
                    <a:pt x="5599" y="10160"/>
                  </a:cubicBezTo>
                  <a:cubicBezTo>
                    <a:pt x="5701" y="9881"/>
                    <a:pt x="5806" y="9602"/>
                    <a:pt x="5919" y="9327"/>
                  </a:cubicBezTo>
                  <a:cubicBezTo>
                    <a:pt x="6031" y="9053"/>
                    <a:pt x="6166" y="8783"/>
                    <a:pt x="6275" y="8508"/>
                  </a:cubicBezTo>
                  <a:cubicBezTo>
                    <a:pt x="6324" y="8876"/>
                    <a:pt x="6407" y="9240"/>
                    <a:pt x="6523" y="9595"/>
                  </a:cubicBezTo>
                  <a:cubicBezTo>
                    <a:pt x="6390" y="10295"/>
                    <a:pt x="6139" y="10967"/>
                    <a:pt x="5751" y="11568"/>
                  </a:cubicBezTo>
                  <a:cubicBezTo>
                    <a:pt x="5555" y="11870"/>
                    <a:pt x="5328" y="12149"/>
                    <a:pt x="5072" y="12402"/>
                  </a:cubicBezTo>
                  <a:cubicBezTo>
                    <a:pt x="4881" y="12592"/>
                    <a:pt x="4660" y="12760"/>
                    <a:pt x="4499" y="12975"/>
                  </a:cubicBezTo>
                  <a:cubicBezTo>
                    <a:pt x="4467" y="12180"/>
                    <a:pt x="4569" y="11383"/>
                    <a:pt x="4804" y="10621"/>
                  </a:cubicBezTo>
                  <a:cubicBezTo>
                    <a:pt x="4934" y="10197"/>
                    <a:pt x="5102" y="9786"/>
                    <a:pt x="5307" y="9395"/>
                  </a:cubicBezTo>
                  <a:cubicBezTo>
                    <a:pt x="5405" y="9209"/>
                    <a:pt x="5511" y="9028"/>
                    <a:pt x="5622" y="8851"/>
                  </a:cubicBezTo>
                  <a:cubicBezTo>
                    <a:pt x="5738" y="8667"/>
                    <a:pt x="5880" y="8493"/>
                    <a:pt x="5977" y="8300"/>
                  </a:cubicBezTo>
                  <a:close/>
                  <a:moveTo>
                    <a:pt x="6653" y="9955"/>
                  </a:moveTo>
                  <a:cubicBezTo>
                    <a:pt x="6863" y="10493"/>
                    <a:pt x="7145" y="11003"/>
                    <a:pt x="7485" y="11471"/>
                  </a:cubicBezTo>
                  <a:cubicBezTo>
                    <a:pt x="7419" y="11869"/>
                    <a:pt x="7364" y="12265"/>
                    <a:pt x="7267" y="12658"/>
                  </a:cubicBezTo>
                  <a:cubicBezTo>
                    <a:pt x="7180" y="13013"/>
                    <a:pt x="7071" y="13361"/>
                    <a:pt x="6943" y="13704"/>
                  </a:cubicBezTo>
                  <a:cubicBezTo>
                    <a:pt x="6713" y="13408"/>
                    <a:pt x="6510" y="13091"/>
                    <a:pt x="6342" y="12756"/>
                  </a:cubicBezTo>
                  <a:cubicBezTo>
                    <a:pt x="6156" y="12383"/>
                    <a:pt x="6045" y="11995"/>
                    <a:pt x="5902" y="11607"/>
                  </a:cubicBezTo>
                  <a:cubicBezTo>
                    <a:pt x="5907" y="11600"/>
                    <a:pt x="5911" y="11593"/>
                    <a:pt x="5917" y="11586"/>
                  </a:cubicBezTo>
                  <a:cubicBezTo>
                    <a:pt x="6193" y="11145"/>
                    <a:pt x="6402" y="10663"/>
                    <a:pt x="6530" y="10160"/>
                  </a:cubicBezTo>
                  <a:cubicBezTo>
                    <a:pt x="6532" y="10231"/>
                    <a:pt x="6536" y="10301"/>
                    <a:pt x="6538" y="10361"/>
                  </a:cubicBezTo>
                  <a:cubicBezTo>
                    <a:pt x="6549" y="10609"/>
                    <a:pt x="6580" y="10857"/>
                    <a:pt x="6618" y="11102"/>
                  </a:cubicBezTo>
                  <a:cubicBezTo>
                    <a:pt x="6701" y="11633"/>
                    <a:pt x="6793" y="12162"/>
                    <a:pt x="6797" y="12700"/>
                  </a:cubicBezTo>
                  <a:cubicBezTo>
                    <a:pt x="6797" y="12708"/>
                    <a:pt x="6802" y="12711"/>
                    <a:pt x="6807" y="12711"/>
                  </a:cubicBezTo>
                  <a:cubicBezTo>
                    <a:pt x="6813" y="12711"/>
                    <a:pt x="6818" y="12707"/>
                    <a:pt x="6820" y="12700"/>
                  </a:cubicBezTo>
                  <a:cubicBezTo>
                    <a:pt x="6874" y="12200"/>
                    <a:pt x="6786" y="11698"/>
                    <a:pt x="6718" y="11202"/>
                  </a:cubicBezTo>
                  <a:cubicBezTo>
                    <a:pt x="6681" y="10939"/>
                    <a:pt x="6649" y="10676"/>
                    <a:pt x="6639" y="10410"/>
                  </a:cubicBezTo>
                  <a:cubicBezTo>
                    <a:pt x="6633" y="10282"/>
                    <a:pt x="6635" y="10153"/>
                    <a:pt x="6645" y="10025"/>
                  </a:cubicBezTo>
                  <a:cubicBezTo>
                    <a:pt x="6647" y="10001"/>
                    <a:pt x="6650" y="9978"/>
                    <a:pt x="6653" y="9955"/>
                  </a:cubicBezTo>
                  <a:close/>
                  <a:moveTo>
                    <a:pt x="7402" y="1"/>
                  </a:moveTo>
                  <a:cubicBezTo>
                    <a:pt x="7379" y="1"/>
                    <a:pt x="7356" y="10"/>
                    <a:pt x="7341" y="31"/>
                  </a:cubicBezTo>
                  <a:cubicBezTo>
                    <a:pt x="6723" y="889"/>
                    <a:pt x="6354" y="1912"/>
                    <a:pt x="6258" y="2962"/>
                  </a:cubicBezTo>
                  <a:cubicBezTo>
                    <a:pt x="6046" y="2502"/>
                    <a:pt x="5709" y="2128"/>
                    <a:pt x="5290" y="1838"/>
                  </a:cubicBezTo>
                  <a:cubicBezTo>
                    <a:pt x="4848" y="1532"/>
                    <a:pt x="4331" y="1282"/>
                    <a:pt x="4058" y="797"/>
                  </a:cubicBezTo>
                  <a:cubicBezTo>
                    <a:pt x="4046" y="776"/>
                    <a:pt x="4025" y="766"/>
                    <a:pt x="4004" y="766"/>
                  </a:cubicBezTo>
                  <a:cubicBezTo>
                    <a:pt x="3970" y="766"/>
                    <a:pt x="3937" y="790"/>
                    <a:pt x="3937" y="830"/>
                  </a:cubicBezTo>
                  <a:cubicBezTo>
                    <a:pt x="3949" y="1465"/>
                    <a:pt x="4061" y="2096"/>
                    <a:pt x="4272" y="2697"/>
                  </a:cubicBezTo>
                  <a:cubicBezTo>
                    <a:pt x="4373" y="2983"/>
                    <a:pt x="4496" y="3261"/>
                    <a:pt x="4640" y="3528"/>
                  </a:cubicBezTo>
                  <a:cubicBezTo>
                    <a:pt x="4745" y="3723"/>
                    <a:pt x="4861" y="3922"/>
                    <a:pt x="4998" y="4103"/>
                  </a:cubicBezTo>
                  <a:cubicBezTo>
                    <a:pt x="4858" y="4007"/>
                    <a:pt x="4717" y="3917"/>
                    <a:pt x="4569" y="3833"/>
                  </a:cubicBezTo>
                  <a:cubicBezTo>
                    <a:pt x="3757" y="3368"/>
                    <a:pt x="2860" y="3057"/>
                    <a:pt x="2079" y="2530"/>
                  </a:cubicBezTo>
                  <a:cubicBezTo>
                    <a:pt x="2066" y="2522"/>
                    <a:pt x="2053" y="2518"/>
                    <a:pt x="2041" y="2518"/>
                  </a:cubicBezTo>
                  <a:cubicBezTo>
                    <a:pt x="1991" y="2518"/>
                    <a:pt x="1956" y="2584"/>
                    <a:pt x="1978" y="2634"/>
                  </a:cubicBezTo>
                  <a:cubicBezTo>
                    <a:pt x="2326" y="3397"/>
                    <a:pt x="2752" y="4137"/>
                    <a:pt x="3305" y="4772"/>
                  </a:cubicBezTo>
                  <a:cubicBezTo>
                    <a:pt x="3263" y="4763"/>
                    <a:pt x="3221" y="4755"/>
                    <a:pt x="3180" y="4746"/>
                  </a:cubicBezTo>
                  <a:cubicBezTo>
                    <a:pt x="3079" y="4727"/>
                    <a:pt x="2978" y="4708"/>
                    <a:pt x="2876" y="4694"/>
                  </a:cubicBezTo>
                  <a:cubicBezTo>
                    <a:pt x="2669" y="4665"/>
                    <a:pt x="2462" y="4647"/>
                    <a:pt x="2254" y="4644"/>
                  </a:cubicBezTo>
                  <a:cubicBezTo>
                    <a:pt x="2225" y="4644"/>
                    <a:pt x="2196" y="4643"/>
                    <a:pt x="2167" y="4643"/>
                  </a:cubicBezTo>
                  <a:cubicBezTo>
                    <a:pt x="1774" y="4643"/>
                    <a:pt x="1382" y="4689"/>
                    <a:pt x="998" y="4776"/>
                  </a:cubicBezTo>
                  <a:cubicBezTo>
                    <a:pt x="961" y="4784"/>
                    <a:pt x="934" y="4837"/>
                    <a:pt x="959" y="4871"/>
                  </a:cubicBezTo>
                  <a:cubicBezTo>
                    <a:pt x="1201" y="5186"/>
                    <a:pt x="1481" y="5471"/>
                    <a:pt x="1795" y="5716"/>
                  </a:cubicBezTo>
                  <a:cubicBezTo>
                    <a:pt x="2021" y="5892"/>
                    <a:pt x="2272" y="6072"/>
                    <a:pt x="2544" y="6191"/>
                  </a:cubicBezTo>
                  <a:cubicBezTo>
                    <a:pt x="1813" y="6197"/>
                    <a:pt x="1086" y="6297"/>
                    <a:pt x="380" y="6491"/>
                  </a:cubicBezTo>
                  <a:cubicBezTo>
                    <a:pt x="332" y="6504"/>
                    <a:pt x="305" y="6575"/>
                    <a:pt x="349" y="6609"/>
                  </a:cubicBezTo>
                  <a:cubicBezTo>
                    <a:pt x="925" y="7076"/>
                    <a:pt x="1635" y="7435"/>
                    <a:pt x="2375" y="7545"/>
                  </a:cubicBezTo>
                  <a:cubicBezTo>
                    <a:pt x="1504" y="7888"/>
                    <a:pt x="771" y="8493"/>
                    <a:pt x="60" y="9088"/>
                  </a:cubicBezTo>
                  <a:cubicBezTo>
                    <a:pt x="0" y="9138"/>
                    <a:pt x="56" y="9215"/>
                    <a:pt x="115" y="9224"/>
                  </a:cubicBezTo>
                  <a:cubicBezTo>
                    <a:pt x="641" y="9292"/>
                    <a:pt x="1166" y="9367"/>
                    <a:pt x="1691" y="9428"/>
                  </a:cubicBezTo>
                  <a:cubicBezTo>
                    <a:pt x="1889" y="9451"/>
                    <a:pt x="2087" y="9468"/>
                    <a:pt x="2285" y="9472"/>
                  </a:cubicBezTo>
                  <a:cubicBezTo>
                    <a:pt x="2164" y="9583"/>
                    <a:pt x="2064" y="9733"/>
                    <a:pt x="1976" y="9858"/>
                  </a:cubicBezTo>
                  <a:cubicBezTo>
                    <a:pt x="1836" y="10056"/>
                    <a:pt x="1714" y="10267"/>
                    <a:pt x="1603" y="10483"/>
                  </a:cubicBezTo>
                  <a:cubicBezTo>
                    <a:pt x="1388" y="10910"/>
                    <a:pt x="1217" y="11355"/>
                    <a:pt x="1048" y="11802"/>
                  </a:cubicBezTo>
                  <a:cubicBezTo>
                    <a:pt x="1030" y="11854"/>
                    <a:pt x="1077" y="11896"/>
                    <a:pt x="1124" y="11896"/>
                  </a:cubicBezTo>
                  <a:cubicBezTo>
                    <a:pt x="1136" y="11896"/>
                    <a:pt x="1148" y="11894"/>
                    <a:pt x="1159" y="11888"/>
                  </a:cubicBezTo>
                  <a:cubicBezTo>
                    <a:pt x="1768" y="11539"/>
                    <a:pt x="2400" y="11234"/>
                    <a:pt x="3052" y="10978"/>
                  </a:cubicBezTo>
                  <a:lnTo>
                    <a:pt x="3052" y="10978"/>
                  </a:lnTo>
                  <a:cubicBezTo>
                    <a:pt x="2972" y="11139"/>
                    <a:pt x="2896" y="11302"/>
                    <a:pt x="2827" y="11469"/>
                  </a:cubicBezTo>
                  <a:cubicBezTo>
                    <a:pt x="2655" y="11880"/>
                    <a:pt x="2516" y="12302"/>
                    <a:pt x="2411" y="12735"/>
                  </a:cubicBezTo>
                  <a:cubicBezTo>
                    <a:pt x="2400" y="12781"/>
                    <a:pt x="2436" y="12827"/>
                    <a:pt x="2482" y="12827"/>
                  </a:cubicBezTo>
                  <a:cubicBezTo>
                    <a:pt x="2487" y="12827"/>
                    <a:pt x="2493" y="12826"/>
                    <a:pt x="2499" y="12825"/>
                  </a:cubicBezTo>
                  <a:cubicBezTo>
                    <a:pt x="3203" y="12633"/>
                    <a:pt x="3851" y="12284"/>
                    <a:pt x="4399" y="11806"/>
                  </a:cubicBezTo>
                  <a:lnTo>
                    <a:pt x="4399" y="11806"/>
                  </a:lnTo>
                  <a:cubicBezTo>
                    <a:pt x="4341" y="12273"/>
                    <a:pt x="4326" y="12746"/>
                    <a:pt x="4362" y="13216"/>
                  </a:cubicBezTo>
                  <a:cubicBezTo>
                    <a:pt x="4364" y="13258"/>
                    <a:pt x="4405" y="13291"/>
                    <a:pt x="4444" y="13291"/>
                  </a:cubicBezTo>
                  <a:cubicBezTo>
                    <a:pt x="4466" y="13291"/>
                    <a:pt x="4488" y="13280"/>
                    <a:pt x="4501" y="13253"/>
                  </a:cubicBezTo>
                  <a:cubicBezTo>
                    <a:pt x="4664" y="12912"/>
                    <a:pt x="4999" y="12694"/>
                    <a:pt x="5257" y="12427"/>
                  </a:cubicBezTo>
                  <a:cubicBezTo>
                    <a:pt x="5467" y="12210"/>
                    <a:pt x="5658" y="11971"/>
                    <a:pt x="5827" y="11721"/>
                  </a:cubicBezTo>
                  <a:cubicBezTo>
                    <a:pt x="5898" y="12098"/>
                    <a:pt x="6066" y="12477"/>
                    <a:pt x="6235" y="12818"/>
                  </a:cubicBezTo>
                  <a:cubicBezTo>
                    <a:pt x="6423" y="13195"/>
                    <a:pt x="6653" y="13549"/>
                    <a:pt x="6919" y="13876"/>
                  </a:cubicBezTo>
                  <a:cubicBezTo>
                    <a:pt x="6930" y="13891"/>
                    <a:pt x="6944" y="13897"/>
                    <a:pt x="6958" y="13897"/>
                  </a:cubicBezTo>
                  <a:cubicBezTo>
                    <a:pt x="6985" y="13897"/>
                    <a:pt x="7013" y="13875"/>
                    <a:pt x="7024" y="13849"/>
                  </a:cubicBezTo>
                  <a:cubicBezTo>
                    <a:pt x="7297" y="13141"/>
                    <a:pt x="7518" y="12372"/>
                    <a:pt x="7588" y="11610"/>
                  </a:cubicBezTo>
                  <a:cubicBezTo>
                    <a:pt x="7962" y="12098"/>
                    <a:pt x="8399" y="12539"/>
                    <a:pt x="8883" y="12907"/>
                  </a:cubicBezTo>
                  <a:cubicBezTo>
                    <a:pt x="8893" y="12915"/>
                    <a:pt x="8905" y="12919"/>
                    <a:pt x="8918" y="12919"/>
                  </a:cubicBezTo>
                  <a:cubicBezTo>
                    <a:pt x="8956" y="12919"/>
                    <a:pt x="8997" y="12884"/>
                    <a:pt x="8994" y="12844"/>
                  </a:cubicBezTo>
                  <a:cubicBezTo>
                    <a:pt x="8947" y="12315"/>
                    <a:pt x="8898" y="11776"/>
                    <a:pt x="8819" y="11241"/>
                  </a:cubicBezTo>
                  <a:lnTo>
                    <a:pt x="8819" y="11241"/>
                  </a:lnTo>
                  <a:cubicBezTo>
                    <a:pt x="8948" y="11345"/>
                    <a:pt x="9092" y="11436"/>
                    <a:pt x="9232" y="11517"/>
                  </a:cubicBezTo>
                  <a:cubicBezTo>
                    <a:pt x="9414" y="11623"/>
                    <a:pt x="9603" y="11713"/>
                    <a:pt x="9797" y="11792"/>
                  </a:cubicBezTo>
                  <a:cubicBezTo>
                    <a:pt x="9892" y="11829"/>
                    <a:pt x="9988" y="11865"/>
                    <a:pt x="10085" y="11896"/>
                  </a:cubicBezTo>
                  <a:cubicBezTo>
                    <a:pt x="10128" y="11909"/>
                    <a:pt x="10178" y="11927"/>
                    <a:pt x="10224" y="11927"/>
                  </a:cubicBezTo>
                  <a:cubicBezTo>
                    <a:pt x="10264" y="11927"/>
                    <a:pt x="10301" y="11914"/>
                    <a:pt x="10328" y="11876"/>
                  </a:cubicBezTo>
                  <a:cubicBezTo>
                    <a:pt x="10379" y="11806"/>
                    <a:pt x="10345" y="11702"/>
                    <a:pt x="10331" y="11625"/>
                  </a:cubicBezTo>
                  <a:cubicBezTo>
                    <a:pt x="10309" y="11504"/>
                    <a:pt x="10288" y="11383"/>
                    <a:pt x="10265" y="11262"/>
                  </a:cubicBezTo>
                  <a:cubicBezTo>
                    <a:pt x="10224" y="11024"/>
                    <a:pt x="10179" y="10785"/>
                    <a:pt x="10130" y="10547"/>
                  </a:cubicBezTo>
                  <a:lnTo>
                    <a:pt x="10130" y="10547"/>
                  </a:lnTo>
                  <a:cubicBezTo>
                    <a:pt x="10575" y="10784"/>
                    <a:pt x="11047" y="10969"/>
                    <a:pt x="11537" y="11098"/>
                  </a:cubicBezTo>
                  <a:cubicBezTo>
                    <a:pt x="11544" y="11099"/>
                    <a:pt x="11550" y="11100"/>
                    <a:pt x="11556" y="11100"/>
                  </a:cubicBezTo>
                  <a:cubicBezTo>
                    <a:pt x="11604" y="11100"/>
                    <a:pt x="11644" y="11056"/>
                    <a:pt x="11629" y="11007"/>
                  </a:cubicBezTo>
                  <a:cubicBezTo>
                    <a:pt x="11386" y="10128"/>
                    <a:pt x="10896" y="9329"/>
                    <a:pt x="10247" y="8696"/>
                  </a:cubicBezTo>
                  <a:lnTo>
                    <a:pt x="10247" y="8696"/>
                  </a:lnTo>
                  <a:cubicBezTo>
                    <a:pt x="10922" y="8954"/>
                    <a:pt x="11635" y="9081"/>
                    <a:pt x="12351" y="9081"/>
                  </a:cubicBezTo>
                  <a:cubicBezTo>
                    <a:pt x="12812" y="9081"/>
                    <a:pt x="13273" y="9029"/>
                    <a:pt x="13727" y="8925"/>
                  </a:cubicBezTo>
                  <a:cubicBezTo>
                    <a:pt x="13773" y="8915"/>
                    <a:pt x="13792" y="8849"/>
                    <a:pt x="13756" y="8818"/>
                  </a:cubicBezTo>
                  <a:cubicBezTo>
                    <a:pt x="13027" y="8158"/>
                    <a:pt x="12256" y="7462"/>
                    <a:pt x="11326" y="7109"/>
                  </a:cubicBezTo>
                  <a:cubicBezTo>
                    <a:pt x="11794" y="6999"/>
                    <a:pt x="12244" y="6807"/>
                    <a:pt x="12680" y="6607"/>
                  </a:cubicBezTo>
                  <a:cubicBezTo>
                    <a:pt x="13174" y="6379"/>
                    <a:pt x="13653" y="6118"/>
                    <a:pt x="14112" y="5828"/>
                  </a:cubicBezTo>
                  <a:cubicBezTo>
                    <a:pt x="14165" y="5796"/>
                    <a:pt x="14170" y="5717"/>
                    <a:pt x="14114" y="5687"/>
                  </a:cubicBezTo>
                  <a:cubicBezTo>
                    <a:pt x="13337" y="5258"/>
                    <a:pt x="12456" y="5047"/>
                    <a:pt x="11573" y="5047"/>
                  </a:cubicBezTo>
                  <a:cubicBezTo>
                    <a:pt x="11453" y="5047"/>
                    <a:pt x="11334" y="5051"/>
                    <a:pt x="11215" y="5058"/>
                  </a:cubicBezTo>
                  <a:cubicBezTo>
                    <a:pt x="11579" y="4852"/>
                    <a:pt x="11892" y="4543"/>
                    <a:pt x="12152" y="4225"/>
                  </a:cubicBezTo>
                  <a:cubicBezTo>
                    <a:pt x="12525" y="3768"/>
                    <a:pt x="12821" y="3251"/>
                    <a:pt x="13100" y="2733"/>
                  </a:cubicBezTo>
                  <a:cubicBezTo>
                    <a:pt x="13124" y="2688"/>
                    <a:pt x="13093" y="2637"/>
                    <a:pt x="13043" y="2634"/>
                  </a:cubicBezTo>
                  <a:cubicBezTo>
                    <a:pt x="12978" y="2629"/>
                    <a:pt x="12913" y="2628"/>
                    <a:pt x="12849" y="2628"/>
                  </a:cubicBezTo>
                  <a:cubicBezTo>
                    <a:pt x="12449" y="2628"/>
                    <a:pt x="12054" y="2702"/>
                    <a:pt x="11672" y="2818"/>
                  </a:cubicBezTo>
                  <a:cubicBezTo>
                    <a:pt x="11441" y="2889"/>
                    <a:pt x="11216" y="2974"/>
                    <a:pt x="10994" y="3067"/>
                  </a:cubicBezTo>
                  <a:cubicBezTo>
                    <a:pt x="10804" y="3144"/>
                    <a:pt x="10599" y="3219"/>
                    <a:pt x="10420" y="3322"/>
                  </a:cubicBezTo>
                  <a:cubicBezTo>
                    <a:pt x="10690" y="2863"/>
                    <a:pt x="10925" y="2383"/>
                    <a:pt x="11121" y="1889"/>
                  </a:cubicBezTo>
                  <a:cubicBezTo>
                    <a:pt x="11289" y="1463"/>
                    <a:pt x="11427" y="1028"/>
                    <a:pt x="11536" y="585"/>
                  </a:cubicBezTo>
                  <a:cubicBezTo>
                    <a:pt x="11548" y="540"/>
                    <a:pt x="11511" y="504"/>
                    <a:pt x="11473" y="504"/>
                  </a:cubicBezTo>
                  <a:cubicBezTo>
                    <a:pt x="11458" y="504"/>
                    <a:pt x="11442" y="510"/>
                    <a:pt x="11429" y="523"/>
                  </a:cubicBezTo>
                  <a:cubicBezTo>
                    <a:pt x="11151" y="798"/>
                    <a:pt x="10774" y="951"/>
                    <a:pt x="10430" y="1123"/>
                  </a:cubicBezTo>
                  <a:cubicBezTo>
                    <a:pt x="10082" y="1298"/>
                    <a:pt x="9733" y="1472"/>
                    <a:pt x="9387" y="1651"/>
                  </a:cubicBezTo>
                  <a:cubicBezTo>
                    <a:pt x="9403" y="1427"/>
                    <a:pt x="9408" y="1203"/>
                    <a:pt x="9400" y="980"/>
                  </a:cubicBezTo>
                  <a:cubicBezTo>
                    <a:pt x="9393" y="788"/>
                    <a:pt x="9407" y="551"/>
                    <a:pt x="9318" y="377"/>
                  </a:cubicBezTo>
                  <a:cubicBezTo>
                    <a:pt x="9317" y="375"/>
                    <a:pt x="9316" y="376"/>
                    <a:pt x="9314" y="374"/>
                  </a:cubicBezTo>
                  <a:cubicBezTo>
                    <a:pt x="9312" y="334"/>
                    <a:pt x="9277" y="296"/>
                    <a:pt x="9231" y="288"/>
                  </a:cubicBezTo>
                  <a:cubicBezTo>
                    <a:pt x="9223" y="286"/>
                    <a:pt x="9215" y="286"/>
                    <a:pt x="9207" y="286"/>
                  </a:cubicBezTo>
                  <a:cubicBezTo>
                    <a:pt x="9103" y="286"/>
                    <a:pt x="8980" y="396"/>
                    <a:pt x="8904" y="447"/>
                  </a:cubicBezTo>
                  <a:cubicBezTo>
                    <a:pt x="8778" y="531"/>
                    <a:pt x="8656" y="622"/>
                    <a:pt x="8540" y="719"/>
                  </a:cubicBezTo>
                  <a:cubicBezTo>
                    <a:pt x="8306" y="913"/>
                    <a:pt x="8092" y="1131"/>
                    <a:pt x="7904" y="1371"/>
                  </a:cubicBezTo>
                  <a:cubicBezTo>
                    <a:pt x="7779" y="1528"/>
                    <a:pt x="7644" y="1703"/>
                    <a:pt x="7553" y="1892"/>
                  </a:cubicBezTo>
                  <a:cubicBezTo>
                    <a:pt x="7410" y="1292"/>
                    <a:pt x="7297" y="688"/>
                    <a:pt x="7467" y="85"/>
                  </a:cubicBezTo>
                  <a:cubicBezTo>
                    <a:pt x="7482" y="33"/>
                    <a:pt x="7443" y="1"/>
                    <a:pt x="7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3955876" y="4363626"/>
              <a:ext cx="188871" cy="66514"/>
            </a:xfrm>
            <a:custGeom>
              <a:avLst/>
              <a:gdLst/>
              <a:ahLst/>
              <a:cxnLst/>
              <a:rect l="l" t="t" r="r" b="b"/>
              <a:pathLst>
                <a:path w="5282" h="1860" extrusionOk="0">
                  <a:moveTo>
                    <a:pt x="2955" y="0"/>
                  </a:moveTo>
                  <a:cubicBezTo>
                    <a:pt x="2650" y="0"/>
                    <a:pt x="2345" y="27"/>
                    <a:pt x="2045" y="79"/>
                  </a:cubicBezTo>
                  <a:cubicBezTo>
                    <a:pt x="1692" y="142"/>
                    <a:pt x="1346" y="238"/>
                    <a:pt x="1014" y="369"/>
                  </a:cubicBezTo>
                  <a:cubicBezTo>
                    <a:pt x="665" y="508"/>
                    <a:pt x="355" y="702"/>
                    <a:pt x="28" y="884"/>
                  </a:cubicBezTo>
                  <a:cubicBezTo>
                    <a:pt x="25" y="888"/>
                    <a:pt x="20" y="889"/>
                    <a:pt x="16" y="890"/>
                  </a:cubicBezTo>
                  <a:cubicBezTo>
                    <a:pt x="27" y="934"/>
                    <a:pt x="34" y="979"/>
                    <a:pt x="40" y="1025"/>
                  </a:cubicBezTo>
                  <a:cubicBezTo>
                    <a:pt x="45" y="1022"/>
                    <a:pt x="50" y="1019"/>
                    <a:pt x="56" y="1016"/>
                  </a:cubicBezTo>
                  <a:cubicBezTo>
                    <a:pt x="702" y="811"/>
                    <a:pt x="1394" y="701"/>
                    <a:pt x="2067" y="631"/>
                  </a:cubicBezTo>
                  <a:cubicBezTo>
                    <a:pt x="2433" y="593"/>
                    <a:pt x="2796" y="577"/>
                    <a:pt x="3159" y="577"/>
                  </a:cubicBezTo>
                  <a:cubicBezTo>
                    <a:pt x="3488" y="577"/>
                    <a:pt x="3818" y="590"/>
                    <a:pt x="4150" y="612"/>
                  </a:cubicBezTo>
                  <a:cubicBezTo>
                    <a:pt x="4181" y="614"/>
                    <a:pt x="4180" y="661"/>
                    <a:pt x="4150" y="661"/>
                  </a:cubicBezTo>
                  <a:cubicBezTo>
                    <a:pt x="4149" y="661"/>
                    <a:pt x="4149" y="661"/>
                    <a:pt x="4149" y="661"/>
                  </a:cubicBezTo>
                  <a:cubicBezTo>
                    <a:pt x="4018" y="656"/>
                    <a:pt x="3888" y="654"/>
                    <a:pt x="3757" y="654"/>
                  </a:cubicBezTo>
                  <a:cubicBezTo>
                    <a:pt x="3210" y="654"/>
                    <a:pt x="2659" y="694"/>
                    <a:pt x="2119" y="758"/>
                  </a:cubicBezTo>
                  <a:cubicBezTo>
                    <a:pt x="1431" y="841"/>
                    <a:pt x="767" y="994"/>
                    <a:pt x="93" y="1154"/>
                  </a:cubicBezTo>
                  <a:cubicBezTo>
                    <a:pt x="86" y="1155"/>
                    <a:pt x="81" y="1156"/>
                    <a:pt x="75" y="1156"/>
                  </a:cubicBezTo>
                  <a:cubicBezTo>
                    <a:pt x="64" y="1156"/>
                    <a:pt x="55" y="1153"/>
                    <a:pt x="46" y="1148"/>
                  </a:cubicBezTo>
                  <a:cubicBezTo>
                    <a:pt x="46" y="1266"/>
                    <a:pt x="31" y="1386"/>
                    <a:pt x="0" y="1503"/>
                  </a:cubicBezTo>
                  <a:cubicBezTo>
                    <a:pt x="542" y="1735"/>
                    <a:pt x="1129" y="1860"/>
                    <a:pt x="1717" y="1860"/>
                  </a:cubicBezTo>
                  <a:cubicBezTo>
                    <a:pt x="2027" y="1860"/>
                    <a:pt x="2337" y="1825"/>
                    <a:pt x="2641" y="1754"/>
                  </a:cubicBezTo>
                  <a:cubicBezTo>
                    <a:pt x="3138" y="1636"/>
                    <a:pt x="3615" y="1429"/>
                    <a:pt x="4076" y="1212"/>
                  </a:cubicBezTo>
                  <a:cubicBezTo>
                    <a:pt x="4489" y="1016"/>
                    <a:pt x="4892" y="796"/>
                    <a:pt x="5282" y="555"/>
                  </a:cubicBezTo>
                  <a:cubicBezTo>
                    <a:pt x="4948" y="385"/>
                    <a:pt x="4599" y="250"/>
                    <a:pt x="4236" y="159"/>
                  </a:cubicBezTo>
                  <a:cubicBezTo>
                    <a:pt x="3818" y="53"/>
                    <a:pt x="3386" y="0"/>
                    <a:pt x="29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949618" y="4276160"/>
              <a:ext cx="160480" cy="114504"/>
            </a:xfrm>
            <a:custGeom>
              <a:avLst/>
              <a:gdLst/>
              <a:ahLst/>
              <a:cxnLst/>
              <a:rect l="l" t="t" r="r" b="b"/>
              <a:pathLst>
                <a:path w="4488" h="3202" extrusionOk="0">
                  <a:moveTo>
                    <a:pt x="4394" y="1"/>
                  </a:moveTo>
                  <a:cubicBezTo>
                    <a:pt x="3999" y="1"/>
                    <a:pt x="3612" y="73"/>
                    <a:pt x="3234" y="190"/>
                  </a:cubicBezTo>
                  <a:cubicBezTo>
                    <a:pt x="3013" y="260"/>
                    <a:pt x="2795" y="341"/>
                    <a:pt x="2580" y="429"/>
                  </a:cubicBezTo>
                  <a:cubicBezTo>
                    <a:pt x="2376" y="512"/>
                    <a:pt x="2173" y="622"/>
                    <a:pt x="1961" y="682"/>
                  </a:cubicBezTo>
                  <a:cubicBezTo>
                    <a:pt x="1956" y="684"/>
                    <a:pt x="1951" y="685"/>
                    <a:pt x="1946" y="685"/>
                  </a:cubicBezTo>
                  <a:cubicBezTo>
                    <a:pt x="1931" y="685"/>
                    <a:pt x="1919" y="678"/>
                    <a:pt x="1911" y="668"/>
                  </a:cubicBezTo>
                  <a:cubicBezTo>
                    <a:pt x="1805" y="842"/>
                    <a:pt x="1694" y="1014"/>
                    <a:pt x="1578" y="1182"/>
                  </a:cubicBezTo>
                  <a:cubicBezTo>
                    <a:pt x="1356" y="1505"/>
                    <a:pt x="1116" y="1814"/>
                    <a:pt x="857" y="2109"/>
                  </a:cubicBezTo>
                  <a:cubicBezTo>
                    <a:pt x="727" y="2259"/>
                    <a:pt x="592" y="2404"/>
                    <a:pt x="452" y="2543"/>
                  </a:cubicBezTo>
                  <a:cubicBezTo>
                    <a:pt x="312" y="2683"/>
                    <a:pt x="170" y="2839"/>
                    <a:pt x="1" y="2945"/>
                  </a:cubicBezTo>
                  <a:cubicBezTo>
                    <a:pt x="16" y="2965"/>
                    <a:pt x="30" y="2989"/>
                    <a:pt x="45" y="3010"/>
                  </a:cubicBezTo>
                  <a:cubicBezTo>
                    <a:pt x="1206" y="2327"/>
                    <a:pt x="2295" y="1532"/>
                    <a:pt x="3339" y="681"/>
                  </a:cubicBezTo>
                  <a:cubicBezTo>
                    <a:pt x="3343" y="678"/>
                    <a:pt x="3347" y="676"/>
                    <a:pt x="3352" y="676"/>
                  </a:cubicBezTo>
                  <a:cubicBezTo>
                    <a:pt x="3367" y="676"/>
                    <a:pt x="3382" y="695"/>
                    <a:pt x="3367" y="708"/>
                  </a:cubicBezTo>
                  <a:cubicBezTo>
                    <a:pt x="2379" y="1638"/>
                    <a:pt x="1274" y="2429"/>
                    <a:pt x="106" y="3116"/>
                  </a:cubicBezTo>
                  <a:cubicBezTo>
                    <a:pt x="121" y="3144"/>
                    <a:pt x="135" y="3172"/>
                    <a:pt x="148" y="3201"/>
                  </a:cubicBezTo>
                  <a:cubicBezTo>
                    <a:pt x="468" y="2942"/>
                    <a:pt x="865" y="2762"/>
                    <a:pt x="1248" y="2619"/>
                  </a:cubicBezTo>
                  <a:cubicBezTo>
                    <a:pt x="1649" y="2470"/>
                    <a:pt x="2068" y="2372"/>
                    <a:pt x="2492" y="2321"/>
                  </a:cubicBezTo>
                  <a:cubicBezTo>
                    <a:pt x="2935" y="2072"/>
                    <a:pt x="3308" y="1761"/>
                    <a:pt x="3631" y="1357"/>
                  </a:cubicBezTo>
                  <a:cubicBezTo>
                    <a:pt x="3964" y="939"/>
                    <a:pt x="4231" y="470"/>
                    <a:pt x="4487" y="2"/>
                  </a:cubicBezTo>
                  <a:cubicBezTo>
                    <a:pt x="4456" y="1"/>
                    <a:pt x="4425" y="1"/>
                    <a:pt x="4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3935100" y="4204285"/>
              <a:ext cx="118643" cy="175903"/>
            </a:xfrm>
            <a:custGeom>
              <a:avLst/>
              <a:gdLst/>
              <a:ahLst/>
              <a:cxnLst/>
              <a:rect l="l" t="t" r="r" b="b"/>
              <a:pathLst>
                <a:path w="3318" h="4919" extrusionOk="0">
                  <a:moveTo>
                    <a:pt x="3318" y="0"/>
                  </a:moveTo>
                  <a:lnTo>
                    <a:pt x="3318" y="0"/>
                  </a:lnTo>
                  <a:cubicBezTo>
                    <a:pt x="3072" y="187"/>
                    <a:pt x="2782" y="316"/>
                    <a:pt x="2505" y="455"/>
                  </a:cubicBezTo>
                  <a:cubicBezTo>
                    <a:pt x="2115" y="651"/>
                    <a:pt x="1727" y="848"/>
                    <a:pt x="1334" y="1041"/>
                  </a:cubicBezTo>
                  <a:cubicBezTo>
                    <a:pt x="1299" y="1437"/>
                    <a:pt x="1233" y="1831"/>
                    <a:pt x="1133" y="2218"/>
                  </a:cubicBezTo>
                  <a:cubicBezTo>
                    <a:pt x="914" y="3072"/>
                    <a:pt x="536" y="3915"/>
                    <a:pt x="1" y="4621"/>
                  </a:cubicBezTo>
                  <a:cubicBezTo>
                    <a:pt x="49" y="4645"/>
                    <a:pt x="94" y="4673"/>
                    <a:pt x="138" y="4703"/>
                  </a:cubicBezTo>
                  <a:cubicBezTo>
                    <a:pt x="560" y="4078"/>
                    <a:pt x="985" y="3454"/>
                    <a:pt x="1388" y="2815"/>
                  </a:cubicBezTo>
                  <a:cubicBezTo>
                    <a:pt x="1804" y="2153"/>
                    <a:pt x="2200" y="1478"/>
                    <a:pt x="2604" y="808"/>
                  </a:cubicBezTo>
                  <a:cubicBezTo>
                    <a:pt x="2610" y="799"/>
                    <a:pt x="2618" y="795"/>
                    <a:pt x="2626" y="795"/>
                  </a:cubicBezTo>
                  <a:cubicBezTo>
                    <a:pt x="2643" y="795"/>
                    <a:pt x="2660" y="813"/>
                    <a:pt x="2649" y="834"/>
                  </a:cubicBezTo>
                  <a:cubicBezTo>
                    <a:pt x="2300" y="1533"/>
                    <a:pt x="1905" y="2211"/>
                    <a:pt x="1493" y="2876"/>
                  </a:cubicBezTo>
                  <a:cubicBezTo>
                    <a:pt x="1095" y="3522"/>
                    <a:pt x="681" y="4164"/>
                    <a:pt x="236" y="4777"/>
                  </a:cubicBezTo>
                  <a:cubicBezTo>
                    <a:pt x="287" y="4820"/>
                    <a:pt x="335" y="4868"/>
                    <a:pt x="379" y="4919"/>
                  </a:cubicBezTo>
                  <a:cubicBezTo>
                    <a:pt x="515" y="4714"/>
                    <a:pt x="720" y="4544"/>
                    <a:pt x="887" y="4366"/>
                  </a:cubicBezTo>
                  <a:cubicBezTo>
                    <a:pt x="1056" y="4183"/>
                    <a:pt x="1217" y="3998"/>
                    <a:pt x="1374" y="3805"/>
                  </a:cubicBezTo>
                  <a:cubicBezTo>
                    <a:pt x="1692" y="3413"/>
                    <a:pt x="1981" y="2997"/>
                    <a:pt x="2238" y="2563"/>
                  </a:cubicBezTo>
                  <a:cubicBezTo>
                    <a:pt x="2712" y="1761"/>
                    <a:pt x="3073" y="898"/>
                    <a:pt x="3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3941930" y="4420948"/>
              <a:ext cx="191052" cy="76777"/>
            </a:xfrm>
            <a:custGeom>
              <a:avLst/>
              <a:gdLst/>
              <a:ahLst/>
              <a:cxnLst/>
              <a:rect l="l" t="t" r="r" b="b"/>
              <a:pathLst>
                <a:path w="5343" h="2147" extrusionOk="0">
                  <a:moveTo>
                    <a:pt x="360" y="0"/>
                  </a:moveTo>
                  <a:cubicBezTo>
                    <a:pt x="328" y="93"/>
                    <a:pt x="289" y="182"/>
                    <a:pt x="244" y="269"/>
                  </a:cubicBezTo>
                  <a:cubicBezTo>
                    <a:pt x="483" y="415"/>
                    <a:pt x="704" y="586"/>
                    <a:pt x="947" y="723"/>
                  </a:cubicBezTo>
                  <a:cubicBezTo>
                    <a:pt x="1210" y="871"/>
                    <a:pt x="1485" y="999"/>
                    <a:pt x="1765" y="1105"/>
                  </a:cubicBezTo>
                  <a:cubicBezTo>
                    <a:pt x="2336" y="1320"/>
                    <a:pt x="2914" y="1417"/>
                    <a:pt x="3517" y="1487"/>
                  </a:cubicBezTo>
                  <a:cubicBezTo>
                    <a:pt x="3571" y="1492"/>
                    <a:pt x="3573" y="1574"/>
                    <a:pt x="3516" y="1574"/>
                  </a:cubicBezTo>
                  <a:cubicBezTo>
                    <a:pt x="2909" y="1572"/>
                    <a:pt x="2281" y="1412"/>
                    <a:pt x="1717" y="1196"/>
                  </a:cubicBezTo>
                  <a:cubicBezTo>
                    <a:pt x="1434" y="1089"/>
                    <a:pt x="1160" y="959"/>
                    <a:pt x="897" y="810"/>
                  </a:cubicBezTo>
                  <a:cubicBezTo>
                    <a:pt x="662" y="678"/>
                    <a:pt x="409" y="529"/>
                    <a:pt x="208" y="343"/>
                  </a:cubicBezTo>
                  <a:cubicBezTo>
                    <a:pt x="147" y="453"/>
                    <a:pt x="76" y="561"/>
                    <a:pt x="1" y="660"/>
                  </a:cubicBezTo>
                  <a:cubicBezTo>
                    <a:pt x="713" y="887"/>
                    <a:pt x="1366" y="1276"/>
                    <a:pt x="1912" y="1783"/>
                  </a:cubicBezTo>
                  <a:cubicBezTo>
                    <a:pt x="2604" y="2021"/>
                    <a:pt x="3335" y="2146"/>
                    <a:pt x="4065" y="2146"/>
                  </a:cubicBezTo>
                  <a:cubicBezTo>
                    <a:pt x="4494" y="2146"/>
                    <a:pt x="4922" y="2103"/>
                    <a:pt x="5342" y="2015"/>
                  </a:cubicBezTo>
                  <a:cubicBezTo>
                    <a:pt x="4596" y="1347"/>
                    <a:pt x="3833" y="701"/>
                    <a:pt x="2880" y="351"/>
                  </a:cubicBezTo>
                  <a:cubicBezTo>
                    <a:pt x="2876" y="350"/>
                    <a:pt x="2873" y="348"/>
                    <a:pt x="2870" y="345"/>
                  </a:cubicBezTo>
                  <a:cubicBezTo>
                    <a:pt x="2630" y="387"/>
                    <a:pt x="2387" y="408"/>
                    <a:pt x="2144" y="408"/>
                  </a:cubicBezTo>
                  <a:cubicBezTo>
                    <a:pt x="1529" y="408"/>
                    <a:pt x="915" y="272"/>
                    <a:pt x="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922084" y="4192735"/>
              <a:ext cx="56783" cy="175081"/>
            </a:xfrm>
            <a:custGeom>
              <a:avLst/>
              <a:gdLst/>
              <a:ahLst/>
              <a:cxnLst/>
              <a:rect l="l" t="t" r="r" b="b"/>
              <a:pathLst>
                <a:path w="1588" h="4896" extrusionOk="0">
                  <a:moveTo>
                    <a:pt x="1490" y="1"/>
                  </a:moveTo>
                  <a:cubicBezTo>
                    <a:pt x="1487" y="3"/>
                    <a:pt x="1483" y="3"/>
                    <a:pt x="1483" y="3"/>
                  </a:cubicBezTo>
                  <a:cubicBezTo>
                    <a:pt x="1458" y="19"/>
                    <a:pt x="1432" y="33"/>
                    <a:pt x="1408" y="49"/>
                  </a:cubicBezTo>
                  <a:cubicBezTo>
                    <a:pt x="1363" y="77"/>
                    <a:pt x="1320" y="105"/>
                    <a:pt x="1275" y="134"/>
                  </a:cubicBezTo>
                  <a:cubicBezTo>
                    <a:pt x="1188" y="193"/>
                    <a:pt x="1102" y="255"/>
                    <a:pt x="1018" y="321"/>
                  </a:cubicBezTo>
                  <a:cubicBezTo>
                    <a:pt x="987" y="345"/>
                    <a:pt x="956" y="370"/>
                    <a:pt x="927" y="394"/>
                  </a:cubicBezTo>
                  <a:lnTo>
                    <a:pt x="1062" y="560"/>
                  </a:lnTo>
                  <a:cubicBezTo>
                    <a:pt x="1065" y="557"/>
                    <a:pt x="1070" y="555"/>
                    <a:pt x="1075" y="555"/>
                  </a:cubicBezTo>
                  <a:cubicBezTo>
                    <a:pt x="1084" y="555"/>
                    <a:pt x="1094" y="562"/>
                    <a:pt x="1092" y="573"/>
                  </a:cubicBezTo>
                  <a:cubicBezTo>
                    <a:pt x="1015" y="1297"/>
                    <a:pt x="835" y="2021"/>
                    <a:pt x="654" y="2725"/>
                  </a:cubicBezTo>
                  <a:cubicBezTo>
                    <a:pt x="561" y="3088"/>
                    <a:pt x="458" y="3447"/>
                    <a:pt x="348" y="3805"/>
                  </a:cubicBezTo>
                  <a:cubicBezTo>
                    <a:pt x="294" y="3984"/>
                    <a:pt x="235" y="4161"/>
                    <a:pt x="176" y="4338"/>
                  </a:cubicBezTo>
                  <a:cubicBezTo>
                    <a:pt x="124" y="4495"/>
                    <a:pt x="84" y="4675"/>
                    <a:pt x="1" y="4817"/>
                  </a:cubicBezTo>
                  <a:cubicBezTo>
                    <a:pt x="89" y="4836"/>
                    <a:pt x="178" y="4861"/>
                    <a:pt x="262" y="4896"/>
                  </a:cubicBezTo>
                  <a:cubicBezTo>
                    <a:pt x="750" y="4162"/>
                    <a:pt x="1128" y="3379"/>
                    <a:pt x="1351" y="2524"/>
                  </a:cubicBezTo>
                  <a:cubicBezTo>
                    <a:pt x="1461" y="2099"/>
                    <a:pt x="1535" y="1664"/>
                    <a:pt x="1567" y="1227"/>
                  </a:cubicBezTo>
                  <a:cubicBezTo>
                    <a:pt x="1583" y="1016"/>
                    <a:pt x="1588" y="805"/>
                    <a:pt x="1588" y="595"/>
                  </a:cubicBezTo>
                  <a:cubicBezTo>
                    <a:pt x="1587" y="417"/>
                    <a:pt x="1548" y="210"/>
                    <a:pt x="1575" y="30"/>
                  </a:cubicBezTo>
                  <a:lnTo>
                    <a:pt x="1575" y="30"/>
                  </a:lnTo>
                  <a:cubicBezTo>
                    <a:pt x="1567" y="32"/>
                    <a:pt x="1559" y="33"/>
                    <a:pt x="1551" y="33"/>
                  </a:cubicBezTo>
                  <a:cubicBezTo>
                    <a:pt x="1526" y="33"/>
                    <a:pt x="1503" y="22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3914145" y="4206824"/>
              <a:ext cx="45913" cy="157666"/>
            </a:xfrm>
            <a:custGeom>
              <a:avLst/>
              <a:gdLst/>
              <a:ahLst/>
              <a:cxnLst/>
              <a:rect l="l" t="t" r="r" b="b"/>
              <a:pathLst>
                <a:path w="1284" h="4409" extrusionOk="0">
                  <a:moveTo>
                    <a:pt x="1149" y="0"/>
                  </a:moveTo>
                  <a:cubicBezTo>
                    <a:pt x="1022" y="107"/>
                    <a:pt x="901" y="220"/>
                    <a:pt x="787" y="340"/>
                  </a:cubicBezTo>
                  <a:cubicBezTo>
                    <a:pt x="636" y="497"/>
                    <a:pt x="498" y="665"/>
                    <a:pt x="373" y="843"/>
                  </a:cubicBezTo>
                  <a:cubicBezTo>
                    <a:pt x="290" y="963"/>
                    <a:pt x="216" y="1091"/>
                    <a:pt x="132" y="1209"/>
                  </a:cubicBezTo>
                  <a:cubicBezTo>
                    <a:pt x="197" y="1479"/>
                    <a:pt x="264" y="1747"/>
                    <a:pt x="310" y="2013"/>
                  </a:cubicBezTo>
                  <a:cubicBezTo>
                    <a:pt x="388" y="2462"/>
                    <a:pt x="399" y="2912"/>
                    <a:pt x="325" y="3362"/>
                  </a:cubicBezTo>
                  <a:cubicBezTo>
                    <a:pt x="290" y="3583"/>
                    <a:pt x="234" y="3802"/>
                    <a:pt x="158" y="4015"/>
                  </a:cubicBezTo>
                  <a:cubicBezTo>
                    <a:pt x="124" y="4111"/>
                    <a:pt x="85" y="4206"/>
                    <a:pt x="43" y="4300"/>
                  </a:cubicBezTo>
                  <a:cubicBezTo>
                    <a:pt x="29" y="4332"/>
                    <a:pt x="16" y="4364"/>
                    <a:pt x="0" y="4394"/>
                  </a:cubicBezTo>
                  <a:cubicBezTo>
                    <a:pt x="47" y="4397"/>
                    <a:pt x="95" y="4402"/>
                    <a:pt x="141" y="4409"/>
                  </a:cubicBezTo>
                  <a:cubicBezTo>
                    <a:pt x="164" y="4233"/>
                    <a:pt x="248" y="4058"/>
                    <a:pt x="301" y="3890"/>
                  </a:cubicBezTo>
                  <a:cubicBezTo>
                    <a:pt x="356" y="3720"/>
                    <a:pt x="409" y="3551"/>
                    <a:pt x="462" y="3381"/>
                  </a:cubicBezTo>
                  <a:cubicBezTo>
                    <a:pt x="569" y="3031"/>
                    <a:pt x="669" y="2681"/>
                    <a:pt x="764" y="2329"/>
                  </a:cubicBezTo>
                  <a:cubicBezTo>
                    <a:pt x="956" y="1614"/>
                    <a:pt x="1095" y="888"/>
                    <a:pt x="1279" y="174"/>
                  </a:cubicBezTo>
                  <a:cubicBezTo>
                    <a:pt x="1279" y="170"/>
                    <a:pt x="1281" y="168"/>
                    <a:pt x="1284" y="166"/>
                  </a:cubicBezTo>
                  <a:lnTo>
                    <a:pt x="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921726" y="4449126"/>
              <a:ext cx="135199" cy="118652"/>
            </a:xfrm>
            <a:custGeom>
              <a:avLst/>
              <a:gdLst/>
              <a:ahLst/>
              <a:cxnLst/>
              <a:rect l="l" t="t" r="r" b="b"/>
              <a:pathLst>
                <a:path w="3781" h="3318" extrusionOk="0">
                  <a:moveTo>
                    <a:pt x="464" y="0"/>
                  </a:moveTo>
                  <a:cubicBezTo>
                    <a:pt x="426" y="42"/>
                    <a:pt x="389" y="82"/>
                    <a:pt x="353" y="121"/>
                  </a:cubicBezTo>
                  <a:cubicBezTo>
                    <a:pt x="765" y="446"/>
                    <a:pt x="1166" y="784"/>
                    <a:pt x="1553" y="1137"/>
                  </a:cubicBezTo>
                  <a:cubicBezTo>
                    <a:pt x="1938" y="1489"/>
                    <a:pt x="2330" y="1851"/>
                    <a:pt x="2655" y="2259"/>
                  </a:cubicBezTo>
                  <a:cubicBezTo>
                    <a:pt x="2665" y="2272"/>
                    <a:pt x="2655" y="2287"/>
                    <a:pt x="2643" y="2287"/>
                  </a:cubicBezTo>
                  <a:cubicBezTo>
                    <a:pt x="2639" y="2287"/>
                    <a:pt x="2635" y="2286"/>
                    <a:pt x="2632" y="2283"/>
                  </a:cubicBezTo>
                  <a:cubicBezTo>
                    <a:pt x="2234" y="1941"/>
                    <a:pt x="1867" y="1563"/>
                    <a:pt x="1477" y="1215"/>
                  </a:cubicBezTo>
                  <a:cubicBezTo>
                    <a:pt x="1085" y="864"/>
                    <a:pt x="684" y="527"/>
                    <a:pt x="272" y="203"/>
                  </a:cubicBezTo>
                  <a:lnTo>
                    <a:pt x="272" y="202"/>
                  </a:lnTo>
                  <a:cubicBezTo>
                    <a:pt x="187" y="284"/>
                    <a:pt x="97" y="359"/>
                    <a:pt x="0" y="429"/>
                  </a:cubicBezTo>
                  <a:cubicBezTo>
                    <a:pt x="7" y="433"/>
                    <a:pt x="11" y="436"/>
                    <a:pt x="16" y="443"/>
                  </a:cubicBezTo>
                  <a:cubicBezTo>
                    <a:pt x="95" y="552"/>
                    <a:pt x="166" y="667"/>
                    <a:pt x="236" y="783"/>
                  </a:cubicBezTo>
                  <a:cubicBezTo>
                    <a:pt x="1080" y="2005"/>
                    <a:pt x="2348" y="2912"/>
                    <a:pt x="3781" y="3317"/>
                  </a:cubicBezTo>
                  <a:cubicBezTo>
                    <a:pt x="3294" y="1751"/>
                    <a:pt x="2028" y="491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3942502" y="4501334"/>
              <a:ext cx="70907" cy="97875"/>
            </a:xfrm>
            <a:custGeom>
              <a:avLst/>
              <a:gdLst/>
              <a:ahLst/>
              <a:cxnLst/>
              <a:rect l="l" t="t" r="r" b="b"/>
              <a:pathLst>
                <a:path w="1983" h="2737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4"/>
                    <a:pt x="19" y="49"/>
                    <a:pt x="29" y="72"/>
                  </a:cubicBezTo>
                  <a:cubicBezTo>
                    <a:pt x="109" y="124"/>
                    <a:pt x="164" y="213"/>
                    <a:pt x="224" y="286"/>
                  </a:cubicBezTo>
                  <a:cubicBezTo>
                    <a:pt x="279" y="356"/>
                    <a:pt x="333" y="426"/>
                    <a:pt x="385" y="497"/>
                  </a:cubicBezTo>
                  <a:cubicBezTo>
                    <a:pt x="510" y="659"/>
                    <a:pt x="628" y="826"/>
                    <a:pt x="739" y="997"/>
                  </a:cubicBezTo>
                  <a:cubicBezTo>
                    <a:pt x="966" y="1345"/>
                    <a:pt x="1168" y="1710"/>
                    <a:pt x="1343" y="2086"/>
                  </a:cubicBezTo>
                  <a:cubicBezTo>
                    <a:pt x="1351" y="2104"/>
                    <a:pt x="1337" y="2119"/>
                    <a:pt x="1323" y="2119"/>
                  </a:cubicBezTo>
                  <a:cubicBezTo>
                    <a:pt x="1316" y="2119"/>
                    <a:pt x="1310" y="2116"/>
                    <a:pt x="1306" y="2109"/>
                  </a:cubicBezTo>
                  <a:cubicBezTo>
                    <a:pt x="1109" y="1749"/>
                    <a:pt x="898" y="1400"/>
                    <a:pt x="668" y="1062"/>
                  </a:cubicBezTo>
                  <a:cubicBezTo>
                    <a:pt x="559" y="898"/>
                    <a:pt x="443" y="739"/>
                    <a:pt x="325" y="581"/>
                  </a:cubicBezTo>
                  <a:cubicBezTo>
                    <a:pt x="261" y="495"/>
                    <a:pt x="196" y="413"/>
                    <a:pt x="129" y="331"/>
                  </a:cubicBezTo>
                  <a:lnTo>
                    <a:pt x="129" y="331"/>
                  </a:lnTo>
                  <a:cubicBezTo>
                    <a:pt x="330" y="885"/>
                    <a:pt x="462" y="1467"/>
                    <a:pt x="552" y="2056"/>
                  </a:cubicBezTo>
                  <a:cubicBezTo>
                    <a:pt x="747" y="2171"/>
                    <a:pt x="930" y="2300"/>
                    <a:pt x="1129" y="2404"/>
                  </a:cubicBezTo>
                  <a:cubicBezTo>
                    <a:pt x="1335" y="2511"/>
                    <a:pt x="1547" y="2605"/>
                    <a:pt x="1767" y="2681"/>
                  </a:cubicBezTo>
                  <a:cubicBezTo>
                    <a:pt x="1818" y="2699"/>
                    <a:pt x="1877" y="2727"/>
                    <a:pt x="1930" y="2735"/>
                  </a:cubicBezTo>
                  <a:cubicBezTo>
                    <a:pt x="1941" y="2736"/>
                    <a:pt x="1949" y="2737"/>
                    <a:pt x="1956" y="2737"/>
                  </a:cubicBezTo>
                  <a:cubicBezTo>
                    <a:pt x="1977" y="2737"/>
                    <a:pt x="1982" y="2729"/>
                    <a:pt x="1978" y="2697"/>
                  </a:cubicBezTo>
                  <a:cubicBezTo>
                    <a:pt x="1976" y="2668"/>
                    <a:pt x="1968" y="2641"/>
                    <a:pt x="1963" y="2614"/>
                  </a:cubicBezTo>
                  <a:cubicBezTo>
                    <a:pt x="1940" y="2482"/>
                    <a:pt x="1917" y="2353"/>
                    <a:pt x="1894" y="2221"/>
                  </a:cubicBezTo>
                  <a:cubicBezTo>
                    <a:pt x="1848" y="1956"/>
                    <a:pt x="1803" y="1690"/>
                    <a:pt x="1764" y="1422"/>
                  </a:cubicBezTo>
                  <a:cubicBezTo>
                    <a:pt x="1101" y="1053"/>
                    <a:pt x="502" y="57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3872558" y="4191268"/>
              <a:ext cx="50633" cy="178764"/>
            </a:xfrm>
            <a:custGeom>
              <a:avLst/>
              <a:gdLst/>
              <a:ahLst/>
              <a:cxnLst/>
              <a:rect l="l" t="t" r="r" b="b"/>
              <a:pathLst>
                <a:path w="1416" h="4999" extrusionOk="0">
                  <a:moveTo>
                    <a:pt x="976" y="0"/>
                  </a:moveTo>
                  <a:lnTo>
                    <a:pt x="976" y="0"/>
                  </a:lnTo>
                  <a:cubicBezTo>
                    <a:pt x="546" y="680"/>
                    <a:pt x="263" y="1447"/>
                    <a:pt x="141" y="2245"/>
                  </a:cubicBezTo>
                  <a:cubicBezTo>
                    <a:pt x="0" y="3175"/>
                    <a:pt x="101" y="4098"/>
                    <a:pt x="369" y="4996"/>
                  </a:cubicBezTo>
                  <a:cubicBezTo>
                    <a:pt x="369" y="4997"/>
                    <a:pt x="369" y="4997"/>
                    <a:pt x="369" y="4998"/>
                  </a:cubicBezTo>
                  <a:cubicBezTo>
                    <a:pt x="475" y="4949"/>
                    <a:pt x="582" y="4907"/>
                    <a:pt x="692" y="4879"/>
                  </a:cubicBezTo>
                  <a:cubicBezTo>
                    <a:pt x="704" y="4875"/>
                    <a:pt x="717" y="4873"/>
                    <a:pt x="730" y="4870"/>
                  </a:cubicBezTo>
                  <a:cubicBezTo>
                    <a:pt x="724" y="4866"/>
                    <a:pt x="720" y="4858"/>
                    <a:pt x="717" y="4850"/>
                  </a:cubicBezTo>
                  <a:cubicBezTo>
                    <a:pt x="641" y="4595"/>
                    <a:pt x="630" y="4301"/>
                    <a:pt x="605" y="4037"/>
                  </a:cubicBezTo>
                  <a:cubicBezTo>
                    <a:pt x="578" y="3752"/>
                    <a:pt x="561" y="3465"/>
                    <a:pt x="555" y="3178"/>
                  </a:cubicBezTo>
                  <a:cubicBezTo>
                    <a:pt x="544" y="2620"/>
                    <a:pt x="580" y="2063"/>
                    <a:pt x="660" y="1510"/>
                  </a:cubicBezTo>
                  <a:cubicBezTo>
                    <a:pt x="661" y="1501"/>
                    <a:pt x="668" y="1497"/>
                    <a:pt x="675" y="1497"/>
                  </a:cubicBezTo>
                  <a:cubicBezTo>
                    <a:pt x="684" y="1497"/>
                    <a:pt x="694" y="1503"/>
                    <a:pt x="694" y="1514"/>
                  </a:cubicBezTo>
                  <a:cubicBezTo>
                    <a:pt x="648" y="2067"/>
                    <a:pt x="632" y="2624"/>
                    <a:pt x="651" y="3179"/>
                  </a:cubicBezTo>
                  <a:cubicBezTo>
                    <a:pt x="660" y="3449"/>
                    <a:pt x="675" y="3718"/>
                    <a:pt x="700" y="3985"/>
                  </a:cubicBezTo>
                  <a:cubicBezTo>
                    <a:pt x="728" y="4269"/>
                    <a:pt x="797" y="4556"/>
                    <a:pt x="808" y="4838"/>
                  </a:cubicBezTo>
                  <a:cubicBezTo>
                    <a:pt x="808" y="4845"/>
                    <a:pt x="807" y="4850"/>
                    <a:pt x="806" y="4853"/>
                  </a:cubicBezTo>
                  <a:cubicBezTo>
                    <a:pt x="859" y="4844"/>
                    <a:pt x="913" y="4836"/>
                    <a:pt x="967" y="4833"/>
                  </a:cubicBezTo>
                  <a:cubicBezTo>
                    <a:pt x="968" y="4829"/>
                    <a:pt x="967" y="4827"/>
                    <a:pt x="968" y="4823"/>
                  </a:cubicBezTo>
                  <a:cubicBezTo>
                    <a:pt x="978" y="4797"/>
                    <a:pt x="999" y="4779"/>
                    <a:pt x="1025" y="4779"/>
                  </a:cubicBezTo>
                  <a:cubicBezTo>
                    <a:pt x="1025" y="4779"/>
                    <a:pt x="1026" y="4779"/>
                    <a:pt x="1027" y="4779"/>
                  </a:cubicBezTo>
                  <a:cubicBezTo>
                    <a:pt x="1028" y="4778"/>
                    <a:pt x="1030" y="4778"/>
                    <a:pt x="1032" y="4778"/>
                  </a:cubicBezTo>
                  <a:cubicBezTo>
                    <a:pt x="1034" y="4778"/>
                    <a:pt x="1035" y="4778"/>
                    <a:pt x="1036" y="4779"/>
                  </a:cubicBezTo>
                  <a:cubicBezTo>
                    <a:pt x="1057" y="4741"/>
                    <a:pt x="1072" y="4691"/>
                    <a:pt x="1083" y="4663"/>
                  </a:cubicBezTo>
                  <a:cubicBezTo>
                    <a:pt x="1106" y="4610"/>
                    <a:pt x="1127" y="4557"/>
                    <a:pt x="1148" y="4502"/>
                  </a:cubicBezTo>
                  <a:cubicBezTo>
                    <a:pt x="1187" y="4396"/>
                    <a:pt x="1222" y="4289"/>
                    <a:pt x="1252" y="4181"/>
                  </a:cubicBezTo>
                  <a:cubicBezTo>
                    <a:pt x="1316" y="3955"/>
                    <a:pt x="1359" y="3723"/>
                    <a:pt x="1378" y="3489"/>
                  </a:cubicBezTo>
                  <a:cubicBezTo>
                    <a:pt x="1416" y="3040"/>
                    <a:pt x="1363" y="2597"/>
                    <a:pt x="1269" y="2158"/>
                  </a:cubicBezTo>
                  <a:cubicBezTo>
                    <a:pt x="1240" y="2025"/>
                    <a:pt x="1208" y="1892"/>
                    <a:pt x="1177" y="1757"/>
                  </a:cubicBezTo>
                  <a:cubicBezTo>
                    <a:pt x="1173" y="1753"/>
                    <a:pt x="1171" y="1747"/>
                    <a:pt x="1173" y="1742"/>
                  </a:cubicBezTo>
                  <a:lnTo>
                    <a:pt x="1172" y="1741"/>
                  </a:lnTo>
                  <a:cubicBezTo>
                    <a:pt x="1037" y="1167"/>
                    <a:pt x="902" y="582"/>
                    <a:pt x="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3844630" y="4369991"/>
              <a:ext cx="114174" cy="103239"/>
            </a:xfrm>
            <a:custGeom>
              <a:avLst/>
              <a:gdLst/>
              <a:ahLst/>
              <a:cxnLst/>
              <a:rect l="l" t="t" r="r" b="b"/>
              <a:pathLst>
                <a:path w="3193" h="2887" extrusionOk="0">
                  <a:moveTo>
                    <a:pt x="1879" y="1"/>
                  </a:moveTo>
                  <a:cubicBezTo>
                    <a:pt x="1668" y="1"/>
                    <a:pt x="1454" y="47"/>
                    <a:pt x="1261" y="134"/>
                  </a:cubicBezTo>
                  <a:cubicBezTo>
                    <a:pt x="704" y="383"/>
                    <a:pt x="207" y="906"/>
                    <a:pt x="66" y="1510"/>
                  </a:cubicBezTo>
                  <a:cubicBezTo>
                    <a:pt x="1" y="1790"/>
                    <a:pt x="25" y="2082"/>
                    <a:pt x="148" y="2341"/>
                  </a:cubicBezTo>
                  <a:cubicBezTo>
                    <a:pt x="261" y="2583"/>
                    <a:pt x="442" y="2740"/>
                    <a:pt x="659" y="2879"/>
                  </a:cubicBezTo>
                  <a:cubicBezTo>
                    <a:pt x="666" y="2874"/>
                    <a:pt x="674" y="2872"/>
                    <a:pt x="683" y="2872"/>
                  </a:cubicBezTo>
                  <a:cubicBezTo>
                    <a:pt x="685" y="2872"/>
                    <a:pt x="687" y="2872"/>
                    <a:pt x="689" y="2873"/>
                  </a:cubicBezTo>
                  <a:cubicBezTo>
                    <a:pt x="764" y="2882"/>
                    <a:pt x="839" y="2886"/>
                    <a:pt x="913" y="2886"/>
                  </a:cubicBezTo>
                  <a:cubicBezTo>
                    <a:pt x="1477" y="2886"/>
                    <a:pt x="2001" y="2622"/>
                    <a:pt x="2392" y="2210"/>
                  </a:cubicBezTo>
                  <a:cubicBezTo>
                    <a:pt x="2779" y="1803"/>
                    <a:pt x="3192" y="1098"/>
                    <a:pt x="2878" y="542"/>
                  </a:cubicBezTo>
                  <a:cubicBezTo>
                    <a:pt x="2667" y="166"/>
                    <a:pt x="2278" y="1"/>
                    <a:pt x="1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3875526" y="4467255"/>
              <a:ext cx="87856" cy="163566"/>
            </a:xfrm>
            <a:custGeom>
              <a:avLst/>
              <a:gdLst/>
              <a:ahLst/>
              <a:cxnLst/>
              <a:rect l="l" t="t" r="r" b="b"/>
              <a:pathLst>
                <a:path w="2457" h="4574" extrusionOk="0">
                  <a:moveTo>
                    <a:pt x="1178" y="0"/>
                  </a:moveTo>
                  <a:cubicBezTo>
                    <a:pt x="1008" y="107"/>
                    <a:pt x="827" y="191"/>
                    <a:pt x="639" y="248"/>
                  </a:cubicBezTo>
                  <a:cubicBezTo>
                    <a:pt x="698" y="509"/>
                    <a:pt x="742" y="774"/>
                    <a:pt x="817" y="1034"/>
                  </a:cubicBezTo>
                  <a:cubicBezTo>
                    <a:pt x="893" y="1299"/>
                    <a:pt x="987" y="1560"/>
                    <a:pt x="1093" y="1814"/>
                  </a:cubicBezTo>
                  <a:cubicBezTo>
                    <a:pt x="1200" y="2069"/>
                    <a:pt x="1322" y="2319"/>
                    <a:pt x="1457" y="2560"/>
                  </a:cubicBezTo>
                  <a:cubicBezTo>
                    <a:pt x="1592" y="2803"/>
                    <a:pt x="1752" y="3030"/>
                    <a:pt x="1892" y="3271"/>
                  </a:cubicBezTo>
                  <a:cubicBezTo>
                    <a:pt x="1899" y="3283"/>
                    <a:pt x="1889" y="3295"/>
                    <a:pt x="1879" y="3295"/>
                  </a:cubicBezTo>
                  <a:cubicBezTo>
                    <a:pt x="1875" y="3295"/>
                    <a:pt x="1871" y="3293"/>
                    <a:pt x="1868" y="3290"/>
                  </a:cubicBezTo>
                  <a:cubicBezTo>
                    <a:pt x="1481" y="2890"/>
                    <a:pt x="1196" y="2349"/>
                    <a:pt x="977" y="1844"/>
                  </a:cubicBezTo>
                  <a:cubicBezTo>
                    <a:pt x="764" y="1355"/>
                    <a:pt x="579" y="811"/>
                    <a:pt x="520" y="278"/>
                  </a:cubicBezTo>
                  <a:cubicBezTo>
                    <a:pt x="394" y="306"/>
                    <a:pt x="265" y="322"/>
                    <a:pt x="134" y="322"/>
                  </a:cubicBezTo>
                  <a:cubicBezTo>
                    <a:pt x="90" y="322"/>
                    <a:pt x="45" y="320"/>
                    <a:pt x="1" y="316"/>
                  </a:cubicBezTo>
                  <a:lnTo>
                    <a:pt x="1" y="316"/>
                  </a:lnTo>
                  <a:cubicBezTo>
                    <a:pt x="297" y="1983"/>
                    <a:pt x="1130" y="3510"/>
                    <a:pt x="2457" y="4574"/>
                  </a:cubicBezTo>
                  <a:cubicBezTo>
                    <a:pt x="2325" y="3119"/>
                    <a:pt x="2153" y="1602"/>
                    <a:pt x="1391" y="334"/>
                  </a:cubicBezTo>
                  <a:cubicBezTo>
                    <a:pt x="1318" y="228"/>
                    <a:pt x="1247" y="120"/>
                    <a:pt x="1180" y="10"/>
                  </a:cubicBezTo>
                  <a:cubicBezTo>
                    <a:pt x="1178" y="7"/>
                    <a:pt x="1179" y="3"/>
                    <a:pt x="1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793281" y="4215012"/>
              <a:ext cx="89251" cy="162958"/>
            </a:xfrm>
            <a:custGeom>
              <a:avLst/>
              <a:gdLst/>
              <a:ahLst/>
              <a:cxnLst/>
              <a:rect l="l" t="t" r="r" b="b"/>
              <a:pathLst>
                <a:path w="2496" h="4557" extrusionOk="0">
                  <a:moveTo>
                    <a:pt x="1" y="1"/>
                  </a:moveTo>
                  <a:cubicBezTo>
                    <a:pt x="30" y="542"/>
                    <a:pt x="134" y="1076"/>
                    <a:pt x="312" y="1589"/>
                  </a:cubicBezTo>
                  <a:cubicBezTo>
                    <a:pt x="415" y="1889"/>
                    <a:pt x="542" y="2182"/>
                    <a:pt x="693" y="2461"/>
                  </a:cubicBezTo>
                  <a:cubicBezTo>
                    <a:pt x="831" y="2720"/>
                    <a:pt x="1002" y="2958"/>
                    <a:pt x="1146" y="3212"/>
                  </a:cubicBezTo>
                  <a:cubicBezTo>
                    <a:pt x="1278" y="3312"/>
                    <a:pt x="1405" y="3418"/>
                    <a:pt x="1523" y="3532"/>
                  </a:cubicBezTo>
                  <a:cubicBezTo>
                    <a:pt x="1806" y="3806"/>
                    <a:pt x="2093" y="4151"/>
                    <a:pt x="2208" y="4534"/>
                  </a:cubicBezTo>
                  <a:cubicBezTo>
                    <a:pt x="2209" y="4543"/>
                    <a:pt x="2210" y="4550"/>
                    <a:pt x="2210" y="4556"/>
                  </a:cubicBezTo>
                  <a:cubicBezTo>
                    <a:pt x="2250" y="4527"/>
                    <a:pt x="2292" y="4499"/>
                    <a:pt x="2334" y="4474"/>
                  </a:cubicBezTo>
                  <a:cubicBezTo>
                    <a:pt x="1816" y="3399"/>
                    <a:pt x="1286" y="2331"/>
                    <a:pt x="759" y="1262"/>
                  </a:cubicBezTo>
                  <a:cubicBezTo>
                    <a:pt x="751" y="1245"/>
                    <a:pt x="765" y="1229"/>
                    <a:pt x="779" y="1229"/>
                  </a:cubicBezTo>
                  <a:cubicBezTo>
                    <a:pt x="786" y="1229"/>
                    <a:pt x="792" y="1232"/>
                    <a:pt x="796" y="1239"/>
                  </a:cubicBezTo>
                  <a:cubicBezTo>
                    <a:pt x="1370" y="2284"/>
                    <a:pt x="1908" y="3346"/>
                    <a:pt x="2427" y="4419"/>
                  </a:cubicBezTo>
                  <a:cubicBezTo>
                    <a:pt x="2450" y="4406"/>
                    <a:pt x="2473" y="4391"/>
                    <a:pt x="2496" y="4380"/>
                  </a:cubicBezTo>
                  <a:cubicBezTo>
                    <a:pt x="2490" y="4374"/>
                    <a:pt x="2486" y="4367"/>
                    <a:pt x="2483" y="4359"/>
                  </a:cubicBezTo>
                  <a:cubicBezTo>
                    <a:pt x="2334" y="3975"/>
                    <a:pt x="2245" y="3565"/>
                    <a:pt x="2197" y="3156"/>
                  </a:cubicBezTo>
                  <a:cubicBezTo>
                    <a:pt x="2157" y="2821"/>
                    <a:pt x="2148" y="2482"/>
                    <a:pt x="2166" y="2146"/>
                  </a:cubicBezTo>
                  <a:cubicBezTo>
                    <a:pt x="2152" y="2142"/>
                    <a:pt x="2141" y="2132"/>
                    <a:pt x="2135" y="2118"/>
                  </a:cubicBezTo>
                  <a:cubicBezTo>
                    <a:pt x="1894" y="1547"/>
                    <a:pt x="1500" y="1131"/>
                    <a:pt x="989" y="794"/>
                  </a:cubicBezTo>
                  <a:cubicBezTo>
                    <a:pt x="635" y="561"/>
                    <a:pt x="261" y="3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3726877" y="4277340"/>
              <a:ext cx="142851" cy="123086"/>
            </a:xfrm>
            <a:custGeom>
              <a:avLst/>
              <a:gdLst/>
              <a:ahLst/>
              <a:cxnLst/>
              <a:rect l="l" t="t" r="r" b="b"/>
              <a:pathLst>
                <a:path w="3995" h="3442" extrusionOk="0">
                  <a:moveTo>
                    <a:pt x="1" y="0"/>
                  </a:moveTo>
                  <a:cubicBezTo>
                    <a:pt x="373" y="775"/>
                    <a:pt x="825" y="1513"/>
                    <a:pt x="1425" y="2132"/>
                  </a:cubicBezTo>
                  <a:cubicBezTo>
                    <a:pt x="2003" y="2730"/>
                    <a:pt x="2692" y="3166"/>
                    <a:pt x="3473" y="3441"/>
                  </a:cubicBezTo>
                  <a:cubicBezTo>
                    <a:pt x="3514" y="3378"/>
                    <a:pt x="3560" y="3316"/>
                    <a:pt x="3607" y="3258"/>
                  </a:cubicBezTo>
                  <a:cubicBezTo>
                    <a:pt x="3429" y="3231"/>
                    <a:pt x="3235" y="3051"/>
                    <a:pt x="3113" y="2947"/>
                  </a:cubicBezTo>
                  <a:cubicBezTo>
                    <a:pt x="2907" y="2765"/>
                    <a:pt x="2711" y="2570"/>
                    <a:pt x="2512" y="2380"/>
                  </a:cubicBezTo>
                  <a:cubicBezTo>
                    <a:pt x="2072" y="1961"/>
                    <a:pt x="1634" y="1540"/>
                    <a:pt x="1202" y="1113"/>
                  </a:cubicBezTo>
                  <a:cubicBezTo>
                    <a:pt x="1185" y="1095"/>
                    <a:pt x="1201" y="1071"/>
                    <a:pt x="1220" y="1071"/>
                  </a:cubicBezTo>
                  <a:cubicBezTo>
                    <a:pt x="1225" y="1071"/>
                    <a:pt x="1231" y="1073"/>
                    <a:pt x="1236" y="1078"/>
                  </a:cubicBezTo>
                  <a:cubicBezTo>
                    <a:pt x="1670" y="1465"/>
                    <a:pt x="2099" y="1858"/>
                    <a:pt x="2526" y="2253"/>
                  </a:cubicBezTo>
                  <a:cubicBezTo>
                    <a:pt x="2731" y="2444"/>
                    <a:pt x="2933" y="2640"/>
                    <a:pt x="3143" y="2827"/>
                  </a:cubicBezTo>
                  <a:cubicBezTo>
                    <a:pt x="3235" y="2908"/>
                    <a:pt x="3330" y="2988"/>
                    <a:pt x="3436" y="3051"/>
                  </a:cubicBezTo>
                  <a:cubicBezTo>
                    <a:pt x="3513" y="3100"/>
                    <a:pt x="3601" y="3124"/>
                    <a:pt x="3676" y="3175"/>
                  </a:cubicBezTo>
                  <a:cubicBezTo>
                    <a:pt x="3773" y="3064"/>
                    <a:pt x="3879" y="2959"/>
                    <a:pt x="3995" y="2869"/>
                  </a:cubicBezTo>
                  <a:cubicBezTo>
                    <a:pt x="3976" y="2867"/>
                    <a:pt x="3960" y="2859"/>
                    <a:pt x="3949" y="2839"/>
                  </a:cubicBezTo>
                  <a:cubicBezTo>
                    <a:pt x="3845" y="2654"/>
                    <a:pt x="3752" y="2464"/>
                    <a:pt x="3624" y="2291"/>
                  </a:cubicBezTo>
                  <a:cubicBezTo>
                    <a:pt x="3500" y="2124"/>
                    <a:pt x="3359" y="1972"/>
                    <a:pt x="3207" y="1831"/>
                  </a:cubicBezTo>
                  <a:cubicBezTo>
                    <a:pt x="2898" y="1547"/>
                    <a:pt x="2544" y="1314"/>
                    <a:pt x="2177" y="1110"/>
                  </a:cubicBezTo>
                  <a:cubicBezTo>
                    <a:pt x="1463" y="717"/>
                    <a:pt x="697" y="4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3858612" y="4533374"/>
              <a:ext cx="56640" cy="134064"/>
            </a:xfrm>
            <a:custGeom>
              <a:avLst/>
              <a:gdLst/>
              <a:ahLst/>
              <a:cxnLst/>
              <a:rect l="l" t="t" r="r" b="b"/>
              <a:pathLst>
                <a:path w="1584" h="3749" extrusionOk="0">
                  <a:moveTo>
                    <a:pt x="752" y="0"/>
                  </a:moveTo>
                  <a:cubicBezTo>
                    <a:pt x="749" y="23"/>
                    <a:pt x="746" y="46"/>
                    <a:pt x="744" y="69"/>
                  </a:cubicBezTo>
                  <a:cubicBezTo>
                    <a:pt x="734" y="198"/>
                    <a:pt x="732" y="327"/>
                    <a:pt x="738" y="455"/>
                  </a:cubicBezTo>
                  <a:cubicBezTo>
                    <a:pt x="748" y="721"/>
                    <a:pt x="780" y="984"/>
                    <a:pt x="816" y="1247"/>
                  </a:cubicBezTo>
                  <a:cubicBezTo>
                    <a:pt x="885" y="1743"/>
                    <a:pt x="973" y="2245"/>
                    <a:pt x="918" y="2745"/>
                  </a:cubicBezTo>
                  <a:cubicBezTo>
                    <a:pt x="917" y="2752"/>
                    <a:pt x="911" y="2756"/>
                    <a:pt x="906" y="2756"/>
                  </a:cubicBezTo>
                  <a:cubicBezTo>
                    <a:pt x="901" y="2756"/>
                    <a:pt x="896" y="2753"/>
                    <a:pt x="896" y="2745"/>
                  </a:cubicBezTo>
                  <a:cubicBezTo>
                    <a:pt x="891" y="2207"/>
                    <a:pt x="800" y="1678"/>
                    <a:pt x="717" y="1147"/>
                  </a:cubicBezTo>
                  <a:cubicBezTo>
                    <a:pt x="679" y="902"/>
                    <a:pt x="648" y="654"/>
                    <a:pt x="637" y="406"/>
                  </a:cubicBezTo>
                  <a:cubicBezTo>
                    <a:pt x="635" y="346"/>
                    <a:pt x="631" y="276"/>
                    <a:pt x="629" y="205"/>
                  </a:cubicBezTo>
                  <a:cubicBezTo>
                    <a:pt x="501" y="708"/>
                    <a:pt x="292" y="1190"/>
                    <a:pt x="16" y="1631"/>
                  </a:cubicBezTo>
                  <a:cubicBezTo>
                    <a:pt x="10" y="1638"/>
                    <a:pt x="6" y="1645"/>
                    <a:pt x="1" y="1652"/>
                  </a:cubicBezTo>
                  <a:cubicBezTo>
                    <a:pt x="144" y="2040"/>
                    <a:pt x="254" y="2427"/>
                    <a:pt x="441" y="2801"/>
                  </a:cubicBezTo>
                  <a:cubicBezTo>
                    <a:pt x="609" y="3135"/>
                    <a:pt x="812" y="3453"/>
                    <a:pt x="1041" y="3748"/>
                  </a:cubicBezTo>
                  <a:cubicBezTo>
                    <a:pt x="1170" y="3406"/>
                    <a:pt x="1279" y="3057"/>
                    <a:pt x="1366" y="2703"/>
                  </a:cubicBezTo>
                  <a:cubicBezTo>
                    <a:pt x="1463" y="2310"/>
                    <a:pt x="1518" y="1914"/>
                    <a:pt x="1584" y="1516"/>
                  </a:cubicBezTo>
                  <a:cubicBezTo>
                    <a:pt x="1244" y="1048"/>
                    <a:pt x="962" y="538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3807334" y="4474193"/>
              <a:ext cx="73517" cy="167178"/>
            </a:xfrm>
            <a:custGeom>
              <a:avLst/>
              <a:gdLst/>
              <a:ahLst/>
              <a:cxnLst/>
              <a:rect l="l" t="t" r="r" b="b"/>
              <a:pathLst>
                <a:path w="2056" h="4675" extrusionOk="0">
                  <a:moveTo>
                    <a:pt x="1510" y="0"/>
                  </a:moveTo>
                  <a:cubicBezTo>
                    <a:pt x="1413" y="193"/>
                    <a:pt x="1271" y="367"/>
                    <a:pt x="1155" y="551"/>
                  </a:cubicBezTo>
                  <a:cubicBezTo>
                    <a:pt x="1044" y="728"/>
                    <a:pt x="938" y="909"/>
                    <a:pt x="840" y="1095"/>
                  </a:cubicBezTo>
                  <a:cubicBezTo>
                    <a:pt x="635" y="1486"/>
                    <a:pt x="466" y="1897"/>
                    <a:pt x="337" y="2321"/>
                  </a:cubicBezTo>
                  <a:cubicBezTo>
                    <a:pt x="102" y="3083"/>
                    <a:pt x="0" y="3880"/>
                    <a:pt x="32" y="4675"/>
                  </a:cubicBezTo>
                  <a:cubicBezTo>
                    <a:pt x="193" y="4459"/>
                    <a:pt x="414" y="4292"/>
                    <a:pt x="605" y="4102"/>
                  </a:cubicBezTo>
                  <a:cubicBezTo>
                    <a:pt x="861" y="3849"/>
                    <a:pt x="1088" y="3569"/>
                    <a:pt x="1284" y="3268"/>
                  </a:cubicBezTo>
                  <a:cubicBezTo>
                    <a:pt x="1672" y="2667"/>
                    <a:pt x="1923" y="1995"/>
                    <a:pt x="2056" y="1294"/>
                  </a:cubicBezTo>
                  <a:cubicBezTo>
                    <a:pt x="1940" y="939"/>
                    <a:pt x="1857" y="576"/>
                    <a:pt x="1808" y="208"/>
                  </a:cubicBezTo>
                  <a:cubicBezTo>
                    <a:pt x="1699" y="483"/>
                    <a:pt x="1564" y="753"/>
                    <a:pt x="1452" y="1027"/>
                  </a:cubicBezTo>
                  <a:cubicBezTo>
                    <a:pt x="1339" y="1302"/>
                    <a:pt x="1234" y="1581"/>
                    <a:pt x="1132" y="1860"/>
                  </a:cubicBezTo>
                  <a:cubicBezTo>
                    <a:pt x="924" y="2437"/>
                    <a:pt x="754" y="3024"/>
                    <a:pt x="571" y="3609"/>
                  </a:cubicBezTo>
                  <a:cubicBezTo>
                    <a:pt x="568" y="3618"/>
                    <a:pt x="561" y="3621"/>
                    <a:pt x="554" y="3621"/>
                  </a:cubicBezTo>
                  <a:cubicBezTo>
                    <a:pt x="544" y="3621"/>
                    <a:pt x="534" y="3613"/>
                    <a:pt x="535" y="3600"/>
                  </a:cubicBezTo>
                  <a:cubicBezTo>
                    <a:pt x="652" y="2990"/>
                    <a:pt x="838" y="2395"/>
                    <a:pt x="1040" y="1808"/>
                  </a:cubicBezTo>
                  <a:cubicBezTo>
                    <a:pt x="1144" y="1511"/>
                    <a:pt x="1255" y="1216"/>
                    <a:pt x="1375" y="926"/>
                  </a:cubicBezTo>
                  <a:cubicBezTo>
                    <a:pt x="1486" y="656"/>
                    <a:pt x="1590" y="376"/>
                    <a:pt x="1728" y="119"/>
                  </a:cubicBezTo>
                  <a:cubicBezTo>
                    <a:pt x="1733" y="111"/>
                    <a:pt x="1741" y="105"/>
                    <a:pt x="1749" y="100"/>
                  </a:cubicBezTo>
                  <a:cubicBezTo>
                    <a:pt x="1736" y="98"/>
                    <a:pt x="1725" y="96"/>
                    <a:pt x="1712" y="95"/>
                  </a:cubicBezTo>
                  <a:cubicBezTo>
                    <a:pt x="1694" y="89"/>
                    <a:pt x="1680" y="78"/>
                    <a:pt x="1672" y="63"/>
                  </a:cubicBezTo>
                  <a:cubicBezTo>
                    <a:pt x="1615" y="49"/>
                    <a:pt x="1562" y="27"/>
                    <a:pt x="1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3688043" y="4348071"/>
              <a:ext cx="160730" cy="69482"/>
            </a:xfrm>
            <a:custGeom>
              <a:avLst/>
              <a:gdLst/>
              <a:ahLst/>
              <a:cxnLst/>
              <a:rect l="l" t="t" r="r" b="b"/>
              <a:pathLst>
                <a:path w="4495" h="1943" extrusionOk="0">
                  <a:moveTo>
                    <a:pt x="1028" y="1"/>
                  </a:moveTo>
                  <a:cubicBezTo>
                    <a:pt x="682" y="1"/>
                    <a:pt x="338" y="37"/>
                    <a:pt x="0" y="107"/>
                  </a:cubicBezTo>
                  <a:cubicBezTo>
                    <a:pt x="217" y="378"/>
                    <a:pt x="465" y="627"/>
                    <a:pt x="737" y="843"/>
                  </a:cubicBezTo>
                  <a:cubicBezTo>
                    <a:pt x="1017" y="1065"/>
                    <a:pt x="1330" y="1227"/>
                    <a:pt x="1628" y="1418"/>
                  </a:cubicBezTo>
                  <a:cubicBezTo>
                    <a:pt x="1689" y="1419"/>
                    <a:pt x="1749" y="1420"/>
                    <a:pt x="1810" y="1422"/>
                  </a:cubicBezTo>
                  <a:cubicBezTo>
                    <a:pt x="2228" y="1436"/>
                    <a:pt x="2643" y="1484"/>
                    <a:pt x="3054" y="1562"/>
                  </a:cubicBezTo>
                  <a:cubicBezTo>
                    <a:pt x="3273" y="1601"/>
                    <a:pt x="3490" y="1651"/>
                    <a:pt x="3703" y="1711"/>
                  </a:cubicBezTo>
                  <a:cubicBezTo>
                    <a:pt x="3902" y="1764"/>
                    <a:pt x="4122" y="1812"/>
                    <a:pt x="4302" y="1913"/>
                  </a:cubicBezTo>
                  <a:cubicBezTo>
                    <a:pt x="4316" y="1920"/>
                    <a:pt x="4323" y="1931"/>
                    <a:pt x="4327" y="1942"/>
                  </a:cubicBezTo>
                  <a:cubicBezTo>
                    <a:pt x="4333" y="1926"/>
                    <a:pt x="4338" y="1908"/>
                    <a:pt x="4344" y="1891"/>
                  </a:cubicBezTo>
                  <a:cubicBezTo>
                    <a:pt x="4363" y="1838"/>
                    <a:pt x="4384" y="1786"/>
                    <a:pt x="4409" y="1735"/>
                  </a:cubicBezTo>
                  <a:cubicBezTo>
                    <a:pt x="4408" y="1734"/>
                    <a:pt x="4408" y="1734"/>
                    <a:pt x="4407" y="1734"/>
                  </a:cubicBezTo>
                  <a:cubicBezTo>
                    <a:pt x="4406" y="1734"/>
                    <a:pt x="4405" y="1734"/>
                    <a:pt x="4404" y="1734"/>
                  </a:cubicBezTo>
                  <a:cubicBezTo>
                    <a:pt x="3793" y="1488"/>
                    <a:pt x="3177" y="1260"/>
                    <a:pt x="2553" y="1047"/>
                  </a:cubicBezTo>
                  <a:cubicBezTo>
                    <a:pt x="1930" y="835"/>
                    <a:pt x="1296" y="653"/>
                    <a:pt x="674" y="437"/>
                  </a:cubicBezTo>
                  <a:cubicBezTo>
                    <a:pt x="653" y="429"/>
                    <a:pt x="660" y="400"/>
                    <a:pt x="680" y="400"/>
                  </a:cubicBezTo>
                  <a:cubicBezTo>
                    <a:pt x="681" y="400"/>
                    <a:pt x="682" y="400"/>
                    <a:pt x="684" y="400"/>
                  </a:cubicBezTo>
                  <a:cubicBezTo>
                    <a:pt x="1329" y="533"/>
                    <a:pt x="1959" y="734"/>
                    <a:pt x="2582" y="942"/>
                  </a:cubicBezTo>
                  <a:cubicBezTo>
                    <a:pt x="3207" y="1149"/>
                    <a:pt x="3825" y="1377"/>
                    <a:pt x="4436" y="1620"/>
                  </a:cubicBezTo>
                  <a:cubicBezTo>
                    <a:pt x="4445" y="1623"/>
                    <a:pt x="4453" y="1629"/>
                    <a:pt x="4459" y="1637"/>
                  </a:cubicBezTo>
                  <a:cubicBezTo>
                    <a:pt x="4471" y="1615"/>
                    <a:pt x="4482" y="1592"/>
                    <a:pt x="4494" y="1569"/>
                  </a:cubicBezTo>
                  <a:cubicBezTo>
                    <a:pt x="3713" y="1352"/>
                    <a:pt x="3006" y="859"/>
                    <a:pt x="2442" y="290"/>
                  </a:cubicBezTo>
                  <a:cubicBezTo>
                    <a:pt x="2396" y="243"/>
                    <a:pt x="2353" y="194"/>
                    <a:pt x="2308" y="147"/>
                  </a:cubicBezTo>
                  <a:cubicBezTo>
                    <a:pt x="2301" y="147"/>
                    <a:pt x="2294" y="147"/>
                    <a:pt x="2286" y="147"/>
                  </a:cubicBezTo>
                  <a:cubicBezTo>
                    <a:pt x="2196" y="147"/>
                    <a:pt x="2104" y="114"/>
                    <a:pt x="2015" y="97"/>
                  </a:cubicBezTo>
                  <a:cubicBezTo>
                    <a:pt x="1912" y="76"/>
                    <a:pt x="1808" y="60"/>
                    <a:pt x="1702" y="45"/>
                  </a:cubicBezTo>
                  <a:cubicBezTo>
                    <a:pt x="1510" y="19"/>
                    <a:pt x="1317" y="4"/>
                    <a:pt x="1122" y="2"/>
                  </a:cubicBezTo>
                  <a:cubicBezTo>
                    <a:pt x="1091" y="1"/>
                    <a:pt x="1059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3740000" y="4464216"/>
              <a:ext cx="119037" cy="165497"/>
            </a:xfrm>
            <a:custGeom>
              <a:avLst/>
              <a:gdLst/>
              <a:ahLst/>
              <a:cxnLst/>
              <a:rect l="l" t="t" r="r" b="b"/>
              <a:pathLst>
                <a:path w="3329" h="4628" extrusionOk="0">
                  <a:moveTo>
                    <a:pt x="3072" y="1"/>
                  </a:moveTo>
                  <a:cubicBezTo>
                    <a:pt x="2940" y="147"/>
                    <a:pt x="2775" y="266"/>
                    <a:pt x="2628" y="395"/>
                  </a:cubicBezTo>
                  <a:cubicBezTo>
                    <a:pt x="2468" y="537"/>
                    <a:pt x="2311" y="684"/>
                    <a:pt x="2161" y="838"/>
                  </a:cubicBezTo>
                  <a:cubicBezTo>
                    <a:pt x="1130" y="1888"/>
                    <a:pt x="379" y="3206"/>
                    <a:pt x="1" y="4627"/>
                  </a:cubicBezTo>
                  <a:cubicBezTo>
                    <a:pt x="667" y="4433"/>
                    <a:pt x="1280" y="4094"/>
                    <a:pt x="1799" y="3629"/>
                  </a:cubicBezTo>
                  <a:cubicBezTo>
                    <a:pt x="1811" y="3617"/>
                    <a:pt x="1825" y="3613"/>
                    <a:pt x="1839" y="3613"/>
                  </a:cubicBezTo>
                  <a:cubicBezTo>
                    <a:pt x="1894" y="3250"/>
                    <a:pt x="1975" y="2890"/>
                    <a:pt x="2084" y="2538"/>
                  </a:cubicBezTo>
                  <a:cubicBezTo>
                    <a:pt x="2216" y="2112"/>
                    <a:pt x="2388" y="1696"/>
                    <a:pt x="2599" y="1302"/>
                  </a:cubicBezTo>
                  <a:cubicBezTo>
                    <a:pt x="2703" y="1103"/>
                    <a:pt x="2819" y="910"/>
                    <a:pt x="2945" y="724"/>
                  </a:cubicBezTo>
                  <a:cubicBezTo>
                    <a:pt x="3058" y="557"/>
                    <a:pt x="3176" y="377"/>
                    <a:pt x="3328" y="244"/>
                  </a:cubicBezTo>
                  <a:cubicBezTo>
                    <a:pt x="3317" y="238"/>
                    <a:pt x="3307" y="228"/>
                    <a:pt x="3296" y="222"/>
                  </a:cubicBezTo>
                  <a:cubicBezTo>
                    <a:pt x="3105" y="498"/>
                    <a:pt x="2875" y="756"/>
                    <a:pt x="2668" y="1021"/>
                  </a:cubicBezTo>
                  <a:cubicBezTo>
                    <a:pt x="2435" y="1319"/>
                    <a:pt x="2205" y="1619"/>
                    <a:pt x="1979" y="1923"/>
                  </a:cubicBezTo>
                  <a:cubicBezTo>
                    <a:pt x="1757" y="2222"/>
                    <a:pt x="1539" y="2526"/>
                    <a:pt x="1327" y="2834"/>
                  </a:cubicBezTo>
                  <a:cubicBezTo>
                    <a:pt x="1115" y="3142"/>
                    <a:pt x="921" y="3462"/>
                    <a:pt x="701" y="3765"/>
                  </a:cubicBezTo>
                  <a:cubicBezTo>
                    <a:pt x="697" y="3771"/>
                    <a:pt x="692" y="3774"/>
                    <a:pt x="686" y="3774"/>
                  </a:cubicBezTo>
                  <a:cubicBezTo>
                    <a:pt x="674" y="3774"/>
                    <a:pt x="663" y="3762"/>
                    <a:pt x="670" y="3748"/>
                  </a:cubicBezTo>
                  <a:cubicBezTo>
                    <a:pt x="989" y="3069"/>
                    <a:pt x="1456" y="2445"/>
                    <a:pt x="1900" y="1845"/>
                  </a:cubicBezTo>
                  <a:cubicBezTo>
                    <a:pt x="2120" y="1548"/>
                    <a:pt x="2344" y="1254"/>
                    <a:pt x="2572" y="963"/>
                  </a:cubicBezTo>
                  <a:cubicBezTo>
                    <a:pt x="2782" y="695"/>
                    <a:pt x="2984" y="408"/>
                    <a:pt x="3214" y="155"/>
                  </a:cubicBezTo>
                  <a:cubicBezTo>
                    <a:pt x="3162" y="108"/>
                    <a:pt x="3114" y="57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3667553" y="4403640"/>
              <a:ext cx="174604" cy="41303"/>
            </a:xfrm>
            <a:custGeom>
              <a:avLst/>
              <a:gdLst/>
              <a:ahLst/>
              <a:cxnLst/>
              <a:rect l="l" t="t" r="r" b="b"/>
              <a:pathLst>
                <a:path w="4883" h="1155" extrusionOk="0">
                  <a:moveTo>
                    <a:pt x="2077" y="1"/>
                  </a:moveTo>
                  <a:cubicBezTo>
                    <a:pt x="1376" y="1"/>
                    <a:pt x="678" y="90"/>
                    <a:pt x="1" y="264"/>
                  </a:cubicBezTo>
                  <a:cubicBezTo>
                    <a:pt x="592" y="711"/>
                    <a:pt x="1261" y="978"/>
                    <a:pt x="1982" y="1152"/>
                  </a:cubicBezTo>
                  <a:cubicBezTo>
                    <a:pt x="1986" y="1152"/>
                    <a:pt x="1987" y="1154"/>
                    <a:pt x="1990" y="1154"/>
                  </a:cubicBezTo>
                  <a:cubicBezTo>
                    <a:pt x="2412" y="1011"/>
                    <a:pt x="2852" y="950"/>
                    <a:pt x="3297" y="918"/>
                  </a:cubicBezTo>
                  <a:cubicBezTo>
                    <a:pt x="3804" y="884"/>
                    <a:pt x="4314" y="859"/>
                    <a:pt x="4822" y="859"/>
                  </a:cubicBezTo>
                  <a:cubicBezTo>
                    <a:pt x="4822" y="823"/>
                    <a:pt x="4824" y="789"/>
                    <a:pt x="4826" y="755"/>
                  </a:cubicBezTo>
                  <a:cubicBezTo>
                    <a:pt x="3708" y="556"/>
                    <a:pt x="2579" y="454"/>
                    <a:pt x="1443" y="433"/>
                  </a:cubicBezTo>
                  <a:cubicBezTo>
                    <a:pt x="1415" y="433"/>
                    <a:pt x="1418" y="394"/>
                    <a:pt x="1443" y="392"/>
                  </a:cubicBezTo>
                  <a:cubicBezTo>
                    <a:pt x="1645" y="383"/>
                    <a:pt x="1847" y="379"/>
                    <a:pt x="2050" y="379"/>
                  </a:cubicBezTo>
                  <a:cubicBezTo>
                    <a:pt x="2986" y="379"/>
                    <a:pt x="3921" y="469"/>
                    <a:pt x="4841" y="638"/>
                  </a:cubicBezTo>
                  <a:cubicBezTo>
                    <a:pt x="4850" y="573"/>
                    <a:pt x="4865" y="508"/>
                    <a:pt x="4883" y="445"/>
                  </a:cubicBezTo>
                  <a:lnTo>
                    <a:pt x="4883" y="445"/>
                  </a:lnTo>
                  <a:cubicBezTo>
                    <a:pt x="4872" y="454"/>
                    <a:pt x="4858" y="461"/>
                    <a:pt x="4842" y="461"/>
                  </a:cubicBezTo>
                  <a:cubicBezTo>
                    <a:pt x="4840" y="461"/>
                    <a:pt x="4837" y="461"/>
                    <a:pt x="4834" y="460"/>
                  </a:cubicBezTo>
                  <a:cubicBezTo>
                    <a:pt x="4624" y="425"/>
                    <a:pt x="4420" y="337"/>
                    <a:pt x="4216" y="282"/>
                  </a:cubicBezTo>
                  <a:cubicBezTo>
                    <a:pt x="4018" y="229"/>
                    <a:pt x="3816" y="183"/>
                    <a:pt x="3615" y="145"/>
                  </a:cubicBezTo>
                  <a:cubicBezTo>
                    <a:pt x="3200" y="66"/>
                    <a:pt x="2779" y="19"/>
                    <a:pt x="2357" y="5"/>
                  </a:cubicBezTo>
                  <a:cubicBezTo>
                    <a:pt x="2263" y="2"/>
                    <a:pt x="2170" y="1"/>
                    <a:pt x="2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692763" y="4455455"/>
              <a:ext cx="155581" cy="138928"/>
            </a:xfrm>
            <a:custGeom>
              <a:avLst/>
              <a:gdLst/>
              <a:ahLst/>
              <a:cxnLst/>
              <a:rect l="l" t="t" r="r" b="b"/>
              <a:pathLst>
                <a:path w="4351" h="3885" extrusionOk="0">
                  <a:moveTo>
                    <a:pt x="4244" y="1"/>
                  </a:moveTo>
                  <a:lnTo>
                    <a:pt x="4241" y="2"/>
                  </a:lnTo>
                  <a:cubicBezTo>
                    <a:pt x="4252" y="22"/>
                    <a:pt x="4250" y="49"/>
                    <a:pt x="4228" y="70"/>
                  </a:cubicBezTo>
                  <a:cubicBezTo>
                    <a:pt x="3795" y="476"/>
                    <a:pt x="3335" y="893"/>
                    <a:pt x="2819" y="1203"/>
                  </a:cubicBezTo>
                  <a:cubicBezTo>
                    <a:pt x="2519" y="1460"/>
                    <a:pt x="2219" y="1721"/>
                    <a:pt x="1936" y="1999"/>
                  </a:cubicBezTo>
                  <a:cubicBezTo>
                    <a:pt x="1652" y="2276"/>
                    <a:pt x="1382" y="2568"/>
                    <a:pt x="1103" y="2850"/>
                  </a:cubicBezTo>
                  <a:cubicBezTo>
                    <a:pt x="1099" y="2854"/>
                    <a:pt x="1095" y="2855"/>
                    <a:pt x="1091" y="2855"/>
                  </a:cubicBezTo>
                  <a:cubicBezTo>
                    <a:pt x="1077" y="2855"/>
                    <a:pt x="1063" y="2840"/>
                    <a:pt x="1074" y="2826"/>
                  </a:cubicBezTo>
                  <a:cubicBezTo>
                    <a:pt x="1303" y="2510"/>
                    <a:pt x="1573" y="2217"/>
                    <a:pt x="1851" y="1941"/>
                  </a:cubicBezTo>
                  <a:cubicBezTo>
                    <a:pt x="2032" y="1761"/>
                    <a:pt x="2220" y="1584"/>
                    <a:pt x="2413" y="1415"/>
                  </a:cubicBezTo>
                  <a:lnTo>
                    <a:pt x="2413" y="1415"/>
                  </a:lnTo>
                  <a:cubicBezTo>
                    <a:pt x="2233" y="1498"/>
                    <a:pt x="2044" y="1567"/>
                    <a:pt x="1848" y="1615"/>
                  </a:cubicBezTo>
                  <a:cubicBezTo>
                    <a:pt x="1626" y="1669"/>
                    <a:pt x="1400" y="1692"/>
                    <a:pt x="1174" y="1697"/>
                  </a:cubicBezTo>
                  <a:cubicBezTo>
                    <a:pt x="1124" y="1775"/>
                    <a:pt x="1060" y="1846"/>
                    <a:pt x="1004" y="1919"/>
                  </a:cubicBezTo>
                  <a:cubicBezTo>
                    <a:pt x="935" y="2010"/>
                    <a:pt x="867" y="2104"/>
                    <a:pt x="805" y="2200"/>
                  </a:cubicBezTo>
                  <a:cubicBezTo>
                    <a:pt x="682" y="2388"/>
                    <a:pt x="571" y="2583"/>
                    <a:pt x="470" y="2783"/>
                  </a:cubicBezTo>
                  <a:cubicBezTo>
                    <a:pt x="291" y="3139"/>
                    <a:pt x="144" y="3512"/>
                    <a:pt x="1" y="3884"/>
                  </a:cubicBezTo>
                  <a:cubicBezTo>
                    <a:pt x="605" y="3553"/>
                    <a:pt x="1231" y="3272"/>
                    <a:pt x="1877" y="3032"/>
                  </a:cubicBezTo>
                  <a:cubicBezTo>
                    <a:pt x="2118" y="2574"/>
                    <a:pt x="2399" y="2140"/>
                    <a:pt x="2719" y="1732"/>
                  </a:cubicBezTo>
                  <a:cubicBezTo>
                    <a:pt x="2956" y="1428"/>
                    <a:pt x="3216" y="1142"/>
                    <a:pt x="3493" y="875"/>
                  </a:cubicBezTo>
                  <a:cubicBezTo>
                    <a:pt x="3637" y="736"/>
                    <a:pt x="3785" y="603"/>
                    <a:pt x="3941" y="475"/>
                  </a:cubicBezTo>
                  <a:cubicBezTo>
                    <a:pt x="4069" y="370"/>
                    <a:pt x="4201" y="260"/>
                    <a:pt x="4351" y="187"/>
                  </a:cubicBezTo>
                  <a:cubicBezTo>
                    <a:pt x="4310" y="128"/>
                    <a:pt x="4274" y="63"/>
                    <a:pt x="4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3658506" y="4437647"/>
              <a:ext cx="186046" cy="72915"/>
            </a:xfrm>
            <a:custGeom>
              <a:avLst/>
              <a:gdLst/>
              <a:ahLst/>
              <a:cxnLst/>
              <a:rect l="l" t="t" r="r" b="b"/>
              <a:pathLst>
                <a:path w="5203" h="2039" extrusionOk="0">
                  <a:moveTo>
                    <a:pt x="5078" y="1"/>
                  </a:moveTo>
                  <a:cubicBezTo>
                    <a:pt x="4126" y="110"/>
                    <a:pt x="3119" y="47"/>
                    <a:pt x="2207" y="382"/>
                  </a:cubicBezTo>
                  <a:cubicBezTo>
                    <a:pt x="1376" y="686"/>
                    <a:pt x="673" y="1251"/>
                    <a:pt x="0" y="1811"/>
                  </a:cubicBezTo>
                  <a:cubicBezTo>
                    <a:pt x="428" y="1867"/>
                    <a:pt x="856" y="1926"/>
                    <a:pt x="1283" y="1979"/>
                  </a:cubicBezTo>
                  <a:cubicBezTo>
                    <a:pt x="1544" y="2012"/>
                    <a:pt x="1807" y="2039"/>
                    <a:pt x="2070" y="2039"/>
                  </a:cubicBezTo>
                  <a:cubicBezTo>
                    <a:pt x="2286" y="2039"/>
                    <a:pt x="2502" y="2020"/>
                    <a:pt x="2715" y="1972"/>
                  </a:cubicBezTo>
                  <a:cubicBezTo>
                    <a:pt x="3649" y="1761"/>
                    <a:pt x="4392" y="1087"/>
                    <a:pt x="5094" y="478"/>
                  </a:cubicBezTo>
                  <a:cubicBezTo>
                    <a:pt x="5108" y="466"/>
                    <a:pt x="5123" y="461"/>
                    <a:pt x="5137" y="461"/>
                  </a:cubicBezTo>
                  <a:cubicBezTo>
                    <a:pt x="5163" y="461"/>
                    <a:pt x="5188" y="477"/>
                    <a:pt x="5199" y="500"/>
                  </a:cubicBezTo>
                  <a:lnTo>
                    <a:pt x="5202" y="499"/>
                  </a:lnTo>
                  <a:cubicBezTo>
                    <a:pt x="5192" y="478"/>
                    <a:pt x="5184" y="458"/>
                    <a:pt x="5175" y="437"/>
                  </a:cubicBezTo>
                  <a:cubicBezTo>
                    <a:pt x="5157" y="389"/>
                    <a:pt x="5142" y="341"/>
                    <a:pt x="5127" y="291"/>
                  </a:cubicBezTo>
                  <a:cubicBezTo>
                    <a:pt x="5123" y="294"/>
                    <a:pt x="5120" y="295"/>
                    <a:pt x="5116" y="297"/>
                  </a:cubicBezTo>
                  <a:cubicBezTo>
                    <a:pt x="3952" y="600"/>
                    <a:pt x="2822" y="992"/>
                    <a:pt x="1700" y="1422"/>
                  </a:cubicBezTo>
                  <a:cubicBezTo>
                    <a:pt x="1699" y="1423"/>
                    <a:pt x="1697" y="1423"/>
                    <a:pt x="1696" y="1423"/>
                  </a:cubicBezTo>
                  <a:cubicBezTo>
                    <a:pt x="1687" y="1423"/>
                    <a:pt x="1682" y="1406"/>
                    <a:pt x="1692" y="1401"/>
                  </a:cubicBezTo>
                  <a:cubicBezTo>
                    <a:pt x="2774" y="877"/>
                    <a:pt x="3922" y="482"/>
                    <a:pt x="5081" y="168"/>
                  </a:cubicBezTo>
                  <a:cubicBezTo>
                    <a:pt x="5085" y="167"/>
                    <a:pt x="5088" y="166"/>
                    <a:pt x="5091" y="166"/>
                  </a:cubicBezTo>
                  <a:cubicBezTo>
                    <a:pt x="5094" y="166"/>
                    <a:pt x="5097" y="167"/>
                    <a:pt x="5099" y="167"/>
                  </a:cubicBezTo>
                  <a:cubicBezTo>
                    <a:pt x="5091" y="112"/>
                    <a:pt x="5082" y="56"/>
                    <a:pt x="5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3922084" y="4192735"/>
              <a:ext cx="56783" cy="175081"/>
            </a:xfrm>
            <a:custGeom>
              <a:avLst/>
              <a:gdLst/>
              <a:ahLst/>
              <a:cxnLst/>
              <a:rect l="l" t="t" r="r" b="b"/>
              <a:pathLst>
                <a:path w="1588" h="4896" extrusionOk="0">
                  <a:moveTo>
                    <a:pt x="1490" y="1"/>
                  </a:moveTo>
                  <a:cubicBezTo>
                    <a:pt x="1487" y="3"/>
                    <a:pt x="1483" y="3"/>
                    <a:pt x="1483" y="3"/>
                  </a:cubicBezTo>
                  <a:cubicBezTo>
                    <a:pt x="1458" y="19"/>
                    <a:pt x="1432" y="33"/>
                    <a:pt x="1408" y="49"/>
                  </a:cubicBezTo>
                  <a:cubicBezTo>
                    <a:pt x="1363" y="77"/>
                    <a:pt x="1320" y="105"/>
                    <a:pt x="1275" y="134"/>
                  </a:cubicBezTo>
                  <a:cubicBezTo>
                    <a:pt x="1188" y="193"/>
                    <a:pt x="1102" y="255"/>
                    <a:pt x="1018" y="321"/>
                  </a:cubicBezTo>
                  <a:cubicBezTo>
                    <a:pt x="987" y="345"/>
                    <a:pt x="956" y="370"/>
                    <a:pt x="927" y="394"/>
                  </a:cubicBezTo>
                  <a:lnTo>
                    <a:pt x="1062" y="560"/>
                  </a:lnTo>
                  <a:cubicBezTo>
                    <a:pt x="1065" y="557"/>
                    <a:pt x="1070" y="555"/>
                    <a:pt x="1075" y="555"/>
                  </a:cubicBezTo>
                  <a:cubicBezTo>
                    <a:pt x="1084" y="555"/>
                    <a:pt x="1094" y="562"/>
                    <a:pt x="1092" y="573"/>
                  </a:cubicBezTo>
                  <a:cubicBezTo>
                    <a:pt x="1015" y="1297"/>
                    <a:pt x="835" y="2021"/>
                    <a:pt x="654" y="2725"/>
                  </a:cubicBezTo>
                  <a:cubicBezTo>
                    <a:pt x="561" y="3088"/>
                    <a:pt x="458" y="3447"/>
                    <a:pt x="348" y="3805"/>
                  </a:cubicBezTo>
                  <a:cubicBezTo>
                    <a:pt x="294" y="3984"/>
                    <a:pt x="235" y="4161"/>
                    <a:pt x="176" y="4338"/>
                  </a:cubicBezTo>
                  <a:cubicBezTo>
                    <a:pt x="124" y="4495"/>
                    <a:pt x="84" y="4675"/>
                    <a:pt x="1" y="4817"/>
                  </a:cubicBezTo>
                  <a:cubicBezTo>
                    <a:pt x="89" y="4836"/>
                    <a:pt x="178" y="4861"/>
                    <a:pt x="262" y="4896"/>
                  </a:cubicBezTo>
                  <a:cubicBezTo>
                    <a:pt x="750" y="4162"/>
                    <a:pt x="1128" y="3379"/>
                    <a:pt x="1351" y="2524"/>
                  </a:cubicBezTo>
                  <a:cubicBezTo>
                    <a:pt x="1461" y="2099"/>
                    <a:pt x="1535" y="1664"/>
                    <a:pt x="1567" y="1227"/>
                  </a:cubicBezTo>
                  <a:cubicBezTo>
                    <a:pt x="1583" y="1016"/>
                    <a:pt x="1588" y="805"/>
                    <a:pt x="1588" y="595"/>
                  </a:cubicBezTo>
                  <a:cubicBezTo>
                    <a:pt x="1587" y="417"/>
                    <a:pt x="1548" y="210"/>
                    <a:pt x="1575" y="30"/>
                  </a:cubicBezTo>
                  <a:lnTo>
                    <a:pt x="1575" y="30"/>
                  </a:lnTo>
                  <a:cubicBezTo>
                    <a:pt x="1567" y="32"/>
                    <a:pt x="1559" y="33"/>
                    <a:pt x="1551" y="33"/>
                  </a:cubicBezTo>
                  <a:cubicBezTo>
                    <a:pt x="1526" y="33"/>
                    <a:pt x="1503" y="22"/>
                    <a:pt x="149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3853606" y="4370027"/>
              <a:ext cx="105199" cy="103203"/>
            </a:xfrm>
            <a:custGeom>
              <a:avLst/>
              <a:gdLst/>
              <a:ahLst/>
              <a:cxnLst/>
              <a:rect l="l" t="t" r="r" b="b"/>
              <a:pathLst>
                <a:path w="2942" h="2886" extrusionOk="0">
                  <a:moveTo>
                    <a:pt x="1644" y="0"/>
                  </a:moveTo>
                  <a:lnTo>
                    <a:pt x="1644" y="0"/>
                  </a:lnTo>
                  <a:cubicBezTo>
                    <a:pt x="1738" y="48"/>
                    <a:pt x="1828" y="117"/>
                    <a:pt x="1909" y="212"/>
                  </a:cubicBezTo>
                  <a:cubicBezTo>
                    <a:pt x="2756" y="1194"/>
                    <a:pt x="1089" y="2518"/>
                    <a:pt x="94" y="2518"/>
                  </a:cubicBezTo>
                  <a:cubicBezTo>
                    <a:pt x="62" y="2518"/>
                    <a:pt x="31" y="2516"/>
                    <a:pt x="0" y="2514"/>
                  </a:cubicBezTo>
                  <a:lnTo>
                    <a:pt x="0" y="2514"/>
                  </a:lnTo>
                  <a:cubicBezTo>
                    <a:pt x="108" y="2662"/>
                    <a:pt x="248" y="2775"/>
                    <a:pt x="408" y="2877"/>
                  </a:cubicBezTo>
                  <a:cubicBezTo>
                    <a:pt x="415" y="2873"/>
                    <a:pt x="423" y="2871"/>
                    <a:pt x="432" y="2871"/>
                  </a:cubicBezTo>
                  <a:cubicBezTo>
                    <a:pt x="434" y="2871"/>
                    <a:pt x="436" y="2871"/>
                    <a:pt x="438" y="2872"/>
                  </a:cubicBezTo>
                  <a:cubicBezTo>
                    <a:pt x="513" y="2881"/>
                    <a:pt x="587" y="2885"/>
                    <a:pt x="660" y="2885"/>
                  </a:cubicBezTo>
                  <a:cubicBezTo>
                    <a:pt x="1225" y="2885"/>
                    <a:pt x="1749" y="2622"/>
                    <a:pt x="2141" y="2209"/>
                  </a:cubicBezTo>
                  <a:cubicBezTo>
                    <a:pt x="2528" y="1802"/>
                    <a:pt x="2941" y="1097"/>
                    <a:pt x="2627" y="541"/>
                  </a:cubicBezTo>
                  <a:cubicBezTo>
                    <a:pt x="2419" y="170"/>
                    <a:pt x="2038" y="5"/>
                    <a:pt x="1644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3898376" y="4467220"/>
              <a:ext cx="63291" cy="145650"/>
            </a:xfrm>
            <a:custGeom>
              <a:avLst/>
              <a:gdLst/>
              <a:ahLst/>
              <a:cxnLst/>
              <a:rect l="l" t="t" r="r" b="b"/>
              <a:pathLst>
                <a:path w="1770" h="4073" extrusionOk="0">
                  <a:moveTo>
                    <a:pt x="539" y="0"/>
                  </a:moveTo>
                  <a:cubicBezTo>
                    <a:pt x="369" y="108"/>
                    <a:pt x="188" y="193"/>
                    <a:pt x="0" y="249"/>
                  </a:cubicBezTo>
                  <a:cubicBezTo>
                    <a:pt x="10" y="291"/>
                    <a:pt x="18" y="333"/>
                    <a:pt x="27" y="376"/>
                  </a:cubicBezTo>
                  <a:cubicBezTo>
                    <a:pt x="67" y="391"/>
                    <a:pt x="106" y="415"/>
                    <a:pt x="137" y="451"/>
                  </a:cubicBezTo>
                  <a:cubicBezTo>
                    <a:pt x="1073" y="1466"/>
                    <a:pt x="1334" y="2808"/>
                    <a:pt x="1770" y="4073"/>
                  </a:cubicBezTo>
                  <a:cubicBezTo>
                    <a:pt x="1638" y="2776"/>
                    <a:pt x="1426" y="1458"/>
                    <a:pt x="752" y="335"/>
                  </a:cubicBezTo>
                  <a:cubicBezTo>
                    <a:pt x="679" y="229"/>
                    <a:pt x="608" y="121"/>
                    <a:pt x="541" y="11"/>
                  </a:cubicBezTo>
                  <a:cubicBezTo>
                    <a:pt x="539" y="8"/>
                    <a:pt x="540" y="4"/>
                    <a:pt x="539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3875526" y="4477161"/>
              <a:ext cx="18987" cy="38835"/>
            </a:xfrm>
            <a:custGeom>
              <a:avLst/>
              <a:gdLst/>
              <a:ahLst/>
              <a:cxnLst/>
              <a:rect l="l" t="t" r="r" b="b"/>
              <a:pathLst>
                <a:path w="531" h="1086" extrusionOk="0">
                  <a:moveTo>
                    <a:pt x="520" y="1"/>
                  </a:moveTo>
                  <a:cubicBezTo>
                    <a:pt x="394" y="29"/>
                    <a:pt x="265" y="45"/>
                    <a:pt x="134" y="45"/>
                  </a:cubicBezTo>
                  <a:cubicBezTo>
                    <a:pt x="90" y="45"/>
                    <a:pt x="45" y="43"/>
                    <a:pt x="1" y="39"/>
                  </a:cubicBezTo>
                  <a:lnTo>
                    <a:pt x="1" y="39"/>
                  </a:lnTo>
                  <a:cubicBezTo>
                    <a:pt x="64" y="396"/>
                    <a:pt x="154" y="746"/>
                    <a:pt x="266" y="1086"/>
                  </a:cubicBezTo>
                  <a:cubicBezTo>
                    <a:pt x="221" y="864"/>
                    <a:pt x="192" y="640"/>
                    <a:pt x="181" y="417"/>
                  </a:cubicBezTo>
                  <a:cubicBezTo>
                    <a:pt x="172" y="218"/>
                    <a:pt x="351" y="81"/>
                    <a:pt x="531" y="75"/>
                  </a:cubicBezTo>
                  <a:cubicBezTo>
                    <a:pt x="527" y="50"/>
                    <a:pt x="523" y="26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3806333" y="4317962"/>
              <a:ext cx="63398" cy="72986"/>
            </a:xfrm>
            <a:custGeom>
              <a:avLst/>
              <a:gdLst/>
              <a:ahLst/>
              <a:cxnLst/>
              <a:rect l="l" t="t" r="r" b="b"/>
              <a:pathLst>
                <a:path w="1773" h="2041" extrusionOk="0">
                  <a:moveTo>
                    <a:pt x="0" y="1"/>
                  </a:moveTo>
                  <a:lnTo>
                    <a:pt x="0" y="1"/>
                  </a:lnTo>
                  <a:cubicBezTo>
                    <a:pt x="262" y="315"/>
                    <a:pt x="486" y="662"/>
                    <a:pt x="603" y="1038"/>
                  </a:cubicBezTo>
                  <a:cubicBezTo>
                    <a:pt x="641" y="1157"/>
                    <a:pt x="608" y="1263"/>
                    <a:pt x="541" y="1339"/>
                  </a:cubicBezTo>
                  <a:cubicBezTo>
                    <a:pt x="666" y="1458"/>
                    <a:pt x="792" y="1576"/>
                    <a:pt x="921" y="1691"/>
                  </a:cubicBezTo>
                  <a:cubicBezTo>
                    <a:pt x="1013" y="1772"/>
                    <a:pt x="1108" y="1852"/>
                    <a:pt x="1214" y="1915"/>
                  </a:cubicBezTo>
                  <a:cubicBezTo>
                    <a:pt x="1291" y="1964"/>
                    <a:pt x="1379" y="1988"/>
                    <a:pt x="1454" y="2040"/>
                  </a:cubicBezTo>
                  <a:cubicBezTo>
                    <a:pt x="1551" y="1928"/>
                    <a:pt x="1658" y="1823"/>
                    <a:pt x="1773" y="1733"/>
                  </a:cubicBezTo>
                  <a:cubicBezTo>
                    <a:pt x="1754" y="1731"/>
                    <a:pt x="1738" y="1723"/>
                    <a:pt x="1727" y="1703"/>
                  </a:cubicBezTo>
                  <a:cubicBezTo>
                    <a:pt x="1623" y="1518"/>
                    <a:pt x="1530" y="1328"/>
                    <a:pt x="1402" y="1156"/>
                  </a:cubicBezTo>
                  <a:cubicBezTo>
                    <a:pt x="1278" y="988"/>
                    <a:pt x="1137" y="836"/>
                    <a:pt x="985" y="697"/>
                  </a:cubicBezTo>
                  <a:cubicBezTo>
                    <a:pt x="689" y="422"/>
                    <a:pt x="351" y="198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3761670" y="4334876"/>
              <a:ext cx="94149" cy="65548"/>
            </a:xfrm>
            <a:custGeom>
              <a:avLst/>
              <a:gdLst/>
              <a:ahLst/>
              <a:cxnLst/>
              <a:rect l="l" t="t" r="r" b="b"/>
              <a:pathLst>
                <a:path w="2633" h="1833" extrusionOk="0">
                  <a:moveTo>
                    <a:pt x="0" y="0"/>
                  </a:moveTo>
                  <a:cubicBezTo>
                    <a:pt x="141" y="182"/>
                    <a:pt x="290" y="357"/>
                    <a:pt x="451" y="523"/>
                  </a:cubicBezTo>
                  <a:cubicBezTo>
                    <a:pt x="1029" y="1121"/>
                    <a:pt x="1719" y="1557"/>
                    <a:pt x="2500" y="1832"/>
                  </a:cubicBezTo>
                  <a:cubicBezTo>
                    <a:pt x="2541" y="1769"/>
                    <a:pt x="2586" y="1707"/>
                    <a:pt x="2633" y="1649"/>
                  </a:cubicBezTo>
                  <a:cubicBezTo>
                    <a:pt x="2455" y="1622"/>
                    <a:pt x="2262" y="1442"/>
                    <a:pt x="2140" y="1338"/>
                  </a:cubicBezTo>
                  <a:cubicBezTo>
                    <a:pt x="1993" y="1207"/>
                    <a:pt x="1851" y="1072"/>
                    <a:pt x="1708" y="935"/>
                  </a:cubicBezTo>
                  <a:cubicBezTo>
                    <a:pt x="1647" y="973"/>
                    <a:pt x="1574" y="995"/>
                    <a:pt x="1501" y="995"/>
                  </a:cubicBezTo>
                  <a:cubicBezTo>
                    <a:pt x="1446" y="995"/>
                    <a:pt x="1391" y="983"/>
                    <a:pt x="1340" y="956"/>
                  </a:cubicBezTo>
                  <a:cubicBezTo>
                    <a:pt x="845" y="700"/>
                    <a:pt x="410" y="365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3848492" y="4474228"/>
              <a:ext cx="21383" cy="20240"/>
            </a:xfrm>
            <a:custGeom>
              <a:avLst/>
              <a:gdLst/>
              <a:ahLst/>
              <a:cxnLst/>
              <a:rect l="l" t="t" r="r" b="b"/>
              <a:pathLst>
                <a:path w="598" h="566" extrusionOk="0">
                  <a:moveTo>
                    <a:pt x="359" y="0"/>
                  </a:moveTo>
                  <a:cubicBezTo>
                    <a:pt x="262" y="192"/>
                    <a:pt x="120" y="367"/>
                    <a:pt x="4" y="550"/>
                  </a:cubicBezTo>
                  <a:cubicBezTo>
                    <a:pt x="3" y="552"/>
                    <a:pt x="1" y="554"/>
                    <a:pt x="0" y="558"/>
                  </a:cubicBezTo>
                  <a:cubicBezTo>
                    <a:pt x="56" y="527"/>
                    <a:pt x="118" y="511"/>
                    <a:pt x="180" y="511"/>
                  </a:cubicBezTo>
                  <a:cubicBezTo>
                    <a:pt x="247" y="511"/>
                    <a:pt x="313" y="529"/>
                    <a:pt x="369" y="566"/>
                  </a:cubicBezTo>
                  <a:cubicBezTo>
                    <a:pt x="433" y="414"/>
                    <a:pt x="500" y="262"/>
                    <a:pt x="577" y="118"/>
                  </a:cubicBezTo>
                  <a:cubicBezTo>
                    <a:pt x="582" y="110"/>
                    <a:pt x="589" y="104"/>
                    <a:pt x="598" y="99"/>
                  </a:cubicBezTo>
                  <a:cubicBezTo>
                    <a:pt x="585" y="97"/>
                    <a:pt x="574" y="95"/>
                    <a:pt x="561" y="94"/>
                  </a:cubicBezTo>
                  <a:cubicBezTo>
                    <a:pt x="543" y="89"/>
                    <a:pt x="529" y="77"/>
                    <a:pt x="521" y="62"/>
                  </a:cubicBezTo>
                  <a:cubicBezTo>
                    <a:pt x="464" y="48"/>
                    <a:pt x="411" y="26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3844738" y="4481595"/>
              <a:ext cx="36115" cy="121369"/>
            </a:xfrm>
            <a:custGeom>
              <a:avLst/>
              <a:gdLst/>
              <a:ahLst/>
              <a:cxnLst/>
              <a:rect l="l" t="t" r="r" b="b"/>
              <a:pathLst>
                <a:path w="1010" h="3394" extrusionOk="0">
                  <a:moveTo>
                    <a:pt x="762" y="1"/>
                  </a:moveTo>
                  <a:cubicBezTo>
                    <a:pt x="703" y="152"/>
                    <a:pt x="635" y="301"/>
                    <a:pt x="567" y="451"/>
                  </a:cubicBezTo>
                  <a:cubicBezTo>
                    <a:pt x="588" y="481"/>
                    <a:pt x="605" y="516"/>
                    <a:pt x="616" y="556"/>
                  </a:cubicBezTo>
                  <a:cubicBezTo>
                    <a:pt x="810" y="1278"/>
                    <a:pt x="552" y="2076"/>
                    <a:pt x="284" y="2744"/>
                  </a:cubicBezTo>
                  <a:cubicBezTo>
                    <a:pt x="198" y="2958"/>
                    <a:pt x="104" y="3177"/>
                    <a:pt x="1" y="3393"/>
                  </a:cubicBezTo>
                  <a:cubicBezTo>
                    <a:pt x="83" y="3286"/>
                    <a:pt x="164" y="3175"/>
                    <a:pt x="238" y="3061"/>
                  </a:cubicBezTo>
                  <a:cubicBezTo>
                    <a:pt x="626" y="2460"/>
                    <a:pt x="878" y="1788"/>
                    <a:pt x="1010" y="1087"/>
                  </a:cubicBezTo>
                  <a:cubicBezTo>
                    <a:pt x="895" y="733"/>
                    <a:pt x="811" y="369"/>
                    <a:pt x="762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3797214" y="4464216"/>
              <a:ext cx="57713" cy="58932"/>
            </a:xfrm>
            <a:custGeom>
              <a:avLst/>
              <a:gdLst/>
              <a:ahLst/>
              <a:cxnLst/>
              <a:rect l="l" t="t" r="r" b="b"/>
              <a:pathLst>
                <a:path w="1614" h="1648" extrusionOk="0">
                  <a:moveTo>
                    <a:pt x="1472" y="1"/>
                  </a:moveTo>
                  <a:cubicBezTo>
                    <a:pt x="1340" y="147"/>
                    <a:pt x="1175" y="266"/>
                    <a:pt x="1028" y="395"/>
                  </a:cubicBezTo>
                  <a:cubicBezTo>
                    <a:pt x="868" y="537"/>
                    <a:pt x="710" y="684"/>
                    <a:pt x="561" y="838"/>
                  </a:cubicBezTo>
                  <a:cubicBezTo>
                    <a:pt x="364" y="1039"/>
                    <a:pt x="177" y="1250"/>
                    <a:pt x="0" y="1470"/>
                  </a:cubicBezTo>
                  <a:cubicBezTo>
                    <a:pt x="40" y="1452"/>
                    <a:pt x="82" y="1444"/>
                    <a:pt x="123" y="1444"/>
                  </a:cubicBezTo>
                  <a:cubicBezTo>
                    <a:pt x="255" y="1444"/>
                    <a:pt x="386" y="1527"/>
                    <a:pt x="449" y="1647"/>
                  </a:cubicBezTo>
                  <a:cubicBezTo>
                    <a:pt x="621" y="1418"/>
                    <a:pt x="796" y="1189"/>
                    <a:pt x="972" y="963"/>
                  </a:cubicBezTo>
                  <a:cubicBezTo>
                    <a:pt x="1181" y="695"/>
                    <a:pt x="1384" y="408"/>
                    <a:pt x="1614" y="155"/>
                  </a:cubicBezTo>
                  <a:cubicBezTo>
                    <a:pt x="1562" y="108"/>
                    <a:pt x="1514" y="57"/>
                    <a:pt x="1472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3765282" y="4472119"/>
              <a:ext cx="93756" cy="147868"/>
            </a:xfrm>
            <a:custGeom>
              <a:avLst/>
              <a:gdLst/>
              <a:ahLst/>
              <a:cxnLst/>
              <a:rect l="l" t="t" r="r" b="b"/>
              <a:pathLst>
                <a:path w="2622" h="4135" extrusionOk="0">
                  <a:moveTo>
                    <a:pt x="2589" y="1"/>
                  </a:moveTo>
                  <a:cubicBezTo>
                    <a:pt x="2398" y="277"/>
                    <a:pt x="2168" y="535"/>
                    <a:pt x="1961" y="800"/>
                  </a:cubicBezTo>
                  <a:cubicBezTo>
                    <a:pt x="1765" y="1051"/>
                    <a:pt x="1571" y="1304"/>
                    <a:pt x="1380" y="1559"/>
                  </a:cubicBezTo>
                  <a:cubicBezTo>
                    <a:pt x="1382" y="1594"/>
                    <a:pt x="1380" y="1631"/>
                    <a:pt x="1369" y="1667"/>
                  </a:cubicBezTo>
                  <a:cubicBezTo>
                    <a:pt x="1118" y="2570"/>
                    <a:pt x="637" y="3436"/>
                    <a:pt x="0" y="4135"/>
                  </a:cubicBezTo>
                  <a:cubicBezTo>
                    <a:pt x="395" y="3947"/>
                    <a:pt x="762" y="3703"/>
                    <a:pt x="1091" y="3408"/>
                  </a:cubicBezTo>
                  <a:cubicBezTo>
                    <a:pt x="1094" y="3406"/>
                    <a:pt x="1096" y="3405"/>
                    <a:pt x="1099" y="3403"/>
                  </a:cubicBezTo>
                  <a:cubicBezTo>
                    <a:pt x="1122" y="3329"/>
                    <a:pt x="1145" y="3254"/>
                    <a:pt x="1168" y="3180"/>
                  </a:cubicBezTo>
                  <a:cubicBezTo>
                    <a:pt x="1220" y="2889"/>
                    <a:pt x="1289" y="2601"/>
                    <a:pt x="1377" y="2318"/>
                  </a:cubicBezTo>
                  <a:cubicBezTo>
                    <a:pt x="1509" y="1891"/>
                    <a:pt x="1681" y="1475"/>
                    <a:pt x="1892" y="1081"/>
                  </a:cubicBezTo>
                  <a:cubicBezTo>
                    <a:pt x="1996" y="882"/>
                    <a:pt x="2112" y="689"/>
                    <a:pt x="2238" y="503"/>
                  </a:cubicBezTo>
                  <a:cubicBezTo>
                    <a:pt x="2351" y="336"/>
                    <a:pt x="2469" y="156"/>
                    <a:pt x="2621" y="23"/>
                  </a:cubicBezTo>
                  <a:cubicBezTo>
                    <a:pt x="2610" y="17"/>
                    <a:pt x="2600" y="7"/>
                    <a:pt x="2589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3699486" y="4448053"/>
              <a:ext cx="145068" cy="62508"/>
            </a:xfrm>
            <a:custGeom>
              <a:avLst/>
              <a:gdLst/>
              <a:ahLst/>
              <a:cxnLst/>
              <a:rect l="l" t="t" r="r" b="b"/>
              <a:pathLst>
                <a:path w="4057" h="1748" extrusionOk="0">
                  <a:moveTo>
                    <a:pt x="3981" y="1"/>
                  </a:moveTo>
                  <a:cubicBezTo>
                    <a:pt x="3977" y="3"/>
                    <a:pt x="3974" y="5"/>
                    <a:pt x="3970" y="6"/>
                  </a:cubicBezTo>
                  <a:cubicBezTo>
                    <a:pt x="3580" y="107"/>
                    <a:pt x="3195" y="220"/>
                    <a:pt x="2812" y="339"/>
                  </a:cubicBezTo>
                  <a:cubicBezTo>
                    <a:pt x="2803" y="406"/>
                    <a:pt x="2771" y="469"/>
                    <a:pt x="2706" y="522"/>
                  </a:cubicBezTo>
                  <a:cubicBezTo>
                    <a:pt x="1923" y="1149"/>
                    <a:pt x="979" y="1499"/>
                    <a:pt x="1" y="1670"/>
                  </a:cubicBezTo>
                  <a:cubicBezTo>
                    <a:pt x="47" y="1677"/>
                    <a:pt x="93" y="1683"/>
                    <a:pt x="137" y="1688"/>
                  </a:cubicBezTo>
                  <a:cubicBezTo>
                    <a:pt x="398" y="1721"/>
                    <a:pt x="661" y="1748"/>
                    <a:pt x="924" y="1748"/>
                  </a:cubicBezTo>
                  <a:cubicBezTo>
                    <a:pt x="1140" y="1748"/>
                    <a:pt x="1356" y="1729"/>
                    <a:pt x="1569" y="1681"/>
                  </a:cubicBezTo>
                  <a:cubicBezTo>
                    <a:pt x="2503" y="1470"/>
                    <a:pt x="3246" y="796"/>
                    <a:pt x="3948" y="187"/>
                  </a:cubicBezTo>
                  <a:cubicBezTo>
                    <a:pt x="3962" y="175"/>
                    <a:pt x="3977" y="170"/>
                    <a:pt x="3991" y="170"/>
                  </a:cubicBezTo>
                  <a:cubicBezTo>
                    <a:pt x="4017" y="170"/>
                    <a:pt x="4042" y="186"/>
                    <a:pt x="4053" y="209"/>
                  </a:cubicBezTo>
                  <a:lnTo>
                    <a:pt x="4056" y="208"/>
                  </a:lnTo>
                  <a:cubicBezTo>
                    <a:pt x="4054" y="204"/>
                    <a:pt x="4054" y="202"/>
                    <a:pt x="4052" y="199"/>
                  </a:cubicBezTo>
                  <a:cubicBezTo>
                    <a:pt x="4037" y="172"/>
                    <a:pt x="4024" y="143"/>
                    <a:pt x="4018" y="112"/>
                  </a:cubicBezTo>
                  <a:cubicBezTo>
                    <a:pt x="4005" y="75"/>
                    <a:pt x="3992" y="38"/>
                    <a:pt x="3981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777976" y="4437647"/>
              <a:ext cx="62897" cy="18095"/>
            </a:xfrm>
            <a:custGeom>
              <a:avLst/>
              <a:gdLst/>
              <a:ahLst/>
              <a:cxnLst/>
              <a:rect l="l" t="t" r="r" b="b"/>
              <a:pathLst>
                <a:path w="1759" h="506" extrusionOk="0">
                  <a:moveTo>
                    <a:pt x="1735" y="1"/>
                  </a:moveTo>
                  <a:cubicBezTo>
                    <a:pt x="1166" y="67"/>
                    <a:pt x="577" y="71"/>
                    <a:pt x="0" y="134"/>
                  </a:cubicBezTo>
                  <a:cubicBezTo>
                    <a:pt x="116" y="153"/>
                    <a:pt x="234" y="184"/>
                    <a:pt x="357" y="229"/>
                  </a:cubicBezTo>
                  <a:cubicBezTo>
                    <a:pt x="473" y="272"/>
                    <a:pt x="572" y="384"/>
                    <a:pt x="606" y="506"/>
                  </a:cubicBezTo>
                  <a:cubicBezTo>
                    <a:pt x="982" y="384"/>
                    <a:pt x="1361" y="271"/>
                    <a:pt x="1740" y="168"/>
                  </a:cubicBezTo>
                  <a:cubicBezTo>
                    <a:pt x="1744" y="167"/>
                    <a:pt x="1747" y="166"/>
                    <a:pt x="1750" y="166"/>
                  </a:cubicBezTo>
                  <a:cubicBezTo>
                    <a:pt x="1753" y="166"/>
                    <a:pt x="1756" y="167"/>
                    <a:pt x="1758" y="167"/>
                  </a:cubicBezTo>
                  <a:cubicBezTo>
                    <a:pt x="1752" y="125"/>
                    <a:pt x="1747" y="82"/>
                    <a:pt x="1743" y="40"/>
                  </a:cubicBezTo>
                  <a:cubicBezTo>
                    <a:pt x="1739" y="27"/>
                    <a:pt x="1737" y="14"/>
                    <a:pt x="173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4428999" y="4408074"/>
              <a:ext cx="256703" cy="466561"/>
            </a:xfrm>
            <a:custGeom>
              <a:avLst/>
              <a:gdLst/>
              <a:ahLst/>
              <a:cxnLst/>
              <a:rect l="l" t="t" r="r" b="b"/>
              <a:pathLst>
                <a:path w="7179" h="13047" extrusionOk="0">
                  <a:moveTo>
                    <a:pt x="6960" y="382"/>
                  </a:moveTo>
                  <a:lnTo>
                    <a:pt x="6960" y="382"/>
                  </a:lnTo>
                  <a:cubicBezTo>
                    <a:pt x="6836" y="878"/>
                    <a:pt x="6718" y="1375"/>
                    <a:pt x="6601" y="1872"/>
                  </a:cubicBezTo>
                  <a:cubicBezTo>
                    <a:pt x="6579" y="1864"/>
                    <a:pt x="6557" y="1861"/>
                    <a:pt x="6534" y="1861"/>
                  </a:cubicBezTo>
                  <a:cubicBezTo>
                    <a:pt x="6511" y="1861"/>
                    <a:pt x="6488" y="1864"/>
                    <a:pt x="6463" y="1866"/>
                  </a:cubicBezTo>
                  <a:cubicBezTo>
                    <a:pt x="6407" y="1871"/>
                    <a:pt x="6349" y="1879"/>
                    <a:pt x="6292" y="1887"/>
                  </a:cubicBezTo>
                  <a:cubicBezTo>
                    <a:pt x="6182" y="1904"/>
                    <a:pt x="6073" y="1927"/>
                    <a:pt x="5965" y="1956"/>
                  </a:cubicBezTo>
                  <a:cubicBezTo>
                    <a:pt x="5836" y="1990"/>
                    <a:pt x="5709" y="2035"/>
                    <a:pt x="5585" y="2086"/>
                  </a:cubicBezTo>
                  <a:cubicBezTo>
                    <a:pt x="6019" y="1500"/>
                    <a:pt x="6479" y="930"/>
                    <a:pt x="6960" y="382"/>
                  </a:cubicBezTo>
                  <a:close/>
                  <a:moveTo>
                    <a:pt x="6864" y="307"/>
                  </a:moveTo>
                  <a:cubicBezTo>
                    <a:pt x="6346" y="889"/>
                    <a:pt x="5860" y="1499"/>
                    <a:pt x="5401" y="2127"/>
                  </a:cubicBezTo>
                  <a:cubicBezTo>
                    <a:pt x="5383" y="1939"/>
                    <a:pt x="5332" y="1751"/>
                    <a:pt x="5227" y="1597"/>
                  </a:cubicBezTo>
                  <a:cubicBezTo>
                    <a:pt x="5749" y="1138"/>
                    <a:pt x="6295" y="709"/>
                    <a:pt x="6864" y="307"/>
                  </a:cubicBezTo>
                  <a:close/>
                  <a:moveTo>
                    <a:pt x="5177" y="1641"/>
                  </a:moveTo>
                  <a:cubicBezTo>
                    <a:pt x="5251" y="1834"/>
                    <a:pt x="5312" y="2024"/>
                    <a:pt x="5315" y="2236"/>
                  </a:cubicBezTo>
                  <a:cubicBezTo>
                    <a:pt x="5315" y="2239"/>
                    <a:pt x="5317" y="2242"/>
                    <a:pt x="5318" y="2244"/>
                  </a:cubicBezTo>
                  <a:cubicBezTo>
                    <a:pt x="4991" y="2693"/>
                    <a:pt x="4681" y="3157"/>
                    <a:pt x="4384" y="3624"/>
                  </a:cubicBezTo>
                  <a:cubicBezTo>
                    <a:pt x="4357" y="3480"/>
                    <a:pt x="4330" y="3335"/>
                    <a:pt x="4302" y="3190"/>
                  </a:cubicBezTo>
                  <a:cubicBezTo>
                    <a:pt x="4266" y="2991"/>
                    <a:pt x="4237" y="2787"/>
                    <a:pt x="4182" y="2591"/>
                  </a:cubicBezTo>
                  <a:cubicBezTo>
                    <a:pt x="4306" y="2464"/>
                    <a:pt x="4431" y="2337"/>
                    <a:pt x="4558" y="2212"/>
                  </a:cubicBezTo>
                  <a:cubicBezTo>
                    <a:pt x="4760" y="2016"/>
                    <a:pt x="4967" y="1826"/>
                    <a:pt x="5177" y="1641"/>
                  </a:cubicBezTo>
                  <a:close/>
                  <a:moveTo>
                    <a:pt x="6581" y="1953"/>
                  </a:moveTo>
                  <a:lnTo>
                    <a:pt x="6581" y="1953"/>
                  </a:lnTo>
                  <a:cubicBezTo>
                    <a:pt x="6467" y="2437"/>
                    <a:pt x="6354" y="2920"/>
                    <a:pt x="6233" y="3402"/>
                  </a:cubicBezTo>
                  <a:cubicBezTo>
                    <a:pt x="6229" y="3398"/>
                    <a:pt x="6225" y="3393"/>
                    <a:pt x="6220" y="3391"/>
                  </a:cubicBezTo>
                  <a:cubicBezTo>
                    <a:pt x="6180" y="3375"/>
                    <a:pt x="6136" y="3371"/>
                    <a:pt x="6092" y="3371"/>
                  </a:cubicBezTo>
                  <a:cubicBezTo>
                    <a:pt x="6061" y="3371"/>
                    <a:pt x="6030" y="3373"/>
                    <a:pt x="6000" y="3374"/>
                  </a:cubicBezTo>
                  <a:cubicBezTo>
                    <a:pt x="5925" y="3375"/>
                    <a:pt x="5850" y="3378"/>
                    <a:pt x="5776" y="3384"/>
                  </a:cubicBezTo>
                  <a:cubicBezTo>
                    <a:pt x="5607" y="3396"/>
                    <a:pt x="5439" y="3419"/>
                    <a:pt x="5272" y="3453"/>
                  </a:cubicBezTo>
                  <a:cubicBezTo>
                    <a:pt x="5000" y="3507"/>
                    <a:pt x="4735" y="3592"/>
                    <a:pt x="4483" y="3701"/>
                  </a:cubicBezTo>
                  <a:cubicBezTo>
                    <a:pt x="4680" y="3388"/>
                    <a:pt x="4882" y="3078"/>
                    <a:pt x="5092" y="2775"/>
                  </a:cubicBezTo>
                  <a:cubicBezTo>
                    <a:pt x="5215" y="2594"/>
                    <a:pt x="5344" y="2418"/>
                    <a:pt x="5471" y="2242"/>
                  </a:cubicBezTo>
                  <a:cubicBezTo>
                    <a:pt x="5640" y="2163"/>
                    <a:pt x="5814" y="2099"/>
                    <a:pt x="5995" y="2053"/>
                  </a:cubicBezTo>
                  <a:cubicBezTo>
                    <a:pt x="6099" y="2026"/>
                    <a:pt x="6204" y="2004"/>
                    <a:pt x="6310" y="1988"/>
                  </a:cubicBezTo>
                  <a:cubicBezTo>
                    <a:pt x="6359" y="1981"/>
                    <a:pt x="6409" y="1975"/>
                    <a:pt x="6458" y="1969"/>
                  </a:cubicBezTo>
                  <a:cubicBezTo>
                    <a:pt x="6499" y="1965"/>
                    <a:pt x="6542" y="1966"/>
                    <a:pt x="6581" y="1953"/>
                  </a:cubicBezTo>
                  <a:close/>
                  <a:moveTo>
                    <a:pt x="4123" y="2654"/>
                  </a:moveTo>
                  <a:cubicBezTo>
                    <a:pt x="4142" y="2838"/>
                    <a:pt x="4179" y="3024"/>
                    <a:pt x="4212" y="3206"/>
                  </a:cubicBezTo>
                  <a:cubicBezTo>
                    <a:pt x="4242" y="3386"/>
                    <a:pt x="4274" y="3568"/>
                    <a:pt x="4306" y="3748"/>
                  </a:cubicBezTo>
                  <a:cubicBezTo>
                    <a:pt x="4085" y="4100"/>
                    <a:pt x="3870" y="4455"/>
                    <a:pt x="3665" y="4815"/>
                  </a:cubicBezTo>
                  <a:cubicBezTo>
                    <a:pt x="3482" y="5136"/>
                    <a:pt x="3305" y="5463"/>
                    <a:pt x="3133" y="5790"/>
                  </a:cubicBezTo>
                  <a:cubicBezTo>
                    <a:pt x="3094" y="5546"/>
                    <a:pt x="3045" y="5304"/>
                    <a:pt x="2984" y="5066"/>
                  </a:cubicBezTo>
                  <a:cubicBezTo>
                    <a:pt x="2918" y="4815"/>
                    <a:pt x="2845" y="4555"/>
                    <a:pt x="2731" y="4319"/>
                  </a:cubicBezTo>
                  <a:cubicBezTo>
                    <a:pt x="3156" y="3734"/>
                    <a:pt x="3622" y="3178"/>
                    <a:pt x="4123" y="2654"/>
                  </a:cubicBezTo>
                  <a:close/>
                  <a:moveTo>
                    <a:pt x="6216" y="3467"/>
                  </a:moveTo>
                  <a:cubicBezTo>
                    <a:pt x="6052" y="4121"/>
                    <a:pt x="5876" y="4772"/>
                    <a:pt x="5671" y="5416"/>
                  </a:cubicBezTo>
                  <a:cubicBezTo>
                    <a:pt x="5670" y="5417"/>
                    <a:pt x="5669" y="5419"/>
                    <a:pt x="5669" y="5420"/>
                  </a:cubicBezTo>
                  <a:cubicBezTo>
                    <a:pt x="5575" y="5396"/>
                    <a:pt x="5473" y="5389"/>
                    <a:pt x="5370" y="5389"/>
                  </a:cubicBezTo>
                  <a:cubicBezTo>
                    <a:pt x="5264" y="5389"/>
                    <a:pt x="5158" y="5396"/>
                    <a:pt x="5059" y="5401"/>
                  </a:cubicBezTo>
                  <a:cubicBezTo>
                    <a:pt x="4826" y="5413"/>
                    <a:pt x="4594" y="5441"/>
                    <a:pt x="4364" y="5486"/>
                  </a:cubicBezTo>
                  <a:cubicBezTo>
                    <a:pt x="3976" y="5561"/>
                    <a:pt x="3600" y="5687"/>
                    <a:pt x="3241" y="5853"/>
                  </a:cubicBezTo>
                  <a:cubicBezTo>
                    <a:pt x="3599" y="5172"/>
                    <a:pt x="3981" y="4503"/>
                    <a:pt x="4388" y="3850"/>
                  </a:cubicBezTo>
                  <a:cubicBezTo>
                    <a:pt x="4681" y="3716"/>
                    <a:pt x="4990" y="3615"/>
                    <a:pt x="5307" y="3552"/>
                  </a:cubicBezTo>
                  <a:cubicBezTo>
                    <a:pt x="5457" y="3523"/>
                    <a:pt x="5608" y="3502"/>
                    <a:pt x="5759" y="3491"/>
                  </a:cubicBezTo>
                  <a:cubicBezTo>
                    <a:pt x="5849" y="3484"/>
                    <a:pt x="5937" y="3480"/>
                    <a:pt x="6026" y="3479"/>
                  </a:cubicBezTo>
                  <a:cubicBezTo>
                    <a:pt x="6052" y="3479"/>
                    <a:pt x="6078" y="3480"/>
                    <a:pt x="6103" y="3480"/>
                  </a:cubicBezTo>
                  <a:cubicBezTo>
                    <a:pt x="6141" y="3480"/>
                    <a:pt x="6179" y="3478"/>
                    <a:pt x="6216" y="3467"/>
                  </a:cubicBezTo>
                  <a:close/>
                  <a:moveTo>
                    <a:pt x="5637" y="5520"/>
                  </a:moveTo>
                  <a:lnTo>
                    <a:pt x="5637" y="5520"/>
                  </a:lnTo>
                  <a:cubicBezTo>
                    <a:pt x="5375" y="6327"/>
                    <a:pt x="5066" y="7121"/>
                    <a:pt x="4674" y="7873"/>
                  </a:cubicBezTo>
                  <a:cubicBezTo>
                    <a:pt x="4358" y="7843"/>
                    <a:pt x="4037" y="7820"/>
                    <a:pt x="3716" y="7820"/>
                  </a:cubicBezTo>
                  <a:cubicBezTo>
                    <a:pt x="3183" y="7820"/>
                    <a:pt x="2654" y="7885"/>
                    <a:pt x="2163" y="8093"/>
                  </a:cubicBezTo>
                  <a:cubicBezTo>
                    <a:pt x="2221" y="7964"/>
                    <a:pt x="2278" y="7834"/>
                    <a:pt x="2337" y="7704"/>
                  </a:cubicBezTo>
                  <a:cubicBezTo>
                    <a:pt x="2593" y="7138"/>
                    <a:pt x="2866" y="6579"/>
                    <a:pt x="3150" y="6027"/>
                  </a:cubicBezTo>
                  <a:cubicBezTo>
                    <a:pt x="3543" y="5835"/>
                    <a:pt x="3956" y="5691"/>
                    <a:pt x="4386" y="5607"/>
                  </a:cubicBezTo>
                  <a:cubicBezTo>
                    <a:pt x="4599" y="5565"/>
                    <a:pt x="4815" y="5538"/>
                    <a:pt x="5031" y="5525"/>
                  </a:cubicBezTo>
                  <a:cubicBezTo>
                    <a:pt x="5069" y="5523"/>
                    <a:pt x="5108" y="5522"/>
                    <a:pt x="5148" y="5522"/>
                  </a:cubicBezTo>
                  <a:cubicBezTo>
                    <a:pt x="5251" y="5522"/>
                    <a:pt x="5355" y="5528"/>
                    <a:pt x="5459" y="5528"/>
                  </a:cubicBezTo>
                  <a:cubicBezTo>
                    <a:pt x="5519" y="5528"/>
                    <a:pt x="5578" y="5526"/>
                    <a:pt x="5637" y="5520"/>
                  </a:cubicBezTo>
                  <a:close/>
                  <a:moveTo>
                    <a:pt x="2683" y="4385"/>
                  </a:moveTo>
                  <a:cubicBezTo>
                    <a:pt x="2747" y="4628"/>
                    <a:pt x="2826" y="4867"/>
                    <a:pt x="2884" y="5110"/>
                  </a:cubicBezTo>
                  <a:cubicBezTo>
                    <a:pt x="2952" y="5393"/>
                    <a:pt x="3001" y="5681"/>
                    <a:pt x="3039" y="5969"/>
                  </a:cubicBezTo>
                  <a:cubicBezTo>
                    <a:pt x="2665" y="6692"/>
                    <a:pt x="2316" y="7427"/>
                    <a:pt x="1990" y="8173"/>
                  </a:cubicBezTo>
                  <a:cubicBezTo>
                    <a:pt x="1978" y="8181"/>
                    <a:pt x="1966" y="8186"/>
                    <a:pt x="1954" y="8193"/>
                  </a:cubicBezTo>
                  <a:cubicBezTo>
                    <a:pt x="1872" y="7930"/>
                    <a:pt x="1776" y="7675"/>
                    <a:pt x="1656" y="7427"/>
                  </a:cubicBezTo>
                  <a:cubicBezTo>
                    <a:pt x="1591" y="7296"/>
                    <a:pt x="1521" y="7165"/>
                    <a:pt x="1445" y="7039"/>
                  </a:cubicBezTo>
                  <a:cubicBezTo>
                    <a:pt x="1395" y="6961"/>
                    <a:pt x="1346" y="6875"/>
                    <a:pt x="1285" y="6804"/>
                  </a:cubicBezTo>
                  <a:cubicBezTo>
                    <a:pt x="1668" y="5952"/>
                    <a:pt x="2140" y="5144"/>
                    <a:pt x="2683" y="4385"/>
                  </a:cubicBezTo>
                  <a:close/>
                  <a:moveTo>
                    <a:pt x="1247" y="6892"/>
                  </a:moveTo>
                  <a:cubicBezTo>
                    <a:pt x="1280" y="6948"/>
                    <a:pt x="1315" y="7003"/>
                    <a:pt x="1346" y="7058"/>
                  </a:cubicBezTo>
                  <a:cubicBezTo>
                    <a:pt x="1419" y="7185"/>
                    <a:pt x="1487" y="7316"/>
                    <a:pt x="1551" y="7449"/>
                  </a:cubicBezTo>
                  <a:cubicBezTo>
                    <a:pt x="1677" y="7718"/>
                    <a:pt x="1782" y="7998"/>
                    <a:pt x="1863" y="8286"/>
                  </a:cubicBezTo>
                  <a:cubicBezTo>
                    <a:pt x="1870" y="8311"/>
                    <a:pt x="1893" y="8334"/>
                    <a:pt x="1920" y="8334"/>
                  </a:cubicBezTo>
                  <a:cubicBezTo>
                    <a:pt x="1695" y="8854"/>
                    <a:pt x="1480" y="9380"/>
                    <a:pt x="1274" y="9910"/>
                  </a:cubicBezTo>
                  <a:cubicBezTo>
                    <a:pt x="1262" y="9943"/>
                    <a:pt x="1249" y="9976"/>
                    <a:pt x="1237" y="10010"/>
                  </a:cubicBezTo>
                  <a:cubicBezTo>
                    <a:pt x="1142" y="9806"/>
                    <a:pt x="1041" y="9606"/>
                    <a:pt x="932" y="9411"/>
                  </a:cubicBezTo>
                  <a:cubicBezTo>
                    <a:pt x="870" y="9298"/>
                    <a:pt x="806" y="9188"/>
                    <a:pt x="737" y="9079"/>
                  </a:cubicBezTo>
                  <a:cubicBezTo>
                    <a:pt x="689" y="9002"/>
                    <a:pt x="642" y="8909"/>
                    <a:pt x="572" y="8849"/>
                  </a:cubicBezTo>
                  <a:cubicBezTo>
                    <a:pt x="722" y="8256"/>
                    <a:pt x="918" y="7673"/>
                    <a:pt x="1154" y="7103"/>
                  </a:cubicBezTo>
                  <a:cubicBezTo>
                    <a:pt x="1186" y="7032"/>
                    <a:pt x="1216" y="6963"/>
                    <a:pt x="1247" y="6892"/>
                  </a:cubicBezTo>
                  <a:close/>
                  <a:moveTo>
                    <a:pt x="3728" y="7941"/>
                  </a:moveTo>
                  <a:cubicBezTo>
                    <a:pt x="4025" y="7941"/>
                    <a:pt x="4322" y="7961"/>
                    <a:pt x="4614" y="7987"/>
                  </a:cubicBezTo>
                  <a:cubicBezTo>
                    <a:pt x="4258" y="8651"/>
                    <a:pt x="3834" y="9267"/>
                    <a:pt x="3345" y="9837"/>
                  </a:cubicBezTo>
                  <a:cubicBezTo>
                    <a:pt x="3185" y="9772"/>
                    <a:pt x="2989" y="9765"/>
                    <a:pt x="2819" y="9756"/>
                  </a:cubicBezTo>
                  <a:cubicBezTo>
                    <a:pt x="2764" y="9753"/>
                    <a:pt x="2709" y="9752"/>
                    <a:pt x="2655" y="9752"/>
                  </a:cubicBezTo>
                  <a:cubicBezTo>
                    <a:pt x="2529" y="9752"/>
                    <a:pt x="2404" y="9759"/>
                    <a:pt x="2279" y="9774"/>
                  </a:cubicBezTo>
                  <a:cubicBezTo>
                    <a:pt x="1964" y="9812"/>
                    <a:pt x="1658" y="9898"/>
                    <a:pt x="1368" y="10024"/>
                  </a:cubicBezTo>
                  <a:cubicBezTo>
                    <a:pt x="1597" y="9430"/>
                    <a:pt x="1838" y="8838"/>
                    <a:pt x="2092" y="8253"/>
                  </a:cubicBezTo>
                  <a:cubicBezTo>
                    <a:pt x="2605" y="8013"/>
                    <a:pt x="3165" y="7941"/>
                    <a:pt x="3728" y="7941"/>
                  </a:cubicBezTo>
                  <a:close/>
                  <a:moveTo>
                    <a:pt x="2648" y="9864"/>
                  </a:moveTo>
                  <a:cubicBezTo>
                    <a:pt x="2702" y="9864"/>
                    <a:pt x="2755" y="9865"/>
                    <a:pt x="2808" y="9868"/>
                  </a:cubicBezTo>
                  <a:cubicBezTo>
                    <a:pt x="2964" y="9875"/>
                    <a:pt x="3116" y="9911"/>
                    <a:pt x="3269" y="9924"/>
                  </a:cubicBezTo>
                  <a:cubicBezTo>
                    <a:pt x="3164" y="10044"/>
                    <a:pt x="3058" y="10161"/>
                    <a:pt x="2948" y="10275"/>
                  </a:cubicBezTo>
                  <a:cubicBezTo>
                    <a:pt x="2522" y="10718"/>
                    <a:pt x="2072" y="11137"/>
                    <a:pt x="1626" y="11560"/>
                  </a:cubicBezTo>
                  <a:cubicBezTo>
                    <a:pt x="1222" y="11945"/>
                    <a:pt x="824" y="12337"/>
                    <a:pt x="421" y="12724"/>
                  </a:cubicBezTo>
                  <a:cubicBezTo>
                    <a:pt x="698" y="11864"/>
                    <a:pt x="995" y="11010"/>
                    <a:pt x="1315" y="10165"/>
                  </a:cubicBezTo>
                  <a:cubicBezTo>
                    <a:pt x="1620" y="10024"/>
                    <a:pt x="1941" y="9928"/>
                    <a:pt x="2276" y="9887"/>
                  </a:cubicBezTo>
                  <a:cubicBezTo>
                    <a:pt x="2399" y="9871"/>
                    <a:pt x="2524" y="9864"/>
                    <a:pt x="2648" y="9864"/>
                  </a:cubicBezTo>
                  <a:close/>
                  <a:moveTo>
                    <a:pt x="552" y="8935"/>
                  </a:moveTo>
                  <a:cubicBezTo>
                    <a:pt x="584" y="9006"/>
                    <a:pt x="633" y="9073"/>
                    <a:pt x="670" y="9136"/>
                  </a:cubicBezTo>
                  <a:cubicBezTo>
                    <a:pt x="734" y="9248"/>
                    <a:pt x="797" y="9359"/>
                    <a:pt x="857" y="9472"/>
                  </a:cubicBezTo>
                  <a:cubicBezTo>
                    <a:pt x="975" y="9693"/>
                    <a:pt x="1085" y="9917"/>
                    <a:pt x="1186" y="10147"/>
                  </a:cubicBezTo>
                  <a:cubicBezTo>
                    <a:pt x="846" y="11042"/>
                    <a:pt x="531" y="11946"/>
                    <a:pt x="238" y="12858"/>
                  </a:cubicBezTo>
                  <a:cubicBezTo>
                    <a:pt x="129" y="11534"/>
                    <a:pt x="237" y="10213"/>
                    <a:pt x="552" y="8935"/>
                  </a:cubicBezTo>
                  <a:close/>
                  <a:moveTo>
                    <a:pt x="7106" y="1"/>
                  </a:moveTo>
                  <a:cubicBezTo>
                    <a:pt x="7092" y="1"/>
                    <a:pt x="7078" y="5"/>
                    <a:pt x="7064" y="14"/>
                  </a:cubicBezTo>
                  <a:cubicBezTo>
                    <a:pt x="5401" y="1147"/>
                    <a:pt x="3890" y="2522"/>
                    <a:pt x="2691" y="4144"/>
                  </a:cubicBezTo>
                  <a:cubicBezTo>
                    <a:pt x="1497" y="5763"/>
                    <a:pt x="630" y="7635"/>
                    <a:pt x="263" y="9619"/>
                  </a:cubicBezTo>
                  <a:cubicBezTo>
                    <a:pt x="58" y="10735"/>
                    <a:pt x="0" y="11888"/>
                    <a:pt x="163" y="13013"/>
                  </a:cubicBezTo>
                  <a:cubicBezTo>
                    <a:pt x="167" y="13036"/>
                    <a:pt x="184" y="13047"/>
                    <a:pt x="202" y="13047"/>
                  </a:cubicBezTo>
                  <a:cubicBezTo>
                    <a:pt x="220" y="13047"/>
                    <a:pt x="238" y="13036"/>
                    <a:pt x="246" y="13018"/>
                  </a:cubicBezTo>
                  <a:cubicBezTo>
                    <a:pt x="256" y="13024"/>
                    <a:pt x="267" y="13028"/>
                    <a:pt x="278" y="13028"/>
                  </a:cubicBezTo>
                  <a:cubicBezTo>
                    <a:pt x="292" y="13028"/>
                    <a:pt x="307" y="13023"/>
                    <a:pt x="320" y="13011"/>
                  </a:cubicBezTo>
                  <a:cubicBezTo>
                    <a:pt x="1150" y="12224"/>
                    <a:pt x="2002" y="11458"/>
                    <a:pt x="2810" y="10648"/>
                  </a:cubicBezTo>
                  <a:cubicBezTo>
                    <a:pt x="3506" y="9952"/>
                    <a:pt x="4118" y="9197"/>
                    <a:pt x="4605" y="8340"/>
                  </a:cubicBezTo>
                  <a:cubicBezTo>
                    <a:pt x="5519" y="6740"/>
                    <a:pt x="6013" y="4945"/>
                    <a:pt x="6435" y="3164"/>
                  </a:cubicBezTo>
                  <a:cubicBezTo>
                    <a:pt x="6679" y="2137"/>
                    <a:pt x="6898" y="1105"/>
                    <a:pt x="7166" y="84"/>
                  </a:cubicBezTo>
                  <a:cubicBezTo>
                    <a:pt x="7178" y="37"/>
                    <a:pt x="7146" y="1"/>
                    <a:pt x="7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4628675" y="4421734"/>
              <a:ext cx="49202" cy="60971"/>
            </a:xfrm>
            <a:custGeom>
              <a:avLst/>
              <a:gdLst/>
              <a:ahLst/>
              <a:cxnLst/>
              <a:rect l="l" t="t" r="r" b="b"/>
              <a:pathLst>
                <a:path w="1376" h="1705" extrusionOk="0">
                  <a:moveTo>
                    <a:pt x="1376" y="0"/>
                  </a:moveTo>
                  <a:lnTo>
                    <a:pt x="1376" y="0"/>
                  </a:lnTo>
                  <a:cubicBezTo>
                    <a:pt x="895" y="548"/>
                    <a:pt x="435" y="1118"/>
                    <a:pt x="1" y="1704"/>
                  </a:cubicBezTo>
                  <a:cubicBezTo>
                    <a:pt x="125" y="1653"/>
                    <a:pt x="252" y="1608"/>
                    <a:pt x="381" y="1574"/>
                  </a:cubicBezTo>
                  <a:cubicBezTo>
                    <a:pt x="489" y="1545"/>
                    <a:pt x="598" y="1522"/>
                    <a:pt x="708" y="1505"/>
                  </a:cubicBezTo>
                  <a:cubicBezTo>
                    <a:pt x="765" y="1497"/>
                    <a:pt x="823" y="1489"/>
                    <a:pt x="880" y="1484"/>
                  </a:cubicBezTo>
                  <a:cubicBezTo>
                    <a:pt x="904" y="1482"/>
                    <a:pt x="928" y="1479"/>
                    <a:pt x="950" y="1479"/>
                  </a:cubicBezTo>
                  <a:cubicBezTo>
                    <a:pt x="973" y="1479"/>
                    <a:pt x="995" y="1482"/>
                    <a:pt x="1017" y="1490"/>
                  </a:cubicBezTo>
                  <a:cubicBezTo>
                    <a:pt x="1134" y="993"/>
                    <a:pt x="1252" y="496"/>
                    <a:pt x="1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4589269" y="4477876"/>
              <a:ext cx="75091" cy="62580"/>
            </a:xfrm>
            <a:custGeom>
              <a:avLst/>
              <a:gdLst/>
              <a:ahLst/>
              <a:cxnLst/>
              <a:rect l="l" t="t" r="r" b="b"/>
              <a:pathLst>
                <a:path w="2100" h="1750" extrusionOk="0">
                  <a:moveTo>
                    <a:pt x="2099" y="1"/>
                  </a:moveTo>
                  <a:lnTo>
                    <a:pt x="2099" y="1"/>
                  </a:lnTo>
                  <a:cubicBezTo>
                    <a:pt x="2060" y="14"/>
                    <a:pt x="2017" y="13"/>
                    <a:pt x="1976" y="17"/>
                  </a:cubicBezTo>
                  <a:cubicBezTo>
                    <a:pt x="1927" y="23"/>
                    <a:pt x="1877" y="29"/>
                    <a:pt x="1828" y="36"/>
                  </a:cubicBezTo>
                  <a:cubicBezTo>
                    <a:pt x="1722" y="52"/>
                    <a:pt x="1617" y="74"/>
                    <a:pt x="1513" y="101"/>
                  </a:cubicBezTo>
                  <a:cubicBezTo>
                    <a:pt x="1332" y="147"/>
                    <a:pt x="1158" y="211"/>
                    <a:pt x="989" y="290"/>
                  </a:cubicBezTo>
                  <a:cubicBezTo>
                    <a:pt x="862" y="466"/>
                    <a:pt x="733" y="642"/>
                    <a:pt x="610" y="823"/>
                  </a:cubicBezTo>
                  <a:cubicBezTo>
                    <a:pt x="400" y="1126"/>
                    <a:pt x="198" y="1436"/>
                    <a:pt x="1" y="1749"/>
                  </a:cubicBezTo>
                  <a:cubicBezTo>
                    <a:pt x="254" y="1640"/>
                    <a:pt x="518" y="1555"/>
                    <a:pt x="790" y="1501"/>
                  </a:cubicBezTo>
                  <a:cubicBezTo>
                    <a:pt x="957" y="1467"/>
                    <a:pt x="1125" y="1444"/>
                    <a:pt x="1294" y="1432"/>
                  </a:cubicBezTo>
                  <a:cubicBezTo>
                    <a:pt x="1369" y="1426"/>
                    <a:pt x="1443" y="1423"/>
                    <a:pt x="1518" y="1422"/>
                  </a:cubicBezTo>
                  <a:cubicBezTo>
                    <a:pt x="1549" y="1421"/>
                    <a:pt x="1581" y="1419"/>
                    <a:pt x="1613" y="1419"/>
                  </a:cubicBezTo>
                  <a:cubicBezTo>
                    <a:pt x="1656" y="1419"/>
                    <a:pt x="1699" y="1423"/>
                    <a:pt x="1738" y="1439"/>
                  </a:cubicBezTo>
                  <a:cubicBezTo>
                    <a:pt x="1743" y="1441"/>
                    <a:pt x="1747" y="1446"/>
                    <a:pt x="1751" y="1450"/>
                  </a:cubicBezTo>
                  <a:cubicBezTo>
                    <a:pt x="1872" y="968"/>
                    <a:pt x="1985" y="485"/>
                    <a:pt x="2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4544893" y="4532015"/>
              <a:ext cx="106414" cy="85323"/>
            </a:xfrm>
            <a:custGeom>
              <a:avLst/>
              <a:gdLst/>
              <a:ahLst/>
              <a:cxnLst/>
              <a:rect l="l" t="t" r="r" b="b"/>
              <a:pathLst>
                <a:path w="2976" h="2386" extrusionOk="0">
                  <a:moveTo>
                    <a:pt x="2975" y="1"/>
                  </a:moveTo>
                  <a:lnTo>
                    <a:pt x="2975" y="1"/>
                  </a:lnTo>
                  <a:cubicBezTo>
                    <a:pt x="2938" y="12"/>
                    <a:pt x="2900" y="14"/>
                    <a:pt x="2862" y="14"/>
                  </a:cubicBezTo>
                  <a:cubicBezTo>
                    <a:pt x="2837" y="14"/>
                    <a:pt x="2811" y="13"/>
                    <a:pt x="2785" y="13"/>
                  </a:cubicBezTo>
                  <a:cubicBezTo>
                    <a:pt x="2695" y="14"/>
                    <a:pt x="2608" y="18"/>
                    <a:pt x="2518" y="25"/>
                  </a:cubicBezTo>
                  <a:cubicBezTo>
                    <a:pt x="2367" y="36"/>
                    <a:pt x="2216" y="57"/>
                    <a:pt x="2065" y="86"/>
                  </a:cubicBezTo>
                  <a:cubicBezTo>
                    <a:pt x="1748" y="149"/>
                    <a:pt x="1440" y="249"/>
                    <a:pt x="1147" y="384"/>
                  </a:cubicBezTo>
                  <a:cubicBezTo>
                    <a:pt x="740" y="1037"/>
                    <a:pt x="358" y="1706"/>
                    <a:pt x="0" y="2386"/>
                  </a:cubicBezTo>
                  <a:cubicBezTo>
                    <a:pt x="359" y="2220"/>
                    <a:pt x="735" y="2095"/>
                    <a:pt x="1123" y="2020"/>
                  </a:cubicBezTo>
                  <a:cubicBezTo>
                    <a:pt x="1351" y="1975"/>
                    <a:pt x="1585" y="1946"/>
                    <a:pt x="1817" y="1935"/>
                  </a:cubicBezTo>
                  <a:cubicBezTo>
                    <a:pt x="1916" y="1930"/>
                    <a:pt x="2023" y="1923"/>
                    <a:pt x="2129" y="1923"/>
                  </a:cubicBezTo>
                  <a:cubicBezTo>
                    <a:pt x="2232" y="1923"/>
                    <a:pt x="2333" y="1930"/>
                    <a:pt x="2427" y="1954"/>
                  </a:cubicBezTo>
                  <a:cubicBezTo>
                    <a:pt x="2428" y="1953"/>
                    <a:pt x="2429" y="1951"/>
                    <a:pt x="2430" y="1949"/>
                  </a:cubicBezTo>
                  <a:cubicBezTo>
                    <a:pt x="2635" y="1306"/>
                    <a:pt x="2810" y="655"/>
                    <a:pt x="2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4615874" y="4419052"/>
              <a:ext cx="58571" cy="65083"/>
            </a:xfrm>
            <a:custGeom>
              <a:avLst/>
              <a:gdLst/>
              <a:ahLst/>
              <a:cxnLst/>
              <a:rect l="l" t="t" r="r" b="b"/>
              <a:pathLst>
                <a:path w="1638" h="1820" extrusionOk="0">
                  <a:moveTo>
                    <a:pt x="1638" y="0"/>
                  </a:moveTo>
                  <a:lnTo>
                    <a:pt x="1638" y="0"/>
                  </a:lnTo>
                  <a:cubicBezTo>
                    <a:pt x="1069" y="402"/>
                    <a:pt x="523" y="831"/>
                    <a:pt x="1" y="1290"/>
                  </a:cubicBezTo>
                  <a:cubicBezTo>
                    <a:pt x="106" y="1444"/>
                    <a:pt x="157" y="1632"/>
                    <a:pt x="175" y="1820"/>
                  </a:cubicBezTo>
                  <a:cubicBezTo>
                    <a:pt x="634" y="1192"/>
                    <a:pt x="1120" y="582"/>
                    <a:pt x="1638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4578542" y="4466719"/>
              <a:ext cx="40585" cy="70984"/>
            </a:xfrm>
            <a:custGeom>
              <a:avLst/>
              <a:gdLst/>
              <a:ahLst/>
              <a:cxnLst/>
              <a:rect l="l" t="t" r="r" b="b"/>
              <a:pathLst>
                <a:path w="1135" h="1985" extrusionOk="0">
                  <a:moveTo>
                    <a:pt x="995" y="1"/>
                  </a:moveTo>
                  <a:cubicBezTo>
                    <a:pt x="785" y="186"/>
                    <a:pt x="578" y="376"/>
                    <a:pt x="376" y="572"/>
                  </a:cubicBezTo>
                  <a:cubicBezTo>
                    <a:pt x="249" y="697"/>
                    <a:pt x="124" y="824"/>
                    <a:pt x="0" y="951"/>
                  </a:cubicBezTo>
                  <a:cubicBezTo>
                    <a:pt x="55" y="1147"/>
                    <a:pt x="84" y="1351"/>
                    <a:pt x="120" y="1550"/>
                  </a:cubicBezTo>
                  <a:cubicBezTo>
                    <a:pt x="148" y="1695"/>
                    <a:pt x="175" y="1840"/>
                    <a:pt x="201" y="1984"/>
                  </a:cubicBezTo>
                  <a:cubicBezTo>
                    <a:pt x="498" y="1517"/>
                    <a:pt x="809" y="1053"/>
                    <a:pt x="1135" y="604"/>
                  </a:cubicBezTo>
                  <a:cubicBezTo>
                    <a:pt x="1135" y="602"/>
                    <a:pt x="1133" y="599"/>
                    <a:pt x="1133" y="596"/>
                  </a:cubicBezTo>
                  <a:cubicBezTo>
                    <a:pt x="1130" y="384"/>
                    <a:pt x="1069" y="195"/>
                    <a:pt x="9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4506345" y="4605463"/>
              <a:ext cx="124186" cy="92046"/>
            </a:xfrm>
            <a:custGeom>
              <a:avLst/>
              <a:gdLst/>
              <a:ahLst/>
              <a:cxnLst/>
              <a:rect l="l" t="t" r="r" b="b"/>
              <a:pathLst>
                <a:path w="3473" h="2574" extrusionOk="0">
                  <a:moveTo>
                    <a:pt x="3473" y="0"/>
                  </a:moveTo>
                  <a:lnTo>
                    <a:pt x="3473" y="0"/>
                  </a:lnTo>
                  <a:cubicBezTo>
                    <a:pt x="3414" y="6"/>
                    <a:pt x="3355" y="8"/>
                    <a:pt x="3295" y="8"/>
                  </a:cubicBezTo>
                  <a:cubicBezTo>
                    <a:pt x="3192" y="8"/>
                    <a:pt x="3088" y="2"/>
                    <a:pt x="2985" y="2"/>
                  </a:cubicBezTo>
                  <a:cubicBezTo>
                    <a:pt x="2945" y="2"/>
                    <a:pt x="2906" y="3"/>
                    <a:pt x="2868" y="5"/>
                  </a:cubicBezTo>
                  <a:cubicBezTo>
                    <a:pt x="2652" y="18"/>
                    <a:pt x="2436" y="45"/>
                    <a:pt x="2223" y="86"/>
                  </a:cubicBezTo>
                  <a:cubicBezTo>
                    <a:pt x="1793" y="170"/>
                    <a:pt x="1380" y="314"/>
                    <a:pt x="987" y="507"/>
                  </a:cubicBezTo>
                  <a:cubicBezTo>
                    <a:pt x="703" y="1059"/>
                    <a:pt x="430" y="1618"/>
                    <a:pt x="173" y="2184"/>
                  </a:cubicBezTo>
                  <a:cubicBezTo>
                    <a:pt x="115" y="2313"/>
                    <a:pt x="58" y="2444"/>
                    <a:pt x="0" y="2573"/>
                  </a:cubicBezTo>
                  <a:cubicBezTo>
                    <a:pt x="491" y="2364"/>
                    <a:pt x="1021" y="2299"/>
                    <a:pt x="1554" y="2299"/>
                  </a:cubicBezTo>
                  <a:cubicBezTo>
                    <a:pt x="1875" y="2299"/>
                    <a:pt x="2196" y="2322"/>
                    <a:pt x="2511" y="2352"/>
                  </a:cubicBezTo>
                  <a:cubicBezTo>
                    <a:pt x="2903" y="1601"/>
                    <a:pt x="3212" y="807"/>
                    <a:pt x="3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4526656" y="4502943"/>
              <a:ext cx="56318" cy="112215"/>
            </a:xfrm>
            <a:custGeom>
              <a:avLst/>
              <a:gdLst/>
              <a:ahLst/>
              <a:cxnLst/>
              <a:rect l="l" t="t" r="r" b="b"/>
              <a:pathLst>
                <a:path w="1575" h="3138" extrusionOk="0">
                  <a:moveTo>
                    <a:pt x="1392" y="1"/>
                  </a:moveTo>
                  <a:cubicBezTo>
                    <a:pt x="891" y="525"/>
                    <a:pt x="425" y="1081"/>
                    <a:pt x="0" y="1666"/>
                  </a:cubicBezTo>
                  <a:cubicBezTo>
                    <a:pt x="114" y="1902"/>
                    <a:pt x="187" y="2162"/>
                    <a:pt x="253" y="2413"/>
                  </a:cubicBezTo>
                  <a:cubicBezTo>
                    <a:pt x="314" y="2652"/>
                    <a:pt x="363" y="2894"/>
                    <a:pt x="402" y="3137"/>
                  </a:cubicBezTo>
                  <a:cubicBezTo>
                    <a:pt x="575" y="2810"/>
                    <a:pt x="751" y="2484"/>
                    <a:pt x="934" y="2162"/>
                  </a:cubicBezTo>
                  <a:cubicBezTo>
                    <a:pt x="1139" y="1802"/>
                    <a:pt x="1354" y="1447"/>
                    <a:pt x="1575" y="1095"/>
                  </a:cubicBezTo>
                  <a:cubicBezTo>
                    <a:pt x="1543" y="914"/>
                    <a:pt x="1511" y="733"/>
                    <a:pt x="1481" y="553"/>
                  </a:cubicBezTo>
                  <a:cubicBezTo>
                    <a:pt x="1448" y="371"/>
                    <a:pt x="1411" y="185"/>
                    <a:pt x="1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4474913" y="4564841"/>
              <a:ext cx="62754" cy="136246"/>
            </a:xfrm>
            <a:custGeom>
              <a:avLst/>
              <a:gdLst/>
              <a:ahLst/>
              <a:cxnLst/>
              <a:rect l="l" t="t" r="r" b="b"/>
              <a:pathLst>
                <a:path w="1755" h="3810" extrusionOk="0">
                  <a:moveTo>
                    <a:pt x="1399" y="1"/>
                  </a:moveTo>
                  <a:cubicBezTo>
                    <a:pt x="856" y="760"/>
                    <a:pt x="384" y="1568"/>
                    <a:pt x="1" y="2420"/>
                  </a:cubicBezTo>
                  <a:cubicBezTo>
                    <a:pt x="62" y="2491"/>
                    <a:pt x="111" y="2577"/>
                    <a:pt x="161" y="2655"/>
                  </a:cubicBezTo>
                  <a:cubicBezTo>
                    <a:pt x="237" y="2781"/>
                    <a:pt x="307" y="2912"/>
                    <a:pt x="372" y="3043"/>
                  </a:cubicBezTo>
                  <a:cubicBezTo>
                    <a:pt x="492" y="3291"/>
                    <a:pt x="589" y="3546"/>
                    <a:pt x="670" y="3809"/>
                  </a:cubicBezTo>
                  <a:cubicBezTo>
                    <a:pt x="682" y="3802"/>
                    <a:pt x="694" y="3797"/>
                    <a:pt x="706" y="3789"/>
                  </a:cubicBezTo>
                  <a:cubicBezTo>
                    <a:pt x="1032" y="3043"/>
                    <a:pt x="1381" y="2308"/>
                    <a:pt x="1755" y="1585"/>
                  </a:cubicBezTo>
                  <a:cubicBezTo>
                    <a:pt x="1717" y="1297"/>
                    <a:pt x="1668" y="1009"/>
                    <a:pt x="1600" y="726"/>
                  </a:cubicBezTo>
                  <a:cubicBezTo>
                    <a:pt x="1542" y="483"/>
                    <a:pt x="1463" y="244"/>
                    <a:pt x="1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4477917" y="4692036"/>
              <a:ext cx="116105" cy="74524"/>
            </a:xfrm>
            <a:custGeom>
              <a:avLst/>
              <a:gdLst/>
              <a:ahLst/>
              <a:cxnLst/>
              <a:rect l="l" t="t" r="r" b="b"/>
              <a:pathLst>
                <a:path w="3247" h="2084" extrusionOk="0">
                  <a:moveTo>
                    <a:pt x="2360" y="0"/>
                  </a:moveTo>
                  <a:cubicBezTo>
                    <a:pt x="1797" y="0"/>
                    <a:pt x="1237" y="72"/>
                    <a:pt x="724" y="312"/>
                  </a:cubicBezTo>
                  <a:cubicBezTo>
                    <a:pt x="470" y="897"/>
                    <a:pt x="229" y="1489"/>
                    <a:pt x="0" y="2083"/>
                  </a:cubicBezTo>
                  <a:cubicBezTo>
                    <a:pt x="290" y="1957"/>
                    <a:pt x="596" y="1871"/>
                    <a:pt x="911" y="1833"/>
                  </a:cubicBezTo>
                  <a:cubicBezTo>
                    <a:pt x="1035" y="1819"/>
                    <a:pt x="1160" y="1812"/>
                    <a:pt x="1285" y="1812"/>
                  </a:cubicBezTo>
                  <a:cubicBezTo>
                    <a:pt x="1340" y="1812"/>
                    <a:pt x="1396" y="1813"/>
                    <a:pt x="1452" y="1816"/>
                  </a:cubicBezTo>
                  <a:cubicBezTo>
                    <a:pt x="1621" y="1824"/>
                    <a:pt x="1817" y="1831"/>
                    <a:pt x="1978" y="1896"/>
                  </a:cubicBezTo>
                  <a:cubicBezTo>
                    <a:pt x="2466" y="1326"/>
                    <a:pt x="2890" y="710"/>
                    <a:pt x="3246" y="46"/>
                  </a:cubicBezTo>
                  <a:cubicBezTo>
                    <a:pt x="2954" y="20"/>
                    <a:pt x="2657" y="0"/>
                    <a:pt x="2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4444053" y="4760764"/>
              <a:ext cx="101873" cy="102309"/>
            </a:xfrm>
            <a:custGeom>
              <a:avLst/>
              <a:gdLst/>
              <a:ahLst/>
              <a:cxnLst/>
              <a:rect l="l" t="t" r="r" b="b"/>
              <a:pathLst>
                <a:path w="2849" h="2861" extrusionOk="0">
                  <a:moveTo>
                    <a:pt x="2228" y="1"/>
                  </a:moveTo>
                  <a:cubicBezTo>
                    <a:pt x="2103" y="1"/>
                    <a:pt x="1978" y="8"/>
                    <a:pt x="1855" y="24"/>
                  </a:cubicBezTo>
                  <a:cubicBezTo>
                    <a:pt x="1520" y="66"/>
                    <a:pt x="1199" y="161"/>
                    <a:pt x="895" y="302"/>
                  </a:cubicBezTo>
                  <a:cubicBezTo>
                    <a:pt x="574" y="1147"/>
                    <a:pt x="277" y="2001"/>
                    <a:pt x="1" y="2861"/>
                  </a:cubicBezTo>
                  <a:cubicBezTo>
                    <a:pt x="403" y="2474"/>
                    <a:pt x="801" y="2083"/>
                    <a:pt x="1205" y="1698"/>
                  </a:cubicBezTo>
                  <a:cubicBezTo>
                    <a:pt x="1651" y="1274"/>
                    <a:pt x="2101" y="855"/>
                    <a:pt x="2527" y="412"/>
                  </a:cubicBezTo>
                  <a:cubicBezTo>
                    <a:pt x="2637" y="298"/>
                    <a:pt x="2743" y="181"/>
                    <a:pt x="2848" y="61"/>
                  </a:cubicBezTo>
                  <a:cubicBezTo>
                    <a:pt x="2695" y="48"/>
                    <a:pt x="2542" y="12"/>
                    <a:pt x="2388" y="5"/>
                  </a:cubicBezTo>
                  <a:cubicBezTo>
                    <a:pt x="2335" y="2"/>
                    <a:pt x="2281" y="1"/>
                    <a:pt x="2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4449453" y="4654525"/>
              <a:ext cx="48237" cy="111500"/>
            </a:xfrm>
            <a:custGeom>
              <a:avLst/>
              <a:gdLst/>
              <a:ahLst/>
              <a:cxnLst/>
              <a:rect l="l" t="t" r="r" b="b"/>
              <a:pathLst>
                <a:path w="1349" h="3118" extrusionOk="0">
                  <a:moveTo>
                    <a:pt x="675" y="0"/>
                  </a:moveTo>
                  <a:cubicBezTo>
                    <a:pt x="644" y="71"/>
                    <a:pt x="614" y="140"/>
                    <a:pt x="584" y="211"/>
                  </a:cubicBezTo>
                  <a:cubicBezTo>
                    <a:pt x="346" y="781"/>
                    <a:pt x="150" y="1364"/>
                    <a:pt x="0" y="1955"/>
                  </a:cubicBezTo>
                  <a:cubicBezTo>
                    <a:pt x="70" y="2017"/>
                    <a:pt x="117" y="2109"/>
                    <a:pt x="166" y="2186"/>
                  </a:cubicBezTo>
                  <a:cubicBezTo>
                    <a:pt x="234" y="2295"/>
                    <a:pt x="298" y="2405"/>
                    <a:pt x="360" y="2519"/>
                  </a:cubicBezTo>
                  <a:cubicBezTo>
                    <a:pt x="470" y="2714"/>
                    <a:pt x="570" y="2914"/>
                    <a:pt x="665" y="3118"/>
                  </a:cubicBezTo>
                  <a:cubicBezTo>
                    <a:pt x="677" y="3084"/>
                    <a:pt x="690" y="3051"/>
                    <a:pt x="703" y="3017"/>
                  </a:cubicBezTo>
                  <a:cubicBezTo>
                    <a:pt x="908" y="2488"/>
                    <a:pt x="1123" y="1962"/>
                    <a:pt x="1348" y="1442"/>
                  </a:cubicBezTo>
                  <a:cubicBezTo>
                    <a:pt x="1321" y="1442"/>
                    <a:pt x="1297" y="1419"/>
                    <a:pt x="1291" y="1394"/>
                  </a:cubicBezTo>
                  <a:cubicBezTo>
                    <a:pt x="1210" y="1106"/>
                    <a:pt x="1105" y="826"/>
                    <a:pt x="979" y="556"/>
                  </a:cubicBezTo>
                  <a:cubicBezTo>
                    <a:pt x="915" y="424"/>
                    <a:pt x="847" y="293"/>
                    <a:pt x="774" y="166"/>
                  </a:cubicBezTo>
                  <a:cubicBezTo>
                    <a:pt x="743" y="110"/>
                    <a:pt x="708" y="56"/>
                    <a:pt x="675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4433576" y="4727580"/>
              <a:ext cx="37831" cy="140322"/>
            </a:xfrm>
            <a:custGeom>
              <a:avLst/>
              <a:gdLst/>
              <a:ahLst/>
              <a:cxnLst/>
              <a:rect l="l" t="t" r="r" b="b"/>
              <a:pathLst>
                <a:path w="1058" h="3924" extrusionOk="0">
                  <a:moveTo>
                    <a:pt x="423" y="0"/>
                  </a:moveTo>
                  <a:cubicBezTo>
                    <a:pt x="109" y="1278"/>
                    <a:pt x="1" y="2599"/>
                    <a:pt x="109" y="3923"/>
                  </a:cubicBezTo>
                  <a:cubicBezTo>
                    <a:pt x="403" y="3011"/>
                    <a:pt x="718" y="2107"/>
                    <a:pt x="1058" y="1212"/>
                  </a:cubicBezTo>
                  <a:cubicBezTo>
                    <a:pt x="957" y="982"/>
                    <a:pt x="847" y="758"/>
                    <a:pt x="729" y="537"/>
                  </a:cubicBezTo>
                  <a:cubicBezTo>
                    <a:pt x="669" y="425"/>
                    <a:pt x="606" y="313"/>
                    <a:pt x="542" y="201"/>
                  </a:cubicBezTo>
                  <a:cubicBezTo>
                    <a:pt x="505" y="138"/>
                    <a:pt x="456" y="71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4648808" y="4421734"/>
              <a:ext cx="29071" cy="54749"/>
            </a:xfrm>
            <a:custGeom>
              <a:avLst/>
              <a:gdLst/>
              <a:ahLst/>
              <a:cxnLst/>
              <a:rect l="l" t="t" r="r" b="b"/>
              <a:pathLst>
                <a:path w="813" h="1531" extrusionOk="0">
                  <a:moveTo>
                    <a:pt x="813" y="0"/>
                  </a:moveTo>
                  <a:lnTo>
                    <a:pt x="813" y="0"/>
                  </a:lnTo>
                  <a:cubicBezTo>
                    <a:pt x="658" y="178"/>
                    <a:pt x="504" y="359"/>
                    <a:pt x="352" y="542"/>
                  </a:cubicBezTo>
                  <a:cubicBezTo>
                    <a:pt x="333" y="594"/>
                    <a:pt x="313" y="646"/>
                    <a:pt x="294" y="698"/>
                  </a:cubicBezTo>
                  <a:cubicBezTo>
                    <a:pt x="192" y="974"/>
                    <a:pt x="95" y="1252"/>
                    <a:pt x="0" y="1531"/>
                  </a:cubicBezTo>
                  <a:cubicBezTo>
                    <a:pt x="48" y="1522"/>
                    <a:pt x="96" y="1512"/>
                    <a:pt x="145" y="1505"/>
                  </a:cubicBezTo>
                  <a:cubicBezTo>
                    <a:pt x="202" y="1497"/>
                    <a:pt x="260" y="1489"/>
                    <a:pt x="317" y="1484"/>
                  </a:cubicBezTo>
                  <a:cubicBezTo>
                    <a:pt x="341" y="1482"/>
                    <a:pt x="365" y="1479"/>
                    <a:pt x="387" y="1479"/>
                  </a:cubicBezTo>
                  <a:cubicBezTo>
                    <a:pt x="410" y="1479"/>
                    <a:pt x="432" y="1482"/>
                    <a:pt x="454" y="1490"/>
                  </a:cubicBezTo>
                  <a:cubicBezTo>
                    <a:pt x="571" y="993"/>
                    <a:pt x="689" y="496"/>
                    <a:pt x="81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4631250" y="4477876"/>
              <a:ext cx="33111" cy="51852"/>
            </a:xfrm>
            <a:custGeom>
              <a:avLst/>
              <a:gdLst/>
              <a:ahLst/>
              <a:cxnLst/>
              <a:rect l="l" t="t" r="r" b="b"/>
              <a:pathLst>
                <a:path w="926" h="1450" extrusionOk="0">
                  <a:moveTo>
                    <a:pt x="925" y="1"/>
                  </a:moveTo>
                  <a:cubicBezTo>
                    <a:pt x="886" y="14"/>
                    <a:pt x="843" y="13"/>
                    <a:pt x="802" y="17"/>
                  </a:cubicBezTo>
                  <a:cubicBezTo>
                    <a:pt x="753" y="23"/>
                    <a:pt x="703" y="29"/>
                    <a:pt x="654" y="36"/>
                  </a:cubicBezTo>
                  <a:cubicBezTo>
                    <a:pt x="587" y="47"/>
                    <a:pt x="519" y="59"/>
                    <a:pt x="454" y="74"/>
                  </a:cubicBezTo>
                  <a:cubicBezTo>
                    <a:pt x="299" y="529"/>
                    <a:pt x="150" y="987"/>
                    <a:pt x="1" y="1445"/>
                  </a:cubicBezTo>
                  <a:cubicBezTo>
                    <a:pt x="40" y="1441"/>
                    <a:pt x="80" y="1435"/>
                    <a:pt x="120" y="1432"/>
                  </a:cubicBezTo>
                  <a:cubicBezTo>
                    <a:pt x="195" y="1426"/>
                    <a:pt x="269" y="1423"/>
                    <a:pt x="344" y="1422"/>
                  </a:cubicBezTo>
                  <a:cubicBezTo>
                    <a:pt x="375" y="1421"/>
                    <a:pt x="407" y="1419"/>
                    <a:pt x="439" y="1419"/>
                  </a:cubicBezTo>
                  <a:cubicBezTo>
                    <a:pt x="482" y="1419"/>
                    <a:pt x="525" y="1423"/>
                    <a:pt x="564" y="1439"/>
                  </a:cubicBezTo>
                  <a:cubicBezTo>
                    <a:pt x="569" y="1441"/>
                    <a:pt x="573" y="1446"/>
                    <a:pt x="577" y="1450"/>
                  </a:cubicBezTo>
                  <a:cubicBezTo>
                    <a:pt x="698" y="968"/>
                    <a:pt x="811" y="484"/>
                    <a:pt x="92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4606219" y="4531979"/>
              <a:ext cx="45090" cy="69911"/>
            </a:xfrm>
            <a:custGeom>
              <a:avLst/>
              <a:gdLst/>
              <a:ahLst/>
              <a:cxnLst/>
              <a:rect l="l" t="t" r="r" b="b"/>
              <a:pathLst>
                <a:path w="1261" h="1955" extrusionOk="0">
                  <a:moveTo>
                    <a:pt x="1260" y="1"/>
                  </a:moveTo>
                  <a:lnTo>
                    <a:pt x="1260" y="1"/>
                  </a:lnTo>
                  <a:cubicBezTo>
                    <a:pt x="1222" y="13"/>
                    <a:pt x="1184" y="15"/>
                    <a:pt x="1145" y="15"/>
                  </a:cubicBezTo>
                  <a:cubicBezTo>
                    <a:pt x="1120" y="15"/>
                    <a:pt x="1095" y="14"/>
                    <a:pt x="1070" y="14"/>
                  </a:cubicBezTo>
                  <a:cubicBezTo>
                    <a:pt x="980" y="15"/>
                    <a:pt x="892" y="19"/>
                    <a:pt x="803" y="26"/>
                  </a:cubicBezTo>
                  <a:cubicBezTo>
                    <a:pt x="756" y="29"/>
                    <a:pt x="710" y="35"/>
                    <a:pt x="664" y="40"/>
                  </a:cubicBezTo>
                  <a:cubicBezTo>
                    <a:pt x="455" y="680"/>
                    <a:pt x="240" y="1317"/>
                    <a:pt x="1" y="1944"/>
                  </a:cubicBezTo>
                  <a:cubicBezTo>
                    <a:pt x="35" y="1942"/>
                    <a:pt x="68" y="1937"/>
                    <a:pt x="102" y="1936"/>
                  </a:cubicBezTo>
                  <a:cubicBezTo>
                    <a:pt x="201" y="1931"/>
                    <a:pt x="308" y="1924"/>
                    <a:pt x="414" y="1924"/>
                  </a:cubicBezTo>
                  <a:cubicBezTo>
                    <a:pt x="517" y="1924"/>
                    <a:pt x="618" y="1931"/>
                    <a:pt x="712" y="1955"/>
                  </a:cubicBezTo>
                  <a:cubicBezTo>
                    <a:pt x="713" y="1954"/>
                    <a:pt x="714" y="1952"/>
                    <a:pt x="715" y="1950"/>
                  </a:cubicBezTo>
                  <a:cubicBezTo>
                    <a:pt x="920" y="1307"/>
                    <a:pt x="1096" y="656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4566062" y="4605463"/>
              <a:ext cx="64471" cy="84143"/>
            </a:xfrm>
            <a:custGeom>
              <a:avLst/>
              <a:gdLst/>
              <a:ahLst/>
              <a:cxnLst/>
              <a:rect l="l" t="t" r="r" b="b"/>
              <a:pathLst>
                <a:path w="1803" h="2353" extrusionOk="0">
                  <a:moveTo>
                    <a:pt x="1803" y="0"/>
                  </a:moveTo>
                  <a:lnTo>
                    <a:pt x="1803" y="0"/>
                  </a:lnTo>
                  <a:cubicBezTo>
                    <a:pt x="1744" y="6"/>
                    <a:pt x="1685" y="8"/>
                    <a:pt x="1625" y="8"/>
                  </a:cubicBezTo>
                  <a:cubicBezTo>
                    <a:pt x="1522" y="8"/>
                    <a:pt x="1418" y="2"/>
                    <a:pt x="1315" y="2"/>
                  </a:cubicBezTo>
                  <a:cubicBezTo>
                    <a:pt x="1275" y="2"/>
                    <a:pt x="1236" y="3"/>
                    <a:pt x="1198" y="5"/>
                  </a:cubicBezTo>
                  <a:cubicBezTo>
                    <a:pt x="1156" y="7"/>
                    <a:pt x="1115" y="14"/>
                    <a:pt x="1075" y="17"/>
                  </a:cubicBezTo>
                  <a:cubicBezTo>
                    <a:pt x="835" y="635"/>
                    <a:pt x="571" y="1245"/>
                    <a:pt x="262" y="1833"/>
                  </a:cubicBezTo>
                  <a:cubicBezTo>
                    <a:pt x="179" y="1993"/>
                    <a:pt x="91" y="2147"/>
                    <a:pt x="1" y="2301"/>
                  </a:cubicBezTo>
                  <a:cubicBezTo>
                    <a:pt x="283" y="2305"/>
                    <a:pt x="564" y="2326"/>
                    <a:pt x="841" y="2353"/>
                  </a:cubicBezTo>
                  <a:cubicBezTo>
                    <a:pt x="1233" y="1601"/>
                    <a:pt x="1542" y="807"/>
                    <a:pt x="180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4515320" y="4692036"/>
              <a:ext cx="78702" cy="67801"/>
            </a:xfrm>
            <a:custGeom>
              <a:avLst/>
              <a:gdLst/>
              <a:ahLst/>
              <a:cxnLst/>
              <a:rect l="l" t="t" r="r" b="b"/>
              <a:pathLst>
                <a:path w="2201" h="1896" extrusionOk="0">
                  <a:moveTo>
                    <a:pt x="1347" y="1"/>
                  </a:moveTo>
                  <a:cubicBezTo>
                    <a:pt x="955" y="649"/>
                    <a:pt x="502" y="1250"/>
                    <a:pt x="1" y="1823"/>
                  </a:cubicBezTo>
                  <a:cubicBezTo>
                    <a:pt x="88" y="1816"/>
                    <a:pt x="175" y="1813"/>
                    <a:pt x="263" y="1813"/>
                  </a:cubicBezTo>
                  <a:cubicBezTo>
                    <a:pt x="310" y="1813"/>
                    <a:pt x="357" y="1814"/>
                    <a:pt x="405" y="1816"/>
                  </a:cubicBezTo>
                  <a:cubicBezTo>
                    <a:pt x="575" y="1824"/>
                    <a:pt x="771" y="1831"/>
                    <a:pt x="931" y="1896"/>
                  </a:cubicBezTo>
                  <a:cubicBezTo>
                    <a:pt x="1419" y="1326"/>
                    <a:pt x="1844" y="710"/>
                    <a:pt x="2200" y="46"/>
                  </a:cubicBezTo>
                  <a:cubicBezTo>
                    <a:pt x="1919" y="21"/>
                    <a:pt x="1633" y="2"/>
                    <a:pt x="1347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4444053" y="4760800"/>
              <a:ext cx="101873" cy="102274"/>
            </a:xfrm>
            <a:custGeom>
              <a:avLst/>
              <a:gdLst/>
              <a:ahLst/>
              <a:cxnLst/>
              <a:rect l="l" t="t" r="r" b="b"/>
              <a:pathLst>
                <a:path w="2849" h="2860" extrusionOk="0">
                  <a:moveTo>
                    <a:pt x="2241" y="0"/>
                  </a:moveTo>
                  <a:cubicBezTo>
                    <a:pt x="2123" y="0"/>
                    <a:pt x="2005" y="7"/>
                    <a:pt x="1887" y="21"/>
                  </a:cubicBezTo>
                  <a:cubicBezTo>
                    <a:pt x="1849" y="64"/>
                    <a:pt x="1810" y="109"/>
                    <a:pt x="1771" y="152"/>
                  </a:cubicBezTo>
                  <a:cubicBezTo>
                    <a:pt x="1292" y="681"/>
                    <a:pt x="787" y="1207"/>
                    <a:pt x="359" y="1785"/>
                  </a:cubicBezTo>
                  <a:cubicBezTo>
                    <a:pt x="236" y="2143"/>
                    <a:pt x="116" y="2501"/>
                    <a:pt x="1" y="2860"/>
                  </a:cubicBezTo>
                  <a:cubicBezTo>
                    <a:pt x="403" y="2473"/>
                    <a:pt x="801" y="2081"/>
                    <a:pt x="1205" y="1696"/>
                  </a:cubicBezTo>
                  <a:cubicBezTo>
                    <a:pt x="1651" y="1273"/>
                    <a:pt x="2101" y="854"/>
                    <a:pt x="2527" y="411"/>
                  </a:cubicBezTo>
                  <a:cubicBezTo>
                    <a:pt x="2637" y="297"/>
                    <a:pt x="2743" y="179"/>
                    <a:pt x="2848" y="60"/>
                  </a:cubicBezTo>
                  <a:cubicBezTo>
                    <a:pt x="2695" y="47"/>
                    <a:pt x="2543" y="11"/>
                    <a:pt x="2387" y="4"/>
                  </a:cubicBezTo>
                  <a:cubicBezTo>
                    <a:pt x="2339" y="1"/>
                    <a:pt x="2290" y="0"/>
                    <a:pt x="2241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4436794" y="4838933"/>
              <a:ext cx="10298" cy="28966"/>
            </a:xfrm>
            <a:custGeom>
              <a:avLst/>
              <a:gdLst/>
              <a:ahLst/>
              <a:cxnLst/>
              <a:rect l="l" t="t" r="r" b="b"/>
              <a:pathLst>
                <a:path w="288" h="810" extrusionOk="0">
                  <a:moveTo>
                    <a:pt x="287" y="1"/>
                  </a:moveTo>
                  <a:cubicBezTo>
                    <a:pt x="193" y="149"/>
                    <a:pt x="103" y="299"/>
                    <a:pt x="22" y="456"/>
                  </a:cubicBezTo>
                  <a:cubicBezTo>
                    <a:pt x="16" y="469"/>
                    <a:pt x="8" y="481"/>
                    <a:pt x="1" y="493"/>
                  </a:cubicBezTo>
                  <a:cubicBezTo>
                    <a:pt x="6" y="599"/>
                    <a:pt x="11" y="704"/>
                    <a:pt x="20" y="809"/>
                  </a:cubicBezTo>
                  <a:cubicBezTo>
                    <a:pt x="107" y="539"/>
                    <a:pt x="197" y="270"/>
                    <a:pt x="287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4295261" y="4739488"/>
              <a:ext cx="155509" cy="519342"/>
            </a:xfrm>
            <a:custGeom>
              <a:avLst/>
              <a:gdLst/>
              <a:ahLst/>
              <a:cxnLst/>
              <a:rect l="l" t="t" r="r" b="b"/>
              <a:pathLst>
                <a:path w="4349" h="14523" extrusionOk="0">
                  <a:moveTo>
                    <a:pt x="1059" y="403"/>
                  </a:moveTo>
                  <a:cubicBezTo>
                    <a:pt x="1272" y="868"/>
                    <a:pt x="1490" y="1329"/>
                    <a:pt x="1709" y="1791"/>
                  </a:cubicBezTo>
                  <a:cubicBezTo>
                    <a:pt x="1665" y="1805"/>
                    <a:pt x="1634" y="1838"/>
                    <a:pt x="1599" y="1872"/>
                  </a:cubicBezTo>
                  <a:cubicBezTo>
                    <a:pt x="1558" y="1911"/>
                    <a:pt x="1517" y="1953"/>
                    <a:pt x="1478" y="1996"/>
                  </a:cubicBezTo>
                  <a:cubicBezTo>
                    <a:pt x="1402" y="2077"/>
                    <a:pt x="1331" y="2163"/>
                    <a:pt x="1265" y="2254"/>
                  </a:cubicBezTo>
                  <a:cubicBezTo>
                    <a:pt x="1186" y="2361"/>
                    <a:pt x="1115" y="2475"/>
                    <a:pt x="1051" y="2593"/>
                  </a:cubicBezTo>
                  <a:cubicBezTo>
                    <a:pt x="1022" y="1863"/>
                    <a:pt x="1026" y="1132"/>
                    <a:pt x="1059" y="403"/>
                  </a:cubicBezTo>
                  <a:close/>
                  <a:moveTo>
                    <a:pt x="937" y="406"/>
                  </a:moveTo>
                  <a:cubicBezTo>
                    <a:pt x="896" y="1183"/>
                    <a:pt x="898" y="1963"/>
                    <a:pt x="932" y="2740"/>
                  </a:cubicBezTo>
                  <a:cubicBezTo>
                    <a:pt x="801" y="2604"/>
                    <a:pt x="644" y="2491"/>
                    <a:pt x="465" y="2435"/>
                  </a:cubicBezTo>
                  <a:cubicBezTo>
                    <a:pt x="585" y="1751"/>
                    <a:pt x="744" y="1074"/>
                    <a:pt x="937" y="406"/>
                  </a:cubicBezTo>
                  <a:close/>
                  <a:moveTo>
                    <a:pt x="1745" y="1867"/>
                  </a:moveTo>
                  <a:cubicBezTo>
                    <a:pt x="1958" y="2315"/>
                    <a:pt x="2171" y="2763"/>
                    <a:pt x="2379" y="3215"/>
                  </a:cubicBezTo>
                  <a:cubicBezTo>
                    <a:pt x="2375" y="3215"/>
                    <a:pt x="2371" y="3214"/>
                    <a:pt x="2367" y="3214"/>
                  </a:cubicBezTo>
                  <a:cubicBezTo>
                    <a:pt x="2366" y="3214"/>
                    <a:pt x="2364" y="3214"/>
                    <a:pt x="2362" y="3215"/>
                  </a:cubicBezTo>
                  <a:cubicBezTo>
                    <a:pt x="2291" y="3236"/>
                    <a:pt x="2236" y="3292"/>
                    <a:pt x="2180" y="3339"/>
                  </a:cubicBezTo>
                  <a:cubicBezTo>
                    <a:pt x="2122" y="3387"/>
                    <a:pt x="2065" y="3436"/>
                    <a:pt x="2012" y="3487"/>
                  </a:cubicBezTo>
                  <a:cubicBezTo>
                    <a:pt x="1886" y="3602"/>
                    <a:pt x="1769" y="3725"/>
                    <a:pt x="1660" y="3855"/>
                  </a:cubicBezTo>
                  <a:cubicBezTo>
                    <a:pt x="1483" y="4067"/>
                    <a:pt x="1329" y="4300"/>
                    <a:pt x="1200" y="4543"/>
                  </a:cubicBezTo>
                  <a:cubicBezTo>
                    <a:pt x="1158" y="4176"/>
                    <a:pt x="1122" y="3807"/>
                    <a:pt x="1096" y="3439"/>
                  </a:cubicBezTo>
                  <a:cubicBezTo>
                    <a:pt x="1080" y="3221"/>
                    <a:pt x="1069" y="3003"/>
                    <a:pt x="1059" y="2786"/>
                  </a:cubicBezTo>
                  <a:cubicBezTo>
                    <a:pt x="1142" y="2619"/>
                    <a:pt x="1237" y="2459"/>
                    <a:pt x="1349" y="2311"/>
                  </a:cubicBezTo>
                  <a:cubicBezTo>
                    <a:pt x="1414" y="2225"/>
                    <a:pt x="1483" y="2142"/>
                    <a:pt x="1556" y="2064"/>
                  </a:cubicBezTo>
                  <a:cubicBezTo>
                    <a:pt x="1589" y="2027"/>
                    <a:pt x="1623" y="1991"/>
                    <a:pt x="1659" y="1956"/>
                  </a:cubicBezTo>
                  <a:cubicBezTo>
                    <a:pt x="1688" y="1927"/>
                    <a:pt x="1723" y="1901"/>
                    <a:pt x="1745" y="1867"/>
                  </a:cubicBezTo>
                  <a:close/>
                  <a:moveTo>
                    <a:pt x="453" y="2501"/>
                  </a:moveTo>
                  <a:cubicBezTo>
                    <a:pt x="632" y="2605"/>
                    <a:pt x="799" y="2715"/>
                    <a:pt x="933" y="2879"/>
                  </a:cubicBezTo>
                  <a:cubicBezTo>
                    <a:pt x="935" y="2881"/>
                    <a:pt x="938" y="2882"/>
                    <a:pt x="940" y="2884"/>
                  </a:cubicBezTo>
                  <a:cubicBezTo>
                    <a:pt x="966" y="3439"/>
                    <a:pt x="1013" y="3994"/>
                    <a:pt x="1074" y="4545"/>
                  </a:cubicBezTo>
                  <a:cubicBezTo>
                    <a:pt x="962" y="4449"/>
                    <a:pt x="850" y="4352"/>
                    <a:pt x="739" y="4256"/>
                  </a:cubicBezTo>
                  <a:cubicBezTo>
                    <a:pt x="586" y="4124"/>
                    <a:pt x="436" y="3983"/>
                    <a:pt x="271" y="3865"/>
                  </a:cubicBezTo>
                  <a:cubicBezTo>
                    <a:pt x="288" y="3687"/>
                    <a:pt x="306" y="3510"/>
                    <a:pt x="327" y="3334"/>
                  </a:cubicBezTo>
                  <a:cubicBezTo>
                    <a:pt x="363" y="3054"/>
                    <a:pt x="406" y="2776"/>
                    <a:pt x="453" y="2501"/>
                  </a:cubicBezTo>
                  <a:close/>
                  <a:moveTo>
                    <a:pt x="2406" y="3275"/>
                  </a:moveTo>
                  <a:cubicBezTo>
                    <a:pt x="2687" y="3890"/>
                    <a:pt x="2956" y="4507"/>
                    <a:pt x="3198" y="5138"/>
                  </a:cubicBezTo>
                  <a:cubicBezTo>
                    <a:pt x="3199" y="5140"/>
                    <a:pt x="3199" y="5142"/>
                    <a:pt x="3200" y="5144"/>
                  </a:cubicBezTo>
                  <a:cubicBezTo>
                    <a:pt x="3019" y="5224"/>
                    <a:pt x="2857" y="5381"/>
                    <a:pt x="2711" y="5510"/>
                  </a:cubicBezTo>
                  <a:cubicBezTo>
                    <a:pt x="2536" y="5664"/>
                    <a:pt x="2373" y="5832"/>
                    <a:pt x="2222" y="6010"/>
                  </a:cubicBezTo>
                  <a:cubicBezTo>
                    <a:pt x="1966" y="6311"/>
                    <a:pt x="1752" y="6644"/>
                    <a:pt x="1574" y="6998"/>
                  </a:cubicBezTo>
                  <a:cubicBezTo>
                    <a:pt x="1429" y="6243"/>
                    <a:pt x="1308" y="5482"/>
                    <a:pt x="1219" y="4718"/>
                  </a:cubicBezTo>
                  <a:cubicBezTo>
                    <a:pt x="1364" y="4430"/>
                    <a:pt x="1541" y="4158"/>
                    <a:pt x="1750" y="3912"/>
                  </a:cubicBezTo>
                  <a:cubicBezTo>
                    <a:pt x="1849" y="3795"/>
                    <a:pt x="1953" y="3684"/>
                    <a:pt x="2064" y="3581"/>
                  </a:cubicBezTo>
                  <a:cubicBezTo>
                    <a:pt x="2129" y="3519"/>
                    <a:pt x="2196" y="3461"/>
                    <a:pt x="2265" y="3405"/>
                  </a:cubicBezTo>
                  <a:cubicBezTo>
                    <a:pt x="2316" y="3364"/>
                    <a:pt x="2369" y="3329"/>
                    <a:pt x="2406" y="3275"/>
                  </a:cubicBezTo>
                  <a:close/>
                  <a:moveTo>
                    <a:pt x="264" y="3950"/>
                  </a:moveTo>
                  <a:cubicBezTo>
                    <a:pt x="394" y="4083"/>
                    <a:pt x="539" y="4204"/>
                    <a:pt x="678" y="4326"/>
                  </a:cubicBezTo>
                  <a:cubicBezTo>
                    <a:pt x="815" y="4447"/>
                    <a:pt x="954" y="4568"/>
                    <a:pt x="1090" y="4690"/>
                  </a:cubicBezTo>
                  <a:cubicBezTo>
                    <a:pt x="1138" y="5102"/>
                    <a:pt x="1192" y="5513"/>
                    <a:pt x="1257" y="5923"/>
                  </a:cubicBezTo>
                  <a:cubicBezTo>
                    <a:pt x="1316" y="6289"/>
                    <a:pt x="1381" y="6654"/>
                    <a:pt x="1451" y="7018"/>
                  </a:cubicBezTo>
                  <a:cubicBezTo>
                    <a:pt x="1269" y="6851"/>
                    <a:pt x="1080" y="6692"/>
                    <a:pt x="882" y="6545"/>
                  </a:cubicBezTo>
                  <a:cubicBezTo>
                    <a:pt x="673" y="6390"/>
                    <a:pt x="454" y="6232"/>
                    <a:pt x="218" y="6121"/>
                  </a:cubicBezTo>
                  <a:cubicBezTo>
                    <a:pt x="183" y="5396"/>
                    <a:pt x="200" y="4671"/>
                    <a:pt x="264" y="3950"/>
                  </a:cubicBezTo>
                  <a:close/>
                  <a:moveTo>
                    <a:pt x="3236" y="5241"/>
                  </a:moveTo>
                  <a:cubicBezTo>
                    <a:pt x="3537" y="6035"/>
                    <a:pt x="3793" y="6847"/>
                    <a:pt x="3956" y="7679"/>
                  </a:cubicBezTo>
                  <a:cubicBezTo>
                    <a:pt x="3251" y="8143"/>
                    <a:pt x="2538" y="8669"/>
                    <a:pt x="2135" y="9420"/>
                  </a:cubicBezTo>
                  <a:cubicBezTo>
                    <a:pt x="2098" y="9283"/>
                    <a:pt x="2062" y="9146"/>
                    <a:pt x="2026" y="9009"/>
                  </a:cubicBezTo>
                  <a:cubicBezTo>
                    <a:pt x="1873" y="8407"/>
                    <a:pt x="1736" y="7800"/>
                    <a:pt x="1613" y="7191"/>
                  </a:cubicBezTo>
                  <a:cubicBezTo>
                    <a:pt x="1800" y="6796"/>
                    <a:pt x="2032" y="6424"/>
                    <a:pt x="2314" y="6090"/>
                  </a:cubicBezTo>
                  <a:cubicBezTo>
                    <a:pt x="2455" y="5924"/>
                    <a:pt x="2606" y="5769"/>
                    <a:pt x="2767" y="5624"/>
                  </a:cubicBezTo>
                  <a:cubicBezTo>
                    <a:pt x="2915" y="5490"/>
                    <a:pt x="3095" y="5381"/>
                    <a:pt x="3236" y="5241"/>
                  </a:cubicBezTo>
                  <a:close/>
                  <a:moveTo>
                    <a:pt x="222" y="6201"/>
                  </a:moveTo>
                  <a:lnTo>
                    <a:pt x="222" y="6201"/>
                  </a:lnTo>
                  <a:cubicBezTo>
                    <a:pt x="423" y="6351"/>
                    <a:pt x="634" y="6488"/>
                    <a:pt x="832" y="6642"/>
                  </a:cubicBezTo>
                  <a:cubicBezTo>
                    <a:pt x="1062" y="6821"/>
                    <a:pt x="1280" y="7014"/>
                    <a:pt x="1490" y="7215"/>
                  </a:cubicBezTo>
                  <a:cubicBezTo>
                    <a:pt x="1649" y="8013"/>
                    <a:pt x="1837" y="8805"/>
                    <a:pt x="2049" y="9592"/>
                  </a:cubicBezTo>
                  <a:cubicBezTo>
                    <a:pt x="2044" y="9606"/>
                    <a:pt x="2038" y="9617"/>
                    <a:pt x="2032" y="9631"/>
                  </a:cubicBezTo>
                  <a:cubicBezTo>
                    <a:pt x="1805" y="9475"/>
                    <a:pt x="1570" y="9336"/>
                    <a:pt x="1322" y="9218"/>
                  </a:cubicBezTo>
                  <a:cubicBezTo>
                    <a:pt x="1188" y="9156"/>
                    <a:pt x="1053" y="9097"/>
                    <a:pt x="914" y="9047"/>
                  </a:cubicBezTo>
                  <a:cubicBezTo>
                    <a:pt x="827" y="9017"/>
                    <a:pt x="735" y="8981"/>
                    <a:pt x="643" y="8964"/>
                  </a:cubicBezTo>
                  <a:cubicBezTo>
                    <a:pt x="409" y="8059"/>
                    <a:pt x="272" y="7133"/>
                    <a:pt x="222" y="6201"/>
                  </a:cubicBezTo>
                  <a:close/>
                  <a:moveTo>
                    <a:pt x="3980" y="7806"/>
                  </a:moveTo>
                  <a:cubicBezTo>
                    <a:pt x="4117" y="8548"/>
                    <a:pt x="4171" y="9294"/>
                    <a:pt x="4146" y="10043"/>
                  </a:cubicBezTo>
                  <a:cubicBezTo>
                    <a:pt x="3980" y="10093"/>
                    <a:pt x="3823" y="10210"/>
                    <a:pt x="3685" y="10310"/>
                  </a:cubicBezTo>
                  <a:cubicBezTo>
                    <a:pt x="3538" y="10415"/>
                    <a:pt x="3401" y="10533"/>
                    <a:pt x="3274" y="10660"/>
                  </a:cubicBezTo>
                  <a:cubicBezTo>
                    <a:pt x="3052" y="10887"/>
                    <a:pt x="2867" y="11146"/>
                    <a:pt x="2721" y="11425"/>
                  </a:cubicBezTo>
                  <a:cubicBezTo>
                    <a:pt x="2527" y="10818"/>
                    <a:pt x="2345" y="10206"/>
                    <a:pt x="2178" y="9590"/>
                  </a:cubicBezTo>
                  <a:cubicBezTo>
                    <a:pt x="2560" y="8815"/>
                    <a:pt x="3273" y="8277"/>
                    <a:pt x="3980" y="7806"/>
                  </a:cubicBezTo>
                  <a:close/>
                  <a:moveTo>
                    <a:pt x="669" y="9056"/>
                  </a:moveTo>
                  <a:cubicBezTo>
                    <a:pt x="728" y="9080"/>
                    <a:pt x="790" y="9100"/>
                    <a:pt x="849" y="9124"/>
                  </a:cubicBezTo>
                  <a:cubicBezTo>
                    <a:pt x="986" y="9178"/>
                    <a:pt x="1120" y="9236"/>
                    <a:pt x="1253" y="9301"/>
                  </a:cubicBezTo>
                  <a:cubicBezTo>
                    <a:pt x="1520" y="9432"/>
                    <a:pt x="1777" y="9586"/>
                    <a:pt x="2020" y="9759"/>
                  </a:cubicBezTo>
                  <a:cubicBezTo>
                    <a:pt x="2031" y="9767"/>
                    <a:pt x="2046" y="9772"/>
                    <a:pt x="2060" y="9772"/>
                  </a:cubicBezTo>
                  <a:cubicBezTo>
                    <a:pt x="2072" y="9772"/>
                    <a:pt x="2084" y="9769"/>
                    <a:pt x="2094" y="9761"/>
                  </a:cubicBezTo>
                  <a:cubicBezTo>
                    <a:pt x="2243" y="10308"/>
                    <a:pt x="2405" y="10851"/>
                    <a:pt x="2575" y="11394"/>
                  </a:cubicBezTo>
                  <a:cubicBezTo>
                    <a:pt x="2586" y="11427"/>
                    <a:pt x="2598" y="11462"/>
                    <a:pt x="2608" y="11496"/>
                  </a:cubicBezTo>
                  <a:cubicBezTo>
                    <a:pt x="2407" y="11396"/>
                    <a:pt x="2204" y="11303"/>
                    <a:pt x="1996" y="11219"/>
                  </a:cubicBezTo>
                  <a:cubicBezTo>
                    <a:pt x="1877" y="11170"/>
                    <a:pt x="1758" y="11124"/>
                    <a:pt x="1637" y="11081"/>
                  </a:cubicBezTo>
                  <a:cubicBezTo>
                    <a:pt x="1550" y="11051"/>
                    <a:pt x="1456" y="11008"/>
                    <a:pt x="1364" y="11004"/>
                  </a:cubicBezTo>
                  <a:cubicBezTo>
                    <a:pt x="1111" y="10449"/>
                    <a:pt x="898" y="9872"/>
                    <a:pt x="727" y="9278"/>
                  </a:cubicBezTo>
                  <a:cubicBezTo>
                    <a:pt x="707" y="9204"/>
                    <a:pt x="687" y="9131"/>
                    <a:pt x="669" y="9056"/>
                  </a:cubicBezTo>
                  <a:close/>
                  <a:moveTo>
                    <a:pt x="4141" y="10159"/>
                  </a:moveTo>
                  <a:cubicBezTo>
                    <a:pt x="4134" y="10318"/>
                    <a:pt x="4124" y="10476"/>
                    <a:pt x="4110" y="10633"/>
                  </a:cubicBezTo>
                  <a:cubicBezTo>
                    <a:pt x="4055" y="11246"/>
                    <a:pt x="3965" y="11854"/>
                    <a:pt x="3881" y="12463"/>
                  </a:cubicBezTo>
                  <a:cubicBezTo>
                    <a:pt x="3807" y="13016"/>
                    <a:pt x="3740" y="13571"/>
                    <a:pt x="3668" y="14125"/>
                  </a:cubicBezTo>
                  <a:cubicBezTo>
                    <a:pt x="3347" y="13279"/>
                    <a:pt x="3044" y="12428"/>
                    <a:pt x="2767" y="11568"/>
                  </a:cubicBezTo>
                  <a:cubicBezTo>
                    <a:pt x="2917" y="11268"/>
                    <a:pt x="3108" y="10992"/>
                    <a:pt x="3343" y="10750"/>
                  </a:cubicBezTo>
                  <a:cubicBezTo>
                    <a:pt x="3466" y="10624"/>
                    <a:pt x="3602" y="10507"/>
                    <a:pt x="3747" y="10403"/>
                  </a:cubicBezTo>
                  <a:cubicBezTo>
                    <a:pt x="3872" y="10312"/>
                    <a:pt x="4014" y="10244"/>
                    <a:pt x="4141" y="10159"/>
                  </a:cubicBezTo>
                  <a:close/>
                  <a:moveTo>
                    <a:pt x="1402" y="11085"/>
                  </a:moveTo>
                  <a:lnTo>
                    <a:pt x="1402" y="11085"/>
                  </a:lnTo>
                  <a:cubicBezTo>
                    <a:pt x="1472" y="11121"/>
                    <a:pt x="1551" y="11141"/>
                    <a:pt x="1620" y="11169"/>
                  </a:cubicBezTo>
                  <a:cubicBezTo>
                    <a:pt x="1740" y="11217"/>
                    <a:pt x="1858" y="11264"/>
                    <a:pt x="1977" y="11314"/>
                  </a:cubicBezTo>
                  <a:cubicBezTo>
                    <a:pt x="2207" y="11412"/>
                    <a:pt x="2432" y="11519"/>
                    <a:pt x="2654" y="11635"/>
                  </a:cubicBezTo>
                  <a:cubicBezTo>
                    <a:pt x="2949" y="12546"/>
                    <a:pt x="3268" y="13450"/>
                    <a:pt x="3609" y="14345"/>
                  </a:cubicBezTo>
                  <a:cubicBezTo>
                    <a:pt x="2696" y="13379"/>
                    <a:pt x="1955" y="12280"/>
                    <a:pt x="1402" y="11085"/>
                  </a:cubicBezTo>
                  <a:close/>
                  <a:moveTo>
                    <a:pt x="973" y="1"/>
                  </a:moveTo>
                  <a:cubicBezTo>
                    <a:pt x="947" y="1"/>
                    <a:pt x="921" y="18"/>
                    <a:pt x="911" y="51"/>
                  </a:cubicBezTo>
                  <a:cubicBezTo>
                    <a:pt x="320" y="1975"/>
                    <a:pt x="1" y="3993"/>
                    <a:pt x="78" y="6008"/>
                  </a:cubicBezTo>
                  <a:cubicBezTo>
                    <a:pt x="156" y="8019"/>
                    <a:pt x="651" y="10022"/>
                    <a:pt x="1605" y="11799"/>
                  </a:cubicBezTo>
                  <a:cubicBezTo>
                    <a:pt x="2141" y="12798"/>
                    <a:pt x="2817" y="13734"/>
                    <a:pt x="3647" y="14511"/>
                  </a:cubicBezTo>
                  <a:cubicBezTo>
                    <a:pt x="3656" y="14519"/>
                    <a:pt x="3665" y="14523"/>
                    <a:pt x="3675" y="14523"/>
                  </a:cubicBezTo>
                  <a:cubicBezTo>
                    <a:pt x="3701" y="14523"/>
                    <a:pt x="3724" y="14492"/>
                    <a:pt x="3714" y="14464"/>
                  </a:cubicBezTo>
                  <a:cubicBezTo>
                    <a:pt x="3739" y="14461"/>
                    <a:pt x="3763" y="14444"/>
                    <a:pt x="3768" y="14412"/>
                  </a:cubicBezTo>
                  <a:cubicBezTo>
                    <a:pt x="3925" y="13279"/>
                    <a:pt x="4111" y="12148"/>
                    <a:pt x="4236" y="11011"/>
                  </a:cubicBezTo>
                  <a:cubicBezTo>
                    <a:pt x="4345" y="10033"/>
                    <a:pt x="4349" y="9061"/>
                    <a:pt x="4194" y="8087"/>
                  </a:cubicBezTo>
                  <a:cubicBezTo>
                    <a:pt x="3907" y="6267"/>
                    <a:pt x="3171" y="4558"/>
                    <a:pt x="2388" y="2903"/>
                  </a:cubicBezTo>
                  <a:cubicBezTo>
                    <a:pt x="1936" y="1949"/>
                    <a:pt x="1463" y="1006"/>
                    <a:pt x="1033" y="43"/>
                  </a:cubicBezTo>
                  <a:cubicBezTo>
                    <a:pt x="1020" y="15"/>
                    <a:pt x="997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4331807" y="4753863"/>
              <a:ext cx="24565" cy="78350"/>
            </a:xfrm>
            <a:custGeom>
              <a:avLst/>
              <a:gdLst/>
              <a:ahLst/>
              <a:cxnLst/>
              <a:rect l="l" t="t" r="r" b="b"/>
              <a:pathLst>
                <a:path w="687" h="2191" extrusionOk="0">
                  <a:moveTo>
                    <a:pt x="37" y="1"/>
                  </a:moveTo>
                  <a:cubicBezTo>
                    <a:pt x="4" y="730"/>
                    <a:pt x="0" y="1461"/>
                    <a:pt x="29" y="2191"/>
                  </a:cubicBezTo>
                  <a:cubicBezTo>
                    <a:pt x="93" y="2073"/>
                    <a:pt x="164" y="1959"/>
                    <a:pt x="243" y="1852"/>
                  </a:cubicBezTo>
                  <a:cubicBezTo>
                    <a:pt x="309" y="1761"/>
                    <a:pt x="380" y="1675"/>
                    <a:pt x="456" y="1594"/>
                  </a:cubicBezTo>
                  <a:cubicBezTo>
                    <a:pt x="495" y="1551"/>
                    <a:pt x="536" y="1509"/>
                    <a:pt x="577" y="1470"/>
                  </a:cubicBezTo>
                  <a:cubicBezTo>
                    <a:pt x="612" y="1436"/>
                    <a:pt x="643" y="1403"/>
                    <a:pt x="687" y="1389"/>
                  </a:cubicBezTo>
                  <a:cubicBezTo>
                    <a:pt x="468" y="927"/>
                    <a:pt x="250" y="466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4333094" y="4806214"/>
              <a:ext cx="47236" cy="95730"/>
            </a:xfrm>
            <a:custGeom>
              <a:avLst/>
              <a:gdLst/>
              <a:ahLst/>
              <a:cxnLst/>
              <a:rect l="l" t="t" r="r" b="b"/>
              <a:pathLst>
                <a:path w="1321" h="2677" extrusionOk="0">
                  <a:moveTo>
                    <a:pt x="687" y="1"/>
                  </a:moveTo>
                  <a:cubicBezTo>
                    <a:pt x="665" y="35"/>
                    <a:pt x="630" y="61"/>
                    <a:pt x="601" y="90"/>
                  </a:cubicBezTo>
                  <a:cubicBezTo>
                    <a:pt x="565" y="125"/>
                    <a:pt x="531" y="161"/>
                    <a:pt x="498" y="198"/>
                  </a:cubicBezTo>
                  <a:cubicBezTo>
                    <a:pt x="425" y="276"/>
                    <a:pt x="356" y="359"/>
                    <a:pt x="291" y="445"/>
                  </a:cubicBezTo>
                  <a:cubicBezTo>
                    <a:pt x="179" y="593"/>
                    <a:pt x="83" y="753"/>
                    <a:pt x="1" y="920"/>
                  </a:cubicBezTo>
                  <a:cubicBezTo>
                    <a:pt x="11" y="1137"/>
                    <a:pt x="22" y="1355"/>
                    <a:pt x="37" y="1573"/>
                  </a:cubicBezTo>
                  <a:cubicBezTo>
                    <a:pt x="64" y="1941"/>
                    <a:pt x="100" y="2310"/>
                    <a:pt x="141" y="2677"/>
                  </a:cubicBezTo>
                  <a:cubicBezTo>
                    <a:pt x="271" y="2434"/>
                    <a:pt x="425" y="2201"/>
                    <a:pt x="602" y="1989"/>
                  </a:cubicBezTo>
                  <a:cubicBezTo>
                    <a:pt x="710" y="1859"/>
                    <a:pt x="827" y="1736"/>
                    <a:pt x="952" y="1621"/>
                  </a:cubicBezTo>
                  <a:cubicBezTo>
                    <a:pt x="1007" y="1570"/>
                    <a:pt x="1064" y="1521"/>
                    <a:pt x="1122" y="1473"/>
                  </a:cubicBezTo>
                  <a:cubicBezTo>
                    <a:pt x="1177" y="1426"/>
                    <a:pt x="1233" y="1370"/>
                    <a:pt x="1304" y="1349"/>
                  </a:cubicBezTo>
                  <a:cubicBezTo>
                    <a:pt x="1306" y="1348"/>
                    <a:pt x="1308" y="1348"/>
                    <a:pt x="1309" y="1348"/>
                  </a:cubicBezTo>
                  <a:cubicBezTo>
                    <a:pt x="1313" y="1348"/>
                    <a:pt x="1317" y="1349"/>
                    <a:pt x="1321" y="1349"/>
                  </a:cubicBezTo>
                  <a:cubicBezTo>
                    <a:pt x="1113" y="897"/>
                    <a:pt x="900" y="449"/>
                    <a:pt x="6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4338815" y="4856634"/>
              <a:ext cx="70871" cy="133134"/>
            </a:xfrm>
            <a:custGeom>
              <a:avLst/>
              <a:gdLst/>
              <a:ahLst/>
              <a:cxnLst/>
              <a:rect l="l" t="t" r="r" b="b"/>
              <a:pathLst>
                <a:path w="1982" h="3723" extrusionOk="0">
                  <a:moveTo>
                    <a:pt x="1188" y="0"/>
                  </a:moveTo>
                  <a:cubicBezTo>
                    <a:pt x="1151" y="53"/>
                    <a:pt x="1098" y="88"/>
                    <a:pt x="1047" y="129"/>
                  </a:cubicBezTo>
                  <a:cubicBezTo>
                    <a:pt x="978" y="185"/>
                    <a:pt x="911" y="243"/>
                    <a:pt x="846" y="305"/>
                  </a:cubicBezTo>
                  <a:cubicBezTo>
                    <a:pt x="735" y="408"/>
                    <a:pt x="631" y="519"/>
                    <a:pt x="532" y="636"/>
                  </a:cubicBezTo>
                  <a:cubicBezTo>
                    <a:pt x="323" y="882"/>
                    <a:pt x="146" y="1154"/>
                    <a:pt x="1" y="1442"/>
                  </a:cubicBezTo>
                  <a:cubicBezTo>
                    <a:pt x="90" y="2206"/>
                    <a:pt x="210" y="2967"/>
                    <a:pt x="356" y="3722"/>
                  </a:cubicBezTo>
                  <a:cubicBezTo>
                    <a:pt x="534" y="3368"/>
                    <a:pt x="748" y="3035"/>
                    <a:pt x="1004" y="2734"/>
                  </a:cubicBezTo>
                  <a:cubicBezTo>
                    <a:pt x="1155" y="2556"/>
                    <a:pt x="1318" y="2388"/>
                    <a:pt x="1493" y="2234"/>
                  </a:cubicBezTo>
                  <a:cubicBezTo>
                    <a:pt x="1640" y="2105"/>
                    <a:pt x="1801" y="1948"/>
                    <a:pt x="1982" y="1868"/>
                  </a:cubicBezTo>
                  <a:cubicBezTo>
                    <a:pt x="1981" y="1866"/>
                    <a:pt x="1981" y="1864"/>
                    <a:pt x="1980" y="1862"/>
                  </a:cubicBezTo>
                  <a:cubicBezTo>
                    <a:pt x="1738" y="1231"/>
                    <a:pt x="1469" y="614"/>
                    <a:pt x="1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311889" y="4753970"/>
              <a:ext cx="16878" cy="83500"/>
            </a:xfrm>
            <a:custGeom>
              <a:avLst/>
              <a:gdLst/>
              <a:ahLst/>
              <a:cxnLst/>
              <a:rect l="l" t="t" r="r" b="b"/>
              <a:pathLst>
                <a:path w="472" h="2335" extrusionOk="0">
                  <a:moveTo>
                    <a:pt x="472" y="1"/>
                  </a:moveTo>
                  <a:lnTo>
                    <a:pt x="472" y="1"/>
                  </a:lnTo>
                  <a:cubicBezTo>
                    <a:pt x="279" y="669"/>
                    <a:pt x="120" y="1346"/>
                    <a:pt x="0" y="2030"/>
                  </a:cubicBezTo>
                  <a:cubicBezTo>
                    <a:pt x="179" y="2086"/>
                    <a:pt x="336" y="2199"/>
                    <a:pt x="467" y="2335"/>
                  </a:cubicBezTo>
                  <a:cubicBezTo>
                    <a:pt x="433" y="1558"/>
                    <a:pt x="431" y="778"/>
                    <a:pt x="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304952" y="4828921"/>
              <a:ext cx="28713" cy="73129"/>
            </a:xfrm>
            <a:custGeom>
              <a:avLst/>
              <a:gdLst/>
              <a:ahLst/>
              <a:cxnLst/>
              <a:rect l="l" t="t" r="r" b="b"/>
              <a:pathLst>
                <a:path w="803" h="2045" extrusionOk="0">
                  <a:moveTo>
                    <a:pt x="182" y="0"/>
                  </a:moveTo>
                  <a:cubicBezTo>
                    <a:pt x="135" y="275"/>
                    <a:pt x="92" y="553"/>
                    <a:pt x="58" y="833"/>
                  </a:cubicBezTo>
                  <a:cubicBezTo>
                    <a:pt x="35" y="1009"/>
                    <a:pt x="17" y="1186"/>
                    <a:pt x="0" y="1364"/>
                  </a:cubicBezTo>
                  <a:cubicBezTo>
                    <a:pt x="165" y="1482"/>
                    <a:pt x="315" y="1623"/>
                    <a:pt x="469" y="1755"/>
                  </a:cubicBezTo>
                  <a:cubicBezTo>
                    <a:pt x="579" y="1852"/>
                    <a:pt x="691" y="1948"/>
                    <a:pt x="803" y="2044"/>
                  </a:cubicBezTo>
                  <a:cubicBezTo>
                    <a:pt x="742" y="1493"/>
                    <a:pt x="695" y="938"/>
                    <a:pt x="669" y="383"/>
                  </a:cubicBezTo>
                  <a:cubicBezTo>
                    <a:pt x="667" y="381"/>
                    <a:pt x="664" y="380"/>
                    <a:pt x="662" y="378"/>
                  </a:cubicBezTo>
                  <a:cubicBezTo>
                    <a:pt x="528" y="214"/>
                    <a:pt x="361" y="104"/>
                    <a:pt x="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352904" y="4926900"/>
              <a:ext cx="83851" cy="149441"/>
            </a:xfrm>
            <a:custGeom>
              <a:avLst/>
              <a:gdLst/>
              <a:ahLst/>
              <a:cxnLst/>
              <a:rect l="l" t="t" r="r" b="b"/>
              <a:pathLst>
                <a:path w="2345" h="4179" extrusionOk="0">
                  <a:moveTo>
                    <a:pt x="1624" y="0"/>
                  </a:moveTo>
                  <a:cubicBezTo>
                    <a:pt x="1483" y="140"/>
                    <a:pt x="1303" y="249"/>
                    <a:pt x="1155" y="383"/>
                  </a:cubicBezTo>
                  <a:cubicBezTo>
                    <a:pt x="994" y="528"/>
                    <a:pt x="843" y="684"/>
                    <a:pt x="702" y="849"/>
                  </a:cubicBezTo>
                  <a:cubicBezTo>
                    <a:pt x="419" y="1184"/>
                    <a:pt x="188" y="1555"/>
                    <a:pt x="1" y="1950"/>
                  </a:cubicBezTo>
                  <a:cubicBezTo>
                    <a:pt x="124" y="2559"/>
                    <a:pt x="261" y="3166"/>
                    <a:pt x="413" y="3768"/>
                  </a:cubicBezTo>
                  <a:cubicBezTo>
                    <a:pt x="450" y="3905"/>
                    <a:pt x="486" y="4042"/>
                    <a:pt x="523" y="4179"/>
                  </a:cubicBezTo>
                  <a:cubicBezTo>
                    <a:pt x="926" y="3428"/>
                    <a:pt x="1638" y="2902"/>
                    <a:pt x="2344" y="2438"/>
                  </a:cubicBezTo>
                  <a:cubicBezTo>
                    <a:pt x="2181" y="1606"/>
                    <a:pt x="1924" y="794"/>
                    <a:pt x="1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4301805" y="4880735"/>
              <a:ext cx="45376" cy="109712"/>
            </a:xfrm>
            <a:custGeom>
              <a:avLst/>
              <a:gdLst/>
              <a:ahLst/>
              <a:cxnLst/>
              <a:rect l="l" t="t" r="r" b="b"/>
              <a:pathLst>
                <a:path w="1269" h="3068" extrusionOk="0">
                  <a:moveTo>
                    <a:pt x="81" y="0"/>
                  </a:moveTo>
                  <a:cubicBezTo>
                    <a:pt x="17" y="721"/>
                    <a:pt x="0" y="1446"/>
                    <a:pt x="36" y="2170"/>
                  </a:cubicBezTo>
                  <a:cubicBezTo>
                    <a:pt x="271" y="2282"/>
                    <a:pt x="491" y="2440"/>
                    <a:pt x="699" y="2595"/>
                  </a:cubicBezTo>
                  <a:cubicBezTo>
                    <a:pt x="897" y="2742"/>
                    <a:pt x="1086" y="2901"/>
                    <a:pt x="1268" y="3068"/>
                  </a:cubicBezTo>
                  <a:cubicBezTo>
                    <a:pt x="1198" y="2704"/>
                    <a:pt x="1133" y="2339"/>
                    <a:pt x="1074" y="1973"/>
                  </a:cubicBezTo>
                  <a:cubicBezTo>
                    <a:pt x="1009" y="1563"/>
                    <a:pt x="955" y="1152"/>
                    <a:pt x="907" y="740"/>
                  </a:cubicBezTo>
                  <a:cubicBezTo>
                    <a:pt x="771" y="618"/>
                    <a:pt x="632" y="497"/>
                    <a:pt x="495" y="376"/>
                  </a:cubicBezTo>
                  <a:cubicBezTo>
                    <a:pt x="356" y="254"/>
                    <a:pt x="211" y="133"/>
                    <a:pt x="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4303200" y="4961193"/>
              <a:ext cx="65365" cy="122693"/>
            </a:xfrm>
            <a:custGeom>
              <a:avLst/>
              <a:gdLst/>
              <a:ahLst/>
              <a:cxnLst/>
              <a:rect l="l" t="t" r="r" b="b"/>
              <a:pathLst>
                <a:path w="1828" h="3431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933"/>
                    <a:pt x="187" y="1859"/>
                    <a:pt x="421" y="2763"/>
                  </a:cubicBezTo>
                  <a:cubicBezTo>
                    <a:pt x="513" y="2781"/>
                    <a:pt x="605" y="2817"/>
                    <a:pt x="692" y="2847"/>
                  </a:cubicBezTo>
                  <a:cubicBezTo>
                    <a:pt x="831" y="2897"/>
                    <a:pt x="966" y="2956"/>
                    <a:pt x="1100" y="3018"/>
                  </a:cubicBezTo>
                  <a:cubicBezTo>
                    <a:pt x="1348" y="3135"/>
                    <a:pt x="1583" y="3275"/>
                    <a:pt x="1810" y="3431"/>
                  </a:cubicBezTo>
                  <a:cubicBezTo>
                    <a:pt x="1816" y="3417"/>
                    <a:pt x="1822" y="3406"/>
                    <a:pt x="1827" y="3392"/>
                  </a:cubicBezTo>
                  <a:cubicBezTo>
                    <a:pt x="1615" y="2605"/>
                    <a:pt x="1427" y="1813"/>
                    <a:pt x="1268" y="1015"/>
                  </a:cubicBezTo>
                  <a:cubicBezTo>
                    <a:pt x="1058" y="814"/>
                    <a:pt x="840" y="621"/>
                    <a:pt x="610" y="442"/>
                  </a:cubicBezTo>
                  <a:cubicBezTo>
                    <a:pt x="412" y="288"/>
                    <a:pt x="201" y="15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4373144" y="5018586"/>
              <a:ext cx="71300" cy="129487"/>
            </a:xfrm>
            <a:custGeom>
              <a:avLst/>
              <a:gdLst/>
              <a:ahLst/>
              <a:cxnLst/>
              <a:rect l="l" t="t" r="r" b="b"/>
              <a:pathLst>
                <a:path w="1994" h="3621" extrusionOk="0">
                  <a:moveTo>
                    <a:pt x="1802" y="1"/>
                  </a:moveTo>
                  <a:cubicBezTo>
                    <a:pt x="1095" y="472"/>
                    <a:pt x="382" y="1010"/>
                    <a:pt x="0" y="1785"/>
                  </a:cubicBezTo>
                  <a:cubicBezTo>
                    <a:pt x="167" y="2401"/>
                    <a:pt x="349" y="3013"/>
                    <a:pt x="543" y="3620"/>
                  </a:cubicBezTo>
                  <a:cubicBezTo>
                    <a:pt x="689" y="3341"/>
                    <a:pt x="874" y="3081"/>
                    <a:pt x="1096" y="2855"/>
                  </a:cubicBezTo>
                  <a:cubicBezTo>
                    <a:pt x="1223" y="2728"/>
                    <a:pt x="1360" y="2609"/>
                    <a:pt x="1507" y="2505"/>
                  </a:cubicBezTo>
                  <a:cubicBezTo>
                    <a:pt x="1645" y="2405"/>
                    <a:pt x="1802" y="2288"/>
                    <a:pt x="1968" y="2238"/>
                  </a:cubicBezTo>
                  <a:cubicBezTo>
                    <a:pt x="1993" y="1489"/>
                    <a:pt x="1939" y="742"/>
                    <a:pt x="18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394170" y="5102726"/>
              <a:ext cx="49202" cy="141860"/>
            </a:xfrm>
            <a:custGeom>
              <a:avLst/>
              <a:gdLst/>
              <a:ahLst/>
              <a:cxnLst/>
              <a:rect l="l" t="t" r="r" b="b"/>
              <a:pathLst>
                <a:path w="1376" h="3967" extrusionOk="0">
                  <a:moveTo>
                    <a:pt x="1375" y="1"/>
                  </a:moveTo>
                  <a:cubicBezTo>
                    <a:pt x="1248" y="86"/>
                    <a:pt x="1106" y="154"/>
                    <a:pt x="981" y="245"/>
                  </a:cubicBezTo>
                  <a:cubicBezTo>
                    <a:pt x="836" y="349"/>
                    <a:pt x="700" y="466"/>
                    <a:pt x="577" y="592"/>
                  </a:cubicBezTo>
                  <a:cubicBezTo>
                    <a:pt x="342" y="834"/>
                    <a:pt x="151" y="1110"/>
                    <a:pt x="1" y="1410"/>
                  </a:cubicBezTo>
                  <a:cubicBezTo>
                    <a:pt x="278" y="2270"/>
                    <a:pt x="581" y="3121"/>
                    <a:pt x="902" y="3967"/>
                  </a:cubicBezTo>
                  <a:cubicBezTo>
                    <a:pt x="974" y="3413"/>
                    <a:pt x="1041" y="2858"/>
                    <a:pt x="1116" y="2305"/>
                  </a:cubicBezTo>
                  <a:cubicBezTo>
                    <a:pt x="1199" y="1696"/>
                    <a:pt x="1289" y="1088"/>
                    <a:pt x="1344" y="475"/>
                  </a:cubicBezTo>
                  <a:cubicBezTo>
                    <a:pt x="1358" y="318"/>
                    <a:pt x="1368" y="160"/>
                    <a:pt x="1375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319148" y="5063284"/>
              <a:ext cx="69405" cy="87326"/>
            </a:xfrm>
            <a:custGeom>
              <a:avLst/>
              <a:gdLst/>
              <a:ahLst/>
              <a:cxnLst/>
              <a:rect l="l" t="t" r="r" b="b"/>
              <a:pathLst>
                <a:path w="1941" h="2442" extrusionOk="0">
                  <a:moveTo>
                    <a:pt x="1" y="1"/>
                  </a:moveTo>
                  <a:cubicBezTo>
                    <a:pt x="19" y="76"/>
                    <a:pt x="39" y="149"/>
                    <a:pt x="59" y="223"/>
                  </a:cubicBezTo>
                  <a:cubicBezTo>
                    <a:pt x="230" y="817"/>
                    <a:pt x="443" y="1394"/>
                    <a:pt x="696" y="1950"/>
                  </a:cubicBezTo>
                  <a:cubicBezTo>
                    <a:pt x="788" y="1953"/>
                    <a:pt x="882" y="1996"/>
                    <a:pt x="969" y="2026"/>
                  </a:cubicBezTo>
                  <a:cubicBezTo>
                    <a:pt x="1090" y="2069"/>
                    <a:pt x="1209" y="2115"/>
                    <a:pt x="1328" y="2164"/>
                  </a:cubicBezTo>
                  <a:cubicBezTo>
                    <a:pt x="1536" y="2248"/>
                    <a:pt x="1739" y="2342"/>
                    <a:pt x="1940" y="2441"/>
                  </a:cubicBezTo>
                  <a:cubicBezTo>
                    <a:pt x="1930" y="2407"/>
                    <a:pt x="1918" y="2372"/>
                    <a:pt x="1907" y="2339"/>
                  </a:cubicBezTo>
                  <a:cubicBezTo>
                    <a:pt x="1737" y="1796"/>
                    <a:pt x="1575" y="1253"/>
                    <a:pt x="1426" y="706"/>
                  </a:cubicBezTo>
                  <a:cubicBezTo>
                    <a:pt x="1416" y="714"/>
                    <a:pt x="1404" y="717"/>
                    <a:pt x="1392" y="717"/>
                  </a:cubicBezTo>
                  <a:cubicBezTo>
                    <a:pt x="1378" y="717"/>
                    <a:pt x="1363" y="712"/>
                    <a:pt x="1352" y="704"/>
                  </a:cubicBezTo>
                  <a:cubicBezTo>
                    <a:pt x="1109" y="531"/>
                    <a:pt x="852" y="377"/>
                    <a:pt x="585" y="246"/>
                  </a:cubicBezTo>
                  <a:cubicBezTo>
                    <a:pt x="452" y="181"/>
                    <a:pt x="318" y="123"/>
                    <a:pt x="181" y="69"/>
                  </a:cubicBezTo>
                  <a:cubicBezTo>
                    <a:pt x="122" y="45"/>
                    <a:pt x="60" y="2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345395" y="5135875"/>
              <a:ext cx="78917" cy="116578"/>
            </a:xfrm>
            <a:custGeom>
              <a:avLst/>
              <a:gdLst/>
              <a:ahLst/>
              <a:cxnLst/>
              <a:rect l="l" t="t" r="r" b="b"/>
              <a:pathLst>
                <a:path w="2207" h="3260" extrusionOk="0">
                  <a:moveTo>
                    <a:pt x="0" y="0"/>
                  </a:moveTo>
                  <a:lnTo>
                    <a:pt x="0" y="0"/>
                  </a:lnTo>
                  <a:cubicBezTo>
                    <a:pt x="553" y="1195"/>
                    <a:pt x="1294" y="2294"/>
                    <a:pt x="2207" y="3260"/>
                  </a:cubicBezTo>
                  <a:cubicBezTo>
                    <a:pt x="1866" y="2365"/>
                    <a:pt x="1547" y="1461"/>
                    <a:pt x="1252" y="550"/>
                  </a:cubicBezTo>
                  <a:cubicBezTo>
                    <a:pt x="1030" y="434"/>
                    <a:pt x="805" y="328"/>
                    <a:pt x="575" y="229"/>
                  </a:cubicBezTo>
                  <a:cubicBezTo>
                    <a:pt x="456" y="179"/>
                    <a:pt x="338" y="131"/>
                    <a:pt x="218" y="84"/>
                  </a:cubicBezTo>
                  <a:cubicBezTo>
                    <a:pt x="149" y="56"/>
                    <a:pt x="70" y="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332307" y="4753863"/>
              <a:ext cx="24065" cy="60971"/>
            </a:xfrm>
            <a:custGeom>
              <a:avLst/>
              <a:gdLst/>
              <a:ahLst/>
              <a:cxnLst/>
              <a:rect l="l" t="t" r="r" b="b"/>
              <a:pathLst>
                <a:path w="673" h="1705" extrusionOk="0">
                  <a:moveTo>
                    <a:pt x="23" y="1"/>
                  </a:moveTo>
                  <a:cubicBezTo>
                    <a:pt x="12" y="238"/>
                    <a:pt x="5" y="475"/>
                    <a:pt x="1" y="712"/>
                  </a:cubicBezTo>
                  <a:cubicBezTo>
                    <a:pt x="19" y="764"/>
                    <a:pt x="36" y="818"/>
                    <a:pt x="54" y="871"/>
                  </a:cubicBezTo>
                  <a:cubicBezTo>
                    <a:pt x="147" y="1150"/>
                    <a:pt x="245" y="1427"/>
                    <a:pt x="345" y="1705"/>
                  </a:cubicBezTo>
                  <a:cubicBezTo>
                    <a:pt x="377" y="1667"/>
                    <a:pt x="409" y="1629"/>
                    <a:pt x="442" y="1594"/>
                  </a:cubicBezTo>
                  <a:cubicBezTo>
                    <a:pt x="481" y="1551"/>
                    <a:pt x="522" y="1509"/>
                    <a:pt x="563" y="1470"/>
                  </a:cubicBezTo>
                  <a:cubicBezTo>
                    <a:pt x="598" y="1437"/>
                    <a:pt x="629" y="1403"/>
                    <a:pt x="673" y="1389"/>
                  </a:cubicBezTo>
                  <a:cubicBezTo>
                    <a:pt x="454" y="927"/>
                    <a:pt x="236" y="466"/>
                    <a:pt x="23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346110" y="4806214"/>
              <a:ext cx="34220" cy="61007"/>
            </a:xfrm>
            <a:custGeom>
              <a:avLst/>
              <a:gdLst/>
              <a:ahLst/>
              <a:cxnLst/>
              <a:rect l="l" t="t" r="r" b="b"/>
              <a:pathLst>
                <a:path w="957" h="1706" extrusionOk="0">
                  <a:moveTo>
                    <a:pt x="323" y="1"/>
                  </a:moveTo>
                  <a:cubicBezTo>
                    <a:pt x="301" y="35"/>
                    <a:pt x="266" y="62"/>
                    <a:pt x="237" y="90"/>
                  </a:cubicBezTo>
                  <a:cubicBezTo>
                    <a:pt x="201" y="125"/>
                    <a:pt x="167" y="161"/>
                    <a:pt x="134" y="198"/>
                  </a:cubicBezTo>
                  <a:cubicBezTo>
                    <a:pt x="87" y="247"/>
                    <a:pt x="43" y="299"/>
                    <a:pt x="0" y="352"/>
                  </a:cubicBezTo>
                  <a:cubicBezTo>
                    <a:pt x="165" y="804"/>
                    <a:pt x="335" y="1255"/>
                    <a:pt x="503" y="1706"/>
                  </a:cubicBezTo>
                  <a:cubicBezTo>
                    <a:pt x="532" y="1677"/>
                    <a:pt x="559" y="1648"/>
                    <a:pt x="588" y="1621"/>
                  </a:cubicBezTo>
                  <a:cubicBezTo>
                    <a:pt x="643" y="1570"/>
                    <a:pt x="700" y="1521"/>
                    <a:pt x="758" y="1473"/>
                  </a:cubicBezTo>
                  <a:cubicBezTo>
                    <a:pt x="814" y="1426"/>
                    <a:pt x="869" y="1370"/>
                    <a:pt x="940" y="1349"/>
                  </a:cubicBezTo>
                  <a:cubicBezTo>
                    <a:pt x="942" y="1348"/>
                    <a:pt x="944" y="1348"/>
                    <a:pt x="945" y="1348"/>
                  </a:cubicBezTo>
                  <a:cubicBezTo>
                    <a:pt x="949" y="1348"/>
                    <a:pt x="953" y="1349"/>
                    <a:pt x="957" y="1349"/>
                  </a:cubicBezTo>
                  <a:cubicBezTo>
                    <a:pt x="749" y="897"/>
                    <a:pt x="536" y="449"/>
                    <a:pt x="323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365527" y="4856634"/>
              <a:ext cx="44161" cy="82427"/>
            </a:xfrm>
            <a:custGeom>
              <a:avLst/>
              <a:gdLst/>
              <a:ahLst/>
              <a:cxnLst/>
              <a:rect l="l" t="t" r="r" b="b"/>
              <a:pathLst>
                <a:path w="1235" h="2305" extrusionOk="0">
                  <a:moveTo>
                    <a:pt x="441" y="0"/>
                  </a:moveTo>
                  <a:cubicBezTo>
                    <a:pt x="404" y="53"/>
                    <a:pt x="351" y="88"/>
                    <a:pt x="300" y="129"/>
                  </a:cubicBezTo>
                  <a:cubicBezTo>
                    <a:pt x="231" y="185"/>
                    <a:pt x="164" y="243"/>
                    <a:pt x="99" y="305"/>
                  </a:cubicBezTo>
                  <a:cubicBezTo>
                    <a:pt x="65" y="336"/>
                    <a:pt x="33" y="370"/>
                    <a:pt x="1" y="403"/>
                  </a:cubicBezTo>
                  <a:cubicBezTo>
                    <a:pt x="235" y="1033"/>
                    <a:pt x="467" y="1666"/>
                    <a:pt x="673" y="2304"/>
                  </a:cubicBezTo>
                  <a:cubicBezTo>
                    <a:pt x="698" y="2281"/>
                    <a:pt x="721" y="2256"/>
                    <a:pt x="746" y="2234"/>
                  </a:cubicBezTo>
                  <a:cubicBezTo>
                    <a:pt x="892" y="2105"/>
                    <a:pt x="1054" y="1948"/>
                    <a:pt x="1235" y="1868"/>
                  </a:cubicBezTo>
                  <a:cubicBezTo>
                    <a:pt x="1234" y="1866"/>
                    <a:pt x="1234" y="1864"/>
                    <a:pt x="1233" y="1862"/>
                  </a:cubicBezTo>
                  <a:cubicBezTo>
                    <a:pt x="991" y="1231"/>
                    <a:pt x="722" y="614"/>
                    <a:pt x="441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4391023" y="4926900"/>
              <a:ext cx="45734" cy="104526"/>
            </a:xfrm>
            <a:custGeom>
              <a:avLst/>
              <a:gdLst/>
              <a:ahLst/>
              <a:cxnLst/>
              <a:rect l="l" t="t" r="r" b="b"/>
              <a:pathLst>
                <a:path w="1279" h="2923" extrusionOk="0">
                  <a:moveTo>
                    <a:pt x="558" y="0"/>
                  </a:moveTo>
                  <a:cubicBezTo>
                    <a:pt x="417" y="140"/>
                    <a:pt x="237" y="249"/>
                    <a:pt x="89" y="383"/>
                  </a:cubicBezTo>
                  <a:cubicBezTo>
                    <a:pt x="59" y="411"/>
                    <a:pt x="31" y="440"/>
                    <a:pt x="0" y="470"/>
                  </a:cubicBezTo>
                  <a:cubicBezTo>
                    <a:pt x="201" y="1102"/>
                    <a:pt x="375" y="1743"/>
                    <a:pt x="502" y="2396"/>
                  </a:cubicBezTo>
                  <a:cubicBezTo>
                    <a:pt x="537" y="2571"/>
                    <a:pt x="564" y="2747"/>
                    <a:pt x="590" y="2923"/>
                  </a:cubicBezTo>
                  <a:cubicBezTo>
                    <a:pt x="812" y="2750"/>
                    <a:pt x="1046" y="2591"/>
                    <a:pt x="1278" y="2438"/>
                  </a:cubicBezTo>
                  <a:cubicBezTo>
                    <a:pt x="1115" y="1606"/>
                    <a:pt x="858" y="794"/>
                    <a:pt x="558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4412764" y="5018586"/>
              <a:ext cx="31681" cy="98805"/>
            </a:xfrm>
            <a:custGeom>
              <a:avLst/>
              <a:gdLst/>
              <a:ahLst/>
              <a:cxnLst/>
              <a:rect l="l" t="t" r="r" b="b"/>
              <a:pathLst>
                <a:path w="886" h="2763" extrusionOk="0">
                  <a:moveTo>
                    <a:pt x="694" y="1"/>
                  </a:moveTo>
                  <a:cubicBezTo>
                    <a:pt x="460" y="157"/>
                    <a:pt x="224" y="322"/>
                    <a:pt x="1" y="499"/>
                  </a:cubicBezTo>
                  <a:cubicBezTo>
                    <a:pt x="99" y="1251"/>
                    <a:pt x="121" y="2002"/>
                    <a:pt x="89" y="2763"/>
                  </a:cubicBezTo>
                  <a:cubicBezTo>
                    <a:pt x="187" y="2671"/>
                    <a:pt x="290" y="2583"/>
                    <a:pt x="399" y="2505"/>
                  </a:cubicBezTo>
                  <a:cubicBezTo>
                    <a:pt x="537" y="2405"/>
                    <a:pt x="694" y="2288"/>
                    <a:pt x="860" y="2238"/>
                  </a:cubicBezTo>
                  <a:cubicBezTo>
                    <a:pt x="885" y="1489"/>
                    <a:pt x="831" y="742"/>
                    <a:pt x="694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411441" y="5102726"/>
              <a:ext cx="31931" cy="141860"/>
            </a:xfrm>
            <a:custGeom>
              <a:avLst/>
              <a:gdLst/>
              <a:ahLst/>
              <a:cxnLst/>
              <a:rect l="l" t="t" r="r" b="b"/>
              <a:pathLst>
                <a:path w="893" h="3967" extrusionOk="0">
                  <a:moveTo>
                    <a:pt x="892" y="1"/>
                  </a:moveTo>
                  <a:cubicBezTo>
                    <a:pt x="765" y="86"/>
                    <a:pt x="623" y="154"/>
                    <a:pt x="498" y="245"/>
                  </a:cubicBezTo>
                  <a:cubicBezTo>
                    <a:pt x="362" y="343"/>
                    <a:pt x="235" y="452"/>
                    <a:pt x="118" y="570"/>
                  </a:cubicBezTo>
                  <a:cubicBezTo>
                    <a:pt x="115" y="629"/>
                    <a:pt x="113" y="688"/>
                    <a:pt x="110" y="747"/>
                  </a:cubicBezTo>
                  <a:cubicBezTo>
                    <a:pt x="66" y="1458"/>
                    <a:pt x="0" y="2185"/>
                    <a:pt x="28" y="2903"/>
                  </a:cubicBezTo>
                  <a:cubicBezTo>
                    <a:pt x="154" y="3259"/>
                    <a:pt x="285" y="3614"/>
                    <a:pt x="419" y="3967"/>
                  </a:cubicBezTo>
                  <a:cubicBezTo>
                    <a:pt x="491" y="3413"/>
                    <a:pt x="558" y="2858"/>
                    <a:pt x="633" y="2305"/>
                  </a:cubicBezTo>
                  <a:cubicBezTo>
                    <a:pt x="716" y="1696"/>
                    <a:pt x="806" y="1088"/>
                    <a:pt x="861" y="475"/>
                  </a:cubicBezTo>
                  <a:cubicBezTo>
                    <a:pt x="875" y="318"/>
                    <a:pt x="885" y="160"/>
                    <a:pt x="892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413658" y="5223841"/>
              <a:ext cx="10656" cy="28608"/>
            </a:xfrm>
            <a:custGeom>
              <a:avLst/>
              <a:gdLst/>
              <a:ahLst/>
              <a:cxnLst/>
              <a:rect l="l" t="t" r="r" b="b"/>
              <a:pathLst>
                <a:path w="298" h="800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175"/>
                    <a:pt x="43" y="349"/>
                    <a:pt x="79" y="522"/>
                  </a:cubicBezTo>
                  <a:cubicBezTo>
                    <a:pt x="82" y="536"/>
                    <a:pt x="84" y="550"/>
                    <a:pt x="85" y="564"/>
                  </a:cubicBezTo>
                  <a:cubicBezTo>
                    <a:pt x="156" y="643"/>
                    <a:pt x="226" y="723"/>
                    <a:pt x="298" y="800"/>
                  </a:cubicBezTo>
                  <a:cubicBezTo>
                    <a:pt x="197" y="534"/>
                    <a:pt x="99" y="268"/>
                    <a:pt x="1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366385" y="4888745"/>
              <a:ext cx="206392" cy="493059"/>
            </a:xfrm>
            <a:custGeom>
              <a:avLst/>
              <a:gdLst/>
              <a:ahLst/>
              <a:cxnLst/>
              <a:rect l="l" t="t" r="r" b="b"/>
              <a:pathLst>
                <a:path w="5772" h="13788" extrusionOk="0">
                  <a:moveTo>
                    <a:pt x="5598" y="397"/>
                  </a:moveTo>
                  <a:lnTo>
                    <a:pt x="5598" y="397"/>
                  </a:lnTo>
                  <a:cubicBezTo>
                    <a:pt x="5535" y="903"/>
                    <a:pt x="5477" y="1411"/>
                    <a:pt x="5422" y="1919"/>
                  </a:cubicBezTo>
                  <a:cubicBezTo>
                    <a:pt x="5409" y="1916"/>
                    <a:pt x="5396" y="1915"/>
                    <a:pt x="5383" y="1915"/>
                  </a:cubicBezTo>
                  <a:cubicBezTo>
                    <a:pt x="5351" y="1915"/>
                    <a:pt x="5319" y="1923"/>
                    <a:pt x="5285" y="1930"/>
                  </a:cubicBezTo>
                  <a:cubicBezTo>
                    <a:pt x="5229" y="1942"/>
                    <a:pt x="5172" y="1956"/>
                    <a:pt x="5117" y="1972"/>
                  </a:cubicBezTo>
                  <a:cubicBezTo>
                    <a:pt x="5009" y="2001"/>
                    <a:pt x="4905" y="2037"/>
                    <a:pt x="4800" y="2080"/>
                  </a:cubicBezTo>
                  <a:cubicBezTo>
                    <a:pt x="4677" y="2129"/>
                    <a:pt x="4556" y="2189"/>
                    <a:pt x="4439" y="2254"/>
                  </a:cubicBezTo>
                  <a:cubicBezTo>
                    <a:pt x="4799" y="1620"/>
                    <a:pt x="5186" y="999"/>
                    <a:pt x="5598" y="397"/>
                  </a:cubicBezTo>
                  <a:close/>
                  <a:moveTo>
                    <a:pt x="5493" y="335"/>
                  </a:moveTo>
                  <a:cubicBezTo>
                    <a:pt x="5050" y="974"/>
                    <a:pt x="4642" y="1639"/>
                    <a:pt x="4262" y="2318"/>
                  </a:cubicBezTo>
                  <a:cubicBezTo>
                    <a:pt x="4222" y="2133"/>
                    <a:pt x="4147" y="1954"/>
                    <a:pt x="4024" y="1813"/>
                  </a:cubicBezTo>
                  <a:cubicBezTo>
                    <a:pt x="4487" y="1293"/>
                    <a:pt x="4978" y="802"/>
                    <a:pt x="5493" y="335"/>
                  </a:cubicBezTo>
                  <a:close/>
                  <a:moveTo>
                    <a:pt x="3980" y="1863"/>
                  </a:moveTo>
                  <a:cubicBezTo>
                    <a:pt x="4077" y="2046"/>
                    <a:pt x="4162" y="2226"/>
                    <a:pt x="4189" y="2437"/>
                  </a:cubicBezTo>
                  <a:cubicBezTo>
                    <a:pt x="4190" y="2439"/>
                    <a:pt x="4192" y="2442"/>
                    <a:pt x="4193" y="2444"/>
                  </a:cubicBezTo>
                  <a:cubicBezTo>
                    <a:pt x="3923" y="2931"/>
                    <a:pt x="3671" y="3427"/>
                    <a:pt x="3432" y="3928"/>
                  </a:cubicBezTo>
                  <a:cubicBezTo>
                    <a:pt x="3389" y="3787"/>
                    <a:pt x="3344" y="3646"/>
                    <a:pt x="3300" y="3505"/>
                  </a:cubicBezTo>
                  <a:cubicBezTo>
                    <a:pt x="3239" y="3312"/>
                    <a:pt x="3186" y="3114"/>
                    <a:pt x="3108" y="2926"/>
                  </a:cubicBezTo>
                  <a:cubicBezTo>
                    <a:pt x="3215" y="2786"/>
                    <a:pt x="3324" y="2644"/>
                    <a:pt x="3436" y="2505"/>
                  </a:cubicBezTo>
                  <a:cubicBezTo>
                    <a:pt x="3612" y="2286"/>
                    <a:pt x="3794" y="2073"/>
                    <a:pt x="3980" y="1863"/>
                  </a:cubicBezTo>
                  <a:close/>
                  <a:moveTo>
                    <a:pt x="5413" y="2002"/>
                  </a:moveTo>
                  <a:lnTo>
                    <a:pt x="5413" y="2002"/>
                  </a:lnTo>
                  <a:cubicBezTo>
                    <a:pt x="5357" y="2495"/>
                    <a:pt x="5303" y="2989"/>
                    <a:pt x="5242" y="3483"/>
                  </a:cubicBezTo>
                  <a:cubicBezTo>
                    <a:pt x="5237" y="3479"/>
                    <a:pt x="5233" y="3474"/>
                    <a:pt x="5228" y="3473"/>
                  </a:cubicBezTo>
                  <a:cubicBezTo>
                    <a:pt x="5205" y="3467"/>
                    <a:pt x="5182" y="3464"/>
                    <a:pt x="5159" y="3464"/>
                  </a:cubicBezTo>
                  <a:cubicBezTo>
                    <a:pt x="5108" y="3464"/>
                    <a:pt x="5057" y="3475"/>
                    <a:pt x="5008" y="3483"/>
                  </a:cubicBezTo>
                  <a:cubicBezTo>
                    <a:pt x="4933" y="3493"/>
                    <a:pt x="4860" y="3505"/>
                    <a:pt x="4787" y="3520"/>
                  </a:cubicBezTo>
                  <a:cubicBezTo>
                    <a:pt x="4619" y="3552"/>
                    <a:pt x="4456" y="3595"/>
                    <a:pt x="4294" y="3649"/>
                  </a:cubicBezTo>
                  <a:cubicBezTo>
                    <a:pt x="4031" y="3736"/>
                    <a:pt x="3779" y="3853"/>
                    <a:pt x="3541" y="3992"/>
                  </a:cubicBezTo>
                  <a:cubicBezTo>
                    <a:pt x="3699" y="3658"/>
                    <a:pt x="3861" y="3326"/>
                    <a:pt x="4033" y="2998"/>
                  </a:cubicBezTo>
                  <a:cubicBezTo>
                    <a:pt x="4135" y="2804"/>
                    <a:pt x="4240" y="2613"/>
                    <a:pt x="4345" y="2423"/>
                  </a:cubicBezTo>
                  <a:cubicBezTo>
                    <a:pt x="4504" y="2324"/>
                    <a:pt x="4669" y="2240"/>
                    <a:pt x="4842" y="2172"/>
                  </a:cubicBezTo>
                  <a:cubicBezTo>
                    <a:pt x="4942" y="2133"/>
                    <a:pt x="5043" y="2098"/>
                    <a:pt x="5148" y="2071"/>
                  </a:cubicBezTo>
                  <a:cubicBezTo>
                    <a:pt x="5195" y="2057"/>
                    <a:pt x="5244" y="2045"/>
                    <a:pt x="5292" y="2033"/>
                  </a:cubicBezTo>
                  <a:cubicBezTo>
                    <a:pt x="5332" y="2025"/>
                    <a:pt x="5375" y="2020"/>
                    <a:pt x="5413" y="2002"/>
                  </a:cubicBezTo>
                  <a:close/>
                  <a:moveTo>
                    <a:pt x="3057" y="2996"/>
                  </a:moveTo>
                  <a:cubicBezTo>
                    <a:pt x="3097" y="3177"/>
                    <a:pt x="3157" y="3356"/>
                    <a:pt x="3211" y="3533"/>
                  </a:cubicBezTo>
                  <a:cubicBezTo>
                    <a:pt x="3264" y="3708"/>
                    <a:pt x="3318" y="3884"/>
                    <a:pt x="3371" y="4061"/>
                  </a:cubicBezTo>
                  <a:cubicBezTo>
                    <a:pt x="3194" y="4435"/>
                    <a:pt x="3024" y="4814"/>
                    <a:pt x="2864" y="5197"/>
                  </a:cubicBezTo>
                  <a:cubicBezTo>
                    <a:pt x="2721" y="5538"/>
                    <a:pt x="2585" y="5882"/>
                    <a:pt x="2454" y="6229"/>
                  </a:cubicBezTo>
                  <a:cubicBezTo>
                    <a:pt x="2386" y="5992"/>
                    <a:pt x="2309" y="5757"/>
                    <a:pt x="2218" y="5529"/>
                  </a:cubicBezTo>
                  <a:cubicBezTo>
                    <a:pt x="2122" y="5287"/>
                    <a:pt x="2019" y="5037"/>
                    <a:pt x="1877" y="4818"/>
                  </a:cubicBezTo>
                  <a:cubicBezTo>
                    <a:pt x="2228" y="4185"/>
                    <a:pt x="2624" y="3575"/>
                    <a:pt x="3057" y="2996"/>
                  </a:cubicBezTo>
                  <a:close/>
                  <a:moveTo>
                    <a:pt x="5233" y="3548"/>
                  </a:moveTo>
                  <a:lnTo>
                    <a:pt x="5233" y="3548"/>
                  </a:lnTo>
                  <a:cubicBezTo>
                    <a:pt x="5150" y="4218"/>
                    <a:pt x="5054" y="4886"/>
                    <a:pt x="4929" y="5548"/>
                  </a:cubicBezTo>
                  <a:cubicBezTo>
                    <a:pt x="4928" y="5551"/>
                    <a:pt x="4927" y="5553"/>
                    <a:pt x="4927" y="5555"/>
                  </a:cubicBezTo>
                  <a:cubicBezTo>
                    <a:pt x="4887" y="5549"/>
                    <a:pt x="4846" y="5547"/>
                    <a:pt x="4804" y="5547"/>
                  </a:cubicBezTo>
                  <a:cubicBezTo>
                    <a:pt x="4642" y="5547"/>
                    <a:pt x="4471" y="5583"/>
                    <a:pt x="4318" y="5609"/>
                  </a:cubicBezTo>
                  <a:cubicBezTo>
                    <a:pt x="4089" y="5649"/>
                    <a:pt x="3861" y="5705"/>
                    <a:pt x="3639" y="5777"/>
                  </a:cubicBezTo>
                  <a:cubicBezTo>
                    <a:pt x="3263" y="5899"/>
                    <a:pt x="2905" y="6069"/>
                    <a:pt x="2568" y="6278"/>
                  </a:cubicBezTo>
                  <a:cubicBezTo>
                    <a:pt x="2842" y="5558"/>
                    <a:pt x="3140" y="4848"/>
                    <a:pt x="3465" y="4150"/>
                  </a:cubicBezTo>
                  <a:cubicBezTo>
                    <a:pt x="3740" y="3982"/>
                    <a:pt x="4033" y="3845"/>
                    <a:pt x="4341" y="3744"/>
                  </a:cubicBezTo>
                  <a:cubicBezTo>
                    <a:pt x="4486" y="3697"/>
                    <a:pt x="4633" y="3658"/>
                    <a:pt x="4783" y="3628"/>
                  </a:cubicBezTo>
                  <a:cubicBezTo>
                    <a:pt x="4870" y="3611"/>
                    <a:pt x="4958" y="3596"/>
                    <a:pt x="5045" y="3585"/>
                  </a:cubicBezTo>
                  <a:cubicBezTo>
                    <a:pt x="5110" y="3576"/>
                    <a:pt x="5175" y="3574"/>
                    <a:pt x="5233" y="3548"/>
                  </a:cubicBezTo>
                  <a:close/>
                  <a:moveTo>
                    <a:pt x="4907" y="5657"/>
                  </a:moveTo>
                  <a:lnTo>
                    <a:pt x="4907" y="5657"/>
                  </a:lnTo>
                  <a:cubicBezTo>
                    <a:pt x="4744" y="6490"/>
                    <a:pt x="4534" y="7315"/>
                    <a:pt x="4236" y="8109"/>
                  </a:cubicBezTo>
                  <a:cubicBezTo>
                    <a:pt x="3393" y="8132"/>
                    <a:pt x="2510" y="8205"/>
                    <a:pt x="1771" y="8632"/>
                  </a:cubicBezTo>
                  <a:cubicBezTo>
                    <a:pt x="1812" y="8496"/>
                    <a:pt x="1853" y="8360"/>
                    <a:pt x="1895" y="8225"/>
                  </a:cubicBezTo>
                  <a:cubicBezTo>
                    <a:pt x="2081" y="7632"/>
                    <a:pt x="2284" y="7045"/>
                    <a:pt x="2500" y="6462"/>
                  </a:cubicBezTo>
                  <a:cubicBezTo>
                    <a:pt x="2867" y="6224"/>
                    <a:pt x="3259" y="6031"/>
                    <a:pt x="3675" y="5895"/>
                  </a:cubicBezTo>
                  <a:cubicBezTo>
                    <a:pt x="3882" y="5827"/>
                    <a:pt x="4093" y="5775"/>
                    <a:pt x="4306" y="5736"/>
                  </a:cubicBezTo>
                  <a:cubicBezTo>
                    <a:pt x="4501" y="5700"/>
                    <a:pt x="4712" y="5701"/>
                    <a:pt x="4907" y="5657"/>
                  </a:cubicBezTo>
                  <a:close/>
                  <a:moveTo>
                    <a:pt x="1838" y="4888"/>
                  </a:moveTo>
                  <a:cubicBezTo>
                    <a:pt x="1930" y="5122"/>
                    <a:pt x="2037" y="5349"/>
                    <a:pt x="2125" y="5584"/>
                  </a:cubicBezTo>
                  <a:cubicBezTo>
                    <a:pt x="2226" y="5856"/>
                    <a:pt x="2311" y="6136"/>
                    <a:pt x="2383" y="6417"/>
                  </a:cubicBezTo>
                  <a:cubicBezTo>
                    <a:pt x="2099" y="7180"/>
                    <a:pt x="1842" y="7954"/>
                    <a:pt x="1609" y="8733"/>
                  </a:cubicBezTo>
                  <a:cubicBezTo>
                    <a:pt x="1597" y="8741"/>
                    <a:pt x="1586" y="8749"/>
                    <a:pt x="1574" y="8757"/>
                  </a:cubicBezTo>
                  <a:cubicBezTo>
                    <a:pt x="1462" y="8505"/>
                    <a:pt x="1335" y="8263"/>
                    <a:pt x="1186" y="8033"/>
                  </a:cubicBezTo>
                  <a:cubicBezTo>
                    <a:pt x="1106" y="7910"/>
                    <a:pt x="1021" y="7789"/>
                    <a:pt x="929" y="7673"/>
                  </a:cubicBezTo>
                  <a:cubicBezTo>
                    <a:pt x="871" y="7601"/>
                    <a:pt x="812" y="7523"/>
                    <a:pt x="742" y="7459"/>
                  </a:cubicBezTo>
                  <a:cubicBezTo>
                    <a:pt x="1019" y="6567"/>
                    <a:pt x="1390" y="5707"/>
                    <a:pt x="1838" y="4888"/>
                  </a:cubicBezTo>
                  <a:close/>
                  <a:moveTo>
                    <a:pt x="716" y="7551"/>
                  </a:moveTo>
                  <a:cubicBezTo>
                    <a:pt x="754" y="7603"/>
                    <a:pt x="796" y="7652"/>
                    <a:pt x="834" y="7704"/>
                  </a:cubicBezTo>
                  <a:cubicBezTo>
                    <a:pt x="922" y="7821"/>
                    <a:pt x="1005" y="7943"/>
                    <a:pt x="1085" y="8067"/>
                  </a:cubicBezTo>
                  <a:cubicBezTo>
                    <a:pt x="1243" y="8320"/>
                    <a:pt x="1380" y="8585"/>
                    <a:pt x="1496" y="8860"/>
                  </a:cubicBezTo>
                  <a:cubicBezTo>
                    <a:pt x="1505" y="8883"/>
                    <a:pt x="1528" y="8901"/>
                    <a:pt x="1553" y="8901"/>
                  </a:cubicBezTo>
                  <a:cubicBezTo>
                    <a:pt x="1555" y="8901"/>
                    <a:pt x="1557" y="8901"/>
                    <a:pt x="1558" y="8901"/>
                  </a:cubicBezTo>
                  <a:lnTo>
                    <a:pt x="1558" y="8901"/>
                  </a:lnTo>
                  <a:cubicBezTo>
                    <a:pt x="1398" y="9445"/>
                    <a:pt x="1249" y="9992"/>
                    <a:pt x="1109" y="10542"/>
                  </a:cubicBezTo>
                  <a:cubicBezTo>
                    <a:pt x="1100" y="10578"/>
                    <a:pt x="1092" y="10612"/>
                    <a:pt x="1083" y="10647"/>
                  </a:cubicBezTo>
                  <a:cubicBezTo>
                    <a:pt x="964" y="10457"/>
                    <a:pt x="840" y="10270"/>
                    <a:pt x="708" y="10089"/>
                  </a:cubicBezTo>
                  <a:cubicBezTo>
                    <a:pt x="632" y="9985"/>
                    <a:pt x="555" y="9883"/>
                    <a:pt x="474" y="9783"/>
                  </a:cubicBezTo>
                  <a:cubicBezTo>
                    <a:pt x="417" y="9713"/>
                    <a:pt x="360" y="9626"/>
                    <a:pt x="282" y="9574"/>
                  </a:cubicBezTo>
                  <a:cubicBezTo>
                    <a:pt x="361" y="8969"/>
                    <a:pt x="483" y="8366"/>
                    <a:pt x="650" y="7771"/>
                  </a:cubicBezTo>
                  <a:cubicBezTo>
                    <a:pt x="672" y="7697"/>
                    <a:pt x="693" y="7625"/>
                    <a:pt x="716" y="7551"/>
                  </a:cubicBezTo>
                  <a:close/>
                  <a:moveTo>
                    <a:pt x="4191" y="8229"/>
                  </a:moveTo>
                  <a:cubicBezTo>
                    <a:pt x="3917" y="8932"/>
                    <a:pt x="3570" y="9595"/>
                    <a:pt x="3155" y="10220"/>
                  </a:cubicBezTo>
                  <a:cubicBezTo>
                    <a:pt x="3072" y="10198"/>
                    <a:pt x="2982" y="10190"/>
                    <a:pt x="2892" y="10190"/>
                  </a:cubicBezTo>
                  <a:cubicBezTo>
                    <a:pt x="2801" y="10190"/>
                    <a:pt x="2709" y="10198"/>
                    <a:pt x="2623" y="10204"/>
                  </a:cubicBezTo>
                  <a:cubicBezTo>
                    <a:pt x="2442" y="10217"/>
                    <a:pt x="2264" y="10245"/>
                    <a:pt x="2088" y="10287"/>
                  </a:cubicBezTo>
                  <a:cubicBezTo>
                    <a:pt x="1781" y="10362"/>
                    <a:pt x="1487" y="10485"/>
                    <a:pt x="1215" y="10647"/>
                  </a:cubicBezTo>
                  <a:cubicBezTo>
                    <a:pt x="1371" y="10028"/>
                    <a:pt x="1538" y="9411"/>
                    <a:pt x="1720" y="8800"/>
                  </a:cubicBezTo>
                  <a:cubicBezTo>
                    <a:pt x="2452" y="8342"/>
                    <a:pt x="3341" y="8259"/>
                    <a:pt x="4191" y="8229"/>
                  </a:cubicBezTo>
                  <a:close/>
                  <a:moveTo>
                    <a:pt x="2750" y="10312"/>
                  </a:moveTo>
                  <a:cubicBezTo>
                    <a:pt x="2841" y="10312"/>
                    <a:pt x="2933" y="10317"/>
                    <a:pt x="3024" y="10317"/>
                  </a:cubicBezTo>
                  <a:cubicBezTo>
                    <a:pt x="3046" y="10317"/>
                    <a:pt x="3068" y="10317"/>
                    <a:pt x="3090" y="10316"/>
                  </a:cubicBezTo>
                  <a:lnTo>
                    <a:pt x="3090" y="10316"/>
                  </a:lnTo>
                  <a:cubicBezTo>
                    <a:pt x="2999" y="10447"/>
                    <a:pt x="2909" y="10577"/>
                    <a:pt x="2814" y="10703"/>
                  </a:cubicBezTo>
                  <a:cubicBezTo>
                    <a:pt x="2444" y="11194"/>
                    <a:pt x="2049" y="11665"/>
                    <a:pt x="1658" y="12140"/>
                  </a:cubicBezTo>
                  <a:cubicBezTo>
                    <a:pt x="1303" y="12571"/>
                    <a:pt x="955" y="13007"/>
                    <a:pt x="603" y="13440"/>
                  </a:cubicBezTo>
                  <a:cubicBezTo>
                    <a:pt x="773" y="12553"/>
                    <a:pt x="964" y="11669"/>
                    <a:pt x="1180" y="10792"/>
                  </a:cubicBezTo>
                  <a:cubicBezTo>
                    <a:pt x="1466" y="10615"/>
                    <a:pt x="1772" y="10482"/>
                    <a:pt x="2100" y="10399"/>
                  </a:cubicBezTo>
                  <a:cubicBezTo>
                    <a:pt x="2271" y="10356"/>
                    <a:pt x="2448" y="10328"/>
                    <a:pt x="2626" y="10316"/>
                  </a:cubicBezTo>
                  <a:cubicBezTo>
                    <a:pt x="2667" y="10313"/>
                    <a:pt x="2708" y="10312"/>
                    <a:pt x="2750" y="10312"/>
                  </a:cubicBezTo>
                  <a:close/>
                  <a:moveTo>
                    <a:pt x="273" y="9664"/>
                  </a:moveTo>
                  <a:cubicBezTo>
                    <a:pt x="314" y="9729"/>
                    <a:pt x="370" y="9790"/>
                    <a:pt x="415" y="9849"/>
                  </a:cubicBezTo>
                  <a:cubicBezTo>
                    <a:pt x="492" y="9953"/>
                    <a:pt x="567" y="10055"/>
                    <a:pt x="641" y="10160"/>
                  </a:cubicBezTo>
                  <a:cubicBezTo>
                    <a:pt x="785" y="10365"/>
                    <a:pt x="921" y="10574"/>
                    <a:pt x="1049" y="10789"/>
                  </a:cubicBezTo>
                  <a:cubicBezTo>
                    <a:pt x="820" y="11718"/>
                    <a:pt x="617" y="12655"/>
                    <a:pt x="437" y="13596"/>
                  </a:cubicBezTo>
                  <a:cubicBezTo>
                    <a:pt x="168" y="12294"/>
                    <a:pt x="115" y="10970"/>
                    <a:pt x="273" y="9664"/>
                  </a:cubicBezTo>
                  <a:close/>
                  <a:moveTo>
                    <a:pt x="5704" y="1"/>
                  </a:moveTo>
                  <a:cubicBezTo>
                    <a:pt x="5688" y="1"/>
                    <a:pt x="5672" y="7"/>
                    <a:pt x="5657" y="19"/>
                  </a:cubicBezTo>
                  <a:cubicBezTo>
                    <a:pt x="4143" y="1346"/>
                    <a:pt x="2811" y="2894"/>
                    <a:pt x="1817" y="4649"/>
                  </a:cubicBezTo>
                  <a:cubicBezTo>
                    <a:pt x="826" y="6400"/>
                    <a:pt x="193" y="8364"/>
                    <a:pt x="69" y="10377"/>
                  </a:cubicBezTo>
                  <a:cubicBezTo>
                    <a:pt x="1" y="11509"/>
                    <a:pt x="83" y="12661"/>
                    <a:pt x="380" y="13758"/>
                  </a:cubicBezTo>
                  <a:cubicBezTo>
                    <a:pt x="386" y="13779"/>
                    <a:pt x="402" y="13787"/>
                    <a:pt x="418" y="13787"/>
                  </a:cubicBezTo>
                  <a:cubicBezTo>
                    <a:pt x="437" y="13787"/>
                    <a:pt x="458" y="13774"/>
                    <a:pt x="463" y="13753"/>
                  </a:cubicBezTo>
                  <a:cubicBezTo>
                    <a:pt x="472" y="13757"/>
                    <a:pt x="481" y="13759"/>
                    <a:pt x="491" y="13759"/>
                  </a:cubicBezTo>
                  <a:cubicBezTo>
                    <a:pt x="507" y="13759"/>
                    <a:pt x="523" y="13752"/>
                    <a:pt x="536" y="13736"/>
                  </a:cubicBezTo>
                  <a:cubicBezTo>
                    <a:pt x="1265" y="12856"/>
                    <a:pt x="2018" y="11993"/>
                    <a:pt x="2722" y="11091"/>
                  </a:cubicBezTo>
                  <a:cubicBezTo>
                    <a:pt x="3329" y="10316"/>
                    <a:pt x="3845" y="9491"/>
                    <a:pt x="4224" y="8583"/>
                  </a:cubicBezTo>
                  <a:cubicBezTo>
                    <a:pt x="4937" y="6882"/>
                    <a:pt x="5210" y="5041"/>
                    <a:pt x="5414" y="3222"/>
                  </a:cubicBezTo>
                  <a:cubicBezTo>
                    <a:pt x="5532" y="2174"/>
                    <a:pt x="5625" y="1122"/>
                    <a:pt x="5765" y="77"/>
                  </a:cubicBezTo>
                  <a:cubicBezTo>
                    <a:pt x="5772" y="32"/>
                    <a:pt x="5740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4525118" y="4902941"/>
              <a:ext cx="41479" cy="66442"/>
            </a:xfrm>
            <a:custGeom>
              <a:avLst/>
              <a:gdLst/>
              <a:ahLst/>
              <a:cxnLst/>
              <a:rect l="l" t="t" r="r" b="b"/>
              <a:pathLst>
                <a:path w="1160" h="1858" extrusionOk="0">
                  <a:moveTo>
                    <a:pt x="1159" y="0"/>
                  </a:moveTo>
                  <a:lnTo>
                    <a:pt x="1159" y="0"/>
                  </a:lnTo>
                  <a:cubicBezTo>
                    <a:pt x="747" y="602"/>
                    <a:pt x="360" y="1223"/>
                    <a:pt x="0" y="1857"/>
                  </a:cubicBezTo>
                  <a:cubicBezTo>
                    <a:pt x="118" y="1792"/>
                    <a:pt x="238" y="1732"/>
                    <a:pt x="361" y="1683"/>
                  </a:cubicBezTo>
                  <a:cubicBezTo>
                    <a:pt x="466" y="1640"/>
                    <a:pt x="570" y="1605"/>
                    <a:pt x="678" y="1575"/>
                  </a:cubicBezTo>
                  <a:cubicBezTo>
                    <a:pt x="734" y="1559"/>
                    <a:pt x="790" y="1545"/>
                    <a:pt x="846" y="1533"/>
                  </a:cubicBezTo>
                  <a:cubicBezTo>
                    <a:pt x="880" y="1526"/>
                    <a:pt x="912" y="1518"/>
                    <a:pt x="944" y="1518"/>
                  </a:cubicBezTo>
                  <a:cubicBezTo>
                    <a:pt x="957" y="1518"/>
                    <a:pt x="970" y="1519"/>
                    <a:pt x="983" y="1522"/>
                  </a:cubicBezTo>
                  <a:cubicBezTo>
                    <a:pt x="1038" y="1014"/>
                    <a:pt x="1096" y="507"/>
                    <a:pt x="1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4492971" y="4960299"/>
              <a:ext cx="66974" cy="71198"/>
            </a:xfrm>
            <a:custGeom>
              <a:avLst/>
              <a:gdLst/>
              <a:ahLst/>
              <a:cxnLst/>
              <a:rect l="l" t="t" r="r" b="b"/>
              <a:pathLst>
                <a:path w="1873" h="1991" extrusionOk="0">
                  <a:moveTo>
                    <a:pt x="1873" y="1"/>
                  </a:moveTo>
                  <a:cubicBezTo>
                    <a:pt x="1835" y="19"/>
                    <a:pt x="1792" y="24"/>
                    <a:pt x="1752" y="32"/>
                  </a:cubicBezTo>
                  <a:cubicBezTo>
                    <a:pt x="1704" y="44"/>
                    <a:pt x="1655" y="56"/>
                    <a:pt x="1608" y="70"/>
                  </a:cubicBezTo>
                  <a:cubicBezTo>
                    <a:pt x="1503" y="98"/>
                    <a:pt x="1402" y="132"/>
                    <a:pt x="1302" y="171"/>
                  </a:cubicBezTo>
                  <a:cubicBezTo>
                    <a:pt x="1129" y="239"/>
                    <a:pt x="964" y="324"/>
                    <a:pt x="805" y="422"/>
                  </a:cubicBezTo>
                  <a:cubicBezTo>
                    <a:pt x="700" y="612"/>
                    <a:pt x="595" y="804"/>
                    <a:pt x="493" y="997"/>
                  </a:cubicBezTo>
                  <a:cubicBezTo>
                    <a:pt x="321" y="1325"/>
                    <a:pt x="158" y="1657"/>
                    <a:pt x="1" y="1991"/>
                  </a:cubicBezTo>
                  <a:cubicBezTo>
                    <a:pt x="239" y="1852"/>
                    <a:pt x="491" y="1735"/>
                    <a:pt x="754" y="1648"/>
                  </a:cubicBezTo>
                  <a:cubicBezTo>
                    <a:pt x="915" y="1594"/>
                    <a:pt x="1079" y="1551"/>
                    <a:pt x="1246" y="1519"/>
                  </a:cubicBezTo>
                  <a:cubicBezTo>
                    <a:pt x="1319" y="1504"/>
                    <a:pt x="1393" y="1492"/>
                    <a:pt x="1468" y="1482"/>
                  </a:cubicBezTo>
                  <a:cubicBezTo>
                    <a:pt x="1517" y="1474"/>
                    <a:pt x="1568" y="1463"/>
                    <a:pt x="1618" y="1463"/>
                  </a:cubicBezTo>
                  <a:cubicBezTo>
                    <a:pt x="1642" y="1463"/>
                    <a:pt x="1665" y="1466"/>
                    <a:pt x="1688" y="1472"/>
                  </a:cubicBezTo>
                  <a:cubicBezTo>
                    <a:pt x="1693" y="1473"/>
                    <a:pt x="1697" y="1478"/>
                    <a:pt x="1702" y="1482"/>
                  </a:cubicBezTo>
                  <a:cubicBezTo>
                    <a:pt x="1763" y="988"/>
                    <a:pt x="1819" y="494"/>
                    <a:pt x="18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4458250" y="5015618"/>
              <a:ext cx="95294" cy="97625"/>
            </a:xfrm>
            <a:custGeom>
              <a:avLst/>
              <a:gdLst/>
              <a:ahLst/>
              <a:cxnLst/>
              <a:rect l="l" t="t" r="r" b="b"/>
              <a:pathLst>
                <a:path w="2665" h="2730" extrusionOk="0">
                  <a:moveTo>
                    <a:pt x="2664" y="0"/>
                  </a:moveTo>
                  <a:lnTo>
                    <a:pt x="2664" y="0"/>
                  </a:lnTo>
                  <a:cubicBezTo>
                    <a:pt x="2606" y="26"/>
                    <a:pt x="2541" y="28"/>
                    <a:pt x="2478" y="37"/>
                  </a:cubicBezTo>
                  <a:cubicBezTo>
                    <a:pt x="2389" y="48"/>
                    <a:pt x="2301" y="63"/>
                    <a:pt x="2214" y="81"/>
                  </a:cubicBezTo>
                  <a:cubicBezTo>
                    <a:pt x="2064" y="110"/>
                    <a:pt x="1917" y="149"/>
                    <a:pt x="1772" y="196"/>
                  </a:cubicBezTo>
                  <a:cubicBezTo>
                    <a:pt x="1464" y="297"/>
                    <a:pt x="1171" y="434"/>
                    <a:pt x="897" y="603"/>
                  </a:cubicBezTo>
                  <a:cubicBezTo>
                    <a:pt x="571" y="1300"/>
                    <a:pt x="273" y="2010"/>
                    <a:pt x="0" y="2730"/>
                  </a:cubicBezTo>
                  <a:cubicBezTo>
                    <a:pt x="336" y="2521"/>
                    <a:pt x="694" y="2351"/>
                    <a:pt x="1071" y="2230"/>
                  </a:cubicBezTo>
                  <a:cubicBezTo>
                    <a:pt x="1292" y="2157"/>
                    <a:pt x="1520" y="2101"/>
                    <a:pt x="1749" y="2061"/>
                  </a:cubicBezTo>
                  <a:cubicBezTo>
                    <a:pt x="1903" y="2035"/>
                    <a:pt x="2074" y="1999"/>
                    <a:pt x="2237" y="1999"/>
                  </a:cubicBezTo>
                  <a:cubicBezTo>
                    <a:pt x="2278" y="1999"/>
                    <a:pt x="2318" y="2001"/>
                    <a:pt x="2358" y="2007"/>
                  </a:cubicBezTo>
                  <a:cubicBezTo>
                    <a:pt x="2359" y="2005"/>
                    <a:pt x="2359" y="2003"/>
                    <a:pt x="2360" y="2001"/>
                  </a:cubicBezTo>
                  <a:cubicBezTo>
                    <a:pt x="2485" y="1338"/>
                    <a:pt x="2581" y="670"/>
                    <a:pt x="2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510243" y="4900689"/>
              <a:ext cx="52599" cy="70984"/>
            </a:xfrm>
            <a:custGeom>
              <a:avLst/>
              <a:gdLst/>
              <a:ahLst/>
              <a:cxnLst/>
              <a:rect l="l" t="t" r="r" b="b"/>
              <a:pathLst>
                <a:path w="1471" h="1985" extrusionOk="0">
                  <a:moveTo>
                    <a:pt x="1470" y="1"/>
                  </a:moveTo>
                  <a:lnTo>
                    <a:pt x="1470" y="1"/>
                  </a:lnTo>
                  <a:cubicBezTo>
                    <a:pt x="955" y="468"/>
                    <a:pt x="464" y="959"/>
                    <a:pt x="1" y="1479"/>
                  </a:cubicBezTo>
                  <a:cubicBezTo>
                    <a:pt x="124" y="1620"/>
                    <a:pt x="199" y="1799"/>
                    <a:pt x="239" y="1984"/>
                  </a:cubicBezTo>
                  <a:cubicBezTo>
                    <a:pt x="619" y="1305"/>
                    <a:pt x="1027" y="640"/>
                    <a:pt x="14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477488" y="4955364"/>
              <a:ext cx="38797" cy="73880"/>
            </a:xfrm>
            <a:custGeom>
              <a:avLst/>
              <a:gdLst/>
              <a:ahLst/>
              <a:cxnLst/>
              <a:rect l="l" t="t" r="r" b="b"/>
              <a:pathLst>
                <a:path w="1085" h="2066" extrusionOk="0">
                  <a:moveTo>
                    <a:pt x="873" y="0"/>
                  </a:moveTo>
                  <a:cubicBezTo>
                    <a:pt x="687" y="210"/>
                    <a:pt x="506" y="423"/>
                    <a:pt x="329" y="642"/>
                  </a:cubicBezTo>
                  <a:cubicBezTo>
                    <a:pt x="217" y="781"/>
                    <a:pt x="108" y="923"/>
                    <a:pt x="1" y="1063"/>
                  </a:cubicBezTo>
                  <a:cubicBezTo>
                    <a:pt x="79" y="1251"/>
                    <a:pt x="132" y="1449"/>
                    <a:pt x="193" y="1642"/>
                  </a:cubicBezTo>
                  <a:cubicBezTo>
                    <a:pt x="237" y="1783"/>
                    <a:pt x="282" y="1924"/>
                    <a:pt x="325" y="2065"/>
                  </a:cubicBezTo>
                  <a:cubicBezTo>
                    <a:pt x="564" y="1564"/>
                    <a:pt x="816" y="1068"/>
                    <a:pt x="1085" y="581"/>
                  </a:cubicBezTo>
                  <a:cubicBezTo>
                    <a:pt x="1085" y="579"/>
                    <a:pt x="1083" y="576"/>
                    <a:pt x="1082" y="574"/>
                  </a:cubicBezTo>
                  <a:cubicBezTo>
                    <a:pt x="1055" y="363"/>
                    <a:pt x="970" y="183"/>
                    <a:pt x="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429714" y="5090997"/>
              <a:ext cx="112136" cy="106422"/>
            </a:xfrm>
            <a:custGeom>
              <a:avLst/>
              <a:gdLst/>
              <a:ahLst/>
              <a:cxnLst/>
              <a:rect l="l" t="t" r="r" b="b"/>
              <a:pathLst>
                <a:path w="3136" h="2976" extrusionOk="0">
                  <a:moveTo>
                    <a:pt x="3136" y="1"/>
                  </a:moveTo>
                  <a:lnTo>
                    <a:pt x="3136" y="1"/>
                  </a:lnTo>
                  <a:cubicBezTo>
                    <a:pt x="2941" y="46"/>
                    <a:pt x="2730" y="44"/>
                    <a:pt x="2535" y="80"/>
                  </a:cubicBezTo>
                  <a:cubicBezTo>
                    <a:pt x="2322" y="119"/>
                    <a:pt x="2111" y="172"/>
                    <a:pt x="1904" y="239"/>
                  </a:cubicBezTo>
                  <a:cubicBezTo>
                    <a:pt x="1488" y="375"/>
                    <a:pt x="1096" y="568"/>
                    <a:pt x="730" y="806"/>
                  </a:cubicBezTo>
                  <a:cubicBezTo>
                    <a:pt x="514" y="1389"/>
                    <a:pt x="311" y="1976"/>
                    <a:pt x="124" y="2569"/>
                  </a:cubicBezTo>
                  <a:cubicBezTo>
                    <a:pt x="82" y="2704"/>
                    <a:pt x="41" y="2840"/>
                    <a:pt x="0" y="2976"/>
                  </a:cubicBezTo>
                  <a:cubicBezTo>
                    <a:pt x="739" y="2549"/>
                    <a:pt x="1622" y="2476"/>
                    <a:pt x="2466" y="2453"/>
                  </a:cubicBezTo>
                  <a:cubicBezTo>
                    <a:pt x="2763" y="1659"/>
                    <a:pt x="2973" y="834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433469" y="4995879"/>
              <a:ext cx="53457" cy="115612"/>
            </a:xfrm>
            <a:custGeom>
              <a:avLst/>
              <a:gdLst/>
              <a:ahLst/>
              <a:cxnLst/>
              <a:rect l="l" t="t" r="r" b="b"/>
              <a:pathLst>
                <a:path w="1495" h="3233" extrusionOk="0">
                  <a:moveTo>
                    <a:pt x="1181" y="0"/>
                  </a:moveTo>
                  <a:cubicBezTo>
                    <a:pt x="748" y="579"/>
                    <a:pt x="352" y="1189"/>
                    <a:pt x="1" y="1822"/>
                  </a:cubicBezTo>
                  <a:cubicBezTo>
                    <a:pt x="143" y="2041"/>
                    <a:pt x="246" y="2291"/>
                    <a:pt x="342" y="2533"/>
                  </a:cubicBezTo>
                  <a:cubicBezTo>
                    <a:pt x="433" y="2761"/>
                    <a:pt x="510" y="2996"/>
                    <a:pt x="578" y="3233"/>
                  </a:cubicBezTo>
                  <a:cubicBezTo>
                    <a:pt x="709" y="2887"/>
                    <a:pt x="846" y="2542"/>
                    <a:pt x="988" y="2201"/>
                  </a:cubicBezTo>
                  <a:cubicBezTo>
                    <a:pt x="1148" y="1818"/>
                    <a:pt x="1320" y="1439"/>
                    <a:pt x="1495" y="1065"/>
                  </a:cubicBezTo>
                  <a:cubicBezTo>
                    <a:pt x="1442" y="888"/>
                    <a:pt x="1388" y="712"/>
                    <a:pt x="1335" y="537"/>
                  </a:cubicBezTo>
                  <a:cubicBezTo>
                    <a:pt x="1281" y="360"/>
                    <a:pt x="1221" y="181"/>
                    <a:pt x="1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392918" y="5063499"/>
              <a:ext cx="58678" cy="138391"/>
            </a:xfrm>
            <a:custGeom>
              <a:avLst/>
              <a:gdLst/>
              <a:ahLst/>
              <a:cxnLst/>
              <a:rect l="l" t="t" r="r" b="b"/>
              <a:pathLst>
                <a:path w="1641" h="3870" extrusionOk="0">
                  <a:moveTo>
                    <a:pt x="1096" y="1"/>
                  </a:moveTo>
                  <a:cubicBezTo>
                    <a:pt x="648" y="820"/>
                    <a:pt x="277" y="1680"/>
                    <a:pt x="0" y="2572"/>
                  </a:cubicBezTo>
                  <a:cubicBezTo>
                    <a:pt x="70" y="2636"/>
                    <a:pt x="129" y="2715"/>
                    <a:pt x="187" y="2786"/>
                  </a:cubicBezTo>
                  <a:cubicBezTo>
                    <a:pt x="279" y="2902"/>
                    <a:pt x="364" y="3023"/>
                    <a:pt x="444" y="3146"/>
                  </a:cubicBezTo>
                  <a:cubicBezTo>
                    <a:pt x="594" y="3376"/>
                    <a:pt x="720" y="3618"/>
                    <a:pt x="832" y="3870"/>
                  </a:cubicBezTo>
                  <a:cubicBezTo>
                    <a:pt x="844" y="3862"/>
                    <a:pt x="855" y="3854"/>
                    <a:pt x="867" y="3846"/>
                  </a:cubicBezTo>
                  <a:cubicBezTo>
                    <a:pt x="1099" y="3067"/>
                    <a:pt x="1357" y="2293"/>
                    <a:pt x="1641" y="1530"/>
                  </a:cubicBezTo>
                  <a:cubicBezTo>
                    <a:pt x="1569" y="1249"/>
                    <a:pt x="1484" y="969"/>
                    <a:pt x="1383" y="697"/>
                  </a:cubicBezTo>
                  <a:cubicBezTo>
                    <a:pt x="1295" y="462"/>
                    <a:pt x="1188" y="235"/>
                    <a:pt x="1096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409832" y="5182969"/>
              <a:ext cx="106414" cy="86468"/>
            </a:xfrm>
            <a:custGeom>
              <a:avLst/>
              <a:gdLst/>
              <a:ahLst/>
              <a:cxnLst/>
              <a:rect l="l" t="t" r="r" b="b"/>
              <a:pathLst>
                <a:path w="2976" h="2418" extrusionOk="0">
                  <a:moveTo>
                    <a:pt x="2976" y="1"/>
                  </a:moveTo>
                  <a:lnTo>
                    <a:pt x="2976" y="1"/>
                  </a:lnTo>
                  <a:cubicBezTo>
                    <a:pt x="2126" y="31"/>
                    <a:pt x="1237" y="114"/>
                    <a:pt x="505" y="572"/>
                  </a:cubicBezTo>
                  <a:cubicBezTo>
                    <a:pt x="323" y="1183"/>
                    <a:pt x="156" y="1799"/>
                    <a:pt x="0" y="2418"/>
                  </a:cubicBezTo>
                  <a:cubicBezTo>
                    <a:pt x="272" y="2257"/>
                    <a:pt x="566" y="2134"/>
                    <a:pt x="873" y="2059"/>
                  </a:cubicBezTo>
                  <a:cubicBezTo>
                    <a:pt x="1049" y="2017"/>
                    <a:pt x="1228" y="1989"/>
                    <a:pt x="1408" y="1976"/>
                  </a:cubicBezTo>
                  <a:cubicBezTo>
                    <a:pt x="1494" y="1970"/>
                    <a:pt x="1586" y="1962"/>
                    <a:pt x="1677" y="1962"/>
                  </a:cubicBezTo>
                  <a:cubicBezTo>
                    <a:pt x="1767" y="1962"/>
                    <a:pt x="1857" y="1970"/>
                    <a:pt x="1940" y="1992"/>
                  </a:cubicBezTo>
                  <a:cubicBezTo>
                    <a:pt x="2355" y="1367"/>
                    <a:pt x="2703" y="704"/>
                    <a:pt x="2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4387912" y="5257455"/>
              <a:ext cx="89000" cy="111893"/>
            </a:xfrm>
            <a:custGeom>
              <a:avLst/>
              <a:gdLst/>
              <a:ahLst/>
              <a:cxnLst/>
              <a:rect l="l" t="t" r="r" b="b"/>
              <a:pathLst>
                <a:path w="2489" h="3129" extrusionOk="0">
                  <a:moveTo>
                    <a:pt x="2148" y="1"/>
                  </a:moveTo>
                  <a:cubicBezTo>
                    <a:pt x="2106" y="1"/>
                    <a:pt x="2065" y="2"/>
                    <a:pt x="2024" y="5"/>
                  </a:cubicBezTo>
                  <a:cubicBezTo>
                    <a:pt x="1846" y="17"/>
                    <a:pt x="1670" y="44"/>
                    <a:pt x="1498" y="88"/>
                  </a:cubicBezTo>
                  <a:cubicBezTo>
                    <a:pt x="1170" y="171"/>
                    <a:pt x="864" y="304"/>
                    <a:pt x="579" y="481"/>
                  </a:cubicBezTo>
                  <a:cubicBezTo>
                    <a:pt x="362" y="1358"/>
                    <a:pt x="171" y="2242"/>
                    <a:pt x="1" y="3129"/>
                  </a:cubicBezTo>
                  <a:cubicBezTo>
                    <a:pt x="353" y="2696"/>
                    <a:pt x="701" y="2260"/>
                    <a:pt x="1056" y="1829"/>
                  </a:cubicBezTo>
                  <a:cubicBezTo>
                    <a:pt x="1447" y="1354"/>
                    <a:pt x="1842" y="883"/>
                    <a:pt x="2212" y="392"/>
                  </a:cubicBezTo>
                  <a:cubicBezTo>
                    <a:pt x="2308" y="266"/>
                    <a:pt x="2397" y="136"/>
                    <a:pt x="2488" y="5"/>
                  </a:cubicBezTo>
                  <a:lnTo>
                    <a:pt x="2488" y="5"/>
                  </a:lnTo>
                  <a:cubicBezTo>
                    <a:pt x="2466" y="6"/>
                    <a:pt x="2444" y="6"/>
                    <a:pt x="2422" y="6"/>
                  </a:cubicBezTo>
                  <a:cubicBezTo>
                    <a:pt x="2331" y="6"/>
                    <a:pt x="2239" y="1"/>
                    <a:pt x="2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4376469" y="5158725"/>
              <a:ext cx="45662" cy="110749"/>
            </a:xfrm>
            <a:custGeom>
              <a:avLst/>
              <a:gdLst/>
              <a:ahLst/>
              <a:cxnLst/>
              <a:rect l="l" t="t" r="r" b="b"/>
              <a:pathLst>
                <a:path w="1277" h="3097" extrusionOk="0">
                  <a:moveTo>
                    <a:pt x="434" y="1"/>
                  </a:moveTo>
                  <a:cubicBezTo>
                    <a:pt x="411" y="75"/>
                    <a:pt x="390" y="148"/>
                    <a:pt x="368" y="221"/>
                  </a:cubicBezTo>
                  <a:cubicBezTo>
                    <a:pt x="201" y="816"/>
                    <a:pt x="79" y="1419"/>
                    <a:pt x="0" y="2024"/>
                  </a:cubicBezTo>
                  <a:cubicBezTo>
                    <a:pt x="78" y="2076"/>
                    <a:pt x="135" y="2163"/>
                    <a:pt x="192" y="2233"/>
                  </a:cubicBezTo>
                  <a:cubicBezTo>
                    <a:pt x="274" y="2333"/>
                    <a:pt x="350" y="2435"/>
                    <a:pt x="426" y="2539"/>
                  </a:cubicBezTo>
                  <a:cubicBezTo>
                    <a:pt x="558" y="2720"/>
                    <a:pt x="682" y="2907"/>
                    <a:pt x="802" y="3097"/>
                  </a:cubicBezTo>
                  <a:cubicBezTo>
                    <a:pt x="810" y="3062"/>
                    <a:pt x="818" y="3028"/>
                    <a:pt x="827" y="2992"/>
                  </a:cubicBezTo>
                  <a:cubicBezTo>
                    <a:pt x="967" y="2442"/>
                    <a:pt x="1116" y="1895"/>
                    <a:pt x="1276" y="1350"/>
                  </a:cubicBezTo>
                  <a:lnTo>
                    <a:pt x="1276" y="1350"/>
                  </a:lnTo>
                  <a:cubicBezTo>
                    <a:pt x="1274" y="1350"/>
                    <a:pt x="1272" y="1350"/>
                    <a:pt x="1269" y="1350"/>
                  </a:cubicBezTo>
                  <a:cubicBezTo>
                    <a:pt x="1245" y="1350"/>
                    <a:pt x="1222" y="1332"/>
                    <a:pt x="1214" y="1310"/>
                  </a:cubicBezTo>
                  <a:cubicBezTo>
                    <a:pt x="1098" y="1035"/>
                    <a:pt x="961" y="770"/>
                    <a:pt x="803" y="517"/>
                  </a:cubicBezTo>
                  <a:cubicBezTo>
                    <a:pt x="723" y="393"/>
                    <a:pt x="640" y="271"/>
                    <a:pt x="552" y="154"/>
                  </a:cubicBezTo>
                  <a:cubicBezTo>
                    <a:pt x="514" y="102"/>
                    <a:pt x="473" y="53"/>
                    <a:pt x="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4370498" y="5234283"/>
              <a:ext cx="33433" cy="140680"/>
            </a:xfrm>
            <a:custGeom>
              <a:avLst/>
              <a:gdLst/>
              <a:ahLst/>
              <a:cxnLst/>
              <a:rect l="l" t="t" r="r" b="b"/>
              <a:pathLst>
                <a:path w="935" h="3934" extrusionOk="0">
                  <a:moveTo>
                    <a:pt x="158" y="1"/>
                  </a:moveTo>
                  <a:cubicBezTo>
                    <a:pt x="0" y="1307"/>
                    <a:pt x="53" y="2631"/>
                    <a:pt x="322" y="3933"/>
                  </a:cubicBezTo>
                  <a:cubicBezTo>
                    <a:pt x="501" y="2992"/>
                    <a:pt x="705" y="2055"/>
                    <a:pt x="934" y="1126"/>
                  </a:cubicBezTo>
                  <a:cubicBezTo>
                    <a:pt x="806" y="911"/>
                    <a:pt x="670" y="702"/>
                    <a:pt x="526" y="497"/>
                  </a:cubicBezTo>
                  <a:cubicBezTo>
                    <a:pt x="452" y="392"/>
                    <a:pt x="377" y="290"/>
                    <a:pt x="300" y="186"/>
                  </a:cubicBezTo>
                  <a:cubicBezTo>
                    <a:pt x="255" y="127"/>
                    <a:pt x="199" y="66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4544321" y="4902941"/>
              <a:ext cx="22277" cy="57895"/>
            </a:xfrm>
            <a:custGeom>
              <a:avLst/>
              <a:gdLst/>
              <a:ahLst/>
              <a:cxnLst/>
              <a:rect l="l" t="t" r="r" b="b"/>
              <a:pathLst>
                <a:path w="623" h="1619" extrusionOk="0">
                  <a:moveTo>
                    <a:pt x="622" y="0"/>
                  </a:moveTo>
                  <a:cubicBezTo>
                    <a:pt x="489" y="195"/>
                    <a:pt x="359" y="394"/>
                    <a:pt x="230" y="593"/>
                  </a:cubicBezTo>
                  <a:cubicBezTo>
                    <a:pt x="218" y="647"/>
                    <a:pt x="204" y="701"/>
                    <a:pt x="192" y="756"/>
                  </a:cubicBezTo>
                  <a:cubicBezTo>
                    <a:pt x="124" y="1043"/>
                    <a:pt x="61" y="1329"/>
                    <a:pt x="1" y="1618"/>
                  </a:cubicBezTo>
                  <a:cubicBezTo>
                    <a:pt x="48" y="1603"/>
                    <a:pt x="93" y="1588"/>
                    <a:pt x="141" y="1575"/>
                  </a:cubicBezTo>
                  <a:cubicBezTo>
                    <a:pt x="197" y="1559"/>
                    <a:pt x="253" y="1545"/>
                    <a:pt x="309" y="1533"/>
                  </a:cubicBezTo>
                  <a:cubicBezTo>
                    <a:pt x="343" y="1526"/>
                    <a:pt x="375" y="1518"/>
                    <a:pt x="407" y="1518"/>
                  </a:cubicBezTo>
                  <a:cubicBezTo>
                    <a:pt x="420" y="1518"/>
                    <a:pt x="433" y="1519"/>
                    <a:pt x="446" y="1522"/>
                  </a:cubicBezTo>
                  <a:cubicBezTo>
                    <a:pt x="501" y="1014"/>
                    <a:pt x="559" y="506"/>
                    <a:pt x="62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4533307" y="4960299"/>
              <a:ext cx="26639" cy="55321"/>
            </a:xfrm>
            <a:custGeom>
              <a:avLst/>
              <a:gdLst/>
              <a:ahLst/>
              <a:cxnLst/>
              <a:rect l="l" t="t" r="r" b="b"/>
              <a:pathLst>
                <a:path w="745" h="1547" extrusionOk="0">
                  <a:moveTo>
                    <a:pt x="745" y="1"/>
                  </a:moveTo>
                  <a:cubicBezTo>
                    <a:pt x="707" y="19"/>
                    <a:pt x="664" y="24"/>
                    <a:pt x="624" y="32"/>
                  </a:cubicBezTo>
                  <a:cubicBezTo>
                    <a:pt x="576" y="44"/>
                    <a:pt x="527" y="56"/>
                    <a:pt x="480" y="70"/>
                  </a:cubicBezTo>
                  <a:cubicBezTo>
                    <a:pt x="414" y="88"/>
                    <a:pt x="349" y="108"/>
                    <a:pt x="285" y="131"/>
                  </a:cubicBezTo>
                  <a:cubicBezTo>
                    <a:pt x="187" y="602"/>
                    <a:pt x="95" y="1074"/>
                    <a:pt x="1" y="1546"/>
                  </a:cubicBezTo>
                  <a:cubicBezTo>
                    <a:pt x="40" y="1538"/>
                    <a:pt x="79" y="1527"/>
                    <a:pt x="119" y="1519"/>
                  </a:cubicBezTo>
                  <a:cubicBezTo>
                    <a:pt x="192" y="1504"/>
                    <a:pt x="266" y="1492"/>
                    <a:pt x="340" y="1482"/>
                  </a:cubicBezTo>
                  <a:cubicBezTo>
                    <a:pt x="389" y="1474"/>
                    <a:pt x="440" y="1463"/>
                    <a:pt x="491" y="1463"/>
                  </a:cubicBezTo>
                  <a:cubicBezTo>
                    <a:pt x="514" y="1463"/>
                    <a:pt x="537" y="1466"/>
                    <a:pt x="560" y="1472"/>
                  </a:cubicBezTo>
                  <a:cubicBezTo>
                    <a:pt x="565" y="1473"/>
                    <a:pt x="569" y="1478"/>
                    <a:pt x="574" y="1482"/>
                  </a:cubicBezTo>
                  <a:cubicBezTo>
                    <a:pt x="635" y="988"/>
                    <a:pt x="691" y="494"/>
                    <a:pt x="74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4517216" y="5015618"/>
              <a:ext cx="36330" cy="74452"/>
            </a:xfrm>
            <a:custGeom>
              <a:avLst/>
              <a:gdLst/>
              <a:ahLst/>
              <a:cxnLst/>
              <a:rect l="l" t="t" r="r" b="b"/>
              <a:pathLst>
                <a:path w="1016" h="2082" extrusionOk="0">
                  <a:moveTo>
                    <a:pt x="1015" y="0"/>
                  </a:moveTo>
                  <a:lnTo>
                    <a:pt x="1015" y="0"/>
                  </a:lnTo>
                  <a:cubicBezTo>
                    <a:pt x="957" y="27"/>
                    <a:pt x="892" y="28"/>
                    <a:pt x="829" y="37"/>
                  </a:cubicBezTo>
                  <a:cubicBezTo>
                    <a:pt x="740" y="48"/>
                    <a:pt x="652" y="63"/>
                    <a:pt x="565" y="80"/>
                  </a:cubicBezTo>
                  <a:cubicBezTo>
                    <a:pt x="519" y="89"/>
                    <a:pt x="474" y="100"/>
                    <a:pt x="429" y="112"/>
                  </a:cubicBezTo>
                  <a:cubicBezTo>
                    <a:pt x="297" y="771"/>
                    <a:pt x="162" y="1431"/>
                    <a:pt x="0" y="2082"/>
                  </a:cubicBezTo>
                  <a:cubicBezTo>
                    <a:pt x="33" y="2076"/>
                    <a:pt x="67" y="2067"/>
                    <a:pt x="100" y="2061"/>
                  </a:cubicBezTo>
                  <a:cubicBezTo>
                    <a:pt x="254" y="2035"/>
                    <a:pt x="425" y="1999"/>
                    <a:pt x="588" y="1999"/>
                  </a:cubicBezTo>
                  <a:cubicBezTo>
                    <a:pt x="629" y="1999"/>
                    <a:pt x="669" y="2001"/>
                    <a:pt x="709" y="2007"/>
                  </a:cubicBezTo>
                  <a:cubicBezTo>
                    <a:pt x="710" y="2005"/>
                    <a:pt x="710" y="2003"/>
                    <a:pt x="711" y="2001"/>
                  </a:cubicBezTo>
                  <a:cubicBezTo>
                    <a:pt x="836" y="1338"/>
                    <a:pt x="932" y="670"/>
                    <a:pt x="1015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4487786" y="5090997"/>
              <a:ext cx="54065" cy="89543"/>
            </a:xfrm>
            <a:custGeom>
              <a:avLst/>
              <a:gdLst/>
              <a:ahLst/>
              <a:cxnLst/>
              <a:rect l="l" t="t" r="r" b="b"/>
              <a:pathLst>
                <a:path w="1512" h="2504" extrusionOk="0">
                  <a:moveTo>
                    <a:pt x="1512" y="1"/>
                  </a:moveTo>
                  <a:lnTo>
                    <a:pt x="1512" y="1"/>
                  </a:lnTo>
                  <a:cubicBezTo>
                    <a:pt x="1317" y="45"/>
                    <a:pt x="1106" y="44"/>
                    <a:pt x="911" y="80"/>
                  </a:cubicBezTo>
                  <a:cubicBezTo>
                    <a:pt x="870" y="88"/>
                    <a:pt x="830" y="98"/>
                    <a:pt x="790" y="106"/>
                  </a:cubicBezTo>
                  <a:cubicBezTo>
                    <a:pt x="627" y="750"/>
                    <a:pt x="439" y="1387"/>
                    <a:pt x="203" y="2008"/>
                  </a:cubicBezTo>
                  <a:cubicBezTo>
                    <a:pt x="140" y="2176"/>
                    <a:pt x="72" y="2340"/>
                    <a:pt x="1" y="2503"/>
                  </a:cubicBezTo>
                  <a:cubicBezTo>
                    <a:pt x="280" y="2474"/>
                    <a:pt x="563" y="2460"/>
                    <a:pt x="841" y="2453"/>
                  </a:cubicBezTo>
                  <a:cubicBezTo>
                    <a:pt x="1139" y="1659"/>
                    <a:pt x="1349" y="834"/>
                    <a:pt x="1512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4445877" y="5182969"/>
              <a:ext cx="70371" cy="72700"/>
            </a:xfrm>
            <a:custGeom>
              <a:avLst/>
              <a:gdLst/>
              <a:ahLst/>
              <a:cxnLst/>
              <a:rect l="l" t="t" r="r" b="b"/>
              <a:pathLst>
                <a:path w="1968" h="2033" extrusionOk="0">
                  <a:moveTo>
                    <a:pt x="1968" y="1"/>
                  </a:moveTo>
                  <a:lnTo>
                    <a:pt x="1968" y="1"/>
                  </a:lnTo>
                  <a:cubicBezTo>
                    <a:pt x="1685" y="11"/>
                    <a:pt x="1399" y="27"/>
                    <a:pt x="1115" y="60"/>
                  </a:cubicBezTo>
                  <a:cubicBezTo>
                    <a:pt x="803" y="751"/>
                    <a:pt x="427" y="1402"/>
                    <a:pt x="0" y="2032"/>
                  </a:cubicBezTo>
                  <a:cubicBezTo>
                    <a:pt x="133" y="2006"/>
                    <a:pt x="265" y="1986"/>
                    <a:pt x="400" y="1976"/>
                  </a:cubicBezTo>
                  <a:cubicBezTo>
                    <a:pt x="486" y="1970"/>
                    <a:pt x="578" y="1962"/>
                    <a:pt x="669" y="1962"/>
                  </a:cubicBezTo>
                  <a:cubicBezTo>
                    <a:pt x="759" y="1962"/>
                    <a:pt x="849" y="1970"/>
                    <a:pt x="932" y="1992"/>
                  </a:cubicBezTo>
                  <a:cubicBezTo>
                    <a:pt x="1347" y="1367"/>
                    <a:pt x="1695" y="704"/>
                    <a:pt x="196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4387912" y="5257455"/>
              <a:ext cx="89000" cy="111893"/>
            </a:xfrm>
            <a:custGeom>
              <a:avLst/>
              <a:gdLst/>
              <a:ahLst/>
              <a:cxnLst/>
              <a:rect l="l" t="t" r="r" b="b"/>
              <a:pathLst>
                <a:path w="2489" h="3129" extrusionOk="0">
                  <a:moveTo>
                    <a:pt x="2148" y="1"/>
                  </a:moveTo>
                  <a:cubicBezTo>
                    <a:pt x="2106" y="1"/>
                    <a:pt x="2065" y="2"/>
                    <a:pt x="2024" y="5"/>
                  </a:cubicBezTo>
                  <a:cubicBezTo>
                    <a:pt x="1857" y="16"/>
                    <a:pt x="1692" y="43"/>
                    <a:pt x="1530" y="82"/>
                  </a:cubicBezTo>
                  <a:cubicBezTo>
                    <a:pt x="1496" y="130"/>
                    <a:pt x="1464" y="179"/>
                    <a:pt x="1430" y="227"/>
                  </a:cubicBezTo>
                  <a:cubicBezTo>
                    <a:pt x="1018" y="809"/>
                    <a:pt x="580" y="1394"/>
                    <a:pt x="226" y="2019"/>
                  </a:cubicBezTo>
                  <a:cubicBezTo>
                    <a:pt x="148" y="2388"/>
                    <a:pt x="72" y="2758"/>
                    <a:pt x="1" y="3129"/>
                  </a:cubicBezTo>
                  <a:cubicBezTo>
                    <a:pt x="353" y="2696"/>
                    <a:pt x="701" y="2260"/>
                    <a:pt x="1056" y="1829"/>
                  </a:cubicBezTo>
                  <a:cubicBezTo>
                    <a:pt x="1447" y="1354"/>
                    <a:pt x="1843" y="883"/>
                    <a:pt x="2212" y="392"/>
                  </a:cubicBezTo>
                  <a:cubicBezTo>
                    <a:pt x="2308" y="266"/>
                    <a:pt x="2397" y="136"/>
                    <a:pt x="2488" y="5"/>
                  </a:cubicBezTo>
                  <a:lnTo>
                    <a:pt x="2488" y="5"/>
                  </a:lnTo>
                  <a:cubicBezTo>
                    <a:pt x="2466" y="6"/>
                    <a:pt x="2444" y="6"/>
                    <a:pt x="2422" y="6"/>
                  </a:cubicBezTo>
                  <a:cubicBezTo>
                    <a:pt x="2331" y="6"/>
                    <a:pt x="2239" y="1"/>
                    <a:pt x="214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4379902" y="5345028"/>
              <a:ext cx="8081" cy="29931"/>
            </a:xfrm>
            <a:custGeom>
              <a:avLst/>
              <a:gdLst/>
              <a:ahLst/>
              <a:cxnLst/>
              <a:rect l="l" t="t" r="r" b="b"/>
              <a:pathLst>
                <a:path w="226" h="837" extrusionOk="0">
                  <a:moveTo>
                    <a:pt x="226" y="0"/>
                  </a:moveTo>
                  <a:lnTo>
                    <a:pt x="226" y="0"/>
                  </a:lnTo>
                  <a:cubicBezTo>
                    <a:pt x="150" y="159"/>
                    <a:pt x="79" y="319"/>
                    <a:pt x="18" y="485"/>
                  </a:cubicBezTo>
                  <a:cubicBezTo>
                    <a:pt x="13" y="498"/>
                    <a:pt x="7" y="511"/>
                    <a:pt x="0" y="524"/>
                  </a:cubicBezTo>
                  <a:cubicBezTo>
                    <a:pt x="19" y="628"/>
                    <a:pt x="37" y="732"/>
                    <a:pt x="59" y="836"/>
                  </a:cubicBezTo>
                  <a:cubicBezTo>
                    <a:pt x="112" y="557"/>
                    <a:pt x="168" y="278"/>
                    <a:pt x="226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4387948" y="3951183"/>
              <a:ext cx="147392" cy="1216484"/>
            </a:xfrm>
            <a:custGeom>
              <a:avLst/>
              <a:gdLst/>
              <a:ahLst/>
              <a:cxnLst/>
              <a:rect l="l" t="t" r="r" b="b"/>
              <a:pathLst>
                <a:path w="4122" h="34018" extrusionOk="0">
                  <a:moveTo>
                    <a:pt x="3942" y="1"/>
                  </a:moveTo>
                  <a:cubicBezTo>
                    <a:pt x="3619" y="903"/>
                    <a:pt x="3327" y="1817"/>
                    <a:pt x="3033" y="2729"/>
                  </a:cubicBezTo>
                  <a:cubicBezTo>
                    <a:pt x="2677" y="3833"/>
                    <a:pt x="2343" y="4946"/>
                    <a:pt x="2031" y="6063"/>
                  </a:cubicBezTo>
                  <a:cubicBezTo>
                    <a:pt x="1415" y="8263"/>
                    <a:pt x="889" y="10489"/>
                    <a:pt x="536" y="12747"/>
                  </a:cubicBezTo>
                  <a:cubicBezTo>
                    <a:pt x="183" y="15002"/>
                    <a:pt x="1" y="17288"/>
                    <a:pt x="76" y="19571"/>
                  </a:cubicBezTo>
                  <a:cubicBezTo>
                    <a:pt x="111" y="20695"/>
                    <a:pt x="209" y="21819"/>
                    <a:pt x="377" y="22931"/>
                  </a:cubicBezTo>
                  <a:cubicBezTo>
                    <a:pt x="552" y="24075"/>
                    <a:pt x="804" y="25210"/>
                    <a:pt x="944" y="26361"/>
                  </a:cubicBezTo>
                  <a:cubicBezTo>
                    <a:pt x="1214" y="28601"/>
                    <a:pt x="1021" y="30896"/>
                    <a:pt x="384" y="33059"/>
                  </a:cubicBezTo>
                  <a:cubicBezTo>
                    <a:pt x="304" y="33332"/>
                    <a:pt x="218" y="33600"/>
                    <a:pt x="130" y="33869"/>
                  </a:cubicBezTo>
                  <a:cubicBezTo>
                    <a:pt x="110" y="33929"/>
                    <a:pt x="159" y="33970"/>
                    <a:pt x="206" y="33970"/>
                  </a:cubicBezTo>
                  <a:cubicBezTo>
                    <a:pt x="229" y="33970"/>
                    <a:pt x="252" y="33961"/>
                    <a:pt x="267" y="33940"/>
                  </a:cubicBezTo>
                  <a:cubicBezTo>
                    <a:pt x="270" y="33943"/>
                    <a:pt x="271" y="33947"/>
                    <a:pt x="277" y="33949"/>
                  </a:cubicBezTo>
                  <a:cubicBezTo>
                    <a:pt x="282" y="33950"/>
                    <a:pt x="293" y="33972"/>
                    <a:pt x="298" y="33976"/>
                  </a:cubicBezTo>
                  <a:cubicBezTo>
                    <a:pt x="307" y="33984"/>
                    <a:pt x="317" y="33988"/>
                    <a:pt x="328" y="33991"/>
                  </a:cubicBezTo>
                  <a:cubicBezTo>
                    <a:pt x="349" y="33997"/>
                    <a:pt x="371" y="34002"/>
                    <a:pt x="393" y="34006"/>
                  </a:cubicBezTo>
                  <a:cubicBezTo>
                    <a:pt x="434" y="34012"/>
                    <a:pt x="476" y="34016"/>
                    <a:pt x="518" y="34017"/>
                  </a:cubicBezTo>
                  <a:cubicBezTo>
                    <a:pt x="522" y="34017"/>
                    <a:pt x="525" y="34017"/>
                    <a:pt x="529" y="34017"/>
                  </a:cubicBezTo>
                  <a:cubicBezTo>
                    <a:pt x="610" y="34017"/>
                    <a:pt x="692" y="34006"/>
                    <a:pt x="770" y="33985"/>
                  </a:cubicBezTo>
                  <a:cubicBezTo>
                    <a:pt x="935" y="33939"/>
                    <a:pt x="1091" y="33851"/>
                    <a:pt x="1203" y="33722"/>
                  </a:cubicBezTo>
                  <a:cubicBezTo>
                    <a:pt x="1223" y="33699"/>
                    <a:pt x="1216" y="33673"/>
                    <a:pt x="1200" y="33653"/>
                  </a:cubicBezTo>
                  <a:cubicBezTo>
                    <a:pt x="1504" y="32579"/>
                    <a:pt x="1806" y="31500"/>
                    <a:pt x="1964" y="30394"/>
                  </a:cubicBezTo>
                  <a:cubicBezTo>
                    <a:pt x="2124" y="29291"/>
                    <a:pt x="2097" y="28192"/>
                    <a:pt x="1921" y="27092"/>
                  </a:cubicBezTo>
                  <a:cubicBezTo>
                    <a:pt x="1747" y="26004"/>
                    <a:pt x="1461" y="24936"/>
                    <a:pt x="1232" y="23860"/>
                  </a:cubicBezTo>
                  <a:cubicBezTo>
                    <a:pt x="999" y="22771"/>
                    <a:pt x="835" y="21669"/>
                    <a:pt x="740" y="20560"/>
                  </a:cubicBezTo>
                  <a:cubicBezTo>
                    <a:pt x="550" y="18320"/>
                    <a:pt x="637" y="16058"/>
                    <a:pt x="900" y="13827"/>
                  </a:cubicBezTo>
                  <a:cubicBezTo>
                    <a:pt x="1169" y="11546"/>
                    <a:pt x="1636" y="9292"/>
                    <a:pt x="2198" y="7067"/>
                  </a:cubicBezTo>
                  <a:cubicBezTo>
                    <a:pt x="2766" y="4830"/>
                    <a:pt x="3436" y="2623"/>
                    <a:pt x="4108" y="415"/>
                  </a:cubicBezTo>
                  <a:cubicBezTo>
                    <a:pt x="4112" y="399"/>
                    <a:pt x="4117" y="384"/>
                    <a:pt x="4121" y="368"/>
                  </a:cubicBezTo>
                  <a:cubicBezTo>
                    <a:pt x="4094" y="321"/>
                    <a:pt x="4068" y="273"/>
                    <a:pt x="4044" y="224"/>
                  </a:cubicBezTo>
                  <a:cubicBezTo>
                    <a:pt x="3432" y="2201"/>
                    <a:pt x="2835" y="4182"/>
                    <a:pt x="2306" y="6182"/>
                  </a:cubicBezTo>
                  <a:cubicBezTo>
                    <a:pt x="1724" y="8378"/>
                    <a:pt x="1227" y="10601"/>
                    <a:pt x="905" y="12849"/>
                  </a:cubicBezTo>
                  <a:cubicBezTo>
                    <a:pt x="589" y="15061"/>
                    <a:pt x="440" y="17301"/>
                    <a:pt x="545" y="19532"/>
                  </a:cubicBezTo>
                  <a:cubicBezTo>
                    <a:pt x="596" y="20630"/>
                    <a:pt x="707" y="21725"/>
                    <a:pt x="888" y="22808"/>
                  </a:cubicBezTo>
                  <a:cubicBezTo>
                    <a:pt x="1069" y="23899"/>
                    <a:pt x="1349" y="24971"/>
                    <a:pt x="1577" y="26053"/>
                  </a:cubicBezTo>
                  <a:cubicBezTo>
                    <a:pt x="1808" y="27148"/>
                    <a:pt x="1977" y="28261"/>
                    <a:pt x="1916" y="29384"/>
                  </a:cubicBezTo>
                  <a:cubicBezTo>
                    <a:pt x="1853" y="30554"/>
                    <a:pt x="1580" y="31700"/>
                    <a:pt x="1273" y="32827"/>
                  </a:cubicBezTo>
                  <a:cubicBezTo>
                    <a:pt x="1195" y="33108"/>
                    <a:pt x="1116" y="33389"/>
                    <a:pt x="1036" y="33671"/>
                  </a:cubicBezTo>
                  <a:cubicBezTo>
                    <a:pt x="1032" y="33685"/>
                    <a:pt x="1033" y="33699"/>
                    <a:pt x="1037" y="33711"/>
                  </a:cubicBezTo>
                  <a:cubicBezTo>
                    <a:pt x="949" y="33782"/>
                    <a:pt x="851" y="33838"/>
                    <a:pt x="740" y="33868"/>
                  </a:cubicBezTo>
                  <a:cubicBezTo>
                    <a:pt x="671" y="33886"/>
                    <a:pt x="599" y="33896"/>
                    <a:pt x="527" y="33897"/>
                  </a:cubicBezTo>
                  <a:cubicBezTo>
                    <a:pt x="490" y="33897"/>
                    <a:pt x="455" y="33896"/>
                    <a:pt x="419" y="33891"/>
                  </a:cubicBezTo>
                  <a:cubicBezTo>
                    <a:pt x="401" y="33889"/>
                    <a:pt x="382" y="33885"/>
                    <a:pt x="364" y="33882"/>
                  </a:cubicBezTo>
                  <a:cubicBezTo>
                    <a:pt x="355" y="33881"/>
                    <a:pt x="347" y="33881"/>
                    <a:pt x="340" y="33881"/>
                  </a:cubicBezTo>
                  <a:cubicBezTo>
                    <a:pt x="323" y="33881"/>
                    <a:pt x="310" y="33884"/>
                    <a:pt x="293" y="33894"/>
                  </a:cubicBezTo>
                  <a:cubicBezTo>
                    <a:pt x="291" y="33894"/>
                    <a:pt x="290" y="33895"/>
                    <a:pt x="288" y="33895"/>
                  </a:cubicBezTo>
                  <a:cubicBezTo>
                    <a:pt x="1044" y="31824"/>
                    <a:pt x="1332" y="29556"/>
                    <a:pt x="1203" y="27360"/>
                  </a:cubicBezTo>
                  <a:cubicBezTo>
                    <a:pt x="1135" y="26225"/>
                    <a:pt x="928" y="25110"/>
                    <a:pt x="729" y="23995"/>
                  </a:cubicBezTo>
                  <a:cubicBezTo>
                    <a:pt x="529" y="22877"/>
                    <a:pt x="372" y="21754"/>
                    <a:pt x="295" y="20621"/>
                  </a:cubicBezTo>
                  <a:cubicBezTo>
                    <a:pt x="141" y="18328"/>
                    <a:pt x="259" y="16022"/>
                    <a:pt x="562" y="13747"/>
                  </a:cubicBezTo>
                  <a:cubicBezTo>
                    <a:pt x="868" y="11446"/>
                    <a:pt x="1365" y="9176"/>
                    <a:pt x="1968" y="6934"/>
                  </a:cubicBezTo>
                  <a:cubicBezTo>
                    <a:pt x="2565" y="4702"/>
                    <a:pt x="3270" y="2500"/>
                    <a:pt x="3964" y="297"/>
                  </a:cubicBezTo>
                  <a:cubicBezTo>
                    <a:pt x="3979" y="250"/>
                    <a:pt x="3995" y="201"/>
                    <a:pt x="4009" y="153"/>
                  </a:cubicBezTo>
                  <a:cubicBezTo>
                    <a:pt x="3987" y="103"/>
                    <a:pt x="3964" y="53"/>
                    <a:pt x="3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4392990" y="3954294"/>
              <a:ext cx="140885" cy="1209081"/>
            </a:xfrm>
            <a:custGeom>
              <a:avLst/>
              <a:gdLst/>
              <a:ahLst/>
              <a:cxnLst/>
              <a:rect l="l" t="t" r="r" b="b"/>
              <a:pathLst>
                <a:path w="3940" h="33811" extrusionOk="0">
                  <a:moveTo>
                    <a:pt x="3889" y="0"/>
                  </a:moveTo>
                  <a:cubicBezTo>
                    <a:pt x="3867" y="70"/>
                    <a:pt x="3846" y="141"/>
                    <a:pt x="3824" y="211"/>
                  </a:cubicBezTo>
                  <a:cubicBezTo>
                    <a:pt x="3129" y="2414"/>
                    <a:pt x="2425" y="4615"/>
                    <a:pt x="1827" y="6847"/>
                  </a:cubicBezTo>
                  <a:cubicBezTo>
                    <a:pt x="1224" y="9089"/>
                    <a:pt x="727" y="11359"/>
                    <a:pt x="421" y="13660"/>
                  </a:cubicBezTo>
                  <a:cubicBezTo>
                    <a:pt x="118" y="15935"/>
                    <a:pt x="1" y="18242"/>
                    <a:pt x="154" y="20534"/>
                  </a:cubicBezTo>
                  <a:cubicBezTo>
                    <a:pt x="232" y="21668"/>
                    <a:pt x="388" y="22790"/>
                    <a:pt x="588" y="23908"/>
                  </a:cubicBezTo>
                  <a:cubicBezTo>
                    <a:pt x="788" y="25023"/>
                    <a:pt x="994" y="26138"/>
                    <a:pt x="1062" y="27273"/>
                  </a:cubicBezTo>
                  <a:cubicBezTo>
                    <a:pt x="1192" y="29469"/>
                    <a:pt x="903" y="31737"/>
                    <a:pt x="147" y="33808"/>
                  </a:cubicBezTo>
                  <a:cubicBezTo>
                    <a:pt x="149" y="33808"/>
                    <a:pt x="150" y="33807"/>
                    <a:pt x="152" y="33807"/>
                  </a:cubicBezTo>
                  <a:cubicBezTo>
                    <a:pt x="169" y="33797"/>
                    <a:pt x="182" y="33794"/>
                    <a:pt x="199" y="33794"/>
                  </a:cubicBezTo>
                  <a:cubicBezTo>
                    <a:pt x="206" y="33794"/>
                    <a:pt x="214" y="33794"/>
                    <a:pt x="223" y="33795"/>
                  </a:cubicBezTo>
                  <a:cubicBezTo>
                    <a:pt x="241" y="33798"/>
                    <a:pt x="260" y="33802"/>
                    <a:pt x="278" y="33804"/>
                  </a:cubicBezTo>
                  <a:cubicBezTo>
                    <a:pt x="314" y="33809"/>
                    <a:pt x="349" y="33810"/>
                    <a:pt x="386" y="33810"/>
                  </a:cubicBezTo>
                  <a:cubicBezTo>
                    <a:pt x="458" y="33809"/>
                    <a:pt x="530" y="33799"/>
                    <a:pt x="599" y="33781"/>
                  </a:cubicBezTo>
                  <a:cubicBezTo>
                    <a:pt x="710" y="33751"/>
                    <a:pt x="808" y="33695"/>
                    <a:pt x="896" y="33624"/>
                  </a:cubicBezTo>
                  <a:cubicBezTo>
                    <a:pt x="892" y="33612"/>
                    <a:pt x="891" y="33598"/>
                    <a:pt x="895" y="33584"/>
                  </a:cubicBezTo>
                  <a:cubicBezTo>
                    <a:pt x="975" y="33302"/>
                    <a:pt x="1054" y="33021"/>
                    <a:pt x="1132" y="32740"/>
                  </a:cubicBezTo>
                  <a:cubicBezTo>
                    <a:pt x="1440" y="31613"/>
                    <a:pt x="1712" y="30467"/>
                    <a:pt x="1775" y="29297"/>
                  </a:cubicBezTo>
                  <a:cubicBezTo>
                    <a:pt x="1836" y="28174"/>
                    <a:pt x="1668" y="27061"/>
                    <a:pt x="1436" y="25966"/>
                  </a:cubicBezTo>
                  <a:cubicBezTo>
                    <a:pt x="1208" y="24884"/>
                    <a:pt x="929" y="23812"/>
                    <a:pt x="747" y="22721"/>
                  </a:cubicBezTo>
                  <a:cubicBezTo>
                    <a:pt x="566" y="21638"/>
                    <a:pt x="457" y="20543"/>
                    <a:pt x="404" y="19445"/>
                  </a:cubicBezTo>
                  <a:cubicBezTo>
                    <a:pt x="299" y="17214"/>
                    <a:pt x="448" y="14974"/>
                    <a:pt x="764" y="12762"/>
                  </a:cubicBezTo>
                  <a:cubicBezTo>
                    <a:pt x="1087" y="10514"/>
                    <a:pt x="1583" y="8291"/>
                    <a:pt x="2165" y="6095"/>
                  </a:cubicBezTo>
                  <a:cubicBezTo>
                    <a:pt x="2704" y="4055"/>
                    <a:pt x="3315" y="2034"/>
                    <a:pt x="3939" y="17"/>
                  </a:cubicBezTo>
                  <a:lnTo>
                    <a:pt x="38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4413515" y="4053847"/>
              <a:ext cx="90288" cy="411812"/>
            </a:xfrm>
            <a:custGeom>
              <a:avLst/>
              <a:gdLst/>
              <a:ahLst/>
              <a:cxnLst/>
              <a:rect l="l" t="t" r="r" b="b"/>
              <a:pathLst>
                <a:path w="2525" h="11516" extrusionOk="0">
                  <a:moveTo>
                    <a:pt x="2524" y="0"/>
                  </a:moveTo>
                  <a:lnTo>
                    <a:pt x="2524" y="0"/>
                  </a:lnTo>
                  <a:cubicBezTo>
                    <a:pt x="2091" y="1311"/>
                    <a:pt x="1669" y="2625"/>
                    <a:pt x="1303" y="3957"/>
                  </a:cubicBezTo>
                  <a:cubicBezTo>
                    <a:pt x="1002" y="5049"/>
                    <a:pt x="740" y="6152"/>
                    <a:pt x="547" y="7269"/>
                  </a:cubicBezTo>
                  <a:cubicBezTo>
                    <a:pt x="354" y="8389"/>
                    <a:pt x="212" y="9522"/>
                    <a:pt x="88" y="10652"/>
                  </a:cubicBezTo>
                  <a:cubicBezTo>
                    <a:pt x="57" y="10939"/>
                    <a:pt x="28" y="11227"/>
                    <a:pt x="0" y="11515"/>
                  </a:cubicBezTo>
                  <a:cubicBezTo>
                    <a:pt x="55" y="11002"/>
                    <a:pt x="117" y="10490"/>
                    <a:pt x="190" y="9978"/>
                  </a:cubicBezTo>
                  <a:cubicBezTo>
                    <a:pt x="513" y="7730"/>
                    <a:pt x="1009" y="5507"/>
                    <a:pt x="1591" y="3311"/>
                  </a:cubicBezTo>
                  <a:cubicBezTo>
                    <a:pt x="1884" y="2203"/>
                    <a:pt x="2199" y="1100"/>
                    <a:pt x="2524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4398211" y="4623236"/>
              <a:ext cx="60430" cy="540119"/>
            </a:xfrm>
            <a:custGeom>
              <a:avLst/>
              <a:gdLst/>
              <a:ahLst/>
              <a:cxnLst/>
              <a:rect l="l" t="t" r="r" b="b"/>
              <a:pathLst>
                <a:path w="1690" h="15104" extrusionOk="0">
                  <a:moveTo>
                    <a:pt x="234" y="1"/>
                  </a:moveTo>
                  <a:cubicBezTo>
                    <a:pt x="240" y="491"/>
                    <a:pt x="254" y="982"/>
                    <a:pt x="281" y="1471"/>
                  </a:cubicBezTo>
                  <a:cubicBezTo>
                    <a:pt x="405" y="3686"/>
                    <a:pt x="888" y="5854"/>
                    <a:pt x="1073" y="8063"/>
                  </a:cubicBezTo>
                  <a:cubicBezTo>
                    <a:pt x="1252" y="10176"/>
                    <a:pt x="1209" y="12360"/>
                    <a:pt x="462" y="14371"/>
                  </a:cubicBezTo>
                  <a:cubicBezTo>
                    <a:pt x="422" y="14478"/>
                    <a:pt x="335" y="14523"/>
                    <a:pt x="246" y="14523"/>
                  </a:cubicBezTo>
                  <a:cubicBezTo>
                    <a:pt x="230" y="14523"/>
                    <a:pt x="214" y="14522"/>
                    <a:pt x="198" y="14519"/>
                  </a:cubicBezTo>
                  <a:cubicBezTo>
                    <a:pt x="135" y="14714"/>
                    <a:pt x="71" y="14908"/>
                    <a:pt x="1" y="15100"/>
                  </a:cubicBezTo>
                  <a:cubicBezTo>
                    <a:pt x="1" y="15100"/>
                    <a:pt x="2" y="15100"/>
                    <a:pt x="2" y="15100"/>
                  </a:cubicBezTo>
                  <a:cubicBezTo>
                    <a:pt x="4" y="15100"/>
                    <a:pt x="4" y="15100"/>
                    <a:pt x="6" y="15100"/>
                  </a:cubicBezTo>
                  <a:cubicBezTo>
                    <a:pt x="23" y="15090"/>
                    <a:pt x="36" y="15087"/>
                    <a:pt x="53" y="15087"/>
                  </a:cubicBezTo>
                  <a:cubicBezTo>
                    <a:pt x="60" y="15087"/>
                    <a:pt x="68" y="15087"/>
                    <a:pt x="77" y="15088"/>
                  </a:cubicBezTo>
                  <a:cubicBezTo>
                    <a:pt x="95" y="15091"/>
                    <a:pt x="114" y="15095"/>
                    <a:pt x="132" y="15097"/>
                  </a:cubicBezTo>
                  <a:cubicBezTo>
                    <a:pt x="168" y="15101"/>
                    <a:pt x="203" y="15103"/>
                    <a:pt x="240" y="15103"/>
                  </a:cubicBezTo>
                  <a:cubicBezTo>
                    <a:pt x="312" y="15102"/>
                    <a:pt x="384" y="15091"/>
                    <a:pt x="453" y="15073"/>
                  </a:cubicBezTo>
                  <a:cubicBezTo>
                    <a:pt x="564" y="15043"/>
                    <a:pt x="662" y="14987"/>
                    <a:pt x="750" y="14917"/>
                  </a:cubicBezTo>
                  <a:cubicBezTo>
                    <a:pt x="746" y="14904"/>
                    <a:pt x="745" y="14890"/>
                    <a:pt x="749" y="14876"/>
                  </a:cubicBezTo>
                  <a:cubicBezTo>
                    <a:pt x="829" y="14595"/>
                    <a:pt x="908" y="14314"/>
                    <a:pt x="986" y="14033"/>
                  </a:cubicBezTo>
                  <a:cubicBezTo>
                    <a:pt x="1293" y="12906"/>
                    <a:pt x="1566" y="11760"/>
                    <a:pt x="1629" y="10590"/>
                  </a:cubicBezTo>
                  <a:cubicBezTo>
                    <a:pt x="1690" y="9467"/>
                    <a:pt x="1521" y="8354"/>
                    <a:pt x="1290" y="7258"/>
                  </a:cubicBezTo>
                  <a:cubicBezTo>
                    <a:pt x="1062" y="6177"/>
                    <a:pt x="783" y="5105"/>
                    <a:pt x="601" y="4014"/>
                  </a:cubicBezTo>
                  <a:cubicBezTo>
                    <a:pt x="420" y="2931"/>
                    <a:pt x="311" y="1836"/>
                    <a:pt x="258" y="738"/>
                  </a:cubicBezTo>
                  <a:cubicBezTo>
                    <a:pt x="247" y="493"/>
                    <a:pt x="240" y="247"/>
                    <a:pt x="234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4102522" y="3965487"/>
              <a:ext cx="562644" cy="562362"/>
            </a:xfrm>
            <a:custGeom>
              <a:avLst/>
              <a:gdLst/>
              <a:ahLst/>
              <a:cxnLst/>
              <a:rect l="l" t="t" r="r" b="b"/>
              <a:pathLst>
                <a:path w="15735" h="15726" extrusionOk="0">
                  <a:moveTo>
                    <a:pt x="5201" y="575"/>
                  </a:moveTo>
                  <a:cubicBezTo>
                    <a:pt x="5356" y="668"/>
                    <a:pt x="5505" y="769"/>
                    <a:pt x="5644" y="883"/>
                  </a:cubicBezTo>
                  <a:cubicBezTo>
                    <a:pt x="5727" y="951"/>
                    <a:pt x="5806" y="1022"/>
                    <a:pt x="5882" y="1095"/>
                  </a:cubicBezTo>
                  <a:cubicBezTo>
                    <a:pt x="5938" y="1151"/>
                    <a:pt x="5992" y="1224"/>
                    <a:pt x="6058" y="1274"/>
                  </a:cubicBezTo>
                  <a:cubicBezTo>
                    <a:pt x="5993" y="1880"/>
                    <a:pt x="6003" y="2502"/>
                    <a:pt x="6139" y="3086"/>
                  </a:cubicBezTo>
                  <a:cubicBezTo>
                    <a:pt x="5847" y="2606"/>
                    <a:pt x="5482" y="2172"/>
                    <a:pt x="5061" y="1799"/>
                  </a:cubicBezTo>
                  <a:cubicBezTo>
                    <a:pt x="5065" y="1775"/>
                    <a:pt x="5071" y="1751"/>
                    <a:pt x="5074" y="1726"/>
                  </a:cubicBezTo>
                  <a:cubicBezTo>
                    <a:pt x="5080" y="1667"/>
                    <a:pt x="5085" y="1605"/>
                    <a:pt x="5089" y="1545"/>
                  </a:cubicBezTo>
                  <a:cubicBezTo>
                    <a:pt x="5100" y="1429"/>
                    <a:pt x="5108" y="1312"/>
                    <a:pt x="5120" y="1195"/>
                  </a:cubicBezTo>
                  <a:cubicBezTo>
                    <a:pt x="5139" y="989"/>
                    <a:pt x="5168" y="782"/>
                    <a:pt x="5201" y="575"/>
                  </a:cubicBezTo>
                  <a:close/>
                  <a:moveTo>
                    <a:pt x="3062" y="1911"/>
                  </a:moveTo>
                  <a:cubicBezTo>
                    <a:pt x="3244" y="1983"/>
                    <a:pt x="3423" y="2060"/>
                    <a:pt x="3599" y="2146"/>
                  </a:cubicBezTo>
                  <a:cubicBezTo>
                    <a:pt x="3779" y="2232"/>
                    <a:pt x="3950" y="2337"/>
                    <a:pt x="4127" y="2425"/>
                  </a:cubicBezTo>
                  <a:cubicBezTo>
                    <a:pt x="4148" y="2537"/>
                    <a:pt x="4170" y="2649"/>
                    <a:pt x="4197" y="2759"/>
                  </a:cubicBezTo>
                  <a:cubicBezTo>
                    <a:pt x="4255" y="2996"/>
                    <a:pt x="4327" y="3232"/>
                    <a:pt x="4423" y="3458"/>
                  </a:cubicBezTo>
                  <a:cubicBezTo>
                    <a:pt x="4474" y="3578"/>
                    <a:pt x="4531" y="3707"/>
                    <a:pt x="4600" y="3826"/>
                  </a:cubicBezTo>
                  <a:cubicBezTo>
                    <a:pt x="4203" y="3577"/>
                    <a:pt x="3778" y="3364"/>
                    <a:pt x="3347" y="3170"/>
                  </a:cubicBezTo>
                  <a:cubicBezTo>
                    <a:pt x="3317" y="3063"/>
                    <a:pt x="3271" y="2959"/>
                    <a:pt x="3236" y="2853"/>
                  </a:cubicBezTo>
                  <a:cubicBezTo>
                    <a:pt x="3202" y="2745"/>
                    <a:pt x="3172" y="2636"/>
                    <a:pt x="3145" y="2524"/>
                  </a:cubicBezTo>
                  <a:cubicBezTo>
                    <a:pt x="3101" y="2322"/>
                    <a:pt x="3071" y="2118"/>
                    <a:pt x="3062" y="1911"/>
                  </a:cubicBezTo>
                  <a:close/>
                  <a:moveTo>
                    <a:pt x="9395" y="267"/>
                  </a:moveTo>
                  <a:cubicBezTo>
                    <a:pt x="9473" y="1110"/>
                    <a:pt x="9431" y="1962"/>
                    <a:pt x="9273" y="2796"/>
                  </a:cubicBezTo>
                  <a:cubicBezTo>
                    <a:pt x="9189" y="3241"/>
                    <a:pt x="9070" y="3681"/>
                    <a:pt x="8920" y="4109"/>
                  </a:cubicBezTo>
                  <a:cubicBezTo>
                    <a:pt x="8785" y="4491"/>
                    <a:pt x="8609" y="4850"/>
                    <a:pt x="8448" y="5221"/>
                  </a:cubicBezTo>
                  <a:cubicBezTo>
                    <a:pt x="8366" y="5195"/>
                    <a:pt x="8282" y="5174"/>
                    <a:pt x="8199" y="5157"/>
                  </a:cubicBezTo>
                  <a:cubicBezTo>
                    <a:pt x="8406" y="4148"/>
                    <a:pt x="8584" y="3132"/>
                    <a:pt x="8757" y="2118"/>
                  </a:cubicBezTo>
                  <a:cubicBezTo>
                    <a:pt x="8759" y="2106"/>
                    <a:pt x="8748" y="2099"/>
                    <a:pt x="8738" y="2099"/>
                  </a:cubicBezTo>
                  <a:cubicBezTo>
                    <a:pt x="8731" y="2099"/>
                    <a:pt x="8725" y="2102"/>
                    <a:pt x="8724" y="2110"/>
                  </a:cubicBezTo>
                  <a:cubicBezTo>
                    <a:pt x="8503" y="3117"/>
                    <a:pt x="8286" y="4127"/>
                    <a:pt x="8100" y="5140"/>
                  </a:cubicBezTo>
                  <a:cubicBezTo>
                    <a:pt x="8070" y="5136"/>
                    <a:pt x="8040" y="5130"/>
                    <a:pt x="8010" y="5125"/>
                  </a:cubicBezTo>
                  <a:cubicBezTo>
                    <a:pt x="7848" y="4245"/>
                    <a:pt x="7859" y="3350"/>
                    <a:pt x="8110" y="2484"/>
                  </a:cubicBezTo>
                  <a:cubicBezTo>
                    <a:pt x="8351" y="1653"/>
                    <a:pt x="8789" y="884"/>
                    <a:pt x="9395" y="267"/>
                  </a:cubicBezTo>
                  <a:close/>
                  <a:moveTo>
                    <a:pt x="6317" y="524"/>
                  </a:moveTo>
                  <a:cubicBezTo>
                    <a:pt x="6677" y="899"/>
                    <a:pt x="6984" y="1313"/>
                    <a:pt x="7221" y="1781"/>
                  </a:cubicBezTo>
                  <a:cubicBezTo>
                    <a:pt x="7476" y="2283"/>
                    <a:pt x="7636" y="2827"/>
                    <a:pt x="7746" y="3379"/>
                  </a:cubicBezTo>
                  <a:cubicBezTo>
                    <a:pt x="7750" y="3402"/>
                    <a:pt x="7766" y="3412"/>
                    <a:pt x="7782" y="3413"/>
                  </a:cubicBezTo>
                  <a:cubicBezTo>
                    <a:pt x="7763" y="3605"/>
                    <a:pt x="7752" y="3798"/>
                    <a:pt x="7754" y="3990"/>
                  </a:cubicBezTo>
                  <a:cubicBezTo>
                    <a:pt x="7757" y="4370"/>
                    <a:pt x="7803" y="4748"/>
                    <a:pt x="7903" y="5113"/>
                  </a:cubicBezTo>
                  <a:cubicBezTo>
                    <a:pt x="7857" y="5110"/>
                    <a:pt x="7810" y="5109"/>
                    <a:pt x="7764" y="5109"/>
                  </a:cubicBezTo>
                  <a:cubicBezTo>
                    <a:pt x="7740" y="5109"/>
                    <a:pt x="7717" y="5109"/>
                    <a:pt x="7694" y="5110"/>
                  </a:cubicBezTo>
                  <a:cubicBezTo>
                    <a:pt x="7692" y="5110"/>
                    <a:pt x="7691" y="5111"/>
                    <a:pt x="7687" y="5111"/>
                  </a:cubicBezTo>
                  <a:cubicBezTo>
                    <a:pt x="7626" y="5099"/>
                    <a:pt x="7561" y="5093"/>
                    <a:pt x="7499" y="5092"/>
                  </a:cubicBezTo>
                  <a:cubicBezTo>
                    <a:pt x="7520" y="5051"/>
                    <a:pt x="7505" y="4988"/>
                    <a:pt x="7457" y="4988"/>
                  </a:cubicBezTo>
                  <a:cubicBezTo>
                    <a:pt x="7449" y="4988"/>
                    <a:pt x="7441" y="4990"/>
                    <a:pt x="7432" y="4993"/>
                  </a:cubicBezTo>
                  <a:cubicBezTo>
                    <a:pt x="7423" y="4913"/>
                    <a:pt x="7402" y="4789"/>
                    <a:pt x="7399" y="4774"/>
                  </a:cubicBezTo>
                  <a:cubicBezTo>
                    <a:pt x="7383" y="4687"/>
                    <a:pt x="7367" y="4601"/>
                    <a:pt x="7349" y="4515"/>
                  </a:cubicBezTo>
                  <a:cubicBezTo>
                    <a:pt x="7319" y="4349"/>
                    <a:pt x="7287" y="4182"/>
                    <a:pt x="7255" y="4019"/>
                  </a:cubicBezTo>
                  <a:cubicBezTo>
                    <a:pt x="7191" y="3680"/>
                    <a:pt x="7126" y="3341"/>
                    <a:pt x="7061" y="3003"/>
                  </a:cubicBezTo>
                  <a:cubicBezTo>
                    <a:pt x="7059" y="2992"/>
                    <a:pt x="7051" y="2988"/>
                    <a:pt x="7042" y="2988"/>
                  </a:cubicBezTo>
                  <a:cubicBezTo>
                    <a:pt x="7031" y="2988"/>
                    <a:pt x="7018" y="2997"/>
                    <a:pt x="7021" y="3013"/>
                  </a:cubicBezTo>
                  <a:lnTo>
                    <a:pt x="7272" y="4594"/>
                  </a:lnTo>
                  <a:cubicBezTo>
                    <a:pt x="7293" y="4720"/>
                    <a:pt x="7311" y="4846"/>
                    <a:pt x="7334" y="4973"/>
                  </a:cubicBezTo>
                  <a:cubicBezTo>
                    <a:pt x="7341" y="5011"/>
                    <a:pt x="7349" y="5063"/>
                    <a:pt x="7378" y="5096"/>
                  </a:cubicBezTo>
                  <a:cubicBezTo>
                    <a:pt x="7212" y="5111"/>
                    <a:pt x="7047" y="5158"/>
                    <a:pt x="6889" y="5225"/>
                  </a:cubicBezTo>
                  <a:cubicBezTo>
                    <a:pt x="6809" y="4553"/>
                    <a:pt x="6592" y="3904"/>
                    <a:pt x="6268" y="3312"/>
                  </a:cubicBezTo>
                  <a:cubicBezTo>
                    <a:pt x="6268" y="3310"/>
                    <a:pt x="6268" y="3307"/>
                    <a:pt x="6267" y="3304"/>
                  </a:cubicBezTo>
                  <a:cubicBezTo>
                    <a:pt x="6211" y="2818"/>
                    <a:pt x="6148" y="2339"/>
                    <a:pt x="6158" y="1847"/>
                  </a:cubicBezTo>
                  <a:cubicBezTo>
                    <a:pt x="6166" y="1403"/>
                    <a:pt x="6219" y="958"/>
                    <a:pt x="6317" y="524"/>
                  </a:cubicBezTo>
                  <a:close/>
                  <a:moveTo>
                    <a:pt x="10918" y="920"/>
                  </a:moveTo>
                  <a:cubicBezTo>
                    <a:pt x="10885" y="1123"/>
                    <a:pt x="10850" y="1327"/>
                    <a:pt x="10806" y="1527"/>
                  </a:cubicBezTo>
                  <a:cubicBezTo>
                    <a:pt x="10782" y="1643"/>
                    <a:pt x="10756" y="1757"/>
                    <a:pt x="10728" y="1871"/>
                  </a:cubicBezTo>
                  <a:cubicBezTo>
                    <a:pt x="10714" y="1928"/>
                    <a:pt x="10700" y="1985"/>
                    <a:pt x="10685" y="2042"/>
                  </a:cubicBezTo>
                  <a:cubicBezTo>
                    <a:pt x="10673" y="2097"/>
                    <a:pt x="10652" y="2150"/>
                    <a:pt x="10664" y="2206"/>
                  </a:cubicBezTo>
                  <a:cubicBezTo>
                    <a:pt x="10666" y="2215"/>
                    <a:pt x="10672" y="2222"/>
                    <a:pt x="10678" y="2229"/>
                  </a:cubicBezTo>
                  <a:cubicBezTo>
                    <a:pt x="10051" y="2736"/>
                    <a:pt x="9551" y="3398"/>
                    <a:pt x="9241" y="4147"/>
                  </a:cubicBezTo>
                  <a:cubicBezTo>
                    <a:pt x="9221" y="4197"/>
                    <a:pt x="9201" y="4247"/>
                    <a:pt x="9183" y="4298"/>
                  </a:cubicBezTo>
                  <a:cubicBezTo>
                    <a:pt x="9048" y="4657"/>
                    <a:pt x="8944" y="5054"/>
                    <a:pt x="8937" y="5441"/>
                  </a:cubicBezTo>
                  <a:cubicBezTo>
                    <a:pt x="8877" y="5406"/>
                    <a:pt x="8816" y="5373"/>
                    <a:pt x="8753" y="5344"/>
                  </a:cubicBezTo>
                  <a:cubicBezTo>
                    <a:pt x="8917" y="4945"/>
                    <a:pt x="9076" y="4546"/>
                    <a:pt x="9238" y="4146"/>
                  </a:cubicBezTo>
                  <a:cubicBezTo>
                    <a:pt x="9271" y="4061"/>
                    <a:pt x="9306" y="3976"/>
                    <a:pt x="9340" y="3891"/>
                  </a:cubicBezTo>
                  <a:cubicBezTo>
                    <a:pt x="9553" y="3362"/>
                    <a:pt x="9779" y="2836"/>
                    <a:pt x="9963" y="2297"/>
                  </a:cubicBezTo>
                  <a:cubicBezTo>
                    <a:pt x="9968" y="2281"/>
                    <a:pt x="9956" y="2270"/>
                    <a:pt x="9943" y="2270"/>
                  </a:cubicBezTo>
                  <a:cubicBezTo>
                    <a:pt x="9936" y="2270"/>
                    <a:pt x="9928" y="2274"/>
                    <a:pt x="9923" y="2283"/>
                  </a:cubicBezTo>
                  <a:cubicBezTo>
                    <a:pt x="9680" y="2799"/>
                    <a:pt x="9475" y="3334"/>
                    <a:pt x="9259" y="3862"/>
                  </a:cubicBezTo>
                  <a:cubicBezTo>
                    <a:pt x="9063" y="4344"/>
                    <a:pt x="8864" y="4825"/>
                    <a:pt x="8670" y="5307"/>
                  </a:cubicBezTo>
                  <a:cubicBezTo>
                    <a:pt x="8646" y="5297"/>
                    <a:pt x="8622" y="5284"/>
                    <a:pt x="8596" y="5275"/>
                  </a:cubicBezTo>
                  <a:cubicBezTo>
                    <a:pt x="8797" y="4926"/>
                    <a:pt x="8942" y="4537"/>
                    <a:pt x="9073" y="4163"/>
                  </a:cubicBezTo>
                  <a:cubicBezTo>
                    <a:pt x="9224" y="3729"/>
                    <a:pt x="9341" y="3284"/>
                    <a:pt x="9427" y="2831"/>
                  </a:cubicBezTo>
                  <a:cubicBezTo>
                    <a:pt x="9496" y="2474"/>
                    <a:pt x="9539" y="2112"/>
                    <a:pt x="9565" y="1750"/>
                  </a:cubicBezTo>
                  <a:cubicBezTo>
                    <a:pt x="9569" y="1748"/>
                    <a:pt x="9572" y="1746"/>
                    <a:pt x="9576" y="1743"/>
                  </a:cubicBezTo>
                  <a:cubicBezTo>
                    <a:pt x="9792" y="1561"/>
                    <a:pt x="10011" y="1386"/>
                    <a:pt x="10254" y="1240"/>
                  </a:cubicBezTo>
                  <a:cubicBezTo>
                    <a:pt x="10465" y="1113"/>
                    <a:pt x="10687" y="1006"/>
                    <a:pt x="10918" y="920"/>
                  </a:cubicBezTo>
                  <a:close/>
                  <a:moveTo>
                    <a:pt x="4123" y="1295"/>
                  </a:moveTo>
                  <a:lnTo>
                    <a:pt x="4123" y="1295"/>
                  </a:lnTo>
                  <a:cubicBezTo>
                    <a:pt x="5559" y="2142"/>
                    <a:pt x="6529" y="3645"/>
                    <a:pt x="6742" y="5295"/>
                  </a:cubicBezTo>
                  <a:cubicBezTo>
                    <a:pt x="6675" y="5330"/>
                    <a:pt x="6611" y="5370"/>
                    <a:pt x="6549" y="5408"/>
                  </a:cubicBezTo>
                  <a:cubicBezTo>
                    <a:pt x="6540" y="5381"/>
                    <a:pt x="6528" y="5350"/>
                    <a:pt x="6524" y="5343"/>
                  </a:cubicBezTo>
                  <a:cubicBezTo>
                    <a:pt x="6509" y="5319"/>
                    <a:pt x="6496" y="5294"/>
                    <a:pt x="6481" y="5269"/>
                  </a:cubicBezTo>
                  <a:cubicBezTo>
                    <a:pt x="6455" y="5225"/>
                    <a:pt x="6431" y="5180"/>
                    <a:pt x="6407" y="5134"/>
                  </a:cubicBezTo>
                  <a:cubicBezTo>
                    <a:pt x="6358" y="5042"/>
                    <a:pt x="6312" y="4950"/>
                    <a:pt x="6266" y="4858"/>
                  </a:cubicBezTo>
                  <a:cubicBezTo>
                    <a:pt x="6171" y="4661"/>
                    <a:pt x="6083" y="4461"/>
                    <a:pt x="5986" y="4265"/>
                  </a:cubicBezTo>
                  <a:cubicBezTo>
                    <a:pt x="5802" y="3893"/>
                    <a:pt x="5590" y="3527"/>
                    <a:pt x="5302" y="3227"/>
                  </a:cubicBezTo>
                  <a:cubicBezTo>
                    <a:pt x="5298" y="3222"/>
                    <a:pt x="5293" y="3220"/>
                    <a:pt x="5288" y="3220"/>
                  </a:cubicBezTo>
                  <a:cubicBezTo>
                    <a:pt x="5273" y="3220"/>
                    <a:pt x="5260" y="3237"/>
                    <a:pt x="5273" y="3251"/>
                  </a:cubicBezTo>
                  <a:cubicBezTo>
                    <a:pt x="5639" y="3647"/>
                    <a:pt x="5851" y="4141"/>
                    <a:pt x="6071" y="4627"/>
                  </a:cubicBezTo>
                  <a:cubicBezTo>
                    <a:pt x="6181" y="4867"/>
                    <a:pt x="6289" y="5108"/>
                    <a:pt x="6419" y="5338"/>
                  </a:cubicBezTo>
                  <a:cubicBezTo>
                    <a:pt x="6434" y="5366"/>
                    <a:pt x="6455" y="5415"/>
                    <a:pt x="6482" y="5454"/>
                  </a:cubicBezTo>
                  <a:cubicBezTo>
                    <a:pt x="6424" y="5496"/>
                    <a:pt x="6369" y="5541"/>
                    <a:pt x="6315" y="5586"/>
                  </a:cubicBezTo>
                  <a:cubicBezTo>
                    <a:pt x="5958" y="4900"/>
                    <a:pt x="5423" y="4383"/>
                    <a:pt x="4807" y="3962"/>
                  </a:cubicBezTo>
                  <a:cubicBezTo>
                    <a:pt x="4720" y="3782"/>
                    <a:pt x="4619" y="3609"/>
                    <a:pt x="4545" y="3423"/>
                  </a:cubicBezTo>
                  <a:cubicBezTo>
                    <a:pt x="4447" y="3177"/>
                    <a:pt x="4374" y="2921"/>
                    <a:pt x="4316" y="2662"/>
                  </a:cubicBezTo>
                  <a:cubicBezTo>
                    <a:pt x="4299" y="2588"/>
                    <a:pt x="4286" y="2514"/>
                    <a:pt x="4272" y="2440"/>
                  </a:cubicBezTo>
                  <a:cubicBezTo>
                    <a:pt x="4286" y="2413"/>
                    <a:pt x="4285" y="2377"/>
                    <a:pt x="4258" y="2359"/>
                  </a:cubicBezTo>
                  <a:lnTo>
                    <a:pt x="4257" y="2358"/>
                  </a:lnTo>
                  <a:cubicBezTo>
                    <a:pt x="4194" y="2006"/>
                    <a:pt x="4155" y="1650"/>
                    <a:pt x="4123" y="1295"/>
                  </a:cubicBezTo>
                  <a:close/>
                  <a:moveTo>
                    <a:pt x="12164" y="1579"/>
                  </a:moveTo>
                  <a:lnTo>
                    <a:pt x="12164" y="1579"/>
                  </a:lnTo>
                  <a:cubicBezTo>
                    <a:pt x="11923" y="2431"/>
                    <a:pt x="11649" y="3271"/>
                    <a:pt x="11132" y="4000"/>
                  </a:cubicBezTo>
                  <a:cubicBezTo>
                    <a:pt x="10894" y="4337"/>
                    <a:pt x="10615" y="4646"/>
                    <a:pt x="10305" y="4920"/>
                  </a:cubicBezTo>
                  <a:cubicBezTo>
                    <a:pt x="9980" y="5208"/>
                    <a:pt x="9620" y="5425"/>
                    <a:pt x="9255" y="5658"/>
                  </a:cubicBezTo>
                  <a:cubicBezTo>
                    <a:pt x="9255" y="5659"/>
                    <a:pt x="9255" y="5659"/>
                    <a:pt x="9254" y="5660"/>
                  </a:cubicBezTo>
                  <a:cubicBezTo>
                    <a:pt x="9214" y="5629"/>
                    <a:pt x="9175" y="5598"/>
                    <a:pt x="9134" y="5569"/>
                  </a:cubicBezTo>
                  <a:cubicBezTo>
                    <a:pt x="9142" y="5567"/>
                    <a:pt x="9149" y="5563"/>
                    <a:pt x="9154" y="5554"/>
                  </a:cubicBezTo>
                  <a:cubicBezTo>
                    <a:pt x="9647" y="4860"/>
                    <a:pt x="10182" y="4198"/>
                    <a:pt x="10735" y="3549"/>
                  </a:cubicBezTo>
                  <a:cubicBezTo>
                    <a:pt x="10751" y="3531"/>
                    <a:pt x="10730" y="3507"/>
                    <a:pt x="10711" y="3507"/>
                  </a:cubicBezTo>
                  <a:cubicBezTo>
                    <a:pt x="10705" y="3507"/>
                    <a:pt x="10700" y="3509"/>
                    <a:pt x="10696" y="3514"/>
                  </a:cubicBezTo>
                  <a:cubicBezTo>
                    <a:pt x="10106" y="4133"/>
                    <a:pt x="9574" y="4805"/>
                    <a:pt x="9076" y="5501"/>
                  </a:cubicBezTo>
                  <a:cubicBezTo>
                    <a:pt x="9071" y="5510"/>
                    <a:pt x="9070" y="5518"/>
                    <a:pt x="9069" y="5526"/>
                  </a:cubicBezTo>
                  <a:cubicBezTo>
                    <a:pt x="9052" y="5515"/>
                    <a:pt x="9034" y="5501"/>
                    <a:pt x="9016" y="5490"/>
                  </a:cubicBezTo>
                  <a:cubicBezTo>
                    <a:pt x="9079" y="5153"/>
                    <a:pt x="9138" y="4822"/>
                    <a:pt x="9250" y="4498"/>
                  </a:cubicBezTo>
                  <a:cubicBezTo>
                    <a:pt x="9366" y="4163"/>
                    <a:pt x="9519" y="3842"/>
                    <a:pt x="9705" y="3543"/>
                  </a:cubicBezTo>
                  <a:cubicBezTo>
                    <a:pt x="10084" y="2938"/>
                    <a:pt x="10593" y="2412"/>
                    <a:pt x="11198" y="2032"/>
                  </a:cubicBezTo>
                  <a:cubicBezTo>
                    <a:pt x="11501" y="1842"/>
                    <a:pt x="11826" y="1691"/>
                    <a:pt x="12164" y="1579"/>
                  </a:cubicBezTo>
                  <a:close/>
                  <a:moveTo>
                    <a:pt x="2486" y="2984"/>
                  </a:moveTo>
                  <a:lnTo>
                    <a:pt x="2486" y="2984"/>
                  </a:lnTo>
                  <a:cubicBezTo>
                    <a:pt x="3921" y="3563"/>
                    <a:pt x="5463" y="4250"/>
                    <a:pt x="6194" y="5697"/>
                  </a:cubicBezTo>
                  <a:cubicBezTo>
                    <a:pt x="6161" y="5730"/>
                    <a:pt x="6130" y="5764"/>
                    <a:pt x="6098" y="5800"/>
                  </a:cubicBezTo>
                  <a:cubicBezTo>
                    <a:pt x="6105" y="5788"/>
                    <a:pt x="6105" y="5776"/>
                    <a:pt x="6094" y="5764"/>
                  </a:cubicBezTo>
                  <a:cubicBezTo>
                    <a:pt x="5981" y="5640"/>
                    <a:pt x="5824" y="5545"/>
                    <a:pt x="5689" y="5446"/>
                  </a:cubicBezTo>
                  <a:cubicBezTo>
                    <a:pt x="5549" y="5342"/>
                    <a:pt x="5408" y="5240"/>
                    <a:pt x="5266" y="5139"/>
                  </a:cubicBezTo>
                  <a:cubicBezTo>
                    <a:pt x="4978" y="4933"/>
                    <a:pt x="4680" y="4740"/>
                    <a:pt x="4379" y="4555"/>
                  </a:cubicBezTo>
                  <a:cubicBezTo>
                    <a:pt x="4376" y="4553"/>
                    <a:pt x="4374" y="4553"/>
                    <a:pt x="4372" y="4553"/>
                  </a:cubicBezTo>
                  <a:cubicBezTo>
                    <a:pt x="4363" y="4553"/>
                    <a:pt x="4356" y="4566"/>
                    <a:pt x="4366" y="4572"/>
                  </a:cubicBezTo>
                  <a:cubicBezTo>
                    <a:pt x="4653" y="4768"/>
                    <a:pt x="4938" y="4971"/>
                    <a:pt x="5220" y="5176"/>
                  </a:cubicBezTo>
                  <a:cubicBezTo>
                    <a:pt x="5356" y="5276"/>
                    <a:pt x="5490" y="5378"/>
                    <a:pt x="5624" y="5483"/>
                  </a:cubicBezTo>
                  <a:cubicBezTo>
                    <a:pt x="5762" y="5592"/>
                    <a:pt x="5896" y="5727"/>
                    <a:pt x="6048" y="5815"/>
                  </a:cubicBezTo>
                  <a:cubicBezTo>
                    <a:pt x="6054" y="5819"/>
                    <a:pt x="6060" y="5820"/>
                    <a:pt x="6066" y="5820"/>
                  </a:cubicBezTo>
                  <a:cubicBezTo>
                    <a:pt x="6072" y="5820"/>
                    <a:pt x="6079" y="5818"/>
                    <a:pt x="6085" y="5814"/>
                  </a:cubicBezTo>
                  <a:lnTo>
                    <a:pt x="6085" y="5814"/>
                  </a:lnTo>
                  <a:cubicBezTo>
                    <a:pt x="6040" y="5865"/>
                    <a:pt x="5997" y="5917"/>
                    <a:pt x="5956" y="5972"/>
                  </a:cubicBezTo>
                  <a:cubicBezTo>
                    <a:pt x="5535" y="5869"/>
                    <a:pt x="5137" y="5702"/>
                    <a:pt x="4740" y="5533"/>
                  </a:cubicBezTo>
                  <a:cubicBezTo>
                    <a:pt x="4340" y="5363"/>
                    <a:pt x="3941" y="5176"/>
                    <a:pt x="3609" y="4892"/>
                  </a:cubicBezTo>
                  <a:cubicBezTo>
                    <a:pt x="3034" y="4402"/>
                    <a:pt x="2741" y="3680"/>
                    <a:pt x="2486" y="2984"/>
                  </a:cubicBezTo>
                  <a:close/>
                  <a:moveTo>
                    <a:pt x="13713" y="3082"/>
                  </a:moveTo>
                  <a:cubicBezTo>
                    <a:pt x="13567" y="3290"/>
                    <a:pt x="13422" y="3500"/>
                    <a:pt x="13276" y="3710"/>
                  </a:cubicBezTo>
                  <a:cubicBezTo>
                    <a:pt x="13114" y="3945"/>
                    <a:pt x="12935" y="4175"/>
                    <a:pt x="12790" y="4420"/>
                  </a:cubicBezTo>
                  <a:cubicBezTo>
                    <a:pt x="12376" y="4477"/>
                    <a:pt x="11966" y="4565"/>
                    <a:pt x="11571" y="4708"/>
                  </a:cubicBezTo>
                  <a:cubicBezTo>
                    <a:pt x="11178" y="4848"/>
                    <a:pt x="10803" y="5042"/>
                    <a:pt x="10471" y="5295"/>
                  </a:cubicBezTo>
                  <a:cubicBezTo>
                    <a:pt x="10176" y="5521"/>
                    <a:pt x="9886" y="5808"/>
                    <a:pt x="9719" y="6148"/>
                  </a:cubicBezTo>
                  <a:cubicBezTo>
                    <a:pt x="9667" y="6076"/>
                    <a:pt x="9611" y="6006"/>
                    <a:pt x="9551" y="5941"/>
                  </a:cubicBezTo>
                  <a:cubicBezTo>
                    <a:pt x="9623" y="5889"/>
                    <a:pt x="9688" y="5826"/>
                    <a:pt x="9754" y="5772"/>
                  </a:cubicBezTo>
                  <a:cubicBezTo>
                    <a:pt x="9850" y="5693"/>
                    <a:pt x="9947" y="5614"/>
                    <a:pt x="10043" y="5535"/>
                  </a:cubicBezTo>
                  <a:cubicBezTo>
                    <a:pt x="10246" y="5366"/>
                    <a:pt x="10449" y="5198"/>
                    <a:pt x="10652" y="5029"/>
                  </a:cubicBezTo>
                  <a:cubicBezTo>
                    <a:pt x="11052" y="4695"/>
                    <a:pt x="11445" y="4354"/>
                    <a:pt x="11835" y="4009"/>
                  </a:cubicBezTo>
                  <a:cubicBezTo>
                    <a:pt x="11854" y="3992"/>
                    <a:pt x="11838" y="3964"/>
                    <a:pt x="11817" y="3964"/>
                  </a:cubicBezTo>
                  <a:cubicBezTo>
                    <a:pt x="11812" y="3964"/>
                    <a:pt x="11806" y="3966"/>
                    <a:pt x="11801" y="3971"/>
                  </a:cubicBezTo>
                  <a:cubicBezTo>
                    <a:pt x="11395" y="4296"/>
                    <a:pt x="10990" y="4623"/>
                    <a:pt x="10587" y="4954"/>
                  </a:cubicBezTo>
                  <a:cubicBezTo>
                    <a:pt x="10390" y="5117"/>
                    <a:pt x="10192" y="5280"/>
                    <a:pt x="9992" y="5443"/>
                  </a:cubicBezTo>
                  <a:cubicBezTo>
                    <a:pt x="9896" y="5521"/>
                    <a:pt x="9799" y="5600"/>
                    <a:pt x="9703" y="5680"/>
                  </a:cubicBezTo>
                  <a:cubicBezTo>
                    <a:pt x="9629" y="5741"/>
                    <a:pt x="9547" y="5798"/>
                    <a:pt x="9476" y="5864"/>
                  </a:cubicBezTo>
                  <a:cubicBezTo>
                    <a:pt x="9441" y="5830"/>
                    <a:pt x="9407" y="5792"/>
                    <a:pt x="9370" y="5759"/>
                  </a:cubicBezTo>
                  <a:cubicBezTo>
                    <a:pt x="9737" y="5592"/>
                    <a:pt x="10078" y="5333"/>
                    <a:pt x="10377" y="5072"/>
                  </a:cubicBezTo>
                  <a:cubicBezTo>
                    <a:pt x="10700" y="4791"/>
                    <a:pt x="10990" y="4473"/>
                    <a:pt x="11239" y="4127"/>
                  </a:cubicBezTo>
                  <a:cubicBezTo>
                    <a:pt x="11440" y="3850"/>
                    <a:pt x="11602" y="3557"/>
                    <a:pt x="11742" y="3255"/>
                  </a:cubicBezTo>
                  <a:cubicBezTo>
                    <a:pt x="11883" y="3244"/>
                    <a:pt x="12024" y="3218"/>
                    <a:pt x="12164" y="3201"/>
                  </a:cubicBezTo>
                  <a:cubicBezTo>
                    <a:pt x="12348" y="3176"/>
                    <a:pt x="12533" y="3154"/>
                    <a:pt x="12719" y="3136"/>
                  </a:cubicBezTo>
                  <a:cubicBezTo>
                    <a:pt x="13049" y="3104"/>
                    <a:pt x="13380" y="3088"/>
                    <a:pt x="13713" y="3082"/>
                  </a:cubicBezTo>
                  <a:close/>
                  <a:moveTo>
                    <a:pt x="13565" y="5380"/>
                  </a:moveTo>
                  <a:cubicBezTo>
                    <a:pt x="13665" y="5407"/>
                    <a:pt x="13773" y="5419"/>
                    <a:pt x="13873" y="5438"/>
                  </a:cubicBezTo>
                  <a:cubicBezTo>
                    <a:pt x="14008" y="5463"/>
                    <a:pt x="14144" y="5491"/>
                    <a:pt x="14280" y="5521"/>
                  </a:cubicBezTo>
                  <a:cubicBezTo>
                    <a:pt x="14507" y="5574"/>
                    <a:pt x="14734" y="5633"/>
                    <a:pt x="14958" y="5702"/>
                  </a:cubicBezTo>
                  <a:cubicBezTo>
                    <a:pt x="14846" y="5829"/>
                    <a:pt x="14730" y="5952"/>
                    <a:pt x="14610" y="6072"/>
                  </a:cubicBezTo>
                  <a:cubicBezTo>
                    <a:pt x="14544" y="6139"/>
                    <a:pt x="14477" y="6204"/>
                    <a:pt x="14408" y="6267"/>
                  </a:cubicBezTo>
                  <a:cubicBezTo>
                    <a:pt x="14346" y="6322"/>
                    <a:pt x="14265" y="6380"/>
                    <a:pt x="14215" y="6447"/>
                  </a:cubicBezTo>
                  <a:cubicBezTo>
                    <a:pt x="13978" y="6400"/>
                    <a:pt x="13739" y="6364"/>
                    <a:pt x="13499" y="6346"/>
                  </a:cubicBezTo>
                  <a:cubicBezTo>
                    <a:pt x="13376" y="6337"/>
                    <a:pt x="13249" y="6332"/>
                    <a:pt x="13120" y="6332"/>
                  </a:cubicBezTo>
                  <a:cubicBezTo>
                    <a:pt x="12838" y="6332"/>
                    <a:pt x="12549" y="6358"/>
                    <a:pt x="12275" y="6426"/>
                  </a:cubicBezTo>
                  <a:cubicBezTo>
                    <a:pt x="12730" y="6125"/>
                    <a:pt x="13155" y="5757"/>
                    <a:pt x="13565" y="5380"/>
                  </a:cubicBezTo>
                  <a:close/>
                  <a:moveTo>
                    <a:pt x="1532" y="4585"/>
                  </a:moveTo>
                  <a:cubicBezTo>
                    <a:pt x="1674" y="4585"/>
                    <a:pt x="1817" y="4588"/>
                    <a:pt x="1959" y="4596"/>
                  </a:cubicBezTo>
                  <a:cubicBezTo>
                    <a:pt x="2172" y="4608"/>
                    <a:pt x="2385" y="4627"/>
                    <a:pt x="2597" y="4654"/>
                  </a:cubicBezTo>
                  <a:cubicBezTo>
                    <a:pt x="2798" y="4680"/>
                    <a:pt x="3016" y="4744"/>
                    <a:pt x="3220" y="4744"/>
                  </a:cubicBezTo>
                  <a:cubicBezTo>
                    <a:pt x="3221" y="4744"/>
                    <a:pt x="3223" y="4744"/>
                    <a:pt x="3225" y="4744"/>
                  </a:cubicBezTo>
                  <a:cubicBezTo>
                    <a:pt x="3308" y="4839"/>
                    <a:pt x="3397" y="4931"/>
                    <a:pt x="3496" y="5015"/>
                  </a:cubicBezTo>
                  <a:cubicBezTo>
                    <a:pt x="3831" y="5302"/>
                    <a:pt x="4236" y="5497"/>
                    <a:pt x="4641" y="5666"/>
                  </a:cubicBezTo>
                  <a:cubicBezTo>
                    <a:pt x="5038" y="5832"/>
                    <a:pt x="5448" y="6016"/>
                    <a:pt x="5877" y="6087"/>
                  </a:cubicBezTo>
                  <a:cubicBezTo>
                    <a:pt x="5812" y="6186"/>
                    <a:pt x="5753" y="6290"/>
                    <a:pt x="5704" y="6398"/>
                  </a:cubicBezTo>
                  <a:cubicBezTo>
                    <a:pt x="5701" y="6393"/>
                    <a:pt x="5699" y="6388"/>
                    <a:pt x="5695" y="6385"/>
                  </a:cubicBezTo>
                  <a:cubicBezTo>
                    <a:pt x="5492" y="6265"/>
                    <a:pt x="5238" y="6205"/>
                    <a:pt x="5017" y="6123"/>
                  </a:cubicBezTo>
                  <a:cubicBezTo>
                    <a:pt x="4777" y="6033"/>
                    <a:pt x="4535" y="5945"/>
                    <a:pt x="4297" y="5850"/>
                  </a:cubicBezTo>
                  <a:cubicBezTo>
                    <a:pt x="3820" y="5663"/>
                    <a:pt x="3346" y="5465"/>
                    <a:pt x="2874" y="5266"/>
                  </a:cubicBezTo>
                  <a:cubicBezTo>
                    <a:pt x="2872" y="5265"/>
                    <a:pt x="2871" y="5265"/>
                    <a:pt x="2869" y="5265"/>
                  </a:cubicBezTo>
                  <a:cubicBezTo>
                    <a:pt x="2856" y="5265"/>
                    <a:pt x="2850" y="5285"/>
                    <a:pt x="2864" y="5293"/>
                  </a:cubicBezTo>
                  <a:cubicBezTo>
                    <a:pt x="3328" y="5513"/>
                    <a:pt x="3799" y="5718"/>
                    <a:pt x="4273" y="5918"/>
                  </a:cubicBezTo>
                  <a:cubicBezTo>
                    <a:pt x="4510" y="6017"/>
                    <a:pt x="4747" y="6117"/>
                    <a:pt x="4986" y="6211"/>
                  </a:cubicBezTo>
                  <a:cubicBezTo>
                    <a:pt x="5202" y="6297"/>
                    <a:pt x="5439" y="6420"/>
                    <a:pt x="5668" y="6458"/>
                  </a:cubicBezTo>
                  <a:cubicBezTo>
                    <a:pt x="5669" y="6458"/>
                    <a:pt x="5670" y="6458"/>
                    <a:pt x="5670" y="6458"/>
                  </a:cubicBezTo>
                  <a:cubicBezTo>
                    <a:pt x="5672" y="6458"/>
                    <a:pt x="5673" y="6457"/>
                    <a:pt x="5677" y="6456"/>
                  </a:cubicBezTo>
                  <a:lnTo>
                    <a:pt x="5677" y="6456"/>
                  </a:lnTo>
                  <a:cubicBezTo>
                    <a:pt x="5651" y="6517"/>
                    <a:pt x="5626" y="6576"/>
                    <a:pt x="5605" y="6639"/>
                  </a:cubicBezTo>
                  <a:cubicBezTo>
                    <a:pt x="4883" y="6121"/>
                    <a:pt x="3989" y="5826"/>
                    <a:pt x="3117" y="5704"/>
                  </a:cubicBezTo>
                  <a:cubicBezTo>
                    <a:pt x="2833" y="5664"/>
                    <a:pt x="2546" y="5646"/>
                    <a:pt x="2260" y="5646"/>
                  </a:cubicBezTo>
                  <a:cubicBezTo>
                    <a:pt x="2158" y="5646"/>
                    <a:pt x="2057" y="5648"/>
                    <a:pt x="1956" y="5653"/>
                  </a:cubicBezTo>
                  <a:cubicBezTo>
                    <a:pt x="1772" y="5462"/>
                    <a:pt x="1539" y="5305"/>
                    <a:pt x="1336" y="5133"/>
                  </a:cubicBezTo>
                  <a:cubicBezTo>
                    <a:pt x="1143" y="4969"/>
                    <a:pt x="958" y="4795"/>
                    <a:pt x="777" y="4617"/>
                  </a:cubicBezTo>
                  <a:cubicBezTo>
                    <a:pt x="1027" y="4596"/>
                    <a:pt x="1280" y="4585"/>
                    <a:pt x="1532" y="4585"/>
                  </a:cubicBezTo>
                  <a:close/>
                  <a:moveTo>
                    <a:pt x="14328" y="4463"/>
                  </a:moveTo>
                  <a:cubicBezTo>
                    <a:pt x="13116" y="5536"/>
                    <a:pt x="11895" y="6955"/>
                    <a:pt x="10158" y="6955"/>
                  </a:cubicBezTo>
                  <a:cubicBezTo>
                    <a:pt x="10139" y="6955"/>
                    <a:pt x="10119" y="6955"/>
                    <a:pt x="10100" y="6955"/>
                  </a:cubicBezTo>
                  <a:lnTo>
                    <a:pt x="10099" y="6954"/>
                  </a:lnTo>
                  <a:cubicBezTo>
                    <a:pt x="10073" y="6848"/>
                    <a:pt x="10036" y="6745"/>
                    <a:pt x="9995" y="6645"/>
                  </a:cubicBezTo>
                  <a:cubicBezTo>
                    <a:pt x="10076" y="6618"/>
                    <a:pt x="10149" y="6557"/>
                    <a:pt x="10220" y="6511"/>
                  </a:cubicBezTo>
                  <a:cubicBezTo>
                    <a:pt x="10302" y="6457"/>
                    <a:pt x="10385" y="6404"/>
                    <a:pt x="10467" y="6350"/>
                  </a:cubicBezTo>
                  <a:cubicBezTo>
                    <a:pt x="10625" y="6245"/>
                    <a:pt x="10781" y="6139"/>
                    <a:pt x="10938" y="6031"/>
                  </a:cubicBezTo>
                  <a:cubicBezTo>
                    <a:pt x="10953" y="6022"/>
                    <a:pt x="10941" y="5999"/>
                    <a:pt x="10925" y="5999"/>
                  </a:cubicBezTo>
                  <a:cubicBezTo>
                    <a:pt x="10923" y="5999"/>
                    <a:pt x="10920" y="5999"/>
                    <a:pt x="10917" y="6001"/>
                  </a:cubicBezTo>
                  <a:cubicBezTo>
                    <a:pt x="10751" y="6099"/>
                    <a:pt x="10586" y="6198"/>
                    <a:pt x="10422" y="6300"/>
                  </a:cubicBezTo>
                  <a:cubicBezTo>
                    <a:pt x="10341" y="6350"/>
                    <a:pt x="10260" y="6401"/>
                    <a:pt x="10180" y="6451"/>
                  </a:cubicBezTo>
                  <a:cubicBezTo>
                    <a:pt x="10113" y="6495"/>
                    <a:pt x="10032" y="6535"/>
                    <a:pt x="9974" y="6592"/>
                  </a:cubicBezTo>
                  <a:cubicBezTo>
                    <a:pt x="9916" y="6460"/>
                    <a:pt x="9847" y="6336"/>
                    <a:pt x="9767" y="6216"/>
                  </a:cubicBezTo>
                  <a:cubicBezTo>
                    <a:pt x="10006" y="5912"/>
                    <a:pt x="10246" y="5630"/>
                    <a:pt x="10561" y="5399"/>
                  </a:cubicBezTo>
                  <a:cubicBezTo>
                    <a:pt x="10896" y="5152"/>
                    <a:pt x="11276" y="4964"/>
                    <a:pt x="11669" y="4828"/>
                  </a:cubicBezTo>
                  <a:cubicBezTo>
                    <a:pt x="12520" y="4535"/>
                    <a:pt x="13432" y="4492"/>
                    <a:pt x="14328" y="4463"/>
                  </a:cubicBezTo>
                  <a:close/>
                  <a:moveTo>
                    <a:pt x="2257" y="5816"/>
                  </a:moveTo>
                  <a:cubicBezTo>
                    <a:pt x="2525" y="5816"/>
                    <a:pt x="2792" y="5833"/>
                    <a:pt x="3059" y="5869"/>
                  </a:cubicBezTo>
                  <a:cubicBezTo>
                    <a:pt x="3960" y="5987"/>
                    <a:pt x="4780" y="6319"/>
                    <a:pt x="5567" y="6762"/>
                  </a:cubicBezTo>
                  <a:cubicBezTo>
                    <a:pt x="5557" y="6796"/>
                    <a:pt x="5549" y="6830"/>
                    <a:pt x="5542" y="6864"/>
                  </a:cubicBezTo>
                  <a:cubicBezTo>
                    <a:pt x="4603" y="6644"/>
                    <a:pt x="3636" y="6519"/>
                    <a:pt x="2675" y="6460"/>
                  </a:cubicBezTo>
                  <a:cubicBezTo>
                    <a:pt x="2675" y="6460"/>
                    <a:pt x="2674" y="6460"/>
                    <a:pt x="2674" y="6460"/>
                  </a:cubicBezTo>
                  <a:cubicBezTo>
                    <a:pt x="2661" y="6460"/>
                    <a:pt x="2661" y="6480"/>
                    <a:pt x="2673" y="6482"/>
                  </a:cubicBezTo>
                  <a:cubicBezTo>
                    <a:pt x="3634" y="6584"/>
                    <a:pt x="4576" y="6753"/>
                    <a:pt x="5518" y="6960"/>
                  </a:cubicBezTo>
                  <a:cubicBezTo>
                    <a:pt x="5506" y="7018"/>
                    <a:pt x="5495" y="7077"/>
                    <a:pt x="5487" y="7134"/>
                  </a:cubicBezTo>
                  <a:cubicBezTo>
                    <a:pt x="5483" y="7134"/>
                    <a:pt x="5479" y="7134"/>
                    <a:pt x="5475" y="7134"/>
                  </a:cubicBezTo>
                  <a:cubicBezTo>
                    <a:pt x="5464" y="7134"/>
                    <a:pt x="5453" y="7135"/>
                    <a:pt x="5441" y="7142"/>
                  </a:cubicBezTo>
                  <a:cubicBezTo>
                    <a:pt x="4957" y="7363"/>
                    <a:pt x="4427" y="7476"/>
                    <a:pt x="3897" y="7476"/>
                  </a:cubicBezTo>
                  <a:cubicBezTo>
                    <a:pt x="3563" y="7476"/>
                    <a:pt x="3229" y="7431"/>
                    <a:pt x="2905" y="7340"/>
                  </a:cubicBezTo>
                  <a:cubicBezTo>
                    <a:pt x="2469" y="7217"/>
                    <a:pt x="2076" y="7003"/>
                    <a:pt x="1693" y="6764"/>
                  </a:cubicBezTo>
                  <a:cubicBezTo>
                    <a:pt x="1321" y="6529"/>
                    <a:pt x="950" y="6288"/>
                    <a:pt x="578" y="6051"/>
                  </a:cubicBezTo>
                  <a:cubicBezTo>
                    <a:pt x="1125" y="5895"/>
                    <a:pt x="1690" y="5816"/>
                    <a:pt x="2257" y="5816"/>
                  </a:cubicBezTo>
                  <a:close/>
                  <a:moveTo>
                    <a:pt x="13089" y="6466"/>
                  </a:moveTo>
                  <a:cubicBezTo>
                    <a:pt x="13231" y="6466"/>
                    <a:pt x="13372" y="6472"/>
                    <a:pt x="13513" y="6485"/>
                  </a:cubicBezTo>
                  <a:cubicBezTo>
                    <a:pt x="14116" y="6540"/>
                    <a:pt x="14700" y="6699"/>
                    <a:pt x="15276" y="6877"/>
                  </a:cubicBezTo>
                  <a:cubicBezTo>
                    <a:pt x="15020" y="7070"/>
                    <a:pt x="14763" y="7263"/>
                    <a:pt x="14505" y="7455"/>
                  </a:cubicBezTo>
                  <a:cubicBezTo>
                    <a:pt x="14379" y="7550"/>
                    <a:pt x="14250" y="7646"/>
                    <a:pt x="14111" y="7722"/>
                  </a:cubicBezTo>
                  <a:cubicBezTo>
                    <a:pt x="13997" y="7784"/>
                    <a:pt x="13872" y="7810"/>
                    <a:pt x="13753" y="7854"/>
                  </a:cubicBezTo>
                  <a:cubicBezTo>
                    <a:pt x="13493" y="7757"/>
                    <a:pt x="13226" y="7678"/>
                    <a:pt x="12951" y="7622"/>
                  </a:cubicBezTo>
                  <a:cubicBezTo>
                    <a:pt x="12620" y="7554"/>
                    <a:pt x="12270" y="7516"/>
                    <a:pt x="11917" y="7516"/>
                  </a:cubicBezTo>
                  <a:cubicBezTo>
                    <a:pt x="11288" y="7516"/>
                    <a:pt x="10653" y="7637"/>
                    <a:pt x="10109" y="7924"/>
                  </a:cubicBezTo>
                  <a:cubicBezTo>
                    <a:pt x="10126" y="7845"/>
                    <a:pt x="10137" y="7764"/>
                    <a:pt x="10146" y="7684"/>
                  </a:cubicBezTo>
                  <a:cubicBezTo>
                    <a:pt x="10193" y="7678"/>
                    <a:pt x="10236" y="7657"/>
                    <a:pt x="10282" y="7640"/>
                  </a:cubicBezTo>
                  <a:cubicBezTo>
                    <a:pt x="10350" y="7614"/>
                    <a:pt x="10420" y="7590"/>
                    <a:pt x="10488" y="7565"/>
                  </a:cubicBezTo>
                  <a:cubicBezTo>
                    <a:pt x="10621" y="7519"/>
                    <a:pt x="10757" y="7477"/>
                    <a:pt x="10893" y="7435"/>
                  </a:cubicBezTo>
                  <a:cubicBezTo>
                    <a:pt x="11165" y="7353"/>
                    <a:pt x="11435" y="7277"/>
                    <a:pt x="11714" y="7217"/>
                  </a:cubicBezTo>
                  <a:cubicBezTo>
                    <a:pt x="11746" y="7211"/>
                    <a:pt x="11738" y="7164"/>
                    <a:pt x="11707" y="7164"/>
                  </a:cubicBezTo>
                  <a:cubicBezTo>
                    <a:pt x="11706" y="7164"/>
                    <a:pt x="11704" y="7164"/>
                    <a:pt x="11702" y="7165"/>
                  </a:cubicBezTo>
                  <a:cubicBezTo>
                    <a:pt x="11420" y="7213"/>
                    <a:pt x="11137" y="7269"/>
                    <a:pt x="10860" y="7347"/>
                  </a:cubicBezTo>
                  <a:cubicBezTo>
                    <a:pt x="10725" y="7385"/>
                    <a:pt x="10590" y="7426"/>
                    <a:pt x="10456" y="7471"/>
                  </a:cubicBezTo>
                  <a:cubicBezTo>
                    <a:pt x="10397" y="7491"/>
                    <a:pt x="10337" y="7512"/>
                    <a:pt x="10278" y="7534"/>
                  </a:cubicBezTo>
                  <a:cubicBezTo>
                    <a:pt x="10238" y="7547"/>
                    <a:pt x="10193" y="7561"/>
                    <a:pt x="10154" y="7580"/>
                  </a:cubicBezTo>
                  <a:cubicBezTo>
                    <a:pt x="10162" y="7425"/>
                    <a:pt x="10157" y="7271"/>
                    <a:pt x="10132" y="7117"/>
                  </a:cubicBezTo>
                  <a:lnTo>
                    <a:pt x="10132" y="7117"/>
                  </a:lnTo>
                  <a:cubicBezTo>
                    <a:pt x="10155" y="7117"/>
                    <a:pt x="10177" y="7117"/>
                    <a:pt x="10199" y="7117"/>
                  </a:cubicBezTo>
                  <a:cubicBezTo>
                    <a:pt x="10825" y="7117"/>
                    <a:pt x="11386" y="6934"/>
                    <a:pt x="11904" y="6650"/>
                  </a:cubicBezTo>
                  <a:cubicBezTo>
                    <a:pt x="12127" y="6584"/>
                    <a:pt x="12350" y="6526"/>
                    <a:pt x="12582" y="6496"/>
                  </a:cubicBezTo>
                  <a:cubicBezTo>
                    <a:pt x="12750" y="6475"/>
                    <a:pt x="12920" y="6466"/>
                    <a:pt x="13089" y="6466"/>
                  </a:cubicBezTo>
                  <a:close/>
                  <a:moveTo>
                    <a:pt x="1926" y="7100"/>
                  </a:moveTo>
                  <a:cubicBezTo>
                    <a:pt x="2247" y="7281"/>
                    <a:pt x="2581" y="7434"/>
                    <a:pt x="2941" y="7525"/>
                  </a:cubicBezTo>
                  <a:cubicBezTo>
                    <a:pt x="3254" y="7605"/>
                    <a:pt x="3574" y="7644"/>
                    <a:pt x="3895" y="7644"/>
                  </a:cubicBezTo>
                  <a:cubicBezTo>
                    <a:pt x="4042" y="7644"/>
                    <a:pt x="4188" y="7636"/>
                    <a:pt x="4334" y="7619"/>
                  </a:cubicBezTo>
                  <a:lnTo>
                    <a:pt x="4334" y="7619"/>
                  </a:lnTo>
                  <a:cubicBezTo>
                    <a:pt x="3731" y="7781"/>
                    <a:pt x="3112" y="7871"/>
                    <a:pt x="2477" y="7886"/>
                  </a:cubicBezTo>
                  <a:cubicBezTo>
                    <a:pt x="2463" y="7886"/>
                    <a:pt x="2462" y="7905"/>
                    <a:pt x="2475" y="7906"/>
                  </a:cubicBezTo>
                  <a:cubicBezTo>
                    <a:pt x="2550" y="7909"/>
                    <a:pt x="2625" y="7910"/>
                    <a:pt x="2700" y="7910"/>
                  </a:cubicBezTo>
                  <a:cubicBezTo>
                    <a:pt x="3631" y="7910"/>
                    <a:pt x="4572" y="7714"/>
                    <a:pt x="5420" y="7337"/>
                  </a:cubicBezTo>
                  <a:cubicBezTo>
                    <a:pt x="5424" y="7336"/>
                    <a:pt x="5426" y="7333"/>
                    <a:pt x="5429" y="7330"/>
                  </a:cubicBezTo>
                  <a:cubicBezTo>
                    <a:pt x="5441" y="7325"/>
                    <a:pt x="5455" y="7320"/>
                    <a:pt x="5466" y="7316"/>
                  </a:cubicBezTo>
                  <a:lnTo>
                    <a:pt x="5466" y="7316"/>
                  </a:lnTo>
                  <a:cubicBezTo>
                    <a:pt x="5459" y="7416"/>
                    <a:pt x="5458" y="7516"/>
                    <a:pt x="5462" y="7617"/>
                  </a:cubicBezTo>
                  <a:cubicBezTo>
                    <a:pt x="5097" y="7743"/>
                    <a:pt x="4810" y="8017"/>
                    <a:pt x="4462" y="8183"/>
                  </a:cubicBezTo>
                  <a:cubicBezTo>
                    <a:pt x="4047" y="8383"/>
                    <a:pt x="3580" y="8457"/>
                    <a:pt x="3123" y="8468"/>
                  </a:cubicBezTo>
                  <a:cubicBezTo>
                    <a:pt x="3082" y="8469"/>
                    <a:pt x="3041" y="8469"/>
                    <a:pt x="3000" y="8469"/>
                  </a:cubicBezTo>
                  <a:cubicBezTo>
                    <a:pt x="2566" y="8469"/>
                    <a:pt x="2135" y="8420"/>
                    <a:pt x="1702" y="8373"/>
                  </a:cubicBezTo>
                  <a:cubicBezTo>
                    <a:pt x="1695" y="8352"/>
                    <a:pt x="1676" y="8336"/>
                    <a:pt x="1654" y="8336"/>
                  </a:cubicBezTo>
                  <a:cubicBezTo>
                    <a:pt x="1647" y="8336"/>
                    <a:pt x="1639" y="8338"/>
                    <a:pt x="1631" y="8341"/>
                  </a:cubicBezTo>
                  <a:cubicBezTo>
                    <a:pt x="1620" y="8348"/>
                    <a:pt x="1609" y="8355"/>
                    <a:pt x="1597" y="8360"/>
                  </a:cubicBezTo>
                  <a:cubicBezTo>
                    <a:pt x="1236" y="8322"/>
                    <a:pt x="875" y="8287"/>
                    <a:pt x="513" y="8287"/>
                  </a:cubicBezTo>
                  <a:cubicBezTo>
                    <a:pt x="452" y="8287"/>
                    <a:pt x="391" y="8288"/>
                    <a:pt x="330" y="8290"/>
                  </a:cubicBezTo>
                  <a:cubicBezTo>
                    <a:pt x="522" y="8045"/>
                    <a:pt x="744" y="7823"/>
                    <a:pt x="992" y="7634"/>
                  </a:cubicBezTo>
                  <a:cubicBezTo>
                    <a:pt x="1282" y="7413"/>
                    <a:pt x="1602" y="7263"/>
                    <a:pt x="1926" y="7100"/>
                  </a:cubicBezTo>
                  <a:close/>
                  <a:moveTo>
                    <a:pt x="9803" y="8708"/>
                  </a:moveTo>
                  <a:cubicBezTo>
                    <a:pt x="10006" y="8807"/>
                    <a:pt x="10238" y="8869"/>
                    <a:pt x="10444" y="8946"/>
                  </a:cubicBezTo>
                  <a:cubicBezTo>
                    <a:pt x="10479" y="8958"/>
                    <a:pt x="10513" y="8972"/>
                    <a:pt x="10548" y="8984"/>
                  </a:cubicBezTo>
                  <a:cubicBezTo>
                    <a:pt x="10279" y="8920"/>
                    <a:pt x="10005" y="8867"/>
                    <a:pt x="9731" y="8826"/>
                  </a:cubicBezTo>
                  <a:cubicBezTo>
                    <a:pt x="9756" y="8787"/>
                    <a:pt x="9779" y="8747"/>
                    <a:pt x="9803" y="8708"/>
                  </a:cubicBezTo>
                  <a:close/>
                  <a:moveTo>
                    <a:pt x="11904" y="7666"/>
                  </a:moveTo>
                  <a:cubicBezTo>
                    <a:pt x="12262" y="7666"/>
                    <a:pt x="12621" y="7705"/>
                    <a:pt x="12969" y="7782"/>
                  </a:cubicBezTo>
                  <a:cubicBezTo>
                    <a:pt x="13840" y="7975"/>
                    <a:pt x="14646" y="8391"/>
                    <a:pt x="15350" y="8935"/>
                  </a:cubicBezTo>
                  <a:cubicBezTo>
                    <a:pt x="14607" y="9114"/>
                    <a:pt x="13846" y="9285"/>
                    <a:pt x="13080" y="9285"/>
                  </a:cubicBezTo>
                  <a:cubicBezTo>
                    <a:pt x="12944" y="9285"/>
                    <a:pt x="12807" y="9280"/>
                    <a:pt x="12670" y="9268"/>
                  </a:cubicBezTo>
                  <a:cubicBezTo>
                    <a:pt x="11724" y="9187"/>
                    <a:pt x="10877" y="8749"/>
                    <a:pt x="10053" y="8312"/>
                  </a:cubicBezTo>
                  <a:cubicBezTo>
                    <a:pt x="10040" y="8306"/>
                    <a:pt x="10028" y="8303"/>
                    <a:pt x="10016" y="8303"/>
                  </a:cubicBezTo>
                  <a:cubicBezTo>
                    <a:pt x="10010" y="8303"/>
                    <a:pt x="10005" y="8304"/>
                    <a:pt x="10000" y="8305"/>
                  </a:cubicBezTo>
                  <a:cubicBezTo>
                    <a:pt x="10004" y="8292"/>
                    <a:pt x="10007" y="8281"/>
                    <a:pt x="10011" y="8268"/>
                  </a:cubicBezTo>
                  <a:cubicBezTo>
                    <a:pt x="10094" y="8284"/>
                    <a:pt x="10184" y="8287"/>
                    <a:pt x="10272" y="8287"/>
                  </a:cubicBezTo>
                  <a:cubicBezTo>
                    <a:pt x="10318" y="8287"/>
                    <a:pt x="10363" y="8286"/>
                    <a:pt x="10408" y="8286"/>
                  </a:cubicBezTo>
                  <a:cubicBezTo>
                    <a:pt x="10446" y="8286"/>
                    <a:pt x="10483" y="8286"/>
                    <a:pt x="10519" y="8288"/>
                  </a:cubicBezTo>
                  <a:cubicBezTo>
                    <a:pt x="10723" y="8299"/>
                    <a:pt x="10924" y="8312"/>
                    <a:pt x="11126" y="8329"/>
                  </a:cubicBezTo>
                  <a:cubicBezTo>
                    <a:pt x="11529" y="8360"/>
                    <a:pt x="11933" y="8392"/>
                    <a:pt x="12332" y="8453"/>
                  </a:cubicBezTo>
                  <a:cubicBezTo>
                    <a:pt x="12333" y="8453"/>
                    <a:pt x="12334" y="8453"/>
                    <a:pt x="12335" y="8453"/>
                  </a:cubicBezTo>
                  <a:cubicBezTo>
                    <a:pt x="12358" y="8453"/>
                    <a:pt x="12359" y="8418"/>
                    <a:pt x="12335" y="8413"/>
                  </a:cubicBezTo>
                  <a:cubicBezTo>
                    <a:pt x="11935" y="8345"/>
                    <a:pt x="11537" y="8273"/>
                    <a:pt x="11133" y="8232"/>
                  </a:cubicBezTo>
                  <a:cubicBezTo>
                    <a:pt x="10931" y="8212"/>
                    <a:pt x="10730" y="8196"/>
                    <a:pt x="10527" y="8186"/>
                  </a:cubicBezTo>
                  <a:cubicBezTo>
                    <a:pt x="10409" y="8180"/>
                    <a:pt x="10273" y="8161"/>
                    <a:pt x="10144" y="8161"/>
                  </a:cubicBezTo>
                  <a:cubicBezTo>
                    <a:pt x="10112" y="8161"/>
                    <a:pt x="10080" y="8162"/>
                    <a:pt x="10049" y="8165"/>
                  </a:cubicBezTo>
                  <a:cubicBezTo>
                    <a:pt x="10065" y="8113"/>
                    <a:pt x="10080" y="8063"/>
                    <a:pt x="10094" y="8011"/>
                  </a:cubicBezTo>
                  <a:cubicBezTo>
                    <a:pt x="10096" y="8011"/>
                    <a:pt x="10098" y="8012"/>
                    <a:pt x="10101" y="8012"/>
                  </a:cubicBezTo>
                  <a:cubicBezTo>
                    <a:pt x="10105" y="8012"/>
                    <a:pt x="10110" y="8011"/>
                    <a:pt x="10115" y="8009"/>
                  </a:cubicBezTo>
                  <a:cubicBezTo>
                    <a:pt x="10580" y="7847"/>
                    <a:pt x="11042" y="7719"/>
                    <a:pt x="11537" y="7680"/>
                  </a:cubicBezTo>
                  <a:cubicBezTo>
                    <a:pt x="11659" y="7671"/>
                    <a:pt x="11781" y="7666"/>
                    <a:pt x="11904" y="7666"/>
                  </a:cubicBezTo>
                  <a:close/>
                  <a:moveTo>
                    <a:pt x="6190" y="9213"/>
                  </a:moveTo>
                  <a:cubicBezTo>
                    <a:pt x="6205" y="9225"/>
                    <a:pt x="6217" y="9236"/>
                    <a:pt x="6232" y="9248"/>
                  </a:cubicBezTo>
                  <a:cubicBezTo>
                    <a:pt x="6147" y="9355"/>
                    <a:pt x="6062" y="9461"/>
                    <a:pt x="5978" y="9567"/>
                  </a:cubicBezTo>
                  <a:cubicBezTo>
                    <a:pt x="6053" y="9455"/>
                    <a:pt x="6125" y="9337"/>
                    <a:pt x="6190" y="9213"/>
                  </a:cubicBezTo>
                  <a:close/>
                  <a:moveTo>
                    <a:pt x="5472" y="7768"/>
                  </a:moveTo>
                  <a:cubicBezTo>
                    <a:pt x="5486" y="7901"/>
                    <a:pt x="5510" y="8034"/>
                    <a:pt x="5546" y="8164"/>
                  </a:cubicBezTo>
                  <a:cubicBezTo>
                    <a:pt x="5094" y="8325"/>
                    <a:pt x="4652" y="8501"/>
                    <a:pt x="4184" y="8622"/>
                  </a:cubicBezTo>
                  <a:cubicBezTo>
                    <a:pt x="3700" y="8746"/>
                    <a:pt x="3204" y="8835"/>
                    <a:pt x="2707" y="8894"/>
                  </a:cubicBezTo>
                  <a:cubicBezTo>
                    <a:pt x="2698" y="8894"/>
                    <a:pt x="2699" y="8913"/>
                    <a:pt x="2708" y="8913"/>
                  </a:cubicBezTo>
                  <a:cubicBezTo>
                    <a:pt x="3221" y="8883"/>
                    <a:pt x="3725" y="8808"/>
                    <a:pt x="4224" y="8690"/>
                  </a:cubicBezTo>
                  <a:cubicBezTo>
                    <a:pt x="4674" y="8584"/>
                    <a:pt x="5149" y="8454"/>
                    <a:pt x="5573" y="8260"/>
                  </a:cubicBezTo>
                  <a:cubicBezTo>
                    <a:pt x="5585" y="8293"/>
                    <a:pt x="5595" y="8328"/>
                    <a:pt x="5608" y="8362"/>
                  </a:cubicBezTo>
                  <a:cubicBezTo>
                    <a:pt x="5626" y="8407"/>
                    <a:pt x="5645" y="8453"/>
                    <a:pt x="5665" y="8496"/>
                  </a:cubicBezTo>
                  <a:cubicBezTo>
                    <a:pt x="4748" y="8515"/>
                    <a:pt x="3808" y="8934"/>
                    <a:pt x="3094" y="9482"/>
                  </a:cubicBezTo>
                  <a:cubicBezTo>
                    <a:pt x="3060" y="9509"/>
                    <a:pt x="3028" y="9535"/>
                    <a:pt x="2995" y="9562"/>
                  </a:cubicBezTo>
                  <a:cubicBezTo>
                    <a:pt x="2879" y="9557"/>
                    <a:pt x="2763" y="9555"/>
                    <a:pt x="2646" y="9555"/>
                  </a:cubicBezTo>
                  <a:cubicBezTo>
                    <a:pt x="2293" y="9555"/>
                    <a:pt x="1937" y="9573"/>
                    <a:pt x="1585" y="9577"/>
                  </a:cubicBezTo>
                  <a:cubicBezTo>
                    <a:pt x="1149" y="9581"/>
                    <a:pt x="714" y="9588"/>
                    <a:pt x="278" y="9594"/>
                  </a:cubicBezTo>
                  <a:cubicBezTo>
                    <a:pt x="473" y="9402"/>
                    <a:pt x="675" y="9216"/>
                    <a:pt x="885" y="9041"/>
                  </a:cubicBezTo>
                  <a:cubicBezTo>
                    <a:pt x="1113" y="8854"/>
                    <a:pt x="1354" y="8686"/>
                    <a:pt x="1587" y="8507"/>
                  </a:cubicBezTo>
                  <a:cubicBezTo>
                    <a:pt x="2057" y="8560"/>
                    <a:pt x="2525" y="8620"/>
                    <a:pt x="2998" y="8620"/>
                  </a:cubicBezTo>
                  <a:cubicBezTo>
                    <a:pt x="3068" y="8620"/>
                    <a:pt x="3137" y="8619"/>
                    <a:pt x="3207" y="8616"/>
                  </a:cubicBezTo>
                  <a:cubicBezTo>
                    <a:pt x="3631" y="8598"/>
                    <a:pt x="4054" y="8529"/>
                    <a:pt x="4446" y="8360"/>
                  </a:cubicBezTo>
                  <a:cubicBezTo>
                    <a:pt x="4808" y="8203"/>
                    <a:pt x="5106" y="7913"/>
                    <a:pt x="5472" y="7768"/>
                  </a:cubicBezTo>
                  <a:close/>
                  <a:moveTo>
                    <a:pt x="6289" y="9296"/>
                  </a:moveTo>
                  <a:cubicBezTo>
                    <a:pt x="6340" y="9338"/>
                    <a:pt x="6390" y="9378"/>
                    <a:pt x="6446" y="9416"/>
                  </a:cubicBezTo>
                  <a:cubicBezTo>
                    <a:pt x="6297" y="9464"/>
                    <a:pt x="6162" y="9536"/>
                    <a:pt x="6039" y="9624"/>
                  </a:cubicBezTo>
                  <a:cubicBezTo>
                    <a:pt x="6122" y="9515"/>
                    <a:pt x="6206" y="9406"/>
                    <a:pt x="6289" y="9296"/>
                  </a:cubicBezTo>
                  <a:close/>
                  <a:moveTo>
                    <a:pt x="7628" y="5240"/>
                  </a:moveTo>
                  <a:cubicBezTo>
                    <a:pt x="7638" y="5256"/>
                    <a:pt x="7657" y="5266"/>
                    <a:pt x="7683" y="5267"/>
                  </a:cubicBezTo>
                  <a:cubicBezTo>
                    <a:pt x="7689" y="5267"/>
                    <a:pt x="7695" y="5266"/>
                    <a:pt x="7700" y="5266"/>
                  </a:cubicBezTo>
                  <a:cubicBezTo>
                    <a:pt x="7940" y="5266"/>
                    <a:pt x="8176" y="5309"/>
                    <a:pt x="8401" y="5383"/>
                  </a:cubicBezTo>
                  <a:cubicBezTo>
                    <a:pt x="8413" y="5408"/>
                    <a:pt x="8442" y="5424"/>
                    <a:pt x="8470" y="5424"/>
                  </a:cubicBezTo>
                  <a:cubicBezTo>
                    <a:pt x="8479" y="5424"/>
                    <a:pt x="8489" y="5422"/>
                    <a:pt x="8498" y="5418"/>
                  </a:cubicBezTo>
                  <a:cubicBezTo>
                    <a:pt x="8537" y="5431"/>
                    <a:pt x="8573" y="5449"/>
                    <a:pt x="8610" y="5467"/>
                  </a:cubicBezTo>
                  <a:cubicBezTo>
                    <a:pt x="8611" y="5491"/>
                    <a:pt x="8633" y="5507"/>
                    <a:pt x="8655" y="5507"/>
                  </a:cubicBezTo>
                  <a:cubicBezTo>
                    <a:pt x="8665" y="5507"/>
                    <a:pt x="8675" y="5504"/>
                    <a:pt x="8683" y="5498"/>
                  </a:cubicBezTo>
                  <a:cubicBezTo>
                    <a:pt x="9175" y="5735"/>
                    <a:pt x="9585" y="6139"/>
                    <a:pt x="9813" y="6644"/>
                  </a:cubicBezTo>
                  <a:cubicBezTo>
                    <a:pt x="10097" y="7276"/>
                    <a:pt x="10016" y="7997"/>
                    <a:pt x="9681" y="8584"/>
                  </a:cubicBezTo>
                  <a:cubicBezTo>
                    <a:pt x="9678" y="8583"/>
                    <a:pt x="9674" y="8583"/>
                    <a:pt x="9672" y="8580"/>
                  </a:cubicBezTo>
                  <a:cubicBezTo>
                    <a:pt x="9671" y="8580"/>
                    <a:pt x="9670" y="8580"/>
                    <a:pt x="9669" y="8580"/>
                  </a:cubicBezTo>
                  <a:cubicBezTo>
                    <a:pt x="9647" y="8580"/>
                    <a:pt x="9637" y="8614"/>
                    <a:pt x="9655" y="8626"/>
                  </a:cubicBezTo>
                  <a:cubicBezTo>
                    <a:pt x="9554" y="8795"/>
                    <a:pt x="9434" y="8953"/>
                    <a:pt x="9292" y="9091"/>
                  </a:cubicBezTo>
                  <a:cubicBezTo>
                    <a:pt x="8886" y="9491"/>
                    <a:pt x="8364" y="9692"/>
                    <a:pt x="7830" y="9692"/>
                  </a:cubicBezTo>
                  <a:cubicBezTo>
                    <a:pt x="7522" y="9692"/>
                    <a:pt x="7211" y="9625"/>
                    <a:pt x="6914" y="9491"/>
                  </a:cubicBezTo>
                  <a:cubicBezTo>
                    <a:pt x="6169" y="9153"/>
                    <a:pt x="5706" y="8467"/>
                    <a:pt x="5639" y="7686"/>
                  </a:cubicBezTo>
                  <a:cubicBezTo>
                    <a:pt x="5652" y="7661"/>
                    <a:pt x="5650" y="7631"/>
                    <a:pt x="5635" y="7610"/>
                  </a:cubicBezTo>
                  <a:cubicBezTo>
                    <a:pt x="5627" y="7473"/>
                    <a:pt x="5631" y="7334"/>
                    <a:pt x="5649" y="7194"/>
                  </a:cubicBezTo>
                  <a:cubicBezTo>
                    <a:pt x="5720" y="6636"/>
                    <a:pt x="5979" y="6113"/>
                    <a:pt x="6401" y="5735"/>
                  </a:cubicBezTo>
                  <a:cubicBezTo>
                    <a:pt x="6589" y="5567"/>
                    <a:pt x="6805" y="5430"/>
                    <a:pt x="7043" y="5345"/>
                  </a:cubicBezTo>
                  <a:cubicBezTo>
                    <a:pt x="7234" y="5275"/>
                    <a:pt x="7429" y="5251"/>
                    <a:pt x="7628" y="5240"/>
                  </a:cubicBezTo>
                  <a:close/>
                  <a:moveTo>
                    <a:pt x="9948" y="8432"/>
                  </a:moveTo>
                  <a:cubicBezTo>
                    <a:pt x="9954" y="8436"/>
                    <a:pt x="9957" y="8440"/>
                    <a:pt x="9962" y="8444"/>
                  </a:cubicBezTo>
                  <a:cubicBezTo>
                    <a:pt x="10796" y="8886"/>
                    <a:pt x="11650" y="9329"/>
                    <a:pt x="12604" y="9424"/>
                  </a:cubicBezTo>
                  <a:cubicBezTo>
                    <a:pt x="12762" y="9439"/>
                    <a:pt x="12921" y="9446"/>
                    <a:pt x="13079" y="9446"/>
                  </a:cubicBezTo>
                  <a:cubicBezTo>
                    <a:pt x="13352" y="9446"/>
                    <a:pt x="13625" y="9425"/>
                    <a:pt x="13896" y="9390"/>
                  </a:cubicBezTo>
                  <a:lnTo>
                    <a:pt x="13896" y="9390"/>
                  </a:lnTo>
                  <a:cubicBezTo>
                    <a:pt x="13894" y="9404"/>
                    <a:pt x="13897" y="9419"/>
                    <a:pt x="13911" y="9432"/>
                  </a:cubicBezTo>
                  <a:cubicBezTo>
                    <a:pt x="14031" y="9540"/>
                    <a:pt x="14196" y="9613"/>
                    <a:pt x="14334" y="9700"/>
                  </a:cubicBezTo>
                  <a:cubicBezTo>
                    <a:pt x="14483" y="9794"/>
                    <a:pt x="14630" y="9891"/>
                    <a:pt x="14775" y="9992"/>
                  </a:cubicBezTo>
                  <a:cubicBezTo>
                    <a:pt x="15031" y="10170"/>
                    <a:pt x="15278" y="10358"/>
                    <a:pt x="15519" y="10558"/>
                  </a:cubicBezTo>
                  <a:cubicBezTo>
                    <a:pt x="15188" y="10681"/>
                    <a:pt x="14846" y="10773"/>
                    <a:pt x="14498" y="10824"/>
                  </a:cubicBezTo>
                  <a:cubicBezTo>
                    <a:pt x="14304" y="10853"/>
                    <a:pt x="14110" y="10869"/>
                    <a:pt x="13913" y="10875"/>
                  </a:cubicBezTo>
                  <a:cubicBezTo>
                    <a:pt x="13884" y="10876"/>
                    <a:pt x="13854" y="10876"/>
                    <a:pt x="13824" y="10876"/>
                  </a:cubicBezTo>
                  <a:cubicBezTo>
                    <a:pt x="13704" y="10876"/>
                    <a:pt x="13585" y="10870"/>
                    <a:pt x="13466" y="10870"/>
                  </a:cubicBezTo>
                  <a:cubicBezTo>
                    <a:pt x="13432" y="10870"/>
                    <a:pt x="13398" y="10870"/>
                    <a:pt x="13364" y="10872"/>
                  </a:cubicBezTo>
                  <a:cubicBezTo>
                    <a:pt x="13262" y="10733"/>
                    <a:pt x="13156" y="10597"/>
                    <a:pt x="13043" y="10468"/>
                  </a:cubicBezTo>
                  <a:cubicBezTo>
                    <a:pt x="12653" y="10013"/>
                    <a:pt x="12196" y="9645"/>
                    <a:pt x="11673" y="9379"/>
                  </a:cubicBezTo>
                  <a:lnTo>
                    <a:pt x="11673" y="9379"/>
                  </a:lnTo>
                  <a:cubicBezTo>
                    <a:pt x="12078" y="9514"/>
                    <a:pt x="12488" y="9639"/>
                    <a:pt x="12900" y="9756"/>
                  </a:cubicBezTo>
                  <a:cubicBezTo>
                    <a:pt x="12901" y="9757"/>
                    <a:pt x="12902" y="9757"/>
                    <a:pt x="12903" y="9757"/>
                  </a:cubicBezTo>
                  <a:cubicBezTo>
                    <a:pt x="12913" y="9757"/>
                    <a:pt x="12916" y="9743"/>
                    <a:pt x="12905" y="9740"/>
                  </a:cubicBezTo>
                  <a:cubicBezTo>
                    <a:pt x="12360" y="9541"/>
                    <a:pt x="11813" y="9346"/>
                    <a:pt x="11266" y="9150"/>
                  </a:cubicBezTo>
                  <a:cubicBezTo>
                    <a:pt x="11001" y="9055"/>
                    <a:pt x="10738" y="8959"/>
                    <a:pt x="10474" y="8862"/>
                  </a:cubicBezTo>
                  <a:cubicBezTo>
                    <a:pt x="10273" y="8788"/>
                    <a:pt x="10063" y="8687"/>
                    <a:pt x="9854" y="8624"/>
                  </a:cubicBezTo>
                  <a:cubicBezTo>
                    <a:pt x="9888" y="8562"/>
                    <a:pt x="9920" y="8497"/>
                    <a:pt x="9948" y="8432"/>
                  </a:cubicBezTo>
                  <a:close/>
                  <a:moveTo>
                    <a:pt x="5725" y="8614"/>
                  </a:moveTo>
                  <a:cubicBezTo>
                    <a:pt x="5794" y="8743"/>
                    <a:pt x="5876" y="8865"/>
                    <a:pt x="5969" y="8978"/>
                  </a:cubicBezTo>
                  <a:cubicBezTo>
                    <a:pt x="5810" y="9113"/>
                    <a:pt x="5661" y="9257"/>
                    <a:pt x="5495" y="9384"/>
                  </a:cubicBezTo>
                  <a:cubicBezTo>
                    <a:pt x="5292" y="9539"/>
                    <a:pt x="5077" y="9680"/>
                    <a:pt x="4857" y="9811"/>
                  </a:cubicBezTo>
                  <a:cubicBezTo>
                    <a:pt x="4435" y="10058"/>
                    <a:pt x="3994" y="10273"/>
                    <a:pt x="3558" y="10493"/>
                  </a:cubicBezTo>
                  <a:cubicBezTo>
                    <a:pt x="3546" y="10498"/>
                    <a:pt x="3552" y="10515"/>
                    <a:pt x="3562" y="10515"/>
                  </a:cubicBezTo>
                  <a:cubicBezTo>
                    <a:pt x="3564" y="10515"/>
                    <a:pt x="3565" y="10515"/>
                    <a:pt x="3567" y="10514"/>
                  </a:cubicBezTo>
                  <a:cubicBezTo>
                    <a:pt x="4034" y="10311"/>
                    <a:pt x="4499" y="10100"/>
                    <a:pt x="4938" y="9840"/>
                  </a:cubicBezTo>
                  <a:cubicBezTo>
                    <a:pt x="5140" y="9721"/>
                    <a:pt x="5339" y="9591"/>
                    <a:pt x="5528" y="9450"/>
                  </a:cubicBezTo>
                  <a:cubicBezTo>
                    <a:pt x="5698" y="9323"/>
                    <a:pt x="5870" y="9187"/>
                    <a:pt x="6009" y="9024"/>
                  </a:cubicBezTo>
                  <a:cubicBezTo>
                    <a:pt x="6032" y="9051"/>
                    <a:pt x="6053" y="9076"/>
                    <a:pt x="6077" y="9102"/>
                  </a:cubicBezTo>
                  <a:cubicBezTo>
                    <a:pt x="6075" y="9105"/>
                    <a:pt x="6072" y="9107"/>
                    <a:pt x="6069" y="9112"/>
                  </a:cubicBezTo>
                  <a:cubicBezTo>
                    <a:pt x="5134" y="10837"/>
                    <a:pt x="3169" y="11416"/>
                    <a:pt x="1388" y="11860"/>
                  </a:cubicBezTo>
                  <a:cubicBezTo>
                    <a:pt x="1861" y="11073"/>
                    <a:pt x="2370" y="10291"/>
                    <a:pt x="3085" y="9702"/>
                  </a:cubicBezTo>
                  <a:cubicBezTo>
                    <a:pt x="3111" y="9699"/>
                    <a:pt x="3128" y="9682"/>
                    <a:pt x="3134" y="9660"/>
                  </a:cubicBezTo>
                  <a:cubicBezTo>
                    <a:pt x="3138" y="9657"/>
                    <a:pt x="3142" y="9653"/>
                    <a:pt x="3148" y="9649"/>
                  </a:cubicBezTo>
                  <a:cubicBezTo>
                    <a:pt x="3519" y="9354"/>
                    <a:pt x="3936" y="9117"/>
                    <a:pt x="4378" y="8944"/>
                  </a:cubicBezTo>
                  <a:cubicBezTo>
                    <a:pt x="4815" y="8772"/>
                    <a:pt x="5265" y="8689"/>
                    <a:pt x="5725" y="8614"/>
                  </a:cubicBezTo>
                  <a:close/>
                  <a:moveTo>
                    <a:pt x="9647" y="8941"/>
                  </a:moveTo>
                  <a:cubicBezTo>
                    <a:pt x="9658" y="8959"/>
                    <a:pt x="9677" y="8973"/>
                    <a:pt x="9703" y="8977"/>
                  </a:cubicBezTo>
                  <a:cubicBezTo>
                    <a:pt x="10740" y="9146"/>
                    <a:pt x="11747" y="9428"/>
                    <a:pt x="12535" y="10162"/>
                  </a:cubicBezTo>
                  <a:cubicBezTo>
                    <a:pt x="13195" y="10779"/>
                    <a:pt x="13659" y="11565"/>
                    <a:pt x="14102" y="12345"/>
                  </a:cubicBezTo>
                  <a:cubicBezTo>
                    <a:pt x="13325" y="12292"/>
                    <a:pt x="12535" y="12224"/>
                    <a:pt x="11797" y="11955"/>
                  </a:cubicBezTo>
                  <a:cubicBezTo>
                    <a:pt x="11006" y="11668"/>
                    <a:pt x="10395" y="11126"/>
                    <a:pt x="9946" y="10422"/>
                  </a:cubicBezTo>
                  <a:cubicBezTo>
                    <a:pt x="9713" y="10057"/>
                    <a:pt x="9533" y="9663"/>
                    <a:pt x="9346" y="9273"/>
                  </a:cubicBezTo>
                  <a:cubicBezTo>
                    <a:pt x="9365" y="9256"/>
                    <a:pt x="9382" y="9237"/>
                    <a:pt x="9401" y="9218"/>
                  </a:cubicBezTo>
                  <a:cubicBezTo>
                    <a:pt x="10023" y="9594"/>
                    <a:pt x="10654" y="9949"/>
                    <a:pt x="11281" y="10319"/>
                  </a:cubicBezTo>
                  <a:cubicBezTo>
                    <a:pt x="11283" y="10320"/>
                    <a:pt x="11285" y="10320"/>
                    <a:pt x="11288" y="10320"/>
                  </a:cubicBezTo>
                  <a:cubicBezTo>
                    <a:pt x="11301" y="10320"/>
                    <a:pt x="11311" y="10302"/>
                    <a:pt x="11297" y="10293"/>
                  </a:cubicBezTo>
                  <a:cubicBezTo>
                    <a:pt x="10685" y="9915"/>
                    <a:pt x="10080" y="9527"/>
                    <a:pt x="9463" y="9155"/>
                  </a:cubicBezTo>
                  <a:cubicBezTo>
                    <a:pt x="9528" y="9086"/>
                    <a:pt x="9591" y="9017"/>
                    <a:pt x="9647" y="8941"/>
                  </a:cubicBezTo>
                  <a:close/>
                  <a:moveTo>
                    <a:pt x="5519" y="10128"/>
                  </a:moveTo>
                  <a:cubicBezTo>
                    <a:pt x="5503" y="10149"/>
                    <a:pt x="5485" y="10170"/>
                    <a:pt x="5469" y="10191"/>
                  </a:cubicBezTo>
                  <a:cubicBezTo>
                    <a:pt x="5464" y="10197"/>
                    <a:pt x="5460" y="10203"/>
                    <a:pt x="5457" y="10208"/>
                  </a:cubicBezTo>
                  <a:cubicBezTo>
                    <a:pt x="5372" y="10308"/>
                    <a:pt x="5291" y="10410"/>
                    <a:pt x="5206" y="10509"/>
                  </a:cubicBezTo>
                  <a:cubicBezTo>
                    <a:pt x="4838" y="10940"/>
                    <a:pt x="4450" y="11351"/>
                    <a:pt x="4069" y="11771"/>
                  </a:cubicBezTo>
                  <a:cubicBezTo>
                    <a:pt x="4062" y="11779"/>
                    <a:pt x="4068" y="11790"/>
                    <a:pt x="4076" y="11790"/>
                  </a:cubicBezTo>
                  <a:cubicBezTo>
                    <a:pt x="4078" y="11790"/>
                    <a:pt x="4080" y="11789"/>
                    <a:pt x="4082" y="11787"/>
                  </a:cubicBezTo>
                  <a:cubicBezTo>
                    <a:pt x="4428" y="11467"/>
                    <a:pt x="4759" y="11126"/>
                    <a:pt x="5077" y="10773"/>
                  </a:cubicBezTo>
                  <a:lnTo>
                    <a:pt x="5077" y="10773"/>
                  </a:lnTo>
                  <a:cubicBezTo>
                    <a:pt x="4947" y="10988"/>
                    <a:pt x="4827" y="11211"/>
                    <a:pt x="4720" y="11437"/>
                  </a:cubicBezTo>
                  <a:cubicBezTo>
                    <a:pt x="4567" y="11752"/>
                    <a:pt x="4438" y="12078"/>
                    <a:pt x="4330" y="12409"/>
                  </a:cubicBezTo>
                  <a:cubicBezTo>
                    <a:pt x="4325" y="12410"/>
                    <a:pt x="4320" y="12411"/>
                    <a:pt x="4315" y="12414"/>
                  </a:cubicBezTo>
                  <a:cubicBezTo>
                    <a:pt x="4154" y="12508"/>
                    <a:pt x="4002" y="12614"/>
                    <a:pt x="3836" y="12702"/>
                  </a:cubicBezTo>
                  <a:cubicBezTo>
                    <a:pt x="3666" y="12791"/>
                    <a:pt x="3488" y="12866"/>
                    <a:pt x="3306" y="12927"/>
                  </a:cubicBezTo>
                  <a:cubicBezTo>
                    <a:pt x="2979" y="13036"/>
                    <a:pt x="2635" y="13096"/>
                    <a:pt x="2290" y="13110"/>
                  </a:cubicBezTo>
                  <a:cubicBezTo>
                    <a:pt x="2397" y="12814"/>
                    <a:pt x="2532" y="12530"/>
                    <a:pt x="2700" y="12264"/>
                  </a:cubicBezTo>
                  <a:cubicBezTo>
                    <a:pt x="2789" y="12122"/>
                    <a:pt x="2885" y="11986"/>
                    <a:pt x="2988" y="11855"/>
                  </a:cubicBezTo>
                  <a:cubicBezTo>
                    <a:pt x="3094" y="11718"/>
                    <a:pt x="3221" y="11594"/>
                    <a:pt x="3324" y="11454"/>
                  </a:cubicBezTo>
                  <a:cubicBezTo>
                    <a:pt x="4145" y="11147"/>
                    <a:pt x="4920" y="10737"/>
                    <a:pt x="5519" y="10128"/>
                  </a:cubicBezTo>
                  <a:close/>
                  <a:moveTo>
                    <a:pt x="9267" y="9342"/>
                  </a:moveTo>
                  <a:cubicBezTo>
                    <a:pt x="9528" y="10077"/>
                    <a:pt x="9930" y="10803"/>
                    <a:pt x="10496" y="11343"/>
                  </a:cubicBezTo>
                  <a:cubicBezTo>
                    <a:pt x="10793" y="11626"/>
                    <a:pt x="11132" y="11838"/>
                    <a:pt x="11496" y="12000"/>
                  </a:cubicBezTo>
                  <a:cubicBezTo>
                    <a:pt x="11934" y="12631"/>
                    <a:pt x="12194" y="13375"/>
                    <a:pt x="12254" y="14141"/>
                  </a:cubicBezTo>
                  <a:cubicBezTo>
                    <a:pt x="11984" y="14072"/>
                    <a:pt x="11722" y="13975"/>
                    <a:pt x="11473" y="13848"/>
                  </a:cubicBezTo>
                  <a:cubicBezTo>
                    <a:pt x="11335" y="13778"/>
                    <a:pt x="11205" y="13698"/>
                    <a:pt x="11077" y="13613"/>
                  </a:cubicBezTo>
                  <a:cubicBezTo>
                    <a:pt x="10988" y="13553"/>
                    <a:pt x="10879" y="13442"/>
                    <a:pt x="10769" y="13418"/>
                  </a:cubicBezTo>
                  <a:cubicBezTo>
                    <a:pt x="10768" y="13415"/>
                    <a:pt x="10768" y="13410"/>
                    <a:pt x="10768" y="13408"/>
                  </a:cubicBezTo>
                  <a:cubicBezTo>
                    <a:pt x="10722" y="12908"/>
                    <a:pt x="10641" y="12413"/>
                    <a:pt x="10445" y="11948"/>
                  </a:cubicBezTo>
                  <a:cubicBezTo>
                    <a:pt x="10073" y="11069"/>
                    <a:pt x="9386" y="10372"/>
                    <a:pt x="8724" y="9705"/>
                  </a:cubicBezTo>
                  <a:cubicBezTo>
                    <a:pt x="8716" y="9698"/>
                    <a:pt x="8709" y="9694"/>
                    <a:pt x="8701" y="9690"/>
                  </a:cubicBezTo>
                  <a:cubicBezTo>
                    <a:pt x="8779" y="9657"/>
                    <a:pt x="8855" y="9620"/>
                    <a:pt x="8928" y="9578"/>
                  </a:cubicBezTo>
                  <a:cubicBezTo>
                    <a:pt x="8928" y="9585"/>
                    <a:pt x="8930" y="9595"/>
                    <a:pt x="8936" y="9603"/>
                  </a:cubicBezTo>
                  <a:cubicBezTo>
                    <a:pt x="9469" y="10380"/>
                    <a:pt x="10080" y="11109"/>
                    <a:pt x="10725" y="11793"/>
                  </a:cubicBezTo>
                  <a:cubicBezTo>
                    <a:pt x="10727" y="11795"/>
                    <a:pt x="10729" y="11796"/>
                    <a:pt x="10732" y="11796"/>
                  </a:cubicBezTo>
                  <a:cubicBezTo>
                    <a:pt x="10739" y="11796"/>
                    <a:pt x="10746" y="11788"/>
                    <a:pt x="10739" y="11781"/>
                  </a:cubicBezTo>
                  <a:cubicBezTo>
                    <a:pt x="10125" y="11062"/>
                    <a:pt x="9554" y="10314"/>
                    <a:pt x="8994" y="9553"/>
                  </a:cubicBezTo>
                  <a:cubicBezTo>
                    <a:pt x="8991" y="9550"/>
                    <a:pt x="8988" y="9546"/>
                    <a:pt x="8983" y="9545"/>
                  </a:cubicBezTo>
                  <a:cubicBezTo>
                    <a:pt x="9019" y="9523"/>
                    <a:pt x="9054" y="9504"/>
                    <a:pt x="9088" y="9481"/>
                  </a:cubicBezTo>
                  <a:cubicBezTo>
                    <a:pt x="9150" y="9438"/>
                    <a:pt x="9210" y="9391"/>
                    <a:pt x="9267" y="9342"/>
                  </a:cubicBezTo>
                  <a:close/>
                  <a:moveTo>
                    <a:pt x="6520" y="9466"/>
                  </a:moveTo>
                  <a:cubicBezTo>
                    <a:pt x="6547" y="9483"/>
                    <a:pt x="6575" y="9501"/>
                    <a:pt x="6603" y="9517"/>
                  </a:cubicBezTo>
                  <a:cubicBezTo>
                    <a:pt x="6588" y="9549"/>
                    <a:pt x="6576" y="9581"/>
                    <a:pt x="6563" y="9613"/>
                  </a:cubicBezTo>
                  <a:cubicBezTo>
                    <a:pt x="6555" y="9600"/>
                    <a:pt x="6540" y="9591"/>
                    <a:pt x="6524" y="9591"/>
                  </a:cubicBezTo>
                  <a:cubicBezTo>
                    <a:pt x="6514" y="9591"/>
                    <a:pt x="6503" y="9595"/>
                    <a:pt x="6495" y="9606"/>
                  </a:cubicBezTo>
                  <a:cubicBezTo>
                    <a:pt x="5958" y="10296"/>
                    <a:pt x="5556" y="11076"/>
                    <a:pt x="5313" y="11914"/>
                  </a:cubicBezTo>
                  <a:cubicBezTo>
                    <a:pt x="5309" y="11925"/>
                    <a:pt x="5318" y="11933"/>
                    <a:pt x="5326" y="11933"/>
                  </a:cubicBezTo>
                  <a:cubicBezTo>
                    <a:pt x="5331" y="11933"/>
                    <a:pt x="5336" y="11930"/>
                    <a:pt x="5338" y="11924"/>
                  </a:cubicBezTo>
                  <a:cubicBezTo>
                    <a:pt x="5610" y="11117"/>
                    <a:pt x="6013" y="10357"/>
                    <a:pt x="6533" y="9684"/>
                  </a:cubicBezTo>
                  <a:lnTo>
                    <a:pt x="6533" y="9684"/>
                  </a:lnTo>
                  <a:cubicBezTo>
                    <a:pt x="6407" y="10037"/>
                    <a:pt x="6395" y="10418"/>
                    <a:pt x="6356" y="10792"/>
                  </a:cubicBezTo>
                  <a:cubicBezTo>
                    <a:pt x="6308" y="11277"/>
                    <a:pt x="6155" y="11710"/>
                    <a:pt x="5892" y="12119"/>
                  </a:cubicBezTo>
                  <a:cubicBezTo>
                    <a:pt x="5643" y="12504"/>
                    <a:pt x="5338" y="12844"/>
                    <a:pt x="5030" y="13180"/>
                  </a:cubicBezTo>
                  <a:cubicBezTo>
                    <a:pt x="4723" y="13515"/>
                    <a:pt x="4415" y="13850"/>
                    <a:pt x="4109" y="14185"/>
                  </a:cubicBezTo>
                  <a:cubicBezTo>
                    <a:pt x="4198" y="13294"/>
                    <a:pt x="4434" y="12420"/>
                    <a:pt x="4810" y="11604"/>
                  </a:cubicBezTo>
                  <a:cubicBezTo>
                    <a:pt x="5011" y="11172"/>
                    <a:pt x="5248" y="10752"/>
                    <a:pt x="5525" y="10365"/>
                  </a:cubicBezTo>
                  <a:cubicBezTo>
                    <a:pt x="5784" y="10006"/>
                    <a:pt x="6093" y="9695"/>
                    <a:pt x="6496" y="9501"/>
                  </a:cubicBezTo>
                  <a:cubicBezTo>
                    <a:pt x="6512" y="9493"/>
                    <a:pt x="6518" y="9480"/>
                    <a:pt x="6520" y="9466"/>
                  </a:cubicBezTo>
                  <a:close/>
                  <a:moveTo>
                    <a:pt x="8593" y="9731"/>
                  </a:moveTo>
                  <a:lnTo>
                    <a:pt x="8593" y="9731"/>
                  </a:lnTo>
                  <a:cubicBezTo>
                    <a:pt x="8582" y="9755"/>
                    <a:pt x="8584" y="9782"/>
                    <a:pt x="8608" y="9806"/>
                  </a:cubicBezTo>
                  <a:cubicBezTo>
                    <a:pt x="9261" y="10465"/>
                    <a:pt x="9939" y="11149"/>
                    <a:pt x="10306" y="12017"/>
                  </a:cubicBezTo>
                  <a:cubicBezTo>
                    <a:pt x="10505" y="12486"/>
                    <a:pt x="10575" y="12989"/>
                    <a:pt x="10619" y="13491"/>
                  </a:cubicBezTo>
                  <a:cubicBezTo>
                    <a:pt x="10662" y="13982"/>
                    <a:pt x="10698" y="14474"/>
                    <a:pt x="10735" y="14965"/>
                  </a:cubicBezTo>
                  <a:cubicBezTo>
                    <a:pt x="9543" y="14006"/>
                    <a:pt x="8740" y="12603"/>
                    <a:pt x="8486" y="11095"/>
                  </a:cubicBezTo>
                  <a:cubicBezTo>
                    <a:pt x="8424" y="10733"/>
                    <a:pt x="8404" y="10372"/>
                    <a:pt x="8395" y="10008"/>
                  </a:cubicBezTo>
                  <a:lnTo>
                    <a:pt x="8395" y="10008"/>
                  </a:lnTo>
                  <a:cubicBezTo>
                    <a:pt x="8694" y="10814"/>
                    <a:pt x="9071" y="11582"/>
                    <a:pt x="9520" y="12318"/>
                  </a:cubicBezTo>
                  <a:cubicBezTo>
                    <a:pt x="9524" y="12325"/>
                    <a:pt x="9531" y="12327"/>
                    <a:pt x="9537" y="12327"/>
                  </a:cubicBezTo>
                  <a:cubicBezTo>
                    <a:pt x="9551" y="12327"/>
                    <a:pt x="9565" y="12315"/>
                    <a:pt x="9556" y="12299"/>
                  </a:cubicBezTo>
                  <a:cubicBezTo>
                    <a:pt x="9119" y="11532"/>
                    <a:pt x="8750" y="10722"/>
                    <a:pt x="8448" y="9891"/>
                  </a:cubicBezTo>
                  <a:cubicBezTo>
                    <a:pt x="8442" y="9872"/>
                    <a:pt x="8428" y="9865"/>
                    <a:pt x="8414" y="9865"/>
                  </a:cubicBezTo>
                  <a:cubicBezTo>
                    <a:pt x="8406" y="9865"/>
                    <a:pt x="8399" y="9867"/>
                    <a:pt x="8392" y="9870"/>
                  </a:cubicBezTo>
                  <a:cubicBezTo>
                    <a:pt x="8392" y="9845"/>
                    <a:pt x="8391" y="9820"/>
                    <a:pt x="8391" y="9794"/>
                  </a:cubicBezTo>
                  <a:cubicBezTo>
                    <a:pt x="8460" y="9777"/>
                    <a:pt x="8526" y="9755"/>
                    <a:pt x="8593" y="9731"/>
                  </a:cubicBezTo>
                  <a:close/>
                  <a:moveTo>
                    <a:pt x="6730" y="9585"/>
                  </a:moveTo>
                  <a:cubicBezTo>
                    <a:pt x="6783" y="9613"/>
                    <a:pt x="6836" y="9637"/>
                    <a:pt x="6890" y="9662"/>
                  </a:cubicBezTo>
                  <a:cubicBezTo>
                    <a:pt x="6881" y="9665"/>
                    <a:pt x="6874" y="9671"/>
                    <a:pt x="6870" y="9683"/>
                  </a:cubicBezTo>
                  <a:cubicBezTo>
                    <a:pt x="6603" y="10678"/>
                    <a:pt x="6377" y="11686"/>
                    <a:pt x="6144" y="12688"/>
                  </a:cubicBezTo>
                  <a:cubicBezTo>
                    <a:pt x="6142" y="12698"/>
                    <a:pt x="6150" y="12704"/>
                    <a:pt x="6158" y="12704"/>
                  </a:cubicBezTo>
                  <a:cubicBezTo>
                    <a:pt x="6162" y="12704"/>
                    <a:pt x="6166" y="12702"/>
                    <a:pt x="6167" y="12697"/>
                  </a:cubicBezTo>
                  <a:cubicBezTo>
                    <a:pt x="6433" y="11703"/>
                    <a:pt x="6707" y="10709"/>
                    <a:pt x="6939" y="9708"/>
                  </a:cubicBezTo>
                  <a:cubicBezTo>
                    <a:pt x="6941" y="9698"/>
                    <a:pt x="6939" y="9689"/>
                    <a:pt x="6935" y="9680"/>
                  </a:cubicBezTo>
                  <a:lnTo>
                    <a:pt x="6935" y="9680"/>
                  </a:lnTo>
                  <a:cubicBezTo>
                    <a:pt x="7026" y="9719"/>
                    <a:pt x="7119" y="9751"/>
                    <a:pt x="7214" y="9776"/>
                  </a:cubicBezTo>
                  <a:cubicBezTo>
                    <a:pt x="6648" y="10566"/>
                    <a:pt x="6445" y="11612"/>
                    <a:pt x="6452" y="12565"/>
                  </a:cubicBezTo>
                  <a:cubicBezTo>
                    <a:pt x="6456" y="12962"/>
                    <a:pt x="6495" y="13355"/>
                    <a:pt x="6563" y="13743"/>
                  </a:cubicBezTo>
                  <a:cubicBezTo>
                    <a:pt x="6556" y="13747"/>
                    <a:pt x="6551" y="13753"/>
                    <a:pt x="6547" y="13759"/>
                  </a:cubicBezTo>
                  <a:cubicBezTo>
                    <a:pt x="6420" y="13985"/>
                    <a:pt x="6304" y="14217"/>
                    <a:pt x="6167" y="14438"/>
                  </a:cubicBezTo>
                  <a:cubicBezTo>
                    <a:pt x="6051" y="14625"/>
                    <a:pt x="5928" y="14806"/>
                    <a:pt x="5801" y="14985"/>
                  </a:cubicBezTo>
                  <a:cubicBezTo>
                    <a:pt x="5642" y="14678"/>
                    <a:pt x="5536" y="14348"/>
                    <a:pt x="5488" y="14004"/>
                  </a:cubicBezTo>
                  <a:cubicBezTo>
                    <a:pt x="5434" y="13616"/>
                    <a:pt x="5484" y="13246"/>
                    <a:pt x="5521" y="12859"/>
                  </a:cubicBezTo>
                  <a:cubicBezTo>
                    <a:pt x="5696" y="12657"/>
                    <a:pt x="5861" y="12449"/>
                    <a:pt x="6006" y="12226"/>
                  </a:cubicBezTo>
                  <a:cubicBezTo>
                    <a:pt x="6250" y="11854"/>
                    <a:pt x="6423" y="11447"/>
                    <a:pt x="6486" y="11004"/>
                  </a:cubicBezTo>
                  <a:cubicBezTo>
                    <a:pt x="6555" y="10525"/>
                    <a:pt x="6531" y="10036"/>
                    <a:pt x="6730" y="9585"/>
                  </a:cubicBezTo>
                  <a:close/>
                  <a:moveTo>
                    <a:pt x="7328" y="9804"/>
                  </a:moveTo>
                  <a:cubicBezTo>
                    <a:pt x="7468" y="9836"/>
                    <a:pt x="7608" y="9855"/>
                    <a:pt x="7750" y="9861"/>
                  </a:cubicBezTo>
                  <a:cubicBezTo>
                    <a:pt x="7750" y="9863"/>
                    <a:pt x="7750" y="9864"/>
                    <a:pt x="7751" y="9866"/>
                  </a:cubicBezTo>
                  <a:cubicBezTo>
                    <a:pt x="8088" y="10784"/>
                    <a:pt x="8235" y="11743"/>
                    <a:pt x="8125" y="12720"/>
                  </a:cubicBezTo>
                  <a:cubicBezTo>
                    <a:pt x="8014" y="13696"/>
                    <a:pt x="7621" y="14570"/>
                    <a:pt x="7180" y="15435"/>
                  </a:cubicBezTo>
                  <a:cubicBezTo>
                    <a:pt x="6864" y="14514"/>
                    <a:pt x="6624" y="13554"/>
                    <a:pt x="6614" y="12577"/>
                  </a:cubicBezTo>
                  <a:cubicBezTo>
                    <a:pt x="6609" y="12090"/>
                    <a:pt x="6660" y="11601"/>
                    <a:pt x="6779" y="11129"/>
                  </a:cubicBezTo>
                  <a:cubicBezTo>
                    <a:pt x="6898" y="10659"/>
                    <a:pt x="7093" y="10227"/>
                    <a:pt x="7328" y="9804"/>
                  </a:cubicBezTo>
                  <a:close/>
                  <a:moveTo>
                    <a:pt x="7660" y="1"/>
                  </a:moveTo>
                  <a:cubicBezTo>
                    <a:pt x="7643" y="1"/>
                    <a:pt x="7626" y="8"/>
                    <a:pt x="7614" y="27"/>
                  </a:cubicBezTo>
                  <a:cubicBezTo>
                    <a:pt x="7483" y="231"/>
                    <a:pt x="7363" y="441"/>
                    <a:pt x="7256" y="659"/>
                  </a:cubicBezTo>
                  <a:cubicBezTo>
                    <a:pt x="7202" y="769"/>
                    <a:pt x="7152" y="880"/>
                    <a:pt x="7105" y="994"/>
                  </a:cubicBezTo>
                  <a:cubicBezTo>
                    <a:pt x="7083" y="1048"/>
                    <a:pt x="7058" y="1105"/>
                    <a:pt x="7039" y="1164"/>
                  </a:cubicBezTo>
                  <a:cubicBezTo>
                    <a:pt x="6833" y="858"/>
                    <a:pt x="6593" y="577"/>
                    <a:pt x="6330" y="333"/>
                  </a:cubicBezTo>
                  <a:cubicBezTo>
                    <a:pt x="6315" y="319"/>
                    <a:pt x="6293" y="311"/>
                    <a:pt x="6271" y="311"/>
                  </a:cubicBezTo>
                  <a:cubicBezTo>
                    <a:pt x="6244" y="311"/>
                    <a:pt x="6218" y="324"/>
                    <a:pt x="6210" y="356"/>
                  </a:cubicBezTo>
                  <a:cubicBezTo>
                    <a:pt x="6154" y="604"/>
                    <a:pt x="6108" y="860"/>
                    <a:pt x="6074" y="1121"/>
                  </a:cubicBezTo>
                  <a:cubicBezTo>
                    <a:pt x="6040" y="1084"/>
                    <a:pt x="6001" y="1050"/>
                    <a:pt x="5968" y="1019"/>
                  </a:cubicBezTo>
                  <a:cubicBezTo>
                    <a:pt x="5892" y="944"/>
                    <a:pt x="5811" y="872"/>
                    <a:pt x="5729" y="803"/>
                  </a:cubicBezTo>
                  <a:cubicBezTo>
                    <a:pt x="5561" y="665"/>
                    <a:pt x="5380" y="541"/>
                    <a:pt x="5191" y="435"/>
                  </a:cubicBezTo>
                  <a:cubicBezTo>
                    <a:pt x="5180" y="428"/>
                    <a:pt x="5169" y="425"/>
                    <a:pt x="5158" y="425"/>
                  </a:cubicBezTo>
                  <a:cubicBezTo>
                    <a:pt x="5131" y="425"/>
                    <a:pt x="5108" y="446"/>
                    <a:pt x="5102" y="477"/>
                  </a:cubicBezTo>
                  <a:cubicBezTo>
                    <a:pt x="5061" y="717"/>
                    <a:pt x="5030" y="959"/>
                    <a:pt x="5009" y="1200"/>
                  </a:cubicBezTo>
                  <a:cubicBezTo>
                    <a:pt x="4998" y="1322"/>
                    <a:pt x="4988" y="1445"/>
                    <a:pt x="4986" y="1566"/>
                  </a:cubicBezTo>
                  <a:cubicBezTo>
                    <a:pt x="4984" y="1620"/>
                    <a:pt x="4984" y="1675"/>
                    <a:pt x="4986" y="1730"/>
                  </a:cubicBezTo>
                  <a:cubicBezTo>
                    <a:pt x="4705" y="1492"/>
                    <a:pt x="4402" y="1280"/>
                    <a:pt x="4078" y="1103"/>
                  </a:cubicBezTo>
                  <a:cubicBezTo>
                    <a:pt x="4065" y="1096"/>
                    <a:pt x="4051" y="1092"/>
                    <a:pt x="4038" y="1092"/>
                  </a:cubicBezTo>
                  <a:cubicBezTo>
                    <a:pt x="3996" y="1092"/>
                    <a:pt x="3963" y="1127"/>
                    <a:pt x="3968" y="1176"/>
                  </a:cubicBezTo>
                  <a:cubicBezTo>
                    <a:pt x="4003" y="1536"/>
                    <a:pt x="4039" y="1896"/>
                    <a:pt x="4096" y="2254"/>
                  </a:cubicBezTo>
                  <a:cubicBezTo>
                    <a:pt x="3954" y="2170"/>
                    <a:pt x="3800" y="2098"/>
                    <a:pt x="3654" y="2027"/>
                  </a:cubicBezTo>
                  <a:cubicBezTo>
                    <a:pt x="3444" y="1927"/>
                    <a:pt x="3231" y="1835"/>
                    <a:pt x="3014" y="1752"/>
                  </a:cubicBezTo>
                  <a:cubicBezTo>
                    <a:pt x="3008" y="1750"/>
                    <a:pt x="3001" y="1749"/>
                    <a:pt x="2995" y="1749"/>
                  </a:cubicBezTo>
                  <a:cubicBezTo>
                    <a:pt x="2962" y="1749"/>
                    <a:pt x="2927" y="1774"/>
                    <a:pt x="2927" y="1808"/>
                  </a:cubicBezTo>
                  <a:cubicBezTo>
                    <a:pt x="2936" y="2057"/>
                    <a:pt x="2965" y="2306"/>
                    <a:pt x="3023" y="2548"/>
                  </a:cubicBezTo>
                  <a:cubicBezTo>
                    <a:pt x="3051" y="2664"/>
                    <a:pt x="3085" y="2779"/>
                    <a:pt x="3125" y="2892"/>
                  </a:cubicBezTo>
                  <a:cubicBezTo>
                    <a:pt x="3151" y="2963"/>
                    <a:pt x="3178" y="3038"/>
                    <a:pt x="3211" y="3108"/>
                  </a:cubicBezTo>
                  <a:cubicBezTo>
                    <a:pt x="2931" y="2986"/>
                    <a:pt x="2649" y="2870"/>
                    <a:pt x="2372" y="2758"/>
                  </a:cubicBezTo>
                  <a:cubicBezTo>
                    <a:pt x="2361" y="2754"/>
                    <a:pt x="2351" y="2752"/>
                    <a:pt x="2341" y="2752"/>
                  </a:cubicBezTo>
                  <a:cubicBezTo>
                    <a:pt x="2284" y="2752"/>
                    <a:pt x="2250" y="2821"/>
                    <a:pt x="2270" y="2874"/>
                  </a:cubicBezTo>
                  <a:cubicBezTo>
                    <a:pt x="2484" y="3467"/>
                    <a:pt x="2712" y="4082"/>
                    <a:pt x="3096" y="4587"/>
                  </a:cubicBezTo>
                  <a:cubicBezTo>
                    <a:pt x="2936" y="4547"/>
                    <a:pt x="2760" y="4534"/>
                    <a:pt x="2606" y="4513"/>
                  </a:cubicBezTo>
                  <a:cubicBezTo>
                    <a:pt x="2386" y="4484"/>
                    <a:pt x="2165" y="4463"/>
                    <a:pt x="1943" y="4452"/>
                  </a:cubicBezTo>
                  <a:cubicBezTo>
                    <a:pt x="1789" y="4443"/>
                    <a:pt x="1635" y="4439"/>
                    <a:pt x="1480" y="4439"/>
                  </a:cubicBezTo>
                  <a:cubicBezTo>
                    <a:pt x="1185" y="4439"/>
                    <a:pt x="889" y="4454"/>
                    <a:pt x="594" y="4483"/>
                  </a:cubicBezTo>
                  <a:cubicBezTo>
                    <a:pt x="540" y="4488"/>
                    <a:pt x="516" y="4566"/>
                    <a:pt x="553" y="4604"/>
                  </a:cubicBezTo>
                  <a:cubicBezTo>
                    <a:pt x="768" y="4819"/>
                    <a:pt x="989" y="5026"/>
                    <a:pt x="1219" y="5223"/>
                  </a:cubicBezTo>
                  <a:cubicBezTo>
                    <a:pt x="1393" y="5371"/>
                    <a:pt x="1578" y="5539"/>
                    <a:pt x="1781" y="5662"/>
                  </a:cubicBezTo>
                  <a:cubicBezTo>
                    <a:pt x="1299" y="5699"/>
                    <a:pt x="819" y="5789"/>
                    <a:pt x="357" y="5937"/>
                  </a:cubicBezTo>
                  <a:cubicBezTo>
                    <a:pt x="293" y="5959"/>
                    <a:pt x="259" y="6048"/>
                    <a:pt x="326" y="6092"/>
                  </a:cubicBezTo>
                  <a:cubicBezTo>
                    <a:pt x="781" y="6381"/>
                    <a:pt x="1230" y="6677"/>
                    <a:pt x="1688" y="6960"/>
                  </a:cubicBezTo>
                  <a:cubicBezTo>
                    <a:pt x="1725" y="6983"/>
                    <a:pt x="1764" y="7006"/>
                    <a:pt x="1802" y="7028"/>
                  </a:cubicBezTo>
                  <a:cubicBezTo>
                    <a:pt x="1122" y="7231"/>
                    <a:pt x="516" y="7771"/>
                    <a:pt x="111" y="8329"/>
                  </a:cubicBezTo>
                  <a:cubicBezTo>
                    <a:pt x="71" y="8385"/>
                    <a:pt x="124" y="8444"/>
                    <a:pt x="183" y="8444"/>
                  </a:cubicBezTo>
                  <a:cubicBezTo>
                    <a:pt x="184" y="8444"/>
                    <a:pt x="186" y="8444"/>
                    <a:pt x="188" y="8444"/>
                  </a:cubicBezTo>
                  <a:cubicBezTo>
                    <a:pt x="299" y="8436"/>
                    <a:pt x="410" y="8433"/>
                    <a:pt x="521" y="8433"/>
                  </a:cubicBezTo>
                  <a:cubicBezTo>
                    <a:pt x="808" y="8433"/>
                    <a:pt x="1094" y="8455"/>
                    <a:pt x="1380" y="8485"/>
                  </a:cubicBezTo>
                  <a:cubicBezTo>
                    <a:pt x="885" y="8790"/>
                    <a:pt x="440" y="9208"/>
                    <a:pt x="41" y="9614"/>
                  </a:cubicBezTo>
                  <a:cubicBezTo>
                    <a:pt x="1" y="9656"/>
                    <a:pt x="15" y="9746"/>
                    <a:pt x="85" y="9746"/>
                  </a:cubicBezTo>
                  <a:cubicBezTo>
                    <a:pt x="85" y="9746"/>
                    <a:pt x="86" y="9746"/>
                    <a:pt x="86" y="9746"/>
                  </a:cubicBezTo>
                  <a:cubicBezTo>
                    <a:pt x="592" y="9741"/>
                    <a:pt x="1097" y="9735"/>
                    <a:pt x="1603" y="9728"/>
                  </a:cubicBezTo>
                  <a:cubicBezTo>
                    <a:pt x="1737" y="9726"/>
                    <a:pt x="1871" y="9726"/>
                    <a:pt x="2006" y="9726"/>
                  </a:cubicBezTo>
                  <a:cubicBezTo>
                    <a:pt x="2026" y="9726"/>
                    <a:pt x="2047" y="9726"/>
                    <a:pt x="2068" y="9726"/>
                  </a:cubicBezTo>
                  <a:cubicBezTo>
                    <a:pt x="2316" y="9726"/>
                    <a:pt x="2566" y="9726"/>
                    <a:pt x="2814" y="9716"/>
                  </a:cubicBezTo>
                  <a:lnTo>
                    <a:pt x="2814" y="9716"/>
                  </a:lnTo>
                  <a:cubicBezTo>
                    <a:pt x="2122" y="10340"/>
                    <a:pt x="1622" y="11145"/>
                    <a:pt x="1149" y="11940"/>
                  </a:cubicBezTo>
                  <a:cubicBezTo>
                    <a:pt x="1117" y="11992"/>
                    <a:pt x="1152" y="12069"/>
                    <a:pt x="1214" y="12069"/>
                  </a:cubicBezTo>
                  <a:cubicBezTo>
                    <a:pt x="1220" y="12069"/>
                    <a:pt x="1226" y="12068"/>
                    <a:pt x="1233" y="12066"/>
                  </a:cubicBezTo>
                  <a:cubicBezTo>
                    <a:pt x="1833" y="11918"/>
                    <a:pt x="2467" y="11754"/>
                    <a:pt x="3081" y="11542"/>
                  </a:cubicBezTo>
                  <a:lnTo>
                    <a:pt x="3081" y="11542"/>
                  </a:lnTo>
                  <a:cubicBezTo>
                    <a:pt x="3017" y="11609"/>
                    <a:pt x="2956" y="11681"/>
                    <a:pt x="2897" y="11751"/>
                  </a:cubicBezTo>
                  <a:cubicBezTo>
                    <a:pt x="2779" y="11893"/>
                    <a:pt x="2672" y="12042"/>
                    <a:pt x="2573" y="12198"/>
                  </a:cubicBezTo>
                  <a:cubicBezTo>
                    <a:pt x="2383" y="12502"/>
                    <a:pt x="2229" y="12825"/>
                    <a:pt x="2116" y="13163"/>
                  </a:cubicBezTo>
                  <a:cubicBezTo>
                    <a:pt x="2101" y="13205"/>
                    <a:pt x="2131" y="13260"/>
                    <a:pt x="2179" y="13260"/>
                  </a:cubicBezTo>
                  <a:cubicBezTo>
                    <a:pt x="2578" y="13255"/>
                    <a:pt x="2973" y="13190"/>
                    <a:pt x="3351" y="13063"/>
                  </a:cubicBezTo>
                  <a:cubicBezTo>
                    <a:pt x="3663" y="12958"/>
                    <a:pt x="3994" y="12817"/>
                    <a:pt x="4263" y="12615"/>
                  </a:cubicBezTo>
                  <a:lnTo>
                    <a:pt x="4263" y="12615"/>
                  </a:lnTo>
                  <a:cubicBezTo>
                    <a:pt x="4088" y="13196"/>
                    <a:pt x="3976" y="13797"/>
                    <a:pt x="3931" y="14404"/>
                  </a:cubicBezTo>
                  <a:cubicBezTo>
                    <a:pt x="3928" y="14448"/>
                    <a:pt x="3971" y="14488"/>
                    <a:pt x="4014" y="14488"/>
                  </a:cubicBezTo>
                  <a:cubicBezTo>
                    <a:pt x="4030" y="14488"/>
                    <a:pt x="4046" y="14482"/>
                    <a:pt x="4059" y="14467"/>
                  </a:cubicBezTo>
                  <a:cubicBezTo>
                    <a:pt x="4423" y="14072"/>
                    <a:pt x="4786" y="13676"/>
                    <a:pt x="5148" y="13280"/>
                  </a:cubicBezTo>
                  <a:cubicBezTo>
                    <a:pt x="5231" y="13190"/>
                    <a:pt x="5314" y="13097"/>
                    <a:pt x="5397" y="13006"/>
                  </a:cubicBezTo>
                  <a:lnTo>
                    <a:pt x="5397" y="13006"/>
                  </a:lnTo>
                  <a:cubicBezTo>
                    <a:pt x="5301" y="13328"/>
                    <a:pt x="5304" y="13687"/>
                    <a:pt x="5344" y="14015"/>
                  </a:cubicBezTo>
                  <a:cubicBezTo>
                    <a:pt x="5393" y="14418"/>
                    <a:pt x="5524" y="14809"/>
                    <a:pt x="5726" y="15162"/>
                  </a:cubicBezTo>
                  <a:cubicBezTo>
                    <a:pt x="5741" y="15189"/>
                    <a:pt x="5767" y="15203"/>
                    <a:pt x="5793" y="15203"/>
                  </a:cubicBezTo>
                  <a:cubicBezTo>
                    <a:pt x="5816" y="15203"/>
                    <a:pt x="5839" y="15192"/>
                    <a:pt x="5855" y="15171"/>
                  </a:cubicBezTo>
                  <a:cubicBezTo>
                    <a:pt x="6138" y="14789"/>
                    <a:pt x="6410" y="14367"/>
                    <a:pt x="6598" y="13925"/>
                  </a:cubicBezTo>
                  <a:cubicBezTo>
                    <a:pt x="6712" y="14521"/>
                    <a:pt x="6887" y="15107"/>
                    <a:pt x="7092" y="15680"/>
                  </a:cubicBezTo>
                  <a:cubicBezTo>
                    <a:pt x="7102" y="15710"/>
                    <a:pt x="7135" y="15725"/>
                    <a:pt x="7167" y="15725"/>
                  </a:cubicBezTo>
                  <a:cubicBezTo>
                    <a:pt x="7194" y="15725"/>
                    <a:pt x="7221" y="15714"/>
                    <a:pt x="7234" y="15690"/>
                  </a:cubicBezTo>
                  <a:cubicBezTo>
                    <a:pt x="7505" y="15161"/>
                    <a:pt x="7767" y="14630"/>
                    <a:pt x="7963" y="14079"/>
                  </a:cubicBezTo>
                  <a:cubicBezTo>
                    <a:pt x="8006" y="14162"/>
                    <a:pt x="8058" y="14239"/>
                    <a:pt x="8113" y="14315"/>
                  </a:cubicBezTo>
                  <a:cubicBezTo>
                    <a:pt x="8199" y="14436"/>
                    <a:pt x="8296" y="14550"/>
                    <a:pt x="8396" y="14657"/>
                  </a:cubicBezTo>
                  <a:cubicBezTo>
                    <a:pt x="8597" y="14871"/>
                    <a:pt x="8824" y="15062"/>
                    <a:pt x="9067" y="15227"/>
                  </a:cubicBezTo>
                  <a:cubicBezTo>
                    <a:pt x="9079" y="15235"/>
                    <a:pt x="9092" y="15239"/>
                    <a:pt x="9104" y="15239"/>
                  </a:cubicBezTo>
                  <a:cubicBezTo>
                    <a:pt x="9137" y="15239"/>
                    <a:pt x="9167" y="15211"/>
                    <a:pt x="9174" y="15175"/>
                  </a:cubicBezTo>
                  <a:cubicBezTo>
                    <a:pt x="9249" y="14709"/>
                    <a:pt x="9321" y="14244"/>
                    <a:pt x="9388" y="13778"/>
                  </a:cubicBezTo>
                  <a:cubicBezTo>
                    <a:pt x="9391" y="13758"/>
                    <a:pt x="9385" y="13742"/>
                    <a:pt x="9375" y="13732"/>
                  </a:cubicBezTo>
                  <a:cubicBezTo>
                    <a:pt x="9364" y="13721"/>
                    <a:pt x="9348" y="13715"/>
                    <a:pt x="9333" y="13715"/>
                  </a:cubicBezTo>
                  <a:cubicBezTo>
                    <a:pt x="9304" y="13715"/>
                    <a:pt x="9274" y="13733"/>
                    <a:pt x="9268" y="13770"/>
                  </a:cubicBezTo>
                  <a:cubicBezTo>
                    <a:pt x="9194" y="14195"/>
                    <a:pt x="9122" y="14622"/>
                    <a:pt x="9054" y="15051"/>
                  </a:cubicBezTo>
                  <a:cubicBezTo>
                    <a:pt x="8854" y="14909"/>
                    <a:pt x="8665" y="14749"/>
                    <a:pt x="8494" y="14571"/>
                  </a:cubicBezTo>
                  <a:cubicBezTo>
                    <a:pt x="8400" y="14473"/>
                    <a:pt x="8311" y="14369"/>
                    <a:pt x="8226" y="14264"/>
                  </a:cubicBezTo>
                  <a:cubicBezTo>
                    <a:pt x="8149" y="14169"/>
                    <a:pt x="8080" y="14067"/>
                    <a:pt x="7998" y="13975"/>
                  </a:cubicBezTo>
                  <a:cubicBezTo>
                    <a:pt x="8135" y="13574"/>
                    <a:pt x="8237" y="13163"/>
                    <a:pt x="8287" y="12731"/>
                  </a:cubicBezTo>
                  <a:cubicBezTo>
                    <a:pt x="8320" y="12440"/>
                    <a:pt x="8329" y="12143"/>
                    <a:pt x="8320" y="11846"/>
                  </a:cubicBezTo>
                  <a:lnTo>
                    <a:pt x="8320" y="11846"/>
                  </a:lnTo>
                  <a:cubicBezTo>
                    <a:pt x="8351" y="11960"/>
                    <a:pt x="8380" y="12075"/>
                    <a:pt x="8407" y="12190"/>
                  </a:cubicBezTo>
                  <a:cubicBezTo>
                    <a:pt x="8488" y="12533"/>
                    <a:pt x="8558" y="12877"/>
                    <a:pt x="8625" y="13224"/>
                  </a:cubicBezTo>
                  <a:cubicBezTo>
                    <a:pt x="8627" y="13232"/>
                    <a:pt x="8633" y="13236"/>
                    <a:pt x="8639" y="13236"/>
                  </a:cubicBezTo>
                  <a:cubicBezTo>
                    <a:pt x="8648" y="13236"/>
                    <a:pt x="8658" y="13229"/>
                    <a:pt x="8657" y="13217"/>
                  </a:cubicBezTo>
                  <a:cubicBezTo>
                    <a:pt x="8586" y="12629"/>
                    <a:pt x="8468" y="12032"/>
                    <a:pt x="8296" y="11461"/>
                  </a:cubicBezTo>
                  <a:cubicBezTo>
                    <a:pt x="8245" y="10910"/>
                    <a:pt x="8120" y="10367"/>
                    <a:pt x="7913" y="9861"/>
                  </a:cubicBezTo>
                  <a:cubicBezTo>
                    <a:pt x="8039" y="9857"/>
                    <a:pt x="8165" y="9842"/>
                    <a:pt x="8288" y="9816"/>
                  </a:cubicBezTo>
                  <a:lnTo>
                    <a:pt x="8288" y="9816"/>
                  </a:lnTo>
                  <a:cubicBezTo>
                    <a:pt x="8200" y="10596"/>
                    <a:pt x="8349" y="11421"/>
                    <a:pt x="8599" y="12156"/>
                  </a:cubicBezTo>
                  <a:cubicBezTo>
                    <a:pt x="8787" y="12711"/>
                    <a:pt x="9052" y="13241"/>
                    <a:pt x="9382" y="13725"/>
                  </a:cubicBezTo>
                  <a:cubicBezTo>
                    <a:pt x="9505" y="13906"/>
                    <a:pt x="9635" y="14079"/>
                    <a:pt x="9775" y="14245"/>
                  </a:cubicBezTo>
                  <a:cubicBezTo>
                    <a:pt x="10074" y="14601"/>
                    <a:pt x="10412" y="14920"/>
                    <a:pt x="10780" y="15200"/>
                  </a:cubicBezTo>
                  <a:cubicBezTo>
                    <a:pt x="10795" y="15211"/>
                    <a:pt x="10809" y="15215"/>
                    <a:pt x="10823" y="15215"/>
                  </a:cubicBezTo>
                  <a:cubicBezTo>
                    <a:pt x="10868" y="15215"/>
                    <a:pt x="10904" y="15167"/>
                    <a:pt x="10900" y="15121"/>
                  </a:cubicBezTo>
                  <a:cubicBezTo>
                    <a:pt x="10860" y="14588"/>
                    <a:pt x="10824" y="14055"/>
                    <a:pt x="10777" y="13523"/>
                  </a:cubicBezTo>
                  <a:lnTo>
                    <a:pt x="10777" y="13523"/>
                  </a:lnTo>
                  <a:cubicBezTo>
                    <a:pt x="10840" y="13600"/>
                    <a:pt x="10942" y="13662"/>
                    <a:pt x="11011" y="13712"/>
                  </a:cubicBezTo>
                  <a:cubicBezTo>
                    <a:pt x="11139" y="13805"/>
                    <a:pt x="11277" y="13887"/>
                    <a:pt x="11417" y="13962"/>
                  </a:cubicBezTo>
                  <a:cubicBezTo>
                    <a:pt x="11698" y="14112"/>
                    <a:pt x="11998" y="14221"/>
                    <a:pt x="12309" y="14295"/>
                  </a:cubicBezTo>
                  <a:cubicBezTo>
                    <a:pt x="12314" y="14296"/>
                    <a:pt x="12320" y="14297"/>
                    <a:pt x="12326" y="14297"/>
                  </a:cubicBezTo>
                  <a:cubicBezTo>
                    <a:pt x="12361" y="14297"/>
                    <a:pt x="12401" y="14277"/>
                    <a:pt x="12399" y="14236"/>
                  </a:cubicBezTo>
                  <a:cubicBezTo>
                    <a:pt x="12360" y="13468"/>
                    <a:pt x="12115" y="12728"/>
                    <a:pt x="11701" y="12084"/>
                  </a:cubicBezTo>
                  <a:lnTo>
                    <a:pt x="11701" y="12084"/>
                  </a:lnTo>
                  <a:cubicBezTo>
                    <a:pt x="12035" y="12211"/>
                    <a:pt x="12385" y="12299"/>
                    <a:pt x="12741" y="12361"/>
                  </a:cubicBezTo>
                  <a:cubicBezTo>
                    <a:pt x="13236" y="12445"/>
                    <a:pt x="13739" y="12481"/>
                    <a:pt x="14241" y="12514"/>
                  </a:cubicBezTo>
                  <a:cubicBezTo>
                    <a:pt x="14242" y="12514"/>
                    <a:pt x="14244" y="12514"/>
                    <a:pt x="14245" y="12514"/>
                  </a:cubicBezTo>
                  <a:cubicBezTo>
                    <a:pt x="14300" y="12514"/>
                    <a:pt x="14347" y="12450"/>
                    <a:pt x="14317" y="12398"/>
                  </a:cubicBezTo>
                  <a:cubicBezTo>
                    <a:pt x="14043" y="11915"/>
                    <a:pt x="13763" y="11430"/>
                    <a:pt x="13441" y="10977"/>
                  </a:cubicBezTo>
                  <a:lnTo>
                    <a:pt x="13441" y="10977"/>
                  </a:lnTo>
                  <a:cubicBezTo>
                    <a:pt x="13567" y="10996"/>
                    <a:pt x="13696" y="10999"/>
                    <a:pt x="13823" y="10999"/>
                  </a:cubicBezTo>
                  <a:cubicBezTo>
                    <a:pt x="13850" y="10999"/>
                    <a:pt x="13877" y="10999"/>
                    <a:pt x="13904" y="10999"/>
                  </a:cubicBezTo>
                  <a:cubicBezTo>
                    <a:pt x="14104" y="10998"/>
                    <a:pt x="14305" y="10982"/>
                    <a:pt x="14503" y="10954"/>
                  </a:cubicBezTo>
                  <a:cubicBezTo>
                    <a:pt x="14909" y="10900"/>
                    <a:pt x="15303" y="10791"/>
                    <a:pt x="15684" y="10639"/>
                  </a:cubicBezTo>
                  <a:cubicBezTo>
                    <a:pt x="15734" y="10618"/>
                    <a:pt x="15727" y="10552"/>
                    <a:pt x="15692" y="10522"/>
                  </a:cubicBezTo>
                  <a:cubicBezTo>
                    <a:pt x="15421" y="10297"/>
                    <a:pt x="15142" y="10080"/>
                    <a:pt x="14851" y="9878"/>
                  </a:cubicBezTo>
                  <a:cubicBezTo>
                    <a:pt x="14713" y="9782"/>
                    <a:pt x="14572" y="9687"/>
                    <a:pt x="14428" y="9598"/>
                  </a:cubicBezTo>
                  <a:cubicBezTo>
                    <a:pt x="14311" y="9523"/>
                    <a:pt x="14184" y="9427"/>
                    <a:pt x="14051" y="9368"/>
                  </a:cubicBezTo>
                  <a:cubicBezTo>
                    <a:pt x="14556" y="9291"/>
                    <a:pt x="15055" y="9172"/>
                    <a:pt x="15547" y="9053"/>
                  </a:cubicBezTo>
                  <a:cubicBezTo>
                    <a:pt x="15618" y="9036"/>
                    <a:pt x="15630" y="8951"/>
                    <a:pt x="15577" y="8907"/>
                  </a:cubicBezTo>
                  <a:cubicBezTo>
                    <a:pt x="15098" y="8519"/>
                    <a:pt x="14570" y="8191"/>
                    <a:pt x="14003" y="7950"/>
                  </a:cubicBezTo>
                  <a:cubicBezTo>
                    <a:pt x="14191" y="7877"/>
                    <a:pt x="14374" y="7736"/>
                    <a:pt x="14509" y="7638"/>
                  </a:cubicBezTo>
                  <a:cubicBezTo>
                    <a:pt x="14837" y="7397"/>
                    <a:pt x="15159" y="7149"/>
                    <a:pt x="15485" y="6905"/>
                  </a:cubicBezTo>
                  <a:cubicBezTo>
                    <a:pt x="15529" y="6871"/>
                    <a:pt x="15512" y="6794"/>
                    <a:pt x="15460" y="6780"/>
                  </a:cubicBezTo>
                  <a:cubicBezTo>
                    <a:pt x="15100" y="6669"/>
                    <a:pt x="14736" y="6562"/>
                    <a:pt x="14365" y="6479"/>
                  </a:cubicBezTo>
                  <a:cubicBezTo>
                    <a:pt x="14410" y="6441"/>
                    <a:pt x="14451" y="6397"/>
                    <a:pt x="14490" y="6362"/>
                  </a:cubicBezTo>
                  <a:cubicBezTo>
                    <a:pt x="14567" y="6291"/>
                    <a:pt x="14641" y="6220"/>
                    <a:pt x="14714" y="6147"/>
                  </a:cubicBezTo>
                  <a:cubicBezTo>
                    <a:pt x="14857" y="6004"/>
                    <a:pt x="14993" y="5857"/>
                    <a:pt x="15126" y="5704"/>
                  </a:cubicBezTo>
                  <a:cubicBezTo>
                    <a:pt x="15152" y="5672"/>
                    <a:pt x="15130" y="5619"/>
                    <a:pt x="15094" y="5608"/>
                  </a:cubicBezTo>
                  <a:cubicBezTo>
                    <a:pt x="14834" y="5526"/>
                    <a:pt x="14570" y="5454"/>
                    <a:pt x="14304" y="5400"/>
                  </a:cubicBezTo>
                  <a:cubicBezTo>
                    <a:pt x="14173" y="5373"/>
                    <a:pt x="14043" y="5349"/>
                    <a:pt x="13911" y="5329"/>
                  </a:cubicBezTo>
                  <a:cubicBezTo>
                    <a:pt x="13829" y="5317"/>
                    <a:pt x="13743" y="5301"/>
                    <a:pt x="13659" y="5295"/>
                  </a:cubicBezTo>
                  <a:cubicBezTo>
                    <a:pt x="13977" y="5000"/>
                    <a:pt x="14287" y="4705"/>
                    <a:pt x="14598" y="4438"/>
                  </a:cubicBezTo>
                  <a:cubicBezTo>
                    <a:pt x="14646" y="4396"/>
                    <a:pt x="14624" y="4298"/>
                    <a:pt x="14555" y="4298"/>
                  </a:cubicBezTo>
                  <a:cubicBezTo>
                    <a:pt x="14554" y="4298"/>
                    <a:pt x="14553" y="4298"/>
                    <a:pt x="14552" y="4298"/>
                  </a:cubicBezTo>
                  <a:cubicBezTo>
                    <a:pt x="14027" y="4315"/>
                    <a:pt x="13497" y="4334"/>
                    <a:pt x="12973" y="4395"/>
                  </a:cubicBezTo>
                  <a:cubicBezTo>
                    <a:pt x="13120" y="4198"/>
                    <a:pt x="13253" y="3989"/>
                    <a:pt x="13390" y="3788"/>
                  </a:cubicBezTo>
                  <a:cubicBezTo>
                    <a:pt x="13560" y="3542"/>
                    <a:pt x="13728" y="3296"/>
                    <a:pt x="13897" y="3049"/>
                  </a:cubicBezTo>
                  <a:cubicBezTo>
                    <a:pt x="13924" y="3011"/>
                    <a:pt x="13899" y="2946"/>
                    <a:pt x="13846" y="2945"/>
                  </a:cubicBezTo>
                  <a:cubicBezTo>
                    <a:pt x="13474" y="2950"/>
                    <a:pt x="13104" y="2971"/>
                    <a:pt x="12734" y="3011"/>
                  </a:cubicBezTo>
                  <a:cubicBezTo>
                    <a:pt x="12426" y="3043"/>
                    <a:pt x="12092" y="3069"/>
                    <a:pt x="11787" y="3155"/>
                  </a:cubicBezTo>
                  <a:cubicBezTo>
                    <a:pt x="12023" y="2622"/>
                    <a:pt x="12189" y="2058"/>
                    <a:pt x="12347" y="1488"/>
                  </a:cubicBezTo>
                  <a:cubicBezTo>
                    <a:pt x="12360" y="1443"/>
                    <a:pt x="12329" y="1385"/>
                    <a:pt x="12280" y="1385"/>
                  </a:cubicBezTo>
                  <a:cubicBezTo>
                    <a:pt x="12274" y="1385"/>
                    <a:pt x="12267" y="1386"/>
                    <a:pt x="12261" y="1388"/>
                  </a:cubicBezTo>
                  <a:cubicBezTo>
                    <a:pt x="11733" y="1546"/>
                    <a:pt x="11240" y="1800"/>
                    <a:pt x="10804" y="2128"/>
                  </a:cubicBezTo>
                  <a:cubicBezTo>
                    <a:pt x="10830" y="2054"/>
                    <a:pt x="10842" y="1970"/>
                    <a:pt x="10858" y="1902"/>
                  </a:cubicBezTo>
                  <a:cubicBezTo>
                    <a:pt x="10887" y="1784"/>
                    <a:pt x="10914" y="1665"/>
                    <a:pt x="10939" y="1546"/>
                  </a:cubicBezTo>
                  <a:cubicBezTo>
                    <a:pt x="10990" y="1305"/>
                    <a:pt x="11034" y="1064"/>
                    <a:pt x="11070" y="822"/>
                  </a:cubicBezTo>
                  <a:cubicBezTo>
                    <a:pt x="11077" y="776"/>
                    <a:pt x="11038" y="752"/>
                    <a:pt x="11000" y="752"/>
                  </a:cubicBezTo>
                  <a:cubicBezTo>
                    <a:pt x="10991" y="752"/>
                    <a:pt x="10981" y="753"/>
                    <a:pt x="10973" y="756"/>
                  </a:cubicBezTo>
                  <a:cubicBezTo>
                    <a:pt x="10462" y="935"/>
                    <a:pt x="9958" y="1218"/>
                    <a:pt x="9573" y="1605"/>
                  </a:cubicBezTo>
                  <a:cubicBezTo>
                    <a:pt x="9598" y="1099"/>
                    <a:pt x="9584" y="590"/>
                    <a:pt x="9527" y="85"/>
                  </a:cubicBezTo>
                  <a:cubicBezTo>
                    <a:pt x="9523" y="49"/>
                    <a:pt x="9488" y="27"/>
                    <a:pt x="9453" y="27"/>
                  </a:cubicBezTo>
                  <a:cubicBezTo>
                    <a:pt x="9436" y="27"/>
                    <a:pt x="9419" y="32"/>
                    <a:pt x="9407" y="44"/>
                  </a:cubicBezTo>
                  <a:cubicBezTo>
                    <a:pt x="8980" y="455"/>
                    <a:pt x="8629" y="935"/>
                    <a:pt x="8360" y="1460"/>
                  </a:cubicBezTo>
                  <a:cubicBezTo>
                    <a:pt x="8088" y="1990"/>
                    <a:pt x="7902" y="2565"/>
                    <a:pt x="7814" y="3156"/>
                  </a:cubicBezTo>
                  <a:cubicBezTo>
                    <a:pt x="7731" y="2492"/>
                    <a:pt x="7477" y="1837"/>
                    <a:pt x="7107" y="1264"/>
                  </a:cubicBezTo>
                  <a:cubicBezTo>
                    <a:pt x="7148" y="1189"/>
                    <a:pt x="7177" y="1106"/>
                    <a:pt x="7211" y="1031"/>
                  </a:cubicBezTo>
                  <a:cubicBezTo>
                    <a:pt x="7256" y="927"/>
                    <a:pt x="7304" y="823"/>
                    <a:pt x="7356" y="719"/>
                  </a:cubicBezTo>
                  <a:cubicBezTo>
                    <a:pt x="7447" y="533"/>
                    <a:pt x="7552" y="352"/>
                    <a:pt x="7663" y="176"/>
                  </a:cubicBezTo>
                  <a:cubicBezTo>
                    <a:pt x="7780" y="367"/>
                    <a:pt x="7890" y="563"/>
                    <a:pt x="7985" y="765"/>
                  </a:cubicBezTo>
                  <a:cubicBezTo>
                    <a:pt x="8040" y="881"/>
                    <a:pt x="8090" y="998"/>
                    <a:pt x="8137" y="1116"/>
                  </a:cubicBezTo>
                  <a:cubicBezTo>
                    <a:pt x="8160" y="1174"/>
                    <a:pt x="8182" y="1235"/>
                    <a:pt x="8205" y="1294"/>
                  </a:cubicBezTo>
                  <a:cubicBezTo>
                    <a:pt x="8225" y="1352"/>
                    <a:pt x="8237" y="1424"/>
                    <a:pt x="8281" y="1469"/>
                  </a:cubicBezTo>
                  <a:cubicBezTo>
                    <a:pt x="8292" y="1479"/>
                    <a:pt x="8304" y="1484"/>
                    <a:pt x="8317" y="1484"/>
                  </a:cubicBezTo>
                  <a:cubicBezTo>
                    <a:pt x="8334" y="1484"/>
                    <a:pt x="8350" y="1475"/>
                    <a:pt x="8359" y="1458"/>
                  </a:cubicBezTo>
                  <a:cubicBezTo>
                    <a:pt x="8361" y="1453"/>
                    <a:pt x="8365" y="1447"/>
                    <a:pt x="8366" y="1439"/>
                  </a:cubicBezTo>
                  <a:cubicBezTo>
                    <a:pt x="8375" y="1383"/>
                    <a:pt x="8346" y="1326"/>
                    <a:pt x="8327" y="1273"/>
                  </a:cubicBezTo>
                  <a:cubicBezTo>
                    <a:pt x="8304" y="1210"/>
                    <a:pt x="8281" y="1146"/>
                    <a:pt x="8257" y="1082"/>
                  </a:cubicBezTo>
                  <a:cubicBezTo>
                    <a:pt x="8209" y="960"/>
                    <a:pt x="8157" y="839"/>
                    <a:pt x="8101" y="721"/>
                  </a:cubicBezTo>
                  <a:cubicBezTo>
                    <a:pt x="7988" y="485"/>
                    <a:pt x="7860" y="255"/>
                    <a:pt x="7718" y="34"/>
                  </a:cubicBezTo>
                  <a:cubicBezTo>
                    <a:pt x="7704" y="14"/>
                    <a:pt x="7682" y="1"/>
                    <a:pt x="7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4464007" y="4196668"/>
              <a:ext cx="184795" cy="52210"/>
            </a:xfrm>
            <a:custGeom>
              <a:avLst/>
              <a:gdLst/>
              <a:ahLst/>
              <a:cxnLst/>
              <a:rect l="l" t="t" r="r" b="b"/>
              <a:pathLst>
                <a:path w="5168" h="1460" extrusionOk="0">
                  <a:moveTo>
                    <a:pt x="2975" y="0"/>
                  </a:moveTo>
                  <a:cubicBezTo>
                    <a:pt x="2808" y="0"/>
                    <a:pt x="2640" y="10"/>
                    <a:pt x="2473" y="31"/>
                  </a:cubicBezTo>
                  <a:cubicBezTo>
                    <a:pt x="2241" y="61"/>
                    <a:pt x="2018" y="119"/>
                    <a:pt x="1795" y="185"/>
                  </a:cubicBezTo>
                  <a:cubicBezTo>
                    <a:pt x="1277" y="469"/>
                    <a:pt x="716" y="652"/>
                    <a:pt x="90" y="652"/>
                  </a:cubicBezTo>
                  <a:cubicBezTo>
                    <a:pt x="68" y="652"/>
                    <a:pt x="46" y="652"/>
                    <a:pt x="23" y="652"/>
                  </a:cubicBezTo>
                  <a:lnTo>
                    <a:pt x="23" y="652"/>
                  </a:lnTo>
                  <a:cubicBezTo>
                    <a:pt x="48" y="806"/>
                    <a:pt x="53" y="960"/>
                    <a:pt x="45" y="1115"/>
                  </a:cubicBezTo>
                  <a:cubicBezTo>
                    <a:pt x="84" y="1096"/>
                    <a:pt x="129" y="1082"/>
                    <a:pt x="169" y="1069"/>
                  </a:cubicBezTo>
                  <a:cubicBezTo>
                    <a:pt x="228" y="1047"/>
                    <a:pt x="288" y="1026"/>
                    <a:pt x="347" y="1006"/>
                  </a:cubicBezTo>
                  <a:cubicBezTo>
                    <a:pt x="481" y="961"/>
                    <a:pt x="616" y="920"/>
                    <a:pt x="751" y="882"/>
                  </a:cubicBezTo>
                  <a:cubicBezTo>
                    <a:pt x="1028" y="804"/>
                    <a:pt x="1311" y="748"/>
                    <a:pt x="1593" y="700"/>
                  </a:cubicBezTo>
                  <a:cubicBezTo>
                    <a:pt x="1595" y="699"/>
                    <a:pt x="1597" y="699"/>
                    <a:pt x="1598" y="699"/>
                  </a:cubicBezTo>
                  <a:cubicBezTo>
                    <a:pt x="1629" y="699"/>
                    <a:pt x="1637" y="746"/>
                    <a:pt x="1605" y="752"/>
                  </a:cubicBezTo>
                  <a:cubicBezTo>
                    <a:pt x="1326" y="811"/>
                    <a:pt x="1056" y="888"/>
                    <a:pt x="785" y="970"/>
                  </a:cubicBezTo>
                  <a:cubicBezTo>
                    <a:pt x="649" y="1010"/>
                    <a:pt x="512" y="1054"/>
                    <a:pt x="379" y="1100"/>
                  </a:cubicBezTo>
                  <a:cubicBezTo>
                    <a:pt x="311" y="1125"/>
                    <a:pt x="242" y="1149"/>
                    <a:pt x="173" y="1175"/>
                  </a:cubicBezTo>
                  <a:cubicBezTo>
                    <a:pt x="127" y="1191"/>
                    <a:pt x="84" y="1213"/>
                    <a:pt x="37" y="1219"/>
                  </a:cubicBezTo>
                  <a:cubicBezTo>
                    <a:pt x="28" y="1299"/>
                    <a:pt x="18" y="1380"/>
                    <a:pt x="0" y="1459"/>
                  </a:cubicBezTo>
                  <a:cubicBezTo>
                    <a:pt x="543" y="1171"/>
                    <a:pt x="1178" y="1051"/>
                    <a:pt x="1807" y="1051"/>
                  </a:cubicBezTo>
                  <a:cubicBezTo>
                    <a:pt x="2160" y="1051"/>
                    <a:pt x="2511" y="1089"/>
                    <a:pt x="2842" y="1157"/>
                  </a:cubicBezTo>
                  <a:cubicBezTo>
                    <a:pt x="3117" y="1213"/>
                    <a:pt x="3384" y="1291"/>
                    <a:pt x="3644" y="1388"/>
                  </a:cubicBezTo>
                  <a:cubicBezTo>
                    <a:pt x="3763" y="1345"/>
                    <a:pt x="3888" y="1319"/>
                    <a:pt x="4003" y="1257"/>
                  </a:cubicBezTo>
                  <a:cubicBezTo>
                    <a:pt x="4141" y="1181"/>
                    <a:pt x="4270" y="1085"/>
                    <a:pt x="4396" y="990"/>
                  </a:cubicBezTo>
                  <a:cubicBezTo>
                    <a:pt x="4654" y="798"/>
                    <a:pt x="4911" y="605"/>
                    <a:pt x="5167" y="412"/>
                  </a:cubicBezTo>
                  <a:cubicBezTo>
                    <a:pt x="4591" y="234"/>
                    <a:pt x="4007" y="76"/>
                    <a:pt x="3404" y="20"/>
                  </a:cubicBezTo>
                  <a:cubicBezTo>
                    <a:pt x="3262" y="7"/>
                    <a:pt x="3119" y="0"/>
                    <a:pt x="2975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454852" y="4267006"/>
              <a:ext cx="202638" cy="87433"/>
            </a:xfrm>
            <a:custGeom>
              <a:avLst/>
              <a:gdLst/>
              <a:ahLst/>
              <a:cxnLst/>
              <a:rect l="l" t="t" r="r" b="b"/>
              <a:pathLst>
                <a:path w="5667" h="2445" extrusionOk="0">
                  <a:moveTo>
                    <a:pt x="95" y="0"/>
                  </a:moveTo>
                  <a:cubicBezTo>
                    <a:pt x="67" y="65"/>
                    <a:pt x="35" y="130"/>
                    <a:pt x="1" y="192"/>
                  </a:cubicBezTo>
                  <a:cubicBezTo>
                    <a:pt x="210" y="255"/>
                    <a:pt x="420" y="356"/>
                    <a:pt x="621" y="430"/>
                  </a:cubicBezTo>
                  <a:cubicBezTo>
                    <a:pt x="885" y="527"/>
                    <a:pt x="1148" y="623"/>
                    <a:pt x="1413" y="718"/>
                  </a:cubicBezTo>
                  <a:cubicBezTo>
                    <a:pt x="1960" y="914"/>
                    <a:pt x="2507" y="1109"/>
                    <a:pt x="3052" y="1308"/>
                  </a:cubicBezTo>
                  <a:cubicBezTo>
                    <a:pt x="3063" y="1311"/>
                    <a:pt x="3060" y="1325"/>
                    <a:pt x="3050" y="1325"/>
                  </a:cubicBezTo>
                  <a:cubicBezTo>
                    <a:pt x="3049" y="1325"/>
                    <a:pt x="3048" y="1325"/>
                    <a:pt x="3047" y="1324"/>
                  </a:cubicBezTo>
                  <a:cubicBezTo>
                    <a:pt x="2635" y="1209"/>
                    <a:pt x="2225" y="1082"/>
                    <a:pt x="1820" y="947"/>
                  </a:cubicBezTo>
                  <a:lnTo>
                    <a:pt x="1820" y="947"/>
                  </a:lnTo>
                  <a:cubicBezTo>
                    <a:pt x="2343" y="1213"/>
                    <a:pt x="2800" y="1581"/>
                    <a:pt x="3190" y="2036"/>
                  </a:cubicBezTo>
                  <a:cubicBezTo>
                    <a:pt x="3303" y="2165"/>
                    <a:pt x="3409" y="2302"/>
                    <a:pt x="3511" y="2441"/>
                  </a:cubicBezTo>
                  <a:cubicBezTo>
                    <a:pt x="3547" y="2439"/>
                    <a:pt x="3583" y="2439"/>
                    <a:pt x="3620" y="2439"/>
                  </a:cubicBezTo>
                  <a:cubicBezTo>
                    <a:pt x="3734" y="2439"/>
                    <a:pt x="3848" y="2445"/>
                    <a:pt x="3963" y="2445"/>
                  </a:cubicBezTo>
                  <a:cubicBezTo>
                    <a:pt x="3995" y="2445"/>
                    <a:pt x="4028" y="2444"/>
                    <a:pt x="4060" y="2443"/>
                  </a:cubicBezTo>
                  <a:cubicBezTo>
                    <a:pt x="4257" y="2437"/>
                    <a:pt x="4451" y="2421"/>
                    <a:pt x="4645" y="2392"/>
                  </a:cubicBezTo>
                  <a:cubicBezTo>
                    <a:pt x="4993" y="2341"/>
                    <a:pt x="5335" y="2249"/>
                    <a:pt x="5666" y="2126"/>
                  </a:cubicBezTo>
                  <a:cubicBezTo>
                    <a:pt x="5425" y="1926"/>
                    <a:pt x="5179" y="1738"/>
                    <a:pt x="4922" y="1560"/>
                  </a:cubicBezTo>
                  <a:cubicBezTo>
                    <a:pt x="4777" y="1459"/>
                    <a:pt x="4630" y="1362"/>
                    <a:pt x="4481" y="1268"/>
                  </a:cubicBezTo>
                  <a:cubicBezTo>
                    <a:pt x="4343" y="1181"/>
                    <a:pt x="4178" y="1108"/>
                    <a:pt x="4058" y="1000"/>
                  </a:cubicBezTo>
                  <a:cubicBezTo>
                    <a:pt x="4044" y="987"/>
                    <a:pt x="4041" y="972"/>
                    <a:pt x="4043" y="958"/>
                  </a:cubicBezTo>
                  <a:lnTo>
                    <a:pt x="4043" y="958"/>
                  </a:lnTo>
                  <a:cubicBezTo>
                    <a:pt x="3772" y="993"/>
                    <a:pt x="3499" y="1014"/>
                    <a:pt x="3226" y="1014"/>
                  </a:cubicBezTo>
                  <a:cubicBezTo>
                    <a:pt x="3068" y="1014"/>
                    <a:pt x="2909" y="1007"/>
                    <a:pt x="2751" y="992"/>
                  </a:cubicBezTo>
                  <a:cubicBezTo>
                    <a:pt x="1797" y="898"/>
                    <a:pt x="943" y="454"/>
                    <a:pt x="109" y="12"/>
                  </a:cubicBezTo>
                  <a:cubicBezTo>
                    <a:pt x="104" y="8"/>
                    <a:pt x="101" y="4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541460" y="4157905"/>
              <a:ext cx="95937" cy="38156"/>
            </a:xfrm>
            <a:custGeom>
              <a:avLst/>
              <a:gdLst/>
              <a:ahLst/>
              <a:cxnLst/>
              <a:rect l="l" t="t" r="r" b="b"/>
              <a:pathLst>
                <a:path w="2683" h="1067" extrusionOk="0">
                  <a:moveTo>
                    <a:pt x="1290" y="0"/>
                  </a:moveTo>
                  <a:cubicBezTo>
                    <a:pt x="880" y="376"/>
                    <a:pt x="455" y="745"/>
                    <a:pt x="0" y="1045"/>
                  </a:cubicBezTo>
                  <a:cubicBezTo>
                    <a:pt x="274" y="977"/>
                    <a:pt x="563" y="951"/>
                    <a:pt x="845" y="951"/>
                  </a:cubicBezTo>
                  <a:cubicBezTo>
                    <a:pt x="973" y="951"/>
                    <a:pt x="1100" y="956"/>
                    <a:pt x="1223" y="965"/>
                  </a:cubicBezTo>
                  <a:cubicBezTo>
                    <a:pt x="1464" y="983"/>
                    <a:pt x="1703" y="1019"/>
                    <a:pt x="1939" y="1067"/>
                  </a:cubicBezTo>
                  <a:cubicBezTo>
                    <a:pt x="1990" y="999"/>
                    <a:pt x="2071" y="941"/>
                    <a:pt x="2133" y="886"/>
                  </a:cubicBezTo>
                  <a:cubicBezTo>
                    <a:pt x="2202" y="822"/>
                    <a:pt x="2269" y="758"/>
                    <a:pt x="2335" y="691"/>
                  </a:cubicBezTo>
                  <a:cubicBezTo>
                    <a:pt x="2455" y="572"/>
                    <a:pt x="2571" y="448"/>
                    <a:pt x="2683" y="321"/>
                  </a:cubicBezTo>
                  <a:cubicBezTo>
                    <a:pt x="2459" y="252"/>
                    <a:pt x="2232" y="193"/>
                    <a:pt x="2005" y="141"/>
                  </a:cubicBezTo>
                  <a:cubicBezTo>
                    <a:pt x="1869" y="110"/>
                    <a:pt x="1733" y="82"/>
                    <a:pt x="1598" y="57"/>
                  </a:cubicBezTo>
                  <a:cubicBezTo>
                    <a:pt x="1498" y="38"/>
                    <a:pt x="1390" y="26"/>
                    <a:pt x="1290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436723" y="4285207"/>
              <a:ext cx="170098" cy="121763"/>
            </a:xfrm>
            <a:custGeom>
              <a:avLst/>
              <a:gdLst/>
              <a:ahLst/>
              <a:cxnLst/>
              <a:rect l="l" t="t" r="r" b="b"/>
              <a:pathLst>
                <a:path w="4757" h="3405" extrusionOk="0">
                  <a:moveTo>
                    <a:pt x="301" y="0"/>
                  </a:moveTo>
                  <a:cubicBezTo>
                    <a:pt x="245" y="76"/>
                    <a:pt x="183" y="145"/>
                    <a:pt x="117" y="214"/>
                  </a:cubicBezTo>
                  <a:cubicBezTo>
                    <a:pt x="734" y="586"/>
                    <a:pt x="1339" y="974"/>
                    <a:pt x="1952" y="1353"/>
                  </a:cubicBezTo>
                  <a:cubicBezTo>
                    <a:pt x="1965" y="1361"/>
                    <a:pt x="1955" y="1379"/>
                    <a:pt x="1942" y="1379"/>
                  </a:cubicBezTo>
                  <a:cubicBezTo>
                    <a:pt x="1940" y="1379"/>
                    <a:pt x="1937" y="1379"/>
                    <a:pt x="1935" y="1378"/>
                  </a:cubicBezTo>
                  <a:cubicBezTo>
                    <a:pt x="1308" y="1008"/>
                    <a:pt x="677" y="653"/>
                    <a:pt x="55" y="277"/>
                  </a:cubicBezTo>
                  <a:cubicBezTo>
                    <a:pt x="36" y="296"/>
                    <a:pt x="20" y="316"/>
                    <a:pt x="0" y="332"/>
                  </a:cubicBezTo>
                  <a:cubicBezTo>
                    <a:pt x="187" y="722"/>
                    <a:pt x="367" y="1116"/>
                    <a:pt x="600" y="1481"/>
                  </a:cubicBezTo>
                  <a:cubicBezTo>
                    <a:pt x="1050" y="2185"/>
                    <a:pt x="1660" y="2727"/>
                    <a:pt x="2451" y="3014"/>
                  </a:cubicBezTo>
                  <a:cubicBezTo>
                    <a:pt x="3189" y="3283"/>
                    <a:pt x="3979" y="3351"/>
                    <a:pt x="4756" y="3404"/>
                  </a:cubicBezTo>
                  <a:cubicBezTo>
                    <a:pt x="4313" y="2624"/>
                    <a:pt x="3849" y="1838"/>
                    <a:pt x="3189" y="1221"/>
                  </a:cubicBezTo>
                  <a:cubicBezTo>
                    <a:pt x="2401" y="487"/>
                    <a:pt x="1394" y="205"/>
                    <a:pt x="357" y="36"/>
                  </a:cubicBezTo>
                  <a:cubicBezTo>
                    <a:pt x="331" y="32"/>
                    <a:pt x="312" y="18"/>
                    <a:pt x="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460073" y="4239614"/>
              <a:ext cx="191374" cy="57931"/>
            </a:xfrm>
            <a:custGeom>
              <a:avLst/>
              <a:gdLst/>
              <a:ahLst/>
              <a:cxnLst/>
              <a:rect l="l" t="t" r="r" b="b"/>
              <a:pathLst>
                <a:path w="5352" h="1620" extrusionOk="0">
                  <a:moveTo>
                    <a:pt x="1905" y="0"/>
                  </a:moveTo>
                  <a:cubicBezTo>
                    <a:pt x="1782" y="0"/>
                    <a:pt x="1659" y="5"/>
                    <a:pt x="1537" y="14"/>
                  </a:cubicBezTo>
                  <a:cubicBezTo>
                    <a:pt x="1043" y="52"/>
                    <a:pt x="581" y="180"/>
                    <a:pt x="116" y="343"/>
                  </a:cubicBezTo>
                  <a:cubicBezTo>
                    <a:pt x="111" y="345"/>
                    <a:pt x="106" y="345"/>
                    <a:pt x="102" y="345"/>
                  </a:cubicBezTo>
                  <a:cubicBezTo>
                    <a:pt x="99" y="345"/>
                    <a:pt x="97" y="345"/>
                    <a:pt x="95" y="345"/>
                  </a:cubicBezTo>
                  <a:cubicBezTo>
                    <a:pt x="81" y="397"/>
                    <a:pt x="66" y="447"/>
                    <a:pt x="49" y="498"/>
                  </a:cubicBezTo>
                  <a:cubicBezTo>
                    <a:pt x="80" y="495"/>
                    <a:pt x="112" y="494"/>
                    <a:pt x="144" y="494"/>
                  </a:cubicBezTo>
                  <a:cubicBezTo>
                    <a:pt x="273" y="494"/>
                    <a:pt x="410" y="513"/>
                    <a:pt x="528" y="520"/>
                  </a:cubicBezTo>
                  <a:cubicBezTo>
                    <a:pt x="731" y="530"/>
                    <a:pt x="932" y="546"/>
                    <a:pt x="1134" y="565"/>
                  </a:cubicBezTo>
                  <a:cubicBezTo>
                    <a:pt x="1538" y="606"/>
                    <a:pt x="1936" y="678"/>
                    <a:pt x="2335" y="746"/>
                  </a:cubicBezTo>
                  <a:cubicBezTo>
                    <a:pt x="2359" y="751"/>
                    <a:pt x="2359" y="787"/>
                    <a:pt x="2336" y="787"/>
                  </a:cubicBezTo>
                  <a:cubicBezTo>
                    <a:pt x="2335" y="787"/>
                    <a:pt x="2334" y="787"/>
                    <a:pt x="2333" y="787"/>
                  </a:cubicBezTo>
                  <a:cubicBezTo>
                    <a:pt x="1934" y="725"/>
                    <a:pt x="1530" y="693"/>
                    <a:pt x="1127" y="662"/>
                  </a:cubicBezTo>
                  <a:cubicBezTo>
                    <a:pt x="925" y="646"/>
                    <a:pt x="724" y="632"/>
                    <a:pt x="520" y="621"/>
                  </a:cubicBezTo>
                  <a:cubicBezTo>
                    <a:pt x="487" y="620"/>
                    <a:pt x="452" y="619"/>
                    <a:pt x="417" y="619"/>
                  </a:cubicBezTo>
                  <a:cubicBezTo>
                    <a:pt x="370" y="619"/>
                    <a:pt x="322" y="620"/>
                    <a:pt x="273" y="620"/>
                  </a:cubicBezTo>
                  <a:cubicBezTo>
                    <a:pt x="185" y="620"/>
                    <a:pt x="95" y="617"/>
                    <a:pt x="12" y="602"/>
                  </a:cubicBezTo>
                  <a:cubicBezTo>
                    <a:pt x="8" y="615"/>
                    <a:pt x="5" y="626"/>
                    <a:pt x="1" y="638"/>
                  </a:cubicBezTo>
                  <a:cubicBezTo>
                    <a:pt x="6" y="637"/>
                    <a:pt x="11" y="636"/>
                    <a:pt x="17" y="636"/>
                  </a:cubicBezTo>
                  <a:cubicBezTo>
                    <a:pt x="29" y="636"/>
                    <a:pt x="41" y="639"/>
                    <a:pt x="54" y="645"/>
                  </a:cubicBezTo>
                  <a:cubicBezTo>
                    <a:pt x="878" y="1082"/>
                    <a:pt x="1725" y="1521"/>
                    <a:pt x="2670" y="1602"/>
                  </a:cubicBezTo>
                  <a:cubicBezTo>
                    <a:pt x="2807" y="1614"/>
                    <a:pt x="2944" y="1619"/>
                    <a:pt x="3081" y="1619"/>
                  </a:cubicBezTo>
                  <a:cubicBezTo>
                    <a:pt x="3847" y="1619"/>
                    <a:pt x="4608" y="1448"/>
                    <a:pt x="5351" y="1269"/>
                  </a:cubicBezTo>
                  <a:cubicBezTo>
                    <a:pt x="4647" y="725"/>
                    <a:pt x="3841" y="309"/>
                    <a:pt x="2970" y="116"/>
                  </a:cubicBezTo>
                  <a:cubicBezTo>
                    <a:pt x="2622" y="39"/>
                    <a:pt x="2263" y="0"/>
                    <a:pt x="1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437581" y="4075660"/>
              <a:ext cx="155331" cy="109712"/>
            </a:xfrm>
            <a:custGeom>
              <a:avLst/>
              <a:gdLst/>
              <a:ahLst/>
              <a:cxnLst/>
              <a:rect l="l" t="t" r="r" b="b"/>
              <a:pathLst>
                <a:path w="4344" h="3068" extrusionOk="0">
                  <a:moveTo>
                    <a:pt x="4343" y="1"/>
                  </a:moveTo>
                  <a:lnTo>
                    <a:pt x="4343" y="1"/>
                  </a:lnTo>
                  <a:cubicBezTo>
                    <a:pt x="4010" y="7"/>
                    <a:pt x="3679" y="23"/>
                    <a:pt x="3349" y="55"/>
                  </a:cubicBezTo>
                  <a:cubicBezTo>
                    <a:pt x="3163" y="73"/>
                    <a:pt x="2978" y="95"/>
                    <a:pt x="2793" y="120"/>
                  </a:cubicBezTo>
                  <a:cubicBezTo>
                    <a:pt x="2653" y="137"/>
                    <a:pt x="2513" y="163"/>
                    <a:pt x="2372" y="174"/>
                  </a:cubicBezTo>
                  <a:cubicBezTo>
                    <a:pt x="2232" y="478"/>
                    <a:pt x="2068" y="770"/>
                    <a:pt x="1869" y="1046"/>
                  </a:cubicBezTo>
                  <a:cubicBezTo>
                    <a:pt x="1619" y="1393"/>
                    <a:pt x="1329" y="1710"/>
                    <a:pt x="1007" y="1991"/>
                  </a:cubicBezTo>
                  <a:cubicBezTo>
                    <a:pt x="708" y="2252"/>
                    <a:pt x="367" y="2512"/>
                    <a:pt x="0" y="2679"/>
                  </a:cubicBezTo>
                  <a:cubicBezTo>
                    <a:pt x="37" y="2712"/>
                    <a:pt x="70" y="2749"/>
                    <a:pt x="105" y="2783"/>
                  </a:cubicBezTo>
                  <a:cubicBezTo>
                    <a:pt x="176" y="2718"/>
                    <a:pt x="259" y="2660"/>
                    <a:pt x="333" y="2599"/>
                  </a:cubicBezTo>
                  <a:cubicBezTo>
                    <a:pt x="429" y="2519"/>
                    <a:pt x="526" y="2440"/>
                    <a:pt x="622" y="2362"/>
                  </a:cubicBezTo>
                  <a:cubicBezTo>
                    <a:pt x="821" y="2199"/>
                    <a:pt x="1019" y="2036"/>
                    <a:pt x="1217" y="1873"/>
                  </a:cubicBezTo>
                  <a:cubicBezTo>
                    <a:pt x="1619" y="1543"/>
                    <a:pt x="2025" y="1215"/>
                    <a:pt x="2431" y="890"/>
                  </a:cubicBezTo>
                  <a:cubicBezTo>
                    <a:pt x="2436" y="885"/>
                    <a:pt x="2441" y="884"/>
                    <a:pt x="2446" y="884"/>
                  </a:cubicBezTo>
                  <a:cubicBezTo>
                    <a:pt x="2467" y="884"/>
                    <a:pt x="2484" y="911"/>
                    <a:pt x="2464" y="928"/>
                  </a:cubicBezTo>
                  <a:cubicBezTo>
                    <a:pt x="2074" y="1273"/>
                    <a:pt x="1681" y="1614"/>
                    <a:pt x="1282" y="1948"/>
                  </a:cubicBezTo>
                  <a:cubicBezTo>
                    <a:pt x="1079" y="2117"/>
                    <a:pt x="876" y="2285"/>
                    <a:pt x="672" y="2454"/>
                  </a:cubicBezTo>
                  <a:cubicBezTo>
                    <a:pt x="577" y="2533"/>
                    <a:pt x="480" y="2612"/>
                    <a:pt x="384" y="2691"/>
                  </a:cubicBezTo>
                  <a:cubicBezTo>
                    <a:pt x="318" y="2746"/>
                    <a:pt x="252" y="2808"/>
                    <a:pt x="181" y="2860"/>
                  </a:cubicBezTo>
                  <a:cubicBezTo>
                    <a:pt x="240" y="2925"/>
                    <a:pt x="297" y="2995"/>
                    <a:pt x="349" y="3067"/>
                  </a:cubicBezTo>
                  <a:cubicBezTo>
                    <a:pt x="516" y="2727"/>
                    <a:pt x="806" y="2440"/>
                    <a:pt x="1101" y="2215"/>
                  </a:cubicBezTo>
                  <a:cubicBezTo>
                    <a:pt x="1433" y="1961"/>
                    <a:pt x="1808" y="1767"/>
                    <a:pt x="2201" y="1627"/>
                  </a:cubicBezTo>
                  <a:cubicBezTo>
                    <a:pt x="2596" y="1485"/>
                    <a:pt x="3005" y="1397"/>
                    <a:pt x="3420" y="1339"/>
                  </a:cubicBezTo>
                  <a:cubicBezTo>
                    <a:pt x="3565" y="1094"/>
                    <a:pt x="3744" y="864"/>
                    <a:pt x="3905" y="630"/>
                  </a:cubicBezTo>
                  <a:cubicBezTo>
                    <a:pt x="4052" y="419"/>
                    <a:pt x="4197" y="209"/>
                    <a:pt x="4343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451741" y="4125079"/>
              <a:ext cx="163126" cy="89150"/>
            </a:xfrm>
            <a:custGeom>
              <a:avLst/>
              <a:gdLst/>
              <a:ahLst/>
              <a:cxnLst/>
              <a:rect l="l" t="t" r="r" b="b"/>
              <a:pathLst>
                <a:path w="4562" h="2493" extrusionOk="0">
                  <a:moveTo>
                    <a:pt x="4562" y="0"/>
                  </a:moveTo>
                  <a:lnTo>
                    <a:pt x="4562" y="0"/>
                  </a:lnTo>
                  <a:cubicBezTo>
                    <a:pt x="3666" y="29"/>
                    <a:pt x="2754" y="72"/>
                    <a:pt x="1903" y="365"/>
                  </a:cubicBezTo>
                  <a:cubicBezTo>
                    <a:pt x="1510" y="501"/>
                    <a:pt x="1130" y="689"/>
                    <a:pt x="795" y="936"/>
                  </a:cubicBezTo>
                  <a:cubicBezTo>
                    <a:pt x="480" y="1167"/>
                    <a:pt x="240" y="1449"/>
                    <a:pt x="1" y="1753"/>
                  </a:cubicBezTo>
                  <a:cubicBezTo>
                    <a:pt x="81" y="1872"/>
                    <a:pt x="150" y="1997"/>
                    <a:pt x="208" y="2129"/>
                  </a:cubicBezTo>
                  <a:cubicBezTo>
                    <a:pt x="266" y="2072"/>
                    <a:pt x="347" y="2032"/>
                    <a:pt x="414" y="1988"/>
                  </a:cubicBezTo>
                  <a:cubicBezTo>
                    <a:pt x="494" y="1938"/>
                    <a:pt x="575" y="1887"/>
                    <a:pt x="656" y="1837"/>
                  </a:cubicBezTo>
                  <a:cubicBezTo>
                    <a:pt x="820" y="1735"/>
                    <a:pt x="985" y="1636"/>
                    <a:pt x="1151" y="1537"/>
                  </a:cubicBezTo>
                  <a:cubicBezTo>
                    <a:pt x="1154" y="1536"/>
                    <a:pt x="1156" y="1535"/>
                    <a:pt x="1159" y="1535"/>
                  </a:cubicBezTo>
                  <a:cubicBezTo>
                    <a:pt x="1175" y="1535"/>
                    <a:pt x="1187" y="1558"/>
                    <a:pt x="1172" y="1568"/>
                  </a:cubicBezTo>
                  <a:cubicBezTo>
                    <a:pt x="1015" y="1676"/>
                    <a:pt x="859" y="1782"/>
                    <a:pt x="701" y="1887"/>
                  </a:cubicBezTo>
                  <a:cubicBezTo>
                    <a:pt x="618" y="1941"/>
                    <a:pt x="536" y="1994"/>
                    <a:pt x="454" y="2048"/>
                  </a:cubicBezTo>
                  <a:cubicBezTo>
                    <a:pt x="383" y="2094"/>
                    <a:pt x="310" y="2155"/>
                    <a:pt x="229" y="2182"/>
                  </a:cubicBezTo>
                  <a:cubicBezTo>
                    <a:pt x="270" y="2282"/>
                    <a:pt x="307" y="2385"/>
                    <a:pt x="333" y="2491"/>
                  </a:cubicBezTo>
                  <a:lnTo>
                    <a:pt x="334" y="2492"/>
                  </a:lnTo>
                  <a:cubicBezTo>
                    <a:pt x="353" y="2492"/>
                    <a:pt x="373" y="2492"/>
                    <a:pt x="392" y="2492"/>
                  </a:cubicBezTo>
                  <a:cubicBezTo>
                    <a:pt x="2129" y="2492"/>
                    <a:pt x="3350" y="1073"/>
                    <a:pt x="4562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413658" y="4299546"/>
              <a:ext cx="127082" cy="171612"/>
            </a:xfrm>
            <a:custGeom>
              <a:avLst/>
              <a:gdLst/>
              <a:ahLst/>
              <a:cxnLst/>
              <a:rect l="l" t="t" r="r" b="b"/>
              <a:pathLst>
                <a:path w="3554" h="4799" extrusionOk="0">
                  <a:moveTo>
                    <a:pt x="566" y="0"/>
                  </a:moveTo>
                  <a:cubicBezTo>
                    <a:pt x="509" y="48"/>
                    <a:pt x="449" y="96"/>
                    <a:pt x="387" y="139"/>
                  </a:cubicBezTo>
                  <a:cubicBezTo>
                    <a:pt x="353" y="162"/>
                    <a:pt x="318" y="181"/>
                    <a:pt x="283" y="203"/>
                  </a:cubicBezTo>
                  <a:cubicBezTo>
                    <a:pt x="287" y="204"/>
                    <a:pt x="290" y="208"/>
                    <a:pt x="293" y="211"/>
                  </a:cubicBezTo>
                  <a:cubicBezTo>
                    <a:pt x="853" y="972"/>
                    <a:pt x="1424" y="1720"/>
                    <a:pt x="2038" y="2438"/>
                  </a:cubicBezTo>
                  <a:cubicBezTo>
                    <a:pt x="2045" y="2445"/>
                    <a:pt x="2038" y="2454"/>
                    <a:pt x="2031" y="2454"/>
                  </a:cubicBezTo>
                  <a:cubicBezTo>
                    <a:pt x="2029" y="2454"/>
                    <a:pt x="2026" y="2453"/>
                    <a:pt x="2024" y="2451"/>
                  </a:cubicBezTo>
                  <a:cubicBezTo>
                    <a:pt x="1380" y="1766"/>
                    <a:pt x="768" y="1037"/>
                    <a:pt x="235" y="261"/>
                  </a:cubicBezTo>
                  <a:cubicBezTo>
                    <a:pt x="229" y="253"/>
                    <a:pt x="227" y="243"/>
                    <a:pt x="228" y="235"/>
                  </a:cubicBezTo>
                  <a:lnTo>
                    <a:pt x="228" y="235"/>
                  </a:lnTo>
                  <a:cubicBezTo>
                    <a:pt x="154" y="278"/>
                    <a:pt x="78" y="315"/>
                    <a:pt x="1" y="348"/>
                  </a:cubicBezTo>
                  <a:cubicBezTo>
                    <a:pt x="8" y="352"/>
                    <a:pt x="15" y="356"/>
                    <a:pt x="24" y="363"/>
                  </a:cubicBezTo>
                  <a:cubicBezTo>
                    <a:pt x="685" y="1030"/>
                    <a:pt x="1372" y="1727"/>
                    <a:pt x="1744" y="2606"/>
                  </a:cubicBezTo>
                  <a:cubicBezTo>
                    <a:pt x="1941" y="3071"/>
                    <a:pt x="2022" y="3566"/>
                    <a:pt x="2067" y="4066"/>
                  </a:cubicBezTo>
                  <a:cubicBezTo>
                    <a:pt x="2067" y="4068"/>
                    <a:pt x="2067" y="4073"/>
                    <a:pt x="2068" y="4076"/>
                  </a:cubicBezTo>
                  <a:cubicBezTo>
                    <a:pt x="2178" y="4100"/>
                    <a:pt x="2288" y="4211"/>
                    <a:pt x="2377" y="4271"/>
                  </a:cubicBezTo>
                  <a:cubicBezTo>
                    <a:pt x="2504" y="4356"/>
                    <a:pt x="2635" y="4436"/>
                    <a:pt x="2772" y="4506"/>
                  </a:cubicBezTo>
                  <a:cubicBezTo>
                    <a:pt x="3021" y="4633"/>
                    <a:pt x="3283" y="4730"/>
                    <a:pt x="3553" y="4799"/>
                  </a:cubicBezTo>
                  <a:cubicBezTo>
                    <a:pt x="3493" y="4033"/>
                    <a:pt x="3233" y="3289"/>
                    <a:pt x="2795" y="2658"/>
                  </a:cubicBezTo>
                  <a:cubicBezTo>
                    <a:pt x="2431" y="2496"/>
                    <a:pt x="2092" y="2284"/>
                    <a:pt x="1795" y="2001"/>
                  </a:cubicBezTo>
                  <a:cubicBezTo>
                    <a:pt x="1229" y="1460"/>
                    <a:pt x="827" y="735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424887" y="4021950"/>
              <a:ext cx="112600" cy="145937"/>
            </a:xfrm>
            <a:custGeom>
              <a:avLst/>
              <a:gdLst/>
              <a:ahLst/>
              <a:cxnLst/>
              <a:rect l="l" t="t" r="r" b="b"/>
              <a:pathLst>
                <a:path w="3149" h="4081" extrusionOk="0">
                  <a:moveTo>
                    <a:pt x="3149" y="0"/>
                  </a:moveTo>
                  <a:cubicBezTo>
                    <a:pt x="2811" y="112"/>
                    <a:pt x="2486" y="263"/>
                    <a:pt x="2183" y="453"/>
                  </a:cubicBezTo>
                  <a:cubicBezTo>
                    <a:pt x="1578" y="833"/>
                    <a:pt x="1069" y="1359"/>
                    <a:pt x="690" y="1964"/>
                  </a:cubicBezTo>
                  <a:cubicBezTo>
                    <a:pt x="504" y="2263"/>
                    <a:pt x="351" y="2584"/>
                    <a:pt x="235" y="2919"/>
                  </a:cubicBezTo>
                  <a:cubicBezTo>
                    <a:pt x="123" y="3242"/>
                    <a:pt x="64" y="3574"/>
                    <a:pt x="1" y="3911"/>
                  </a:cubicBezTo>
                  <a:cubicBezTo>
                    <a:pt x="19" y="3922"/>
                    <a:pt x="36" y="3935"/>
                    <a:pt x="54" y="3946"/>
                  </a:cubicBezTo>
                  <a:cubicBezTo>
                    <a:pt x="55" y="3939"/>
                    <a:pt x="56" y="3931"/>
                    <a:pt x="61" y="3922"/>
                  </a:cubicBezTo>
                  <a:cubicBezTo>
                    <a:pt x="559" y="3225"/>
                    <a:pt x="1091" y="2554"/>
                    <a:pt x="1681" y="1935"/>
                  </a:cubicBezTo>
                  <a:cubicBezTo>
                    <a:pt x="1685" y="1930"/>
                    <a:pt x="1691" y="1928"/>
                    <a:pt x="1696" y="1928"/>
                  </a:cubicBezTo>
                  <a:cubicBezTo>
                    <a:pt x="1715" y="1928"/>
                    <a:pt x="1736" y="1952"/>
                    <a:pt x="1720" y="1969"/>
                  </a:cubicBezTo>
                  <a:cubicBezTo>
                    <a:pt x="1167" y="2618"/>
                    <a:pt x="632" y="3280"/>
                    <a:pt x="139" y="3975"/>
                  </a:cubicBezTo>
                  <a:cubicBezTo>
                    <a:pt x="134" y="3983"/>
                    <a:pt x="127" y="3987"/>
                    <a:pt x="119" y="3990"/>
                  </a:cubicBezTo>
                  <a:cubicBezTo>
                    <a:pt x="160" y="4019"/>
                    <a:pt x="199" y="4050"/>
                    <a:pt x="239" y="4081"/>
                  </a:cubicBezTo>
                  <a:cubicBezTo>
                    <a:pt x="240" y="4080"/>
                    <a:pt x="240" y="4080"/>
                    <a:pt x="240" y="4079"/>
                  </a:cubicBezTo>
                  <a:cubicBezTo>
                    <a:pt x="605" y="3846"/>
                    <a:pt x="965" y="3628"/>
                    <a:pt x="1290" y="3340"/>
                  </a:cubicBezTo>
                  <a:cubicBezTo>
                    <a:pt x="1600" y="3067"/>
                    <a:pt x="1878" y="2758"/>
                    <a:pt x="2117" y="2421"/>
                  </a:cubicBezTo>
                  <a:cubicBezTo>
                    <a:pt x="2634" y="1692"/>
                    <a:pt x="2908" y="852"/>
                    <a:pt x="3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4402537" y="4313456"/>
              <a:ext cx="83887" cy="187204"/>
            </a:xfrm>
            <a:custGeom>
              <a:avLst/>
              <a:gdLst/>
              <a:ahLst/>
              <a:cxnLst/>
              <a:rect l="l" t="t" r="r" b="b"/>
              <a:pathLst>
                <a:path w="2346" h="5235" extrusionOk="0">
                  <a:moveTo>
                    <a:pt x="203" y="0"/>
                  </a:moveTo>
                  <a:cubicBezTo>
                    <a:pt x="136" y="24"/>
                    <a:pt x="70" y="46"/>
                    <a:pt x="1" y="64"/>
                  </a:cubicBezTo>
                  <a:cubicBezTo>
                    <a:pt x="1" y="89"/>
                    <a:pt x="2" y="114"/>
                    <a:pt x="2" y="139"/>
                  </a:cubicBezTo>
                  <a:cubicBezTo>
                    <a:pt x="9" y="136"/>
                    <a:pt x="16" y="134"/>
                    <a:pt x="24" y="134"/>
                  </a:cubicBezTo>
                  <a:cubicBezTo>
                    <a:pt x="38" y="134"/>
                    <a:pt x="52" y="141"/>
                    <a:pt x="58" y="160"/>
                  </a:cubicBezTo>
                  <a:cubicBezTo>
                    <a:pt x="360" y="991"/>
                    <a:pt x="729" y="1801"/>
                    <a:pt x="1166" y="2568"/>
                  </a:cubicBezTo>
                  <a:cubicBezTo>
                    <a:pt x="1175" y="2584"/>
                    <a:pt x="1161" y="2596"/>
                    <a:pt x="1147" y="2596"/>
                  </a:cubicBezTo>
                  <a:cubicBezTo>
                    <a:pt x="1141" y="2596"/>
                    <a:pt x="1134" y="2594"/>
                    <a:pt x="1130" y="2587"/>
                  </a:cubicBezTo>
                  <a:cubicBezTo>
                    <a:pt x="681" y="1851"/>
                    <a:pt x="304" y="1083"/>
                    <a:pt x="5" y="277"/>
                  </a:cubicBezTo>
                  <a:lnTo>
                    <a:pt x="5" y="277"/>
                  </a:lnTo>
                  <a:cubicBezTo>
                    <a:pt x="14" y="642"/>
                    <a:pt x="34" y="1003"/>
                    <a:pt x="97" y="1364"/>
                  </a:cubicBezTo>
                  <a:cubicBezTo>
                    <a:pt x="350" y="2872"/>
                    <a:pt x="1153" y="4275"/>
                    <a:pt x="2345" y="5234"/>
                  </a:cubicBezTo>
                  <a:cubicBezTo>
                    <a:pt x="2308" y="4743"/>
                    <a:pt x="2272" y="4251"/>
                    <a:pt x="2229" y="3760"/>
                  </a:cubicBezTo>
                  <a:cubicBezTo>
                    <a:pt x="2185" y="3258"/>
                    <a:pt x="2115" y="2755"/>
                    <a:pt x="1916" y="2286"/>
                  </a:cubicBezTo>
                  <a:cubicBezTo>
                    <a:pt x="1549" y="1418"/>
                    <a:pt x="870" y="734"/>
                    <a:pt x="218" y="75"/>
                  </a:cubicBezTo>
                  <a:cubicBezTo>
                    <a:pt x="194" y="51"/>
                    <a:pt x="192" y="24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8" name="Google Shape;2118;p36"/>
            <p:cNvSpPr/>
            <p:nvPr/>
          </p:nvSpPr>
          <p:spPr>
            <a:xfrm>
              <a:off x="4450490" y="4276839"/>
              <a:ext cx="29250" cy="9941"/>
            </a:xfrm>
            <a:custGeom>
              <a:avLst/>
              <a:gdLst/>
              <a:ahLst/>
              <a:cxnLst/>
              <a:rect l="l" t="t" r="r" b="b"/>
              <a:pathLst>
                <a:path w="818" h="278" extrusionOk="0">
                  <a:moveTo>
                    <a:pt x="72" y="1"/>
                  </a:moveTo>
                  <a:cubicBezTo>
                    <a:pt x="49" y="40"/>
                    <a:pt x="25" y="80"/>
                    <a:pt x="0" y="119"/>
                  </a:cubicBezTo>
                  <a:cubicBezTo>
                    <a:pt x="274" y="160"/>
                    <a:pt x="548" y="213"/>
                    <a:pt x="817" y="277"/>
                  </a:cubicBezTo>
                  <a:cubicBezTo>
                    <a:pt x="782" y="264"/>
                    <a:pt x="748" y="251"/>
                    <a:pt x="713" y="239"/>
                  </a:cubicBezTo>
                  <a:cubicBezTo>
                    <a:pt x="507" y="162"/>
                    <a:pt x="275" y="100"/>
                    <a:pt x="72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4409904" y="3998349"/>
              <a:ext cx="83029" cy="156951"/>
            </a:xfrm>
            <a:custGeom>
              <a:avLst/>
              <a:gdLst/>
              <a:ahLst/>
              <a:cxnLst/>
              <a:rect l="l" t="t" r="r" b="b"/>
              <a:pathLst>
                <a:path w="2322" h="4389" extrusionOk="0">
                  <a:moveTo>
                    <a:pt x="2322" y="1"/>
                  </a:moveTo>
                  <a:lnTo>
                    <a:pt x="2322" y="1"/>
                  </a:lnTo>
                  <a:cubicBezTo>
                    <a:pt x="2091" y="87"/>
                    <a:pt x="1869" y="194"/>
                    <a:pt x="1658" y="320"/>
                  </a:cubicBezTo>
                  <a:cubicBezTo>
                    <a:pt x="1415" y="467"/>
                    <a:pt x="1196" y="642"/>
                    <a:pt x="980" y="823"/>
                  </a:cubicBezTo>
                  <a:cubicBezTo>
                    <a:pt x="976" y="826"/>
                    <a:pt x="973" y="828"/>
                    <a:pt x="969" y="830"/>
                  </a:cubicBezTo>
                  <a:cubicBezTo>
                    <a:pt x="943" y="1193"/>
                    <a:pt x="900" y="1555"/>
                    <a:pt x="831" y="1912"/>
                  </a:cubicBezTo>
                  <a:cubicBezTo>
                    <a:pt x="745" y="2365"/>
                    <a:pt x="628" y="2809"/>
                    <a:pt x="477" y="3243"/>
                  </a:cubicBezTo>
                  <a:cubicBezTo>
                    <a:pt x="346" y="3617"/>
                    <a:pt x="201" y="4007"/>
                    <a:pt x="0" y="4355"/>
                  </a:cubicBezTo>
                  <a:cubicBezTo>
                    <a:pt x="26" y="4365"/>
                    <a:pt x="50" y="4377"/>
                    <a:pt x="74" y="4388"/>
                  </a:cubicBezTo>
                  <a:cubicBezTo>
                    <a:pt x="268" y="3905"/>
                    <a:pt x="467" y="3424"/>
                    <a:pt x="663" y="2943"/>
                  </a:cubicBezTo>
                  <a:cubicBezTo>
                    <a:pt x="879" y="2415"/>
                    <a:pt x="1084" y="1880"/>
                    <a:pt x="1327" y="1363"/>
                  </a:cubicBezTo>
                  <a:cubicBezTo>
                    <a:pt x="1332" y="1354"/>
                    <a:pt x="1340" y="1350"/>
                    <a:pt x="1348" y="1350"/>
                  </a:cubicBezTo>
                  <a:cubicBezTo>
                    <a:pt x="1361" y="1350"/>
                    <a:pt x="1373" y="1361"/>
                    <a:pt x="1367" y="1378"/>
                  </a:cubicBezTo>
                  <a:cubicBezTo>
                    <a:pt x="1183" y="1917"/>
                    <a:pt x="957" y="2443"/>
                    <a:pt x="744" y="2971"/>
                  </a:cubicBezTo>
                  <a:cubicBezTo>
                    <a:pt x="710" y="3056"/>
                    <a:pt x="675" y="3142"/>
                    <a:pt x="642" y="3227"/>
                  </a:cubicBezTo>
                  <a:lnTo>
                    <a:pt x="645" y="3228"/>
                  </a:lnTo>
                  <a:cubicBezTo>
                    <a:pt x="955" y="2479"/>
                    <a:pt x="1455" y="1817"/>
                    <a:pt x="2082" y="1310"/>
                  </a:cubicBezTo>
                  <a:cubicBezTo>
                    <a:pt x="2076" y="1303"/>
                    <a:pt x="2070" y="1296"/>
                    <a:pt x="2068" y="1286"/>
                  </a:cubicBezTo>
                  <a:cubicBezTo>
                    <a:pt x="2056" y="1231"/>
                    <a:pt x="2077" y="1178"/>
                    <a:pt x="2089" y="1123"/>
                  </a:cubicBezTo>
                  <a:cubicBezTo>
                    <a:pt x="2104" y="1066"/>
                    <a:pt x="2118" y="1009"/>
                    <a:pt x="2132" y="952"/>
                  </a:cubicBezTo>
                  <a:cubicBezTo>
                    <a:pt x="2160" y="838"/>
                    <a:pt x="2186" y="724"/>
                    <a:pt x="2210" y="608"/>
                  </a:cubicBezTo>
                  <a:cubicBezTo>
                    <a:pt x="2253" y="408"/>
                    <a:pt x="2289" y="204"/>
                    <a:pt x="2322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4385445" y="4316460"/>
              <a:ext cx="52564" cy="187239"/>
            </a:xfrm>
            <a:custGeom>
              <a:avLst/>
              <a:gdLst/>
              <a:ahLst/>
              <a:cxnLst/>
              <a:rect l="l" t="t" r="r" b="b"/>
              <a:pathLst>
                <a:path w="1470" h="5236" extrusionOk="0">
                  <a:moveTo>
                    <a:pt x="376" y="1"/>
                  </a:moveTo>
                  <a:cubicBezTo>
                    <a:pt x="253" y="27"/>
                    <a:pt x="127" y="42"/>
                    <a:pt x="1" y="46"/>
                  </a:cubicBezTo>
                  <a:cubicBezTo>
                    <a:pt x="208" y="552"/>
                    <a:pt x="333" y="1095"/>
                    <a:pt x="384" y="1646"/>
                  </a:cubicBezTo>
                  <a:cubicBezTo>
                    <a:pt x="556" y="2217"/>
                    <a:pt x="674" y="2814"/>
                    <a:pt x="745" y="3402"/>
                  </a:cubicBezTo>
                  <a:cubicBezTo>
                    <a:pt x="746" y="3414"/>
                    <a:pt x="736" y="3421"/>
                    <a:pt x="727" y="3421"/>
                  </a:cubicBezTo>
                  <a:cubicBezTo>
                    <a:pt x="721" y="3421"/>
                    <a:pt x="715" y="3417"/>
                    <a:pt x="713" y="3409"/>
                  </a:cubicBezTo>
                  <a:cubicBezTo>
                    <a:pt x="646" y="3062"/>
                    <a:pt x="576" y="2718"/>
                    <a:pt x="495" y="2375"/>
                  </a:cubicBezTo>
                  <a:cubicBezTo>
                    <a:pt x="468" y="2260"/>
                    <a:pt x="439" y="2145"/>
                    <a:pt x="408" y="2031"/>
                  </a:cubicBezTo>
                  <a:lnTo>
                    <a:pt x="408" y="2031"/>
                  </a:lnTo>
                  <a:cubicBezTo>
                    <a:pt x="417" y="2328"/>
                    <a:pt x="408" y="2625"/>
                    <a:pt x="375" y="2916"/>
                  </a:cubicBezTo>
                  <a:cubicBezTo>
                    <a:pt x="326" y="3348"/>
                    <a:pt x="223" y="3760"/>
                    <a:pt x="86" y="4160"/>
                  </a:cubicBezTo>
                  <a:cubicBezTo>
                    <a:pt x="169" y="4252"/>
                    <a:pt x="237" y="4354"/>
                    <a:pt x="314" y="4449"/>
                  </a:cubicBezTo>
                  <a:cubicBezTo>
                    <a:pt x="399" y="4554"/>
                    <a:pt x="488" y="4658"/>
                    <a:pt x="583" y="4756"/>
                  </a:cubicBezTo>
                  <a:cubicBezTo>
                    <a:pt x="753" y="4934"/>
                    <a:pt x="942" y="5094"/>
                    <a:pt x="1142" y="5236"/>
                  </a:cubicBezTo>
                  <a:cubicBezTo>
                    <a:pt x="1210" y="4807"/>
                    <a:pt x="1282" y="4380"/>
                    <a:pt x="1356" y="3955"/>
                  </a:cubicBezTo>
                  <a:cubicBezTo>
                    <a:pt x="1362" y="3918"/>
                    <a:pt x="1392" y="3900"/>
                    <a:pt x="1421" y="3900"/>
                  </a:cubicBezTo>
                  <a:cubicBezTo>
                    <a:pt x="1437" y="3900"/>
                    <a:pt x="1452" y="3906"/>
                    <a:pt x="1463" y="3917"/>
                  </a:cubicBezTo>
                  <a:lnTo>
                    <a:pt x="1470" y="3912"/>
                  </a:lnTo>
                  <a:cubicBezTo>
                    <a:pt x="1140" y="3426"/>
                    <a:pt x="876" y="2896"/>
                    <a:pt x="687" y="2341"/>
                  </a:cubicBezTo>
                  <a:cubicBezTo>
                    <a:pt x="437" y="1607"/>
                    <a:pt x="288" y="78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4303700" y="4152863"/>
              <a:ext cx="159872" cy="159239"/>
            </a:xfrm>
            <a:custGeom>
              <a:avLst/>
              <a:gdLst/>
              <a:ahLst/>
              <a:cxnLst/>
              <a:rect l="l" t="t" r="r" b="b"/>
              <a:pathLst>
                <a:path w="4471" h="4453" extrusionOk="0">
                  <a:moveTo>
                    <a:pt x="2001" y="0"/>
                  </a:moveTo>
                  <a:cubicBezTo>
                    <a:pt x="1803" y="11"/>
                    <a:pt x="1608" y="35"/>
                    <a:pt x="1417" y="105"/>
                  </a:cubicBezTo>
                  <a:cubicBezTo>
                    <a:pt x="1179" y="190"/>
                    <a:pt x="963" y="327"/>
                    <a:pt x="775" y="495"/>
                  </a:cubicBezTo>
                  <a:cubicBezTo>
                    <a:pt x="353" y="873"/>
                    <a:pt x="93" y="1396"/>
                    <a:pt x="23" y="1954"/>
                  </a:cubicBezTo>
                  <a:cubicBezTo>
                    <a:pt x="5" y="2094"/>
                    <a:pt x="1" y="2233"/>
                    <a:pt x="8" y="2370"/>
                  </a:cubicBezTo>
                  <a:cubicBezTo>
                    <a:pt x="23" y="2391"/>
                    <a:pt x="26" y="2421"/>
                    <a:pt x="13" y="2446"/>
                  </a:cubicBezTo>
                  <a:cubicBezTo>
                    <a:pt x="80" y="3227"/>
                    <a:pt x="543" y="3913"/>
                    <a:pt x="1288" y="4251"/>
                  </a:cubicBezTo>
                  <a:cubicBezTo>
                    <a:pt x="1585" y="4385"/>
                    <a:pt x="1896" y="4452"/>
                    <a:pt x="2204" y="4452"/>
                  </a:cubicBezTo>
                  <a:cubicBezTo>
                    <a:pt x="2738" y="4452"/>
                    <a:pt x="3260" y="4251"/>
                    <a:pt x="3666" y="3851"/>
                  </a:cubicBezTo>
                  <a:cubicBezTo>
                    <a:pt x="3807" y="3713"/>
                    <a:pt x="3928" y="3555"/>
                    <a:pt x="4029" y="3386"/>
                  </a:cubicBezTo>
                  <a:cubicBezTo>
                    <a:pt x="4011" y="3374"/>
                    <a:pt x="4020" y="3340"/>
                    <a:pt x="4043" y="3340"/>
                  </a:cubicBezTo>
                  <a:cubicBezTo>
                    <a:pt x="4044" y="3340"/>
                    <a:pt x="4045" y="3340"/>
                    <a:pt x="4046" y="3340"/>
                  </a:cubicBezTo>
                  <a:cubicBezTo>
                    <a:pt x="4048" y="3343"/>
                    <a:pt x="4052" y="3343"/>
                    <a:pt x="4055" y="3344"/>
                  </a:cubicBezTo>
                  <a:cubicBezTo>
                    <a:pt x="4390" y="2757"/>
                    <a:pt x="4471" y="2036"/>
                    <a:pt x="4187" y="1404"/>
                  </a:cubicBezTo>
                  <a:cubicBezTo>
                    <a:pt x="3959" y="899"/>
                    <a:pt x="3549" y="495"/>
                    <a:pt x="3057" y="258"/>
                  </a:cubicBezTo>
                  <a:cubicBezTo>
                    <a:pt x="3049" y="264"/>
                    <a:pt x="3039" y="267"/>
                    <a:pt x="3029" y="267"/>
                  </a:cubicBezTo>
                  <a:cubicBezTo>
                    <a:pt x="3006" y="267"/>
                    <a:pt x="2983" y="251"/>
                    <a:pt x="2983" y="227"/>
                  </a:cubicBezTo>
                  <a:cubicBezTo>
                    <a:pt x="2946" y="209"/>
                    <a:pt x="2910" y="191"/>
                    <a:pt x="2872" y="178"/>
                  </a:cubicBezTo>
                  <a:cubicBezTo>
                    <a:pt x="2863" y="182"/>
                    <a:pt x="2853" y="184"/>
                    <a:pt x="2844" y="184"/>
                  </a:cubicBezTo>
                  <a:cubicBezTo>
                    <a:pt x="2816" y="184"/>
                    <a:pt x="2787" y="168"/>
                    <a:pt x="2775" y="143"/>
                  </a:cubicBezTo>
                  <a:cubicBezTo>
                    <a:pt x="2550" y="68"/>
                    <a:pt x="2314" y="26"/>
                    <a:pt x="2075" y="26"/>
                  </a:cubicBezTo>
                  <a:cubicBezTo>
                    <a:pt x="2069" y="26"/>
                    <a:pt x="2063" y="27"/>
                    <a:pt x="2057" y="27"/>
                  </a:cubicBezTo>
                  <a:cubicBezTo>
                    <a:pt x="2030" y="26"/>
                    <a:pt x="2011" y="16"/>
                    <a:pt x="2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4415482" y="4113707"/>
              <a:ext cx="17521" cy="46345"/>
            </a:xfrm>
            <a:custGeom>
              <a:avLst/>
              <a:gdLst/>
              <a:ahLst/>
              <a:cxnLst/>
              <a:rect l="l" t="t" r="r" b="b"/>
              <a:pathLst>
                <a:path w="490" h="1296" extrusionOk="0">
                  <a:moveTo>
                    <a:pt x="486" y="1"/>
                  </a:moveTo>
                  <a:cubicBezTo>
                    <a:pt x="324" y="401"/>
                    <a:pt x="165" y="800"/>
                    <a:pt x="1" y="1199"/>
                  </a:cubicBezTo>
                  <a:cubicBezTo>
                    <a:pt x="64" y="1228"/>
                    <a:pt x="125" y="1261"/>
                    <a:pt x="185" y="1296"/>
                  </a:cubicBezTo>
                  <a:cubicBezTo>
                    <a:pt x="192" y="909"/>
                    <a:pt x="296" y="512"/>
                    <a:pt x="431" y="153"/>
                  </a:cubicBezTo>
                  <a:cubicBezTo>
                    <a:pt x="449" y="102"/>
                    <a:pt x="469" y="52"/>
                    <a:pt x="489" y="2"/>
                  </a:cubicBezTo>
                  <a:lnTo>
                    <a:pt x="486" y="1"/>
                  </a:ln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4383156" y="3974999"/>
              <a:ext cx="58106" cy="177191"/>
            </a:xfrm>
            <a:custGeom>
              <a:avLst/>
              <a:gdLst/>
              <a:ahLst/>
              <a:cxnLst/>
              <a:rect l="l" t="t" r="r" b="b"/>
              <a:pathLst>
                <a:path w="1625" h="4955" extrusionOk="0">
                  <a:moveTo>
                    <a:pt x="1547" y="1"/>
                  </a:moveTo>
                  <a:lnTo>
                    <a:pt x="1547" y="1"/>
                  </a:lnTo>
                  <a:cubicBezTo>
                    <a:pt x="942" y="618"/>
                    <a:pt x="503" y="1387"/>
                    <a:pt x="262" y="2218"/>
                  </a:cubicBezTo>
                  <a:cubicBezTo>
                    <a:pt x="11" y="3084"/>
                    <a:pt x="0" y="3979"/>
                    <a:pt x="162" y="4859"/>
                  </a:cubicBezTo>
                  <a:cubicBezTo>
                    <a:pt x="192" y="4864"/>
                    <a:pt x="221" y="4870"/>
                    <a:pt x="252" y="4874"/>
                  </a:cubicBezTo>
                  <a:cubicBezTo>
                    <a:pt x="438" y="3861"/>
                    <a:pt x="655" y="2851"/>
                    <a:pt x="876" y="1844"/>
                  </a:cubicBezTo>
                  <a:cubicBezTo>
                    <a:pt x="877" y="1836"/>
                    <a:pt x="883" y="1833"/>
                    <a:pt x="890" y="1833"/>
                  </a:cubicBezTo>
                  <a:cubicBezTo>
                    <a:pt x="900" y="1833"/>
                    <a:pt x="911" y="1840"/>
                    <a:pt x="909" y="1852"/>
                  </a:cubicBezTo>
                  <a:cubicBezTo>
                    <a:pt x="736" y="2866"/>
                    <a:pt x="558" y="3882"/>
                    <a:pt x="351" y="4891"/>
                  </a:cubicBezTo>
                  <a:cubicBezTo>
                    <a:pt x="434" y="4908"/>
                    <a:pt x="518" y="4929"/>
                    <a:pt x="600" y="4955"/>
                  </a:cubicBezTo>
                  <a:cubicBezTo>
                    <a:pt x="761" y="4584"/>
                    <a:pt x="937" y="4225"/>
                    <a:pt x="1072" y="3843"/>
                  </a:cubicBezTo>
                  <a:cubicBezTo>
                    <a:pt x="1222" y="3415"/>
                    <a:pt x="1341" y="2975"/>
                    <a:pt x="1425" y="2530"/>
                  </a:cubicBezTo>
                  <a:cubicBezTo>
                    <a:pt x="1583" y="1696"/>
                    <a:pt x="1625" y="844"/>
                    <a:pt x="1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4338815" y="4316067"/>
              <a:ext cx="58213" cy="201329"/>
            </a:xfrm>
            <a:custGeom>
              <a:avLst/>
              <a:gdLst/>
              <a:ahLst/>
              <a:cxnLst/>
              <a:rect l="l" t="t" r="r" b="b"/>
              <a:pathLst>
                <a:path w="1628" h="5630" extrusionOk="0">
                  <a:moveTo>
                    <a:pt x="857" y="63"/>
                  </a:moveTo>
                  <a:cubicBezTo>
                    <a:pt x="868" y="63"/>
                    <a:pt x="878" y="69"/>
                    <a:pt x="880" y="81"/>
                  </a:cubicBezTo>
                  <a:cubicBezTo>
                    <a:pt x="908" y="239"/>
                    <a:pt x="877" y="422"/>
                    <a:pt x="875" y="582"/>
                  </a:cubicBezTo>
                  <a:cubicBezTo>
                    <a:pt x="873" y="761"/>
                    <a:pt x="874" y="939"/>
                    <a:pt x="879" y="1118"/>
                  </a:cubicBezTo>
                  <a:cubicBezTo>
                    <a:pt x="887" y="1487"/>
                    <a:pt x="908" y="1858"/>
                    <a:pt x="949" y="2225"/>
                  </a:cubicBezTo>
                  <a:cubicBezTo>
                    <a:pt x="950" y="2231"/>
                    <a:pt x="943" y="2236"/>
                    <a:pt x="938" y="2236"/>
                  </a:cubicBezTo>
                  <a:cubicBezTo>
                    <a:pt x="933" y="2236"/>
                    <a:pt x="930" y="2233"/>
                    <a:pt x="929" y="2228"/>
                  </a:cubicBezTo>
                  <a:cubicBezTo>
                    <a:pt x="879" y="1872"/>
                    <a:pt x="838" y="1515"/>
                    <a:pt x="823" y="1155"/>
                  </a:cubicBezTo>
                  <a:cubicBezTo>
                    <a:pt x="814" y="977"/>
                    <a:pt x="811" y="799"/>
                    <a:pt x="812" y="618"/>
                  </a:cubicBezTo>
                  <a:cubicBezTo>
                    <a:pt x="813" y="447"/>
                    <a:pt x="791" y="243"/>
                    <a:pt x="837" y="78"/>
                  </a:cubicBezTo>
                  <a:cubicBezTo>
                    <a:pt x="840" y="68"/>
                    <a:pt x="849" y="63"/>
                    <a:pt x="857" y="63"/>
                  </a:cubicBezTo>
                  <a:close/>
                  <a:moveTo>
                    <a:pt x="720" y="0"/>
                  </a:moveTo>
                  <a:cubicBezTo>
                    <a:pt x="485" y="423"/>
                    <a:pt x="290" y="855"/>
                    <a:pt x="171" y="1325"/>
                  </a:cubicBezTo>
                  <a:cubicBezTo>
                    <a:pt x="52" y="1797"/>
                    <a:pt x="1" y="2286"/>
                    <a:pt x="6" y="2773"/>
                  </a:cubicBezTo>
                  <a:cubicBezTo>
                    <a:pt x="16" y="3750"/>
                    <a:pt x="256" y="4710"/>
                    <a:pt x="572" y="5630"/>
                  </a:cubicBezTo>
                  <a:cubicBezTo>
                    <a:pt x="1013" y="4766"/>
                    <a:pt x="1406" y="3892"/>
                    <a:pt x="1517" y="2916"/>
                  </a:cubicBezTo>
                  <a:cubicBezTo>
                    <a:pt x="1627" y="1939"/>
                    <a:pt x="1480" y="980"/>
                    <a:pt x="1143" y="62"/>
                  </a:cubicBezTo>
                  <a:cubicBezTo>
                    <a:pt x="1142" y="60"/>
                    <a:pt x="1142" y="59"/>
                    <a:pt x="1142" y="56"/>
                  </a:cubicBezTo>
                  <a:cubicBezTo>
                    <a:pt x="1000" y="50"/>
                    <a:pt x="859" y="32"/>
                    <a:pt x="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4356659" y="3971745"/>
              <a:ext cx="44840" cy="106636"/>
            </a:xfrm>
            <a:custGeom>
              <a:avLst/>
              <a:gdLst/>
              <a:ahLst/>
              <a:cxnLst/>
              <a:rect l="l" t="t" r="r" b="b"/>
              <a:pathLst>
                <a:path w="1254" h="2982" extrusionOk="0">
                  <a:moveTo>
                    <a:pt x="556" y="1"/>
                  </a:moveTo>
                  <a:cubicBezTo>
                    <a:pt x="445" y="178"/>
                    <a:pt x="340" y="359"/>
                    <a:pt x="249" y="544"/>
                  </a:cubicBezTo>
                  <a:cubicBezTo>
                    <a:pt x="199" y="648"/>
                    <a:pt x="149" y="752"/>
                    <a:pt x="104" y="856"/>
                  </a:cubicBezTo>
                  <a:cubicBezTo>
                    <a:pt x="71" y="931"/>
                    <a:pt x="41" y="1015"/>
                    <a:pt x="0" y="1090"/>
                  </a:cubicBezTo>
                  <a:cubicBezTo>
                    <a:pt x="370" y="1663"/>
                    <a:pt x="624" y="2317"/>
                    <a:pt x="707" y="2982"/>
                  </a:cubicBezTo>
                  <a:cubicBezTo>
                    <a:pt x="795" y="2391"/>
                    <a:pt x="981" y="1816"/>
                    <a:pt x="1253" y="1285"/>
                  </a:cubicBezTo>
                  <a:lnTo>
                    <a:pt x="1252" y="1284"/>
                  </a:lnTo>
                  <a:cubicBezTo>
                    <a:pt x="1243" y="1300"/>
                    <a:pt x="1227" y="1309"/>
                    <a:pt x="1210" y="1309"/>
                  </a:cubicBezTo>
                  <a:cubicBezTo>
                    <a:pt x="1198" y="1309"/>
                    <a:pt x="1185" y="1304"/>
                    <a:pt x="1174" y="1294"/>
                  </a:cubicBezTo>
                  <a:cubicBezTo>
                    <a:pt x="1130" y="1249"/>
                    <a:pt x="1118" y="1178"/>
                    <a:pt x="1098" y="1119"/>
                  </a:cubicBezTo>
                  <a:cubicBezTo>
                    <a:pt x="1076" y="1060"/>
                    <a:pt x="1053" y="1000"/>
                    <a:pt x="1030" y="941"/>
                  </a:cubicBezTo>
                  <a:cubicBezTo>
                    <a:pt x="983" y="823"/>
                    <a:pt x="933" y="706"/>
                    <a:pt x="878" y="590"/>
                  </a:cubicBezTo>
                  <a:cubicBezTo>
                    <a:pt x="783" y="388"/>
                    <a:pt x="674" y="193"/>
                    <a:pt x="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4367101" y="4318320"/>
              <a:ext cx="5685" cy="77706"/>
            </a:xfrm>
            <a:custGeom>
              <a:avLst/>
              <a:gdLst/>
              <a:ahLst/>
              <a:cxnLst/>
              <a:rect l="l" t="t" r="r" b="b"/>
              <a:pathLst>
                <a:path w="159" h="2173" extrusionOk="0">
                  <a:moveTo>
                    <a:pt x="67" y="0"/>
                  </a:moveTo>
                  <a:cubicBezTo>
                    <a:pt x="58" y="0"/>
                    <a:pt x="49" y="5"/>
                    <a:pt x="46" y="15"/>
                  </a:cubicBezTo>
                  <a:cubicBezTo>
                    <a:pt x="0" y="180"/>
                    <a:pt x="22" y="384"/>
                    <a:pt x="21" y="556"/>
                  </a:cubicBezTo>
                  <a:cubicBezTo>
                    <a:pt x="20" y="736"/>
                    <a:pt x="23" y="914"/>
                    <a:pt x="32" y="1092"/>
                  </a:cubicBezTo>
                  <a:cubicBezTo>
                    <a:pt x="47" y="1452"/>
                    <a:pt x="88" y="1809"/>
                    <a:pt x="138" y="2165"/>
                  </a:cubicBezTo>
                  <a:cubicBezTo>
                    <a:pt x="139" y="2170"/>
                    <a:pt x="142" y="2173"/>
                    <a:pt x="147" y="2173"/>
                  </a:cubicBezTo>
                  <a:cubicBezTo>
                    <a:pt x="152" y="2173"/>
                    <a:pt x="159" y="2168"/>
                    <a:pt x="158" y="2162"/>
                  </a:cubicBezTo>
                  <a:cubicBezTo>
                    <a:pt x="117" y="1795"/>
                    <a:pt x="96" y="1424"/>
                    <a:pt x="88" y="1055"/>
                  </a:cubicBezTo>
                  <a:cubicBezTo>
                    <a:pt x="83" y="876"/>
                    <a:pt x="82" y="699"/>
                    <a:pt x="84" y="519"/>
                  </a:cubicBezTo>
                  <a:cubicBezTo>
                    <a:pt x="85" y="359"/>
                    <a:pt x="117" y="176"/>
                    <a:pt x="89" y="18"/>
                  </a:cubicBezTo>
                  <a:cubicBezTo>
                    <a:pt x="87" y="6"/>
                    <a:pt x="77" y="0"/>
                    <a:pt x="67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4322402" y="3984225"/>
              <a:ext cx="62754" cy="168108"/>
            </a:xfrm>
            <a:custGeom>
              <a:avLst/>
              <a:gdLst/>
              <a:ahLst/>
              <a:cxnLst/>
              <a:rect l="l" t="t" r="r" b="b"/>
              <a:pathLst>
                <a:path w="1755" h="4701" extrusionOk="0">
                  <a:moveTo>
                    <a:pt x="169" y="0"/>
                  </a:moveTo>
                  <a:cubicBezTo>
                    <a:pt x="70" y="434"/>
                    <a:pt x="18" y="879"/>
                    <a:pt x="9" y="1323"/>
                  </a:cubicBezTo>
                  <a:cubicBezTo>
                    <a:pt x="0" y="1816"/>
                    <a:pt x="62" y="2294"/>
                    <a:pt x="119" y="2780"/>
                  </a:cubicBezTo>
                  <a:cubicBezTo>
                    <a:pt x="119" y="2783"/>
                    <a:pt x="119" y="2786"/>
                    <a:pt x="119" y="2788"/>
                  </a:cubicBezTo>
                  <a:cubicBezTo>
                    <a:pt x="443" y="3380"/>
                    <a:pt x="660" y="4029"/>
                    <a:pt x="741" y="4701"/>
                  </a:cubicBezTo>
                  <a:cubicBezTo>
                    <a:pt x="898" y="4634"/>
                    <a:pt x="1063" y="4587"/>
                    <a:pt x="1229" y="4572"/>
                  </a:cubicBezTo>
                  <a:cubicBezTo>
                    <a:pt x="1201" y="4539"/>
                    <a:pt x="1192" y="4487"/>
                    <a:pt x="1186" y="4449"/>
                  </a:cubicBezTo>
                  <a:cubicBezTo>
                    <a:pt x="1162" y="4323"/>
                    <a:pt x="1145" y="4196"/>
                    <a:pt x="1123" y="4070"/>
                  </a:cubicBezTo>
                  <a:lnTo>
                    <a:pt x="872" y="2489"/>
                  </a:lnTo>
                  <a:cubicBezTo>
                    <a:pt x="870" y="2473"/>
                    <a:pt x="882" y="2464"/>
                    <a:pt x="894" y="2464"/>
                  </a:cubicBezTo>
                  <a:cubicBezTo>
                    <a:pt x="902" y="2464"/>
                    <a:pt x="910" y="2468"/>
                    <a:pt x="912" y="2479"/>
                  </a:cubicBezTo>
                  <a:cubicBezTo>
                    <a:pt x="977" y="2817"/>
                    <a:pt x="1043" y="3156"/>
                    <a:pt x="1107" y="3495"/>
                  </a:cubicBezTo>
                  <a:cubicBezTo>
                    <a:pt x="1138" y="3658"/>
                    <a:pt x="1170" y="3825"/>
                    <a:pt x="1201" y="3991"/>
                  </a:cubicBezTo>
                  <a:cubicBezTo>
                    <a:pt x="1218" y="4077"/>
                    <a:pt x="1234" y="4163"/>
                    <a:pt x="1250" y="4250"/>
                  </a:cubicBezTo>
                  <a:cubicBezTo>
                    <a:pt x="1254" y="4265"/>
                    <a:pt x="1274" y="4389"/>
                    <a:pt x="1284" y="4469"/>
                  </a:cubicBezTo>
                  <a:cubicBezTo>
                    <a:pt x="1293" y="4466"/>
                    <a:pt x="1301" y="4464"/>
                    <a:pt x="1309" y="4464"/>
                  </a:cubicBezTo>
                  <a:cubicBezTo>
                    <a:pt x="1356" y="4464"/>
                    <a:pt x="1372" y="4527"/>
                    <a:pt x="1351" y="4568"/>
                  </a:cubicBezTo>
                  <a:cubicBezTo>
                    <a:pt x="1413" y="4569"/>
                    <a:pt x="1477" y="4575"/>
                    <a:pt x="1539" y="4587"/>
                  </a:cubicBezTo>
                  <a:cubicBezTo>
                    <a:pt x="1542" y="4587"/>
                    <a:pt x="1543" y="4586"/>
                    <a:pt x="1545" y="4586"/>
                  </a:cubicBezTo>
                  <a:cubicBezTo>
                    <a:pt x="1568" y="4585"/>
                    <a:pt x="1591" y="4585"/>
                    <a:pt x="1615" y="4585"/>
                  </a:cubicBezTo>
                  <a:cubicBezTo>
                    <a:pt x="1661" y="4585"/>
                    <a:pt x="1708" y="4586"/>
                    <a:pt x="1754" y="4589"/>
                  </a:cubicBezTo>
                  <a:cubicBezTo>
                    <a:pt x="1654" y="4224"/>
                    <a:pt x="1608" y="3846"/>
                    <a:pt x="1605" y="3466"/>
                  </a:cubicBezTo>
                  <a:cubicBezTo>
                    <a:pt x="1604" y="3274"/>
                    <a:pt x="1614" y="3081"/>
                    <a:pt x="1633" y="2889"/>
                  </a:cubicBezTo>
                  <a:cubicBezTo>
                    <a:pt x="1617" y="2888"/>
                    <a:pt x="1601" y="2878"/>
                    <a:pt x="1597" y="2855"/>
                  </a:cubicBezTo>
                  <a:cubicBezTo>
                    <a:pt x="1487" y="2303"/>
                    <a:pt x="1327" y="1759"/>
                    <a:pt x="1072" y="1257"/>
                  </a:cubicBezTo>
                  <a:cubicBezTo>
                    <a:pt x="835" y="789"/>
                    <a:pt x="529" y="375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4296799" y="4308236"/>
              <a:ext cx="63684" cy="193104"/>
            </a:xfrm>
            <a:custGeom>
              <a:avLst/>
              <a:gdLst/>
              <a:ahLst/>
              <a:cxnLst/>
              <a:rect l="l" t="t" r="r" b="b"/>
              <a:pathLst>
                <a:path w="1781" h="5400" extrusionOk="0">
                  <a:moveTo>
                    <a:pt x="1297" y="0"/>
                  </a:moveTo>
                  <a:cubicBezTo>
                    <a:pt x="1098" y="451"/>
                    <a:pt x="1122" y="940"/>
                    <a:pt x="1055" y="1419"/>
                  </a:cubicBezTo>
                  <a:cubicBezTo>
                    <a:pt x="990" y="1862"/>
                    <a:pt x="817" y="2269"/>
                    <a:pt x="573" y="2641"/>
                  </a:cubicBezTo>
                  <a:cubicBezTo>
                    <a:pt x="428" y="2864"/>
                    <a:pt x="263" y="3072"/>
                    <a:pt x="88" y="3274"/>
                  </a:cubicBezTo>
                  <a:cubicBezTo>
                    <a:pt x="51" y="3661"/>
                    <a:pt x="1" y="4031"/>
                    <a:pt x="55" y="4419"/>
                  </a:cubicBezTo>
                  <a:cubicBezTo>
                    <a:pt x="103" y="4763"/>
                    <a:pt x="209" y="5093"/>
                    <a:pt x="368" y="5400"/>
                  </a:cubicBezTo>
                  <a:cubicBezTo>
                    <a:pt x="495" y="5221"/>
                    <a:pt x="618" y="5040"/>
                    <a:pt x="734" y="4853"/>
                  </a:cubicBezTo>
                  <a:cubicBezTo>
                    <a:pt x="871" y="4632"/>
                    <a:pt x="987" y="4400"/>
                    <a:pt x="1114" y="4174"/>
                  </a:cubicBezTo>
                  <a:cubicBezTo>
                    <a:pt x="1118" y="4168"/>
                    <a:pt x="1123" y="4162"/>
                    <a:pt x="1130" y="4158"/>
                  </a:cubicBezTo>
                  <a:cubicBezTo>
                    <a:pt x="1062" y="3770"/>
                    <a:pt x="1023" y="3377"/>
                    <a:pt x="1019" y="2980"/>
                  </a:cubicBezTo>
                  <a:cubicBezTo>
                    <a:pt x="1012" y="2027"/>
                    <a:pt x="1215" y="981"/>
                    <a:pt x="1781" y="191"/>
                  </a:cubicBezTo>
                  <a:cubicBezTo>
                    <a:pt x="1686" y="166"/>
                    <a:pt x="1593" y="134"/>
                    <a:pt x="1502" y="95"/>
                  </a:cubicBezTo>
                  <a:lnTo>
                    <a:pt x="1502" y="95"/>
                  </a:lnTo>
                  <a:cubicBezTo>
                    <a:pt x="1506" y="104"/>
                    <a:pt x="1508" y="113"/>
                    <a:pt x="1506" y="123"/>
                  </a:cubicBezTo>
                  <a:cubicBezTo>
                    <a:pt x="1274" y="1124"/>
                    <a:pt x="1000" y="2118"/>
                    <a:pt x="734" y="3112"/>
                  </a:cubicBezTo>
                  <a:cubicBezTo>
                    <a:pt x="733" y="3117"/>
                    <a:pt x="729" y="3119"/>
                    <a:pt x="725" y="3119"/>
                  </a:cubicBezTo>
                  <a:cubicBezTo>
                    <a:pt x="718" y="3119"/>
                    <a:pt x="709" y="3113"/>
                    <a:pt x="711" y="3103"/>
                  </a:cubicBezTo>
                  <a:cubicBezTo>
                    <a:pt x="944" y="2101"/>
                    <a:pt x="1170" y="1093"/>
                    <a:pt x="1437" y="98"/>
                  </a:cubicBezTo>
                  <a:cubicBezTo>
                    <a:pt x="1441" y="86"/>
                    <a:pt x="1448" y="80"/>
                    <a:pt x="1457" y="77"/>
                  </a:cubicBezTo>
                  <a:cubicBezTo>
                    <a:pt x="1403" y="52"/>
                    <a:pt x="1350" y="28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4249419" y="4303980"/>
              <a:ext cx="89251" cy="168751"/>
            </a:xfrm>
            <a:custGeom>
              <a:avLst/>
              <a:gdLst/>
              <a:ahLst/>
              <a:cxnLst/>
              <a:rect l="l" t="t" r="r" b="b"/>
              <a:pathLst>
                <a:path w="2496" h="4719" extrusionOk="0">
                  <a:moveTo>
                    <a:pt x="2412" y="0"/>
                  </a:moveTo>
                  <a:cubicBezTo>
                    <a:pt x="2410" y="14"/>
                    <a:pt x="2404" y="28"/>
                    <a:pt x="2388" y="35"/>
                  </a:cubicBezTo>
                  <a:cubicBezTo>
                    <a:pt x="1985" y="229"/>
                    <a:pt x="1676" y="540"/>
                    <a:pt x="1417" y="899"/>
                  </a:cubicBezTo>
                  <a:cubicBezTo>
                    <a:pt x="1140" y="1286"/>
                    <a:pt x="902" y="1706"/>
                    <a:pt x="702" y="2138"/>
                  </a:cubicBezTo>
                  <a:cubicBezTo>
                    <a:pt x="326" y="2954"/>
                    <a:pt x="90" y="3828"/>
                    <a:pt x="1" y="4719"/>
                  </a:cubicBezTo>
                  <a:cubicBezTo>
                    <a:pt x="307" y="4384"/>
                    <a:pt x="615" y="4049"/>
                    <a:pt x="922" y="3714"/>
                  </a:cubicBezTo>
                  <a:cubicBezTo>
                    <a:pt x="1229" y="3378"/>
                    <a:pt x="1535" y="3038"/>
                    <a:pt x="1783" y="2653"/>
                  </a:cubicBezTo>
                  <a:cubicBezTo>
                    <a:pt x="2047" y="2244"/>
                    <a:pt x="2200" y="1811"/>
                    <a:pt x="2248" y="1326"/>
                  </a:cubicBezTo>
                  <a:cubicBezTo>
                    <a:pt x="2287" y="952"/>
                    <a:pt x="2299" y="571"/>
                    <a:pt x="2425" y="218"/>
                  </a:cubicBezTo>
                  <a:lnTo>
                    <a:pt x="2425" y="218"/>
                  </a:lnTo>
                  <a:cubicBezTo>
                    <a:pt x="1905" y="891"/>
                    <a:pt x="1502" y="1651"/>
                    <a:pt x="1230" y="2458"/>
                  </a:cubicBezTo>
                  <a:cubicBezTo>
                    <a:pt x="1228" y="2464"/>
                    <a:pt x="1223" y="2467"/>
                    <a:pt x="1218" y="2467"/>
                  </a:cubicBezTo>
                  <a:cubicBezTo>
                    <a:pt x="1210" y="2467"/>
                    <a:pt x="1201" y="2459"/>
                    <a:pt x="1204" y="2448"/>
                  </a:cubicBezTo>
                  <a:cubicBezTo>
                    <a:pt x="1448" y="1610"/>
                    <a:pt x="1850" y="830"/>
                    <a:pt x="2387" y="140"/>
                  </a:cubicBezTo>
                  <a:cubicBezTo>
                    <a:pt x="2395" y="129"/>
                    <a:pt x="2406" y="125"/>
                    <a:pt x="2416" y="125"/>
                  </a:cubicBezTo>
                  <a:cubicBezTo>
                    <a:pt x="2432" y="125"/>
                    <a:pt x="2447" y="134"/>
                    <a:pt x="2455" y="147"/>
                  </a:cubicBezTo>
                  <a:cubicBezTo>
                    <a:pt x="2468" y="115"/>
                    <a:pt x="2480" y="83"/>
                    <a:pt x="2495" y="51"/>
                  </a:cubicBezTo>
                  <a:cubicBezTo>
                    <a:pt x="2467" y="35"/>
                    <a:pt x="2440" y="17"/>
                    <a:pt x="2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249955" y="4011830"/>
              <a:ext cx="93685" cy="153446"/>
            </a:xfrm>
            <a:custGeom>
              <a:avLst/>
              <a:gdLst/>
              <a:ahLst/>
              <a:cxnLst/>
              <a:rect l="l" t="t" r="r" b="b"/>
              <a:pathLst>
                <a:path w="2620" h="429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355"/>
                    <a:pt x="71" y="710"/>
                    <a:pt x="134" y="1062"/>
                  </a:cubicBezTo>
                  <a:lnTo>
                    <a:pt x="135" y="1063"/>
                  </a:lnTo>
                  <a:cubicBezTo>
                    <a:pt x="162" y="1082"/>
                    <a:pt x="163" y="1118"/>
                    <a:pt x="149" y="1144"/>
                  </a:cubicBezTo>
                  <a:cubicBezTo>
                    <a:pt x="163" y="1218"/>
                    <a:pt x="176" y="1292"/>
                    <a:pt x="193" y="1367"/>
                  </a:cubicBezTo>
                  <a:cubicBezTo>
                    <a:pt x="251" y="1625"/>
                    <a:pt x="324" y="1881"/>
                    <a:pt x="422" y="2127"/>
                  </a:cubicBezTo>
                  <a:cubicBezTo>
                    <a:pt x="496" y="2314"/>
                    <a:pt x="596" y="2487"/>
                    <a:pt x="684" y="2666"/>
                  </a:cubicBezTo>
                  <a:cubicBezTo>
                    <a:pt x="1300" y="3087"/>
                    <a:pt x="1835" y="3605"/>
                    <a:pt x="2192" y="4291"/>
                  </a:cubicBezTo>
                  <a:cubicBezTo>
                    <a:pt x="2246" y="4245"/>
                    <a:pt x="2301" y="4201"/>
                    <a:pt x="2359" y="4159"/>
                  </a:cubicBezTo>
                  <a:cubicBezTo>
                    <a:pt x="2332" y="4120"/>
                    <a:pt x="2311" y="4070"/>
                    <a:pt x="2297" y="4043"/>
                  </a:cubicBezTo>
                  <a:cubicBezTo>
                    <a:pt x="2166" y="3812"/>
                    <a:pt x="2058" y="3571"/>
                    <a:pt x="1948" y="3331"/>
                  </a:cubicBezTo>
                  <a:cubicBezTo>
                    <a:pt x="1728" y="2845"/>
                    <a:pt x="1516" y="2352"/>
                    <a:pt x="1150" y="1956"/>
                  </a:cubicBezTo>
                  <a:cubicBezTo>
                    <a:pt x="1137" y="1942"/>
                    <a:pt x="1150" y="1924"/>
                    <a:pt x="1165" y="1924"/>
                  </a:cubicBezTo>
                  <a:cubicBezTo>
                    <a:pt x="1170" y="1924"/>
                    <a:pt x="1175" y="1926"/>
                    <a:pt x="1179" y="1931"/>
                  </a:cubicBezTo>
                  <a:cubicBezTo>
                    <a:pt x="1467" y="2231"/>
                    <a:pt x="1679" y="2597"/>
                    <a:pt x="1863" y="2969"/>
                  </a:cubicBezTo>
                  <a:cubicBezTo>
                    <a:pt x="1960" y="3166"/>
                    <a:pt x="2048" y="3365"/>
                    <a:pt x="2144" y="3563"/>
                  </a:cubicBezTo>
                  <a:cubicBezTo>
                    <a:pt x="2189" y="3654"/>
                    <a:pt x="2235" y="3747"/>
                    <a:pt x="2284" y="3839"/>
                  </a:cubicBezTo>
                  <a:cubicBezTo>
                    <a:pt x="2308" y="3884"/>
                    <a:pt x="2333" y="3929"/>
                    <a:pt x="2358" y="3974"/>
                  </a:cubicBezTo>
                  <a:cubicBezTo>
                    <a:pt x="2373" y="3999"/>
                    <a:pt x="2387" y="4024"/>
                    <a:pt x="2401" y="4047"/>
                  </a:cubicBezTo>
                  <a:cubicBezTo>
                    <a:pt x="2405" y="4054"/>
                    <a:pt x="2417" y="4085"/>
                    <a:pt x="2426" y="4114"/>
                  </a:cubicBezTo>
                  <a:cubicBezTo>
                    <a:pt x="2488" y="4074"/>
                    <a:pt x="2552" y="4034"/>
                    <a:pt x="2619" y="3999"/>
                  </a:cubicBezTo>
                  <a:cubicBezTo>
                    <a:pt x="2406" y="2349"/>
                    <a:pt x="1436" y="84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318433" y="4297901"/>
              <a:ext cx="14589" cy="11729"/>
            </a:xfrm>
            <a:custGeom>
              <a:avLst/>
              <a:gdLst/>
              <a:ahLst/>
              <a:cxnLst/>
              <a:rect l="l" t="t" r="r" b="b"/>
              <a:pathLst>
                <a:path w="408" h="328" extrusionOk="0">
                  <a:moveTo>
                    <a:pt x="251" y="0"/>
                  </a:moveTo>
                  <a:cubicBezTo>
                    <a:pt x="168" y="110"/>
                    <a:pt x="84" y="219"/>
                    <a:pt x="1" y="328"/>
                  </a:cubicBezTo>
                  <a:cubicBezTo>
                    <a:pt x="124" y="240"/>
                    <a:pt x="259" y="168"/>
                    <a:pt x="408" y="120"/>
                  </a:cubicBezTo>
                  <a:cubicBezTo>
                    <a:pt x="352" y="82"/>
                    <a:pt x="302" y="42"/>
                    <a:pt x="251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152155" y="4273478"/>
              <a:ext cx="167703" cy="116113"/>
            </a:xfrm>
            <a:custGeom>
              <a:avLst/>
              <a:gdLst/>
              <a:ahLst/>
              <a:cxnLst/>
              <a:rect l="l" t="t" r="r" b="b"/>
              <a:pathLst>
                <a:path w="4690" h="3247" extrusionOk="0">
                  <a:moveTo>
                    <a:pt x="4337" y="1"/>
                  </a:moveTo>
                  <a:cubicBezTo>
                    <a:pt x="3877" y="75"/>
                    <a:pt x="3426" y="158"/>
                    <a:pt x="2990" y="331"/>
                  </a:cubicBezTo>
                  <a:cubicBezTo>
                    <a:pt x="2548" y="504"/>
                    <a:pt x="2131" y="741"/>
                    <a:pt x="1759" y="1036"/>
                  </a:cubicBezTo>
                  <a:cubicBezTo>
                    <a:pt x="1754" y="1040"/>
                    <a:pt x="1750" y="1044"/>
                    <a:pt x="1745" y="1047"/>
                  </a:cubicBezTo>
                  <a:cubicBezTo>
                    <a:pt x="1740" y="1068"/>
                    <a:pt x="1723" y="1086"/>
                    <a:pt x="1697" y="1088"/>
                  </a:cubicBezTo>
                  <a:cubicBezTo>
                    <a:pt x="981" y="1677"/>
                    <a:pt x="473" y="2459"/>
                    <a:pt x="0" y="3247"/>
                  </a:cubicBezTo>
                  <a:cubicBezTo>
                    <a:pt x="1781" y="2803"/>
                    <a:pt x="3746" y="2224"/>
                    <a:pt x="4681" y="499"/>
                  </a:cubicBezTo>
                  <a:cubicBezTo>
                    <a:pt x="4683" y="494"/>
                    <a:pt x="4687" y="492"/>
                    <a:pt x="4689" y="489"/>
                  </a:cubicBezTo>
                  <a:cubicBezTo>
                    <a:pt x="4665" y="463"/>
                    <a:pt x="4642" y="438"/>
                    <a:pt x="4621" y="411"/>
                  </a:cubicBezTo>
                  <a:cubicBezTo>
                    <a:pt x="4481" y="573"/>
                    <a:pt x="4309" y="709"/>
                    <a:pt x="4139" y="837"/>
                  </a:cubicBezTo>
                  <a:cubicBezTo>
                    <a:pt x="3951" y="978"/>
                    <a:pt x="3752" y="1108"/>
                    <a:pt x="3549" y="1227"/>
                  </a:cubicBezTo>
                  <a:cubicBezTo>
                    <a:pt x="3110" y="1486"/>
                    <a:pt x="2646" y="1697"/>
                    <a:pt x="2179" y="1900"/>
                  </a:cubicBezTo>
                  <a:cubicBezTo>
                    <a:pt x="2177" y="1901"/>
                    <a:pt x="2175" y="1901"/>
                    <a:pt x="2174" y="1901"/>
                  </a:cubicBezTo>
                  <a:cubicBezTo>
                    <a:pt x="2163" y="1901"/>
                    <a:pt x="2158" y="1885"/>
                    <a:pt x="2169" y="1879"/>
                  </a:cubicBezTo>
                  <a:cubicBezTo>
                    <a:pt x="2606" y="1660"/>
                    <a:pt x="3046" y="1445"/>
                    <a:pt x="3468" y="1197"/>
                  </a:cubicBezTo>
                  <a:cubicBezTo>
                    <a:pt x="3689" y="1067"/>
                    <a:pt x="3904" y="926"/>
                    <a:pt x="4107" y="771"/>
                  </a:cubicBezTo>
                  <a:cubicBezTo>
                    <a:pt x="4272" y="644"/>
                    <a:pt x="4422" y="499"/>
                    <a:pt x="4580" y="365"/>
                  </a:cubicBezTo>
                  <a:cubicBezTo>
                    <a:pt x="4487" y="251"/>
                    <a:pt x="4406" y="130"/>
                    <a:pt x="4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191418" y="4072156"/>
              <a:ext cx="132625" cy="106887"/>
            </a:xfrm>
            <a:custGeom>
              <a:avLst/>
              <a:gdLst/>
              <a:ahLst/>
              <a:cxnLst/>
              <a:rect l="l" t="t" r="r" b="b"/>
              <a:pathLst>
                <a:path w="3709" h="2989" extrusionOk="0">
                  <a:moveTo>
                    <a:pt x="0" y="1"/>
                  </a:moveTo>
                  <a:lnTo>
                    <a:pt x="0" y="1"/>
                  </a:lnTo>
                  <a:cubicBezTo>
                    <a:pt x="255" y="697"/>
                    <a:pt x="548" y="1420"/>
                    <a:pt x="1123" y="1909"/>
                  </a:cubicBezTo>
                  <a:cubicBezTo>
                    <a:pt x="1455" y="2193"/>
                    <a:pt x="1854" y="2380"/>
                    <a:pt x="2254" y="2550"/>
                  </a:cubicBezTo>
                  <a:cubicBezTo>
                    <a:pt x="2651" y="2719"/>
                    <a:pt x="3049" y="2887"/>
                    <a:pt x="3470" y="2989"/>
                  </a:cubicBezTo>
                  <a:cubicBezTo>
                    <a:pt x="3511" y="2934"/>
                    <a:pt x="3554" y="2882"/>
                    <a:pt x="3599" y="2831"/>
                  </a:cubicBezTo>
                  <a:lnTo>
                    <a:pt x="3599" y="2831"/>
                  </a:lnTo>
                  <a:cubicBezTo>
                    <a:pt x="3593" y="2835"/>
                    <a:pt x="3586" y="2837"/>
                    <a:pt x="3580" y="2837"/>
                  </a:cubicBezTo>
                  <a:cubicBezTo>
                    <a:pt x="3574" y="2837"/>
                    <a:pt x="3568" y="2836"/>
                    <a:pt x="3562" y="2832"/>
                  </a:cubicBezTo>
                  <a:cubicBezTo>
                    <a:pt x="3411" y="2744"/>
                    <a:pt x="3276" y="2609"/>
                    <a:pt x="3138" y="2500"/>
                  </a:cubicBezTo>
                  <a:cubicBezTo>
                    <a:pt x="3004" y="2395"/>
                    <a:pt x="2870" y="2293"/>
                    <a:pt x="2734" y="2193"/>
                  </a:cubicBezTo>
                  <a:cubicBezTo>
                    <a:pt x="2453" y="1988"/>
                    <a:pt x="2167" y="1786"/>
                    <a:pt x="1880" y="1589"/>
                  </a:cubicBezTo>
                  <a:cubicBezTo>
                    <a:pt x="1870" y="1583"/>
                    <a:pt x="1877" y="1570"/>
                    <a:pt x="1886" y="1570"/>
                  </a:cubicBezTo>
                  <a:cubicBezTo>
                    <a:pt x="1888" y="1570"/>
                    <a:pt x="1890" y="1570"/>
                    <a:pt x="1893" y="1572"/>
                  </a:cubicBezTo>
                  <a:cubicBezTo>
                    <a:pt x="2195" y="1757"/>
                    <a:pt x="2492" y="1950"/>
                    <a:pt x="2780" y="2156"/>
                  </a:cubicBezTo>
                  <a:cubicBezTo>
                    <a:pt x="2922" y="2257"/>
                    <a:pt x="3063" y="2359"/>
                    <a:pt x="3203" y="2463"/>
                  </a:cubicBezTo>
                  <a:cubicBezTo>
                    <a:pt x="3338" y="2562"/>
                    <a:pt x="3495" y="2657"/>
                    <a:pt x="3608" y="2781"/>
                  </a:cubicBezTo>
                  <a:cubicBezTo>
                    <a:pt x="3619" y="2793"/>
                    <a:pt x="3619" y="2805"/>
                    <a:pt x="3612" y="2817"/>
                  </a:cubicBezTo>
                  <a:cubicBezTo>
                    <a:pt x="3644" y="2781"/>
                    <a:pt x="3675" y="2747"/>
                    <a:pt x="3708" y="2714"/>
                  </a:cubicBezTo>
                  <a:cubicBezTo>
                    <a:pt x="2977" y="1267"/>
                    <a:pt x="1435" y="58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184409" y="4327617"/>
              <a:ext cx="115497" cy="106672"/>
            </a:xfrm>
            <a:custGeom>
              <a:avLst/>
              <a:gdLst/>
              <a:ahLst/>
              <a:cxnLst/>
              <a:rect l="l" t="t" r="r" b="b"/>
              <a:pathLst>
                <a:path w="3230" h="2983" extrusionOk="0">
                  <a:moveTo>
                    <a:pt x="3229" y="1"/>
                  </a:moveTo>
                  <a:lnTo>
                    <a:pt x="3229" y="1"/>
                  </a:lnTo>
                  <a:cubicBezTo>
                    <a:pt x="2630" y="610"/>
                    <a:pt x="1855" y="1020"/>
                    <a:pt x="1034" y="1327"/>
                  </a:cubicBezTo>
                  <a:cubicBezTo>
                    <a:pt x="931" y="1467"/>
                    <a:pt x="804" y="1591"/>
                    <a:pt x="698" y="1728"/>
                  </a:cubicBezTo>
                  <a:cubicBezTo>
                    <a:pt x="595" y="1859"/>
                    <a:pt x="499" y="1995"/>
                    <a:pt x="410" y="2137"/>
                  </a:cubicBezTo>
                  <a:cubicBezTo>
                    <a:pt x="242" y="2403"/>
                    <a:pt x="108" y="2687"/>
                    <a:pt x="1" y="2983"/>
                  </a:cubicBezTo>
                  <a:cubicBezTo>
                    <a:pt x="345" y="2969"/>
                    <a:pt x="689" y="2909"/>
                    <a:pt x="1016" y="2800"/>
                  </a:cubicBezTo>
                  <a:cubicBezTo>
                    <a:pt x="1198" y="2740"/>
                    <a:pt x="1376" y="2664"/>
                    <a:pt x="1546" y="2575"/>
                  </a:cubicBezTo>
                  <a:cubicBezTo>
                    <a:pt x="1712" y="2487"/>
                    <a:pt x="1864" y="2381"/>
                    <a:pt x="2025" y="2287"/>
                  </a:cubicBezTo>
                  <a:cubicBezTo>
                    <a:pt x="2030" y="2284"/>
                    <a:pt x="2035" y="2283"/>
                    <a:pt x="2040" y="2283"/>
                  </a:cubicBezTo>
                  <a:cubicBezTo>
                    <a:pt x="2148" y="1951"/>
                    <a:pt x="2278" y="1625"/>
                    <a:pt x="2430" y="1310"/>
                  </a:cubicBezTo>
                  <a:cubicBezTo>
                    <a:pt x="2537" y="1084"/>
                    <a:pt x="2657" y="862"/>
                    <a:pt x="2787" y="646"/>
                  </a:cubicBezTo>
                  <a:lnTo>
                    <a:pt x="2787" y="646"/>
                  </a:lnTo>
                  <a:cubicBezTo>
                    <a:pt x="2469" y="999"/>
                    <a:pt x="2138" y="1340"/>
                    <a:pt x="1792" y="1661"/>
                  </a:cubicBezTo>
                  <a:cubicBezTo>
                    <a:pt x="1790" y="1663"/>
                    <a:pt x="1788" y="1664"/>
                    <a:pt x="1786" y="1664"/>
                  </a:cubicBezTo>
                  <a:cubicBezTo>
                    <a:pt x="1779" y="1664"/>
                    <a:pt x="1772" y="1652"/>
                    <a:pt x="1779" y="1644"/>
                  </a:cubicBezTo>
                  <a:cubicBezTo>
                    <a:pt x="2160" y="1225"/>
                    <a:pt x="2548" y="813"/>
                    <a:pt x="2916" y="382"/>
                  </a:cubicBezTo>
                  <a:cubicBezTo>
                    <a:pt x="3001" y="283"/>
                    <a:pt x="3082" y="181"/>
                    <a:pt x="3167" y="81"/>
                  </a:cubicBezTo>
                  <a:cubicBezTo>
                    <a:pt x="3170" y="76"/>
                    <a:pt x="3174" y="70"/>
                    <a:pt x="3179" y="64"/>
                  </a:cubicBezTo>
                  <a:cubicBezTo>
                    <a:pt x="3195" y="43"/>
                    <a:pt x="3213" y="21"/>
                    <a:pt x="3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112463" y="4243190"/>
              <a:ext cx="192661" cy="65369"/>
            </a:xfrm>
            <a:custGeom>
              <a:avLst/>
              <a:gdLst/>
              <a:ahLst/>
              <a:cxnLst/>
              <a:rect l="l" t="t" r="r" b="b"/>
              <a:pathLst>
                <a:path w="5388" h="1828" extrusionOk="0">
                  <a:moveTo>
                    <a:pt x="5194" y="1"/>
                  </a:moveTo>
                  <a:cubicBezTo>
                    <a:pt x="4828" y="147"/>
                    <a:pt x="4530" y="436"/>
                    <a:pt x="4168" y="594"/>
                  </a:cubicBezTo>
                  <a:cubicBezTo>
                    <a:pt x="3776" y="763"/>
                    <a:pt x="3353" y="832"/>
                    <a:pt x="2929" y="850"/>
                  </a:cubicBezTo>
                  <a:cubicBezTo>
                    <a:pt x="2859" y="853"/>
                    <a:pt x="2790" y="854"/>
                    <a:pt x="2720" y="854"/>
                  </a:cubicBezTo>
                  <a:cubicBezTo>
                    <a:pt x="2247" y="854"/>
                    <a:pt x="1779" y="794"/>
                    <a:pt x="1309" y="741"/>
                  </a:cubicBezTo>
                  <a:cubicBezTo>
                    <a:pt x="1075" y="920"/>
                    <a:pt x="835" y="1088"/>
                    <a:pt x="607" y="1275"/>
                  </a:cubicBezTo>
                  <a:cubicBezTo>
                    <a:pt x="397" y="1449"/>
                    <a:pt x="195" y="1636"/>
                    <a:pt x="0" y="1828"/>
                  </a:cubicBezTo>
                  <a:cubicBezTo>
                    <a:pt x="436" y="1822"/>
                    <a:pt x="871" y="1815"/>
                    <a:pt x="1307" y="1811"/>
                  </a:cubicBezTo>
                  <a:cubicBezTo>
                    <a:pt x="1659" y="1807"/>
                    <a:pt x="2015" y="1789"/>
                    <a:pt x="2368" y="1789"/>
                  </a:cubicBezTo>
                  <a:cubicBezTo>
                    <a:pt x="2485" y="1789"/>
                    <a:pt x="2601" y="1791"/>
                    <a:pt x="2717" y="1796"/>
                  </a:cubicBezTo>
                  <a:cubicBezTo>
                    <a:pt x="2750" y="1769"/>
                    <a:pt x="2782" y="1743"/>
                    <a:pt x="2816" y="1716"/>
                  </a:cubicBezTo>
                  <a:cubicBezTo>
                    <a:pt x="3530" y="1168"/>
                    <a:pt x="4470" y="748"/>
                    <a:pt x="5387" y="730"/>
                  </a:cubicBezTo>
                  <a:cubicBezTo>
                    <a:pt x="5367" y="686"/>
                    <a:pt x="5348" y="641"/>
                    <a:pt x="5330" y="595"/>
                  </a:cubicBezTo>
                  <a:cubicBezTo>
                    <a:pt x="5317" y="562"/>
                    <a:pt x="5307" y="527"/>
                    <a:pt x="5295" y="494"/>
                  </a:cubicBezTo>
                  <a:cubicBezTo>
                    <a:pt x="4871" y="688"/>
                    <a:pt x="4396" y="818"/>
                    <a:pt x="3946" y="924"/>
                  </a:cubicBezTo>
                  <a:cubicBezTo>
                    <a:pt x="3447" y="1042"/>
                    <a:pt x="2943" y="1117"/>
                    <a:pt x="2430" y="1146"/>
                  </a:cubicBezTo>
                  <a:cubicBezTo>
                    <a:pt x="2430" y="1146"/>
                    <a:pt x="2430" y="1146"/>
                    <a:pt x="2430" y="1146"/>
                  </a:cubicBezTo>
                  <a:cubicBezTo>
                    <a:pt x="2421" y="1146"/>
                    <a:pt x="2420" y="1128"/>
                    <a:pt x="2429" y="1128"/>
                  </a:cubicBezTo>
                  <a:cubicBezTo>
                    <a:pt x="2926" y="1069"/>
                    <a:pt x="3422" y="980"/>
                    <a:pt x="3906" y="856"/>
                  </a:cubicBezTo>
                  <a:cubicBezTo>
                    <a:pt x="4374" y="734"/>
                    <a:pt x="4816" y="559"/>
                    <a:pt x="5268" y="398"/>
                  </a:cubicBezTo>
                  <a:cubicBezTo>
                    <a:pt x="5232" y="267"/>
                    <a:pt x="5208" y="135"/>
                    <a:pt x="5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130271" y="4129406"/>
              <a:ext cx="182435" cy="73487"/>
            </a:xfrm>
            <a:custGeom>
              <a:avLst/>
              <a:gdLst/>
              <a:ahLst/>
              <a:cxnLst/>
              <a:rect l="l" t="t" r="r" b="b"/>
              <a:pathLst>
                <a:path w="5102" h="2055" extrusionOk="0">
                  <a:moveTo>
                    <a:pt x="745" y="1"/>
                  </a:moveTo>
                  <a:cubicBezTo>
                    <a:pt x="496" y="1"/>
                    <a:pt x="248" y="11"/>
                    <a:pt x="1" y="31"/>
                  </a:cubicBezTo>
                  <a:cubicBezTo>
                    <a:pt x="181" y="211"/>
                    <a:pt x="367" y="385"/>
                    <a:pt x="560" y="549"/>
                  </a:cubicBezTo>
                  <a:cubicBezTo>
                    <a:pt x="763" y="721"/>
                    <a:pt x="996" y="878"/>
                    <a:pt x="1180" y="1069"/>
                  </a:cubicBezTo>
                  <a:cubicBezTo>
                    <a:pt x="1281" y="1064"/>
                    <a:pt x="1382" y="1062"/>
                    <a:pt x="1484" y="1062"/>
                  </a:cubicBezTo>
                  <a:cubicBezTo>
                    <a:pt x="1770" y="1062"/>
                    <a:pt x="2057" y="1080"/>
                    <a:pt x="2341" y="1120"/>
                  </a:cubicBezTo>
                  <a:cubicBezTo>
                    <a:pt x="3213" y="1242"/>
                    <a:pt x="4107" y="1536"/>
                    <a:pt x="4829" y="2055"/>
                  </a:cubicBezTo>
                  <a:cubicBezTo>
                    <a:pt x="4850" y="1992"/>
                    <a:pt x="4875" y="1932"/>
                    <a:pt x="4901" y="1872"/>
                  </a:cubicBezTo>
                  <a:lnTo>
                    <a:pt x="4901" y="1872"/>
                  </a:lnTo>
                  <a:cubicBezTo>
                    <a:pt x="4898" y="1873"/>
                    <a:pt x="4897" y="1874"/>
                    <a:pt x="4895" y="1874"/>
                  </a:cubicBezTo>
                  <a:cubicBezTo>
                    <a:pt x="4894" y="1874"/>
                    <a:pt x="4893" y="1874"/>
                    <a:pt x="4892" y="1873"/>
                  </a:cubicBezTo>
                  <a:cubicBezTo>
                    <a:pt x="4663" y="1836"/>
                    <a:pt x="4426" y="1713"/>
                    <a:pt x="4210" y="1627"/>
                  </a:cubicBezTo>
                  <a:cubicBezTo>
                    <a:pt x="3971" y="1533"/>
                    <a:pt x="3734" y="1433"/>
                    <a:pt x="3496" y="1334"/>
                  </a:cubicBezTo>
                  <a:cubicBezTo>
                    <a:pt x="3023" y="1134"/>
                    <a:pt x="2552" y="929"/>
                    <a:pt x="2088" y="709"/>
                  </a:cubicBezTo>
                  <a:cubicBezTo>
                    <a:pt x="2074" y="701"/>
                    <a:pt x="2080" y="681"/>
                    <a:pt x="2093" y="681"/>
                  </a:cubicBezTo>
                  <a:cubicBezTo>
                    <a:pt x="2095" y="681"/>
                    <a:pt x="2096" y="681"/>
                    <a:pt x="2098" y="682"/>
                  </a:cubicBezTo>
                  <a:cubicBezTo>
                    <a:pt x="2570" y="881"/>
                    <a:pt x="3044" y="1079"/>
                    <a:pt x="3521" y="1266"/>
                  </a:cubicBezTo>
                  <a:cubicBezTo>
                    <a:pt x="3759" y="1361"/>
                    <a:pt x="4001" y="1449"/>
                    <a:pt x="4241" y="1539"/>
                  </a:cubicBezTo>
                  <a:cubicBezTo>
                    <a:pt x="4460" y="1621"/>
                    <a:pt x="4716" y="1681"/>
                    <a:pt x="4919" y="1801"/>
                  </a:cubicBezTo>
                  <a:cubicBezTo>
                    <a:pt x="4923" y="1804"/>
                    <a:pt x="4925" y="1809"/>
                    <a:pt x="4928" y="1814"/>
                  </a:cubicBezTo>
                  <a:cubicBezTo>
                    <a:pt x="4977" y="1706"/>
                    <a:pt x="5036" y="1602"/>
                    <a:pt x="5101" y="1503"/>
                  </a:cubicBezTo>
                  <a:cubicBezTo>
                    <a:pt x="4672" y="1432"/>
                    <a:pt x="4262" y="1248"/>
                    <a:pt x="3865" y="1082"/>
                  </a:cubicBezTo>
                  <a:cubicBezTo>
                    <a:pt x="3460" y="913"/>
                    <a:pt x="3055" y="718"/>
                    <a:pt x="2720" y="431"/>
                  </a:cubicBezTo>
                  <a:cubicBezTo>
                    <a:pt x="2621" y="346"/>
                    <a:pt x="2532" y="255"/>
                    <a:pt x="2449" y="160"/>
                  </a:cubicBezTo>
                  <a:cubicBezTo>
                    <a:pt x="2447" y="160"/>
                    <a:pt x="2445" y="160"/>
                    <a:pt x="2444" y="160"/>
                  </a:cubicBezTo>
                  <a:cubicBezTo>
                    <a:pt x="2240" y="160"/>
                    <a:pt x="2022" y="96"/>
                    <a:pt x="1821" y="69"/>
                  </a:cubicBezTo>
                  <a:cubicBezTo>
                    <a:pt x="1609" y="42"/>
                    <a:pt x="1396" y="24"/>
                    <a:pt x="1183" y="12"/>
                  </a:cubicBezTo>
                  <a:cubicBezTo>
                    <a:pt x="1037" y="4"/>
                    <a:pt x="891" y="1"/>
                    <a:pt x="745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83497" y="3986048"/>
              <a:ext cx="38547" cy="89758"/>
            </a:xfrm>
            <a:custGeom>
              <a:avLst/>
              <a:gdLst/>
              <a:ahLst/>
              <a:cxnLst/>
              <a:rect l="l" t="t" r="r" b="b"/>
              <a:pathLst>
                <a:path w="1078" h="2510" extrusionOk="0">
                  <a:moveTo>
                    <a:pt x="140" y="0"/>
                  </a:moveTo>
                  <a:cubicBezTo>
                    <a:pt x="107" y="206"/>
                    <a:pt x="78" y="413"/>
                    <a:pt x="59" y="620"/>
                  </a:cubicBezTo>
                  <a:cubicBezTo>
                    <a:pt x="47" y="737"/>
                    <a:pt x="39" y="854"/>
                    <a:pt x="28" y="970"/>
                  </a:cubicBezTo>
                  <a:cubicBezTo>
                    <a:pt x="24" y="1030"/>
                    <a:pt x="19" y="1092"/>
                    <a:pt x="13" y="1151"/>
                  </a:cubicBezTo>
                  <a:cubicBezTo>
                    <a:pt x="10" y="1176"/>
                    <a:pt x="4" y="1200"/>
                    <a:pt x="0" y="1224"/>
                  </a:cubicBezTo>
                  <a:cubicBezTo>
                    <a:pt x="421" y="1597"/>
                    <a:pt x="786" y="2031"/>
                    <a:pt x="1078" y="2510"/>
                  </a:cubicBezTo>
                  <a:cubicBezTo>
                    <a:pt x="942" y="1927"/>
                    <a:pt x="932" y="1305"/>
                    <a:pt x="997" y="699"/>
                  </a:cubicBezTo>
                  <a:cubicBezTo>
                    <a:pt x="931" y="649"/>
                    <a:pt x="877" y="575"/>
                    <a:pt x="821" y="520"/>
                  </a:cubicBezTo>
                  <a:cubicBezTo>
                    <a:pt x="745" y="446"/>
                    <a:pt x="666" y="376"/>
                    <a:pt x="583" y="308"/>
                  </a:cubicBezTo>
                  <a:cubicBezTo>
                    <a:pt x="444" y="194"/>
                    <a:pt x="295" y="93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2138;p36"/>
            <p:cNvSpPr/>
            <p:nvPr/>
          </p:nvSpPr>
          <p:spPr>
            <a:xfrm>
              <a:off x="4123155" y="4173461"/>
              <a:ext cx="178466" cy="59397"/>
            </a:xfrm>
            <a:custGeom>
              <a:avLst/>
              <a:gdLst/>
              <a:ahLst/>
              <a:cxnLst/>
              <a:rect l="l" t="t" r="r" b="b"/>
              <a:pathLst>
                <a:path w="4991" h="1661" extrusionOk="0">
                  <a:moveTo>
                    <a:pt x="1680" y="0"/>
                  </a:moveTo>
                  <a:cubicBezTo>
                    <a:pt x="1113" y="0"/>
                    <a:pt x="548" y="79"/>
                    <a:pt x="1" y="235"/>
                  </a:cubicBezTo>
                  <a:cubicBezTo>
                    <a:pt x="373" y="473"/>
                    <a:pt x="744" y="714"/>
                    <a:pt x="1116" y="948"/>
                  </a:cubicBezTo>
                  <a:cubicBezTo>
                    <a:pt x="1499" y="1188"/>
                    <a:pt x="1892" y="1402"/>
                    <a:pt x="2328" y="1524"/>
                  </a:cubicBezTo>
                  <a:cubicBezTo>
                    <a:pt x="2652" y="1616"/>
                    <a:pt x="2987" y="1661"/>
                    <a:pt x="3322" y="1661"/>
                  </a:cubicBezTo>
                  <a:cubicBezTo>
                    <a:pt x="3852" y="1661"/>
                    <a:pt x="4381" y="1548"/>
                    <a:pt x="4864" y="1327"/>
                  </a:cubicBezTo>
                  <a:cubicBezTo>
                    <a:pt x="4876" y="1320"/>
                    <a:pt x="4887" y="1319"/>
                    <a:pt x="4897" y="1319"/>
                  </a:cubicBezTo>
                  <a:cubicBezTo>
                    <a:pt x="4901" y="1319"/>
                    <a:pt x="4905" y="1319"/>
                    <a:pt x="4909" y="1319"/>
                  </a:cubicBezTo>
                  <a:cubicBezTo>
                    <a:pt x="4918" y="1261"/>
                    <a:pt x="4929" y="1202"/>
                    <a:pt x="4941" y="1145"/>
                  </a:cubicBezTo>
                  <a:cubicBezTo>
                    <a:pt x="3999" y="937"/>
                    <a:pt x="3057" y="768"/>
                    <a:pt x="2096" y="666"/>
                  </a:cubicBezTo>
                  <a:cubicBezTo>
                    <a:pt x="2083" y="664"/>
                    <a:pt x="2085" y="644"/>
                    <a:pt x="2098" y="644"/>
                  </a:cubicBezTo>
                  <a:cubicBezTo>
                    <a:pt x="3059" y="703"/>
                    <a:pt x="4026" y="828"/>
                    <a:pt x="4965" y="1048"/>
                  </a:cubicBezTo>
                  <a:cubicBezTo>
                    <a:pt x="4974" y="1014"/>
                    <a:pt x="4980" y="980"/>
                    <a:pt x="4990" y="947"/>
                  </a:cubicBezTo>
                  <a:cubicBezTo>
                    <a:pt x="4203" y="503"/>
                    <a:pt x="3383" y="172"/>
                    <a:pt x="2482" y="53"/>
                  </a:cubicBezTo>
                  <a:cubicBezTo>
                    <a:pt x="2215" y="18"/>
                    <a:pt x="1947" y="0"/>
                    <a:pt x="1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36"/>
            <p:cNvSpPr/>
            <p:nvPr/>
          </p:nvSpPr>
          <p:spPr>
            <a:xfrm>
              <a:off x="4114322" y="4219339"/>
              <a:ext cx="183651" cy="48991"/>
            </a:xfrm>
            <a:custGeom>
              <a:avLst/>
              <a:gdLst/>
              <a:ahLst/>
              <a:cxnLst/>
              <a:rect l="l" t="t" r="r" b="b"/>
              <a:pathLst>
                <a:path w="5136" h="1370" extrusionOk="0">
                  <a:moveTo>
                    <a:pt x="1596" y="1"/>
                  </a:moveTo>
                  <a:cubicBezTo>
                    <a:pt x="1271" y="164"/>
                    <a:pt x="952" y="313"/>
                    <a:pt x="662" y="535"/>
                  </a:cubicBezTo>
                  <a:cubicBezTo>
                    <a:pt x="413" y="724"/>
                    <a:pt x="192" y="945"/>
                    <a:pt x="0" y="1191"/>
                  </a:cubicBezTo>
                  <a:cubicBezTo>
                    <a:pt x="61" y="1189"/>
                    <a:pt x="122" y="1188"/>
                    <a:pt x="183" y="1188"/>
                  </a:cubicBezTo>
                  <a:cubicBezTo>
                    <a:pt x="545" y="1188"/>
                    <a:pt x="906" y="1223"/>
                    <a:pt x="1267" y="1261"/>
                  </a:cubicBezTo>
                  <a:cubicBezTo>
                    <a:pt x="1279" y="1255"/>
                    <a:pt x="1290" y="1248"/>
                    <a:pt x="1301" y="1242"/>
                  </a:cubicBezTo>
                  <a:cubicBezTo>
                    <a:pt x="1309" y="1239"/>
                    <a:pt x="1316" y="1237"/>
                    <a:pt x="1324" y="1237"/>
                  </a:cubicBezTo>
                  <a:cubicBezTo>
                    <a:pt x="1346" y="1237"/>
                    <a:pt x="1365" y="1253"/>
                    <a:pt x="1372" y="1274"/>
                  </a:cubicBezTo>
                  <a:cubicBezTo>
                    <a:pt x="1800" y="1321"/>
                    <a:pt x="2228" y="1369"/>
                    <a:pt x="2659" y="1369"/>
                  </a:cubicBezTo>
                  <a:cubicBezTo>
                    <a:pt x="2703" y="1369"/>
                    <a:pt x="2747" y="1369"/>
                    <a:pt x="2791" y="1368"/>
                  </a:cubicBezTo>
                  <a:cubicBezTo>
                    <a:pt x="3250" y="1358"/>
                    <a:pt x="3717" y="1284"/>
                    <a:pt x="4132" y="1084"/>
                  </a:cubicBezTo>
                  <a:cubicBezTo>
                    <a:pt x="4480" y="918"/>
                    <a:pt x="4767" y="644"/>
                    <a:pt x="5132" y="518"/>
                  </a:cubicBezTo>
                  <a:cubicBezTo>
                    <a:pt x="5128" y="417"/>
                    <a:pt x="5129" y="317"/>
                    <a:pt x="5136" y="217"/>
                  </a:cubicBezTo>
                  <a:lnTo>
                    <a:pt x="5136" y="217"/>
                  </a:lnTo>
                  <a:cubicBezTo>
                    <a:pt x="5125" y="221"/>
                    <a:pt x="5111" y="226"/>
                    <a:pt x="5099" y="230"/>
                  </a:cubicBezTo>
                  <a:cubicBezTo>
                    <a:pt x="5095" y="232"/>
                    <a:pt x="5094" y="237"/>
                    <a:pt x="5089" y="237"/>
                  </a:cubicBezTo>
                  <a:cubicBezTo>
                    <a:pt x="4242" y="614"/>
                    <a:pt x="3304" y="810"/>
                    <a:pt x="2376" y="810"/>
                  </a:cubicBezTo>
                  <a:cubicBezTo>
                    <a:pt x="2299" y="810"/>
                    <a:pt x="2222" y="809"/>
                    <a:pt x="2145" y="806"/>
                  </a:cubicBezTo>
                  <a:cubicBezTo>
                    <a:pt x="2132" y="806"/>
                    <a:pt x="2133" y="787"/>
                    <a:pt x="2146" y="787"/>
                  </a:cubicBezTo>
                  <a:cubicBezTo>
                    <a:pt x="2781" y="772"/>
                    <a:pt x="3401" y="682"/>
                    <a:pt x="4004" y="520"/>
                  </a:cubicBezTo>
                  <a:lnTo>
                    <a:pt x="4004" y="520"/>
                  </a:lnTo>
                  <a:cubicBezTo>
                    <a:pt x="3859" y="537"/>
                    <a:pt x="3713" y="545"/>
                    <a:pt x="3568" y="545"/>
                  </a:cubicBezTo>
                  <a:cubicBezTo>
                    <a:pt x="3246" y="545"/>
                    <a:pt x="2925" y="505"/>
                    <a:pt x="2611" y="426"/>
                  </a:cubicBezTo>
                  <a:cubicBezTo>
                    <a:pt x="2251" y="335"/>
                    <a:pt x="1916" y="181"/>
                    <a:pt x="1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2140;p36"/>
            <p:cNvSpPr/>
            <p:nvPr/>
          </p:nvSpPr>
          <p:spPr>
            <a:xfrm>
              <a:off x="4211979" y="4033786"/>
              <a:ext cx="55031" cy="68516"/>
            </a:xfrm>
            <a:custGeom>
              <a:avLst/>
              <a:gdLst/>
              <a:ahLst/>
              <a:cxnLst/>
              <a:rect l="l" t="t" r="r" b="b"/>
              <a:pathLst>
                <a:path w="1539" h="191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208"/>
                    <a:pt x="41" y="412"/>
                    <a:pt x="84" y="614"/>
                  </a:cubicBezTo>
                  <a:cubicBezTo>
                    <a:pt x="111" y="726"/>
                    <a:pt x="141" y="835"/>
                    <a:pt x="175" y="944"/>
                  </a:cubicBezTo>
                  <a:cubicBezTo>
                    <a:pt x="210" y="1050"/>
                    <a:pt x="256" y="1153"/>
                    <a:pt x="287" y="1260"/>
                  </a:cubicBezTo>
                  <a:cubicBezTo>
                    <a:pt x="718" y="1454"/>
                    <a:pt x="1142" y="1667"/>
                    <a:pt x="1539" y="1916"/>
                  </a:cubicBezTo>
                  <a:cubicBezTo>
                    <a:pt x="1470" y="1797"/>
                    <a:pt x="1413" y="1668"/>
                    <a:pt x="1362" y="1548"/>
                  </a:cubicBezTo>
                  <a:cubicBezTo>
                    <a:pt x="1266" y="1322"/>
                    <a:pt x="1194" y="1086"/>
                    <a:pt x="1136" y="849"/>
                  </a:cubicBezTo>
                  <a:cubicBezTo>
                    <a:pt x="1109" y="739"/>
                    <a:pt x="1087" y="627"/>
                    <a:pt x="1066" y="515"/>
                  </a:cubicBezTo>
                  <a:cubicBezTo>
                    <a:pt x="889" y="427"/>
                    <a:pt x="718" y="323"/>
                    <a:pt x="538" y="236"/>
                  </a:cubicBezTo>
                  <a:cubicBezTo>
                    <a:pt x="362" y="150"/>
                    <a:pt x="183" y="7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2141;p36"/>
            <p:cNvSpPr/>
            <p:nvPr/>
          </p:nvSpPr>
          <p:spPr>
            <a:xfrm>
              <a:off x="4464007" y="4196668"/>
              <a:ext cx="184795" cy="52210"/>
            </a:xfrm>
            <a:custGeom>
              <a:avLst/>
              <a:gdLst/>
              <a:ahLst/>
              <a:cxnLst/>
              <a:rect l="l" t="t" r="r" b="b"/>
              <a:pathLst>
                <a:path w="5168" h="1460" extrusionOk="0">
                  <a:moveTo>
                    <a:pt x="2975" y="0"/>
                  </a:moveTo>
                  <a:cubicBezTo>
                    <a:pt x="2808" y="0"/>
                    <a:pt x="2640" y="10"/>
                    <a:pt x="2473" y="31"/>
                  </a:cubicBezTo>
                  <a:cubicBezTo>
                    <a:pt x="2241" y="61"/>
                    <a:pt x="2018" y="119"/>
                    <a:pt x="1795" y="185"/>
                  </a:cubicBezTo>
                  <a:cubicBezTo>
                    <a:pt x="1277" y="469"/>
                    <a:pt x="716" y="652"/>
                    <a:pt x="90" y="652"/>
                  </a:cubicBezTo>
                  <a:cubicBezTo>
                    <a:pt x="68" y="652"/>
                    <a:pt x="46" y="652"/>
                    <a:pt x="23" y="652"/>
                  </a:cubicBezTo>
                  <a:lnTo>
                    <a:pt x="23" y="652"/>
                  </a:lnTo>
                  <a:cubicBezTo>
                    <a:pt x="48" y="806"/>
                    <a:pt x="53" y="960"/>
                    <a:pt x="45" y="1115"/>
                  </a:cubicBezTo>
                  <a:cubicBezTo>
                    <a:pt x="84" y="1096"/>
                    <a:pt x="129" y="1082"/>
                    <a:pt x="169" y="1069"/>
                  </a:cubicBezTo>
                  <a:cubicBezTo>
                    <a:pt x="228" y="1047"/>
                    <a:pt x="288" y="1026"/>
                    <a:pt x="347" y="1006"/>
                  </a:cubicBezTo>
                  <a:cubicBezTo>
                    <a:pt x="481" y="961"/>
                    <a:pt x="616" y="920"/>
                    <a:pt x="751" y="882"/>
                  </a:cubicBezTo>
                  <a:cubicBezTo>
                    <a:pt x="1028" y="804"/>
                    <a:pt x="1311" y="748"/>
                    <a:pt x="1593" y="700"/>
                  </a:cubicBezTo>
                  <a:cubicBezTo>
                    <a:pt x="1595" y="699"/>
                    <a:pt x="1597" y="699"/>
                    <a:pt x="1598" y="699"/>
                  </a:cubicBezTo>
                  <a:cubicBezTo>
                    <a:pt x="1629" y="699"/>
                    <a:pt x="1637" y="746"/>
                    <a:pt x="1605" y="752"/>
                  </a:cubicBezTo>
                  <a:cubicBezTo>
                    <a:pt x="1326" y="811"/>
                    <a:pt x="1056" y="888"/>
                    <a:pt x="785" y="970"/>
                  </a:cubicBezTo>
                  <a:cubicBezTo>
                    <a:pt x="649" y="1010"/>
                    <a:pt x="512" y="1054"/>
                    <a:pt x="379" y="1100"/>
                  </a:cubicBezTo>
                  <a:cubicBezTo>
                    <a:pt x="311" y="1125"/>
                    <a:pt x="242" y="1149"/>
                    <a:pt x="173" y="1175"/>
                  </a:cubicBezTo>
                  <a:cubicBezTo>
                    <a:pt x="127" y="1191"/>
                    <a:pt x="84" y="1213"/>
                    <a:pt x="37" y="1219"/>
                  </a:cubicBezTo>
                  <a:cubicBezTo>
                    <a:pt x="28" y="1299"/>
                    <a:pt x="18" y="1380"/>
                    <a:pt x="0" y="1459"/>
                  </a:cubicBezTo>
                  <a:cubicBezTo>
                    <a:pt x="543" y="1171"/>
                    <a:pt x="1178" y="1051"/>
                    <a:pt x="1807" y="1051"/>
                  </a:cubicBezTo>
                  <a:cubicBezTo>
                    <a:pt x="2160" y="1051"/>
                    <a:pt x="2511" y="1089"/>
                    <a:pt x="2842" y="1157"/>
                  </a:cubicBezTo>
                  <a:cubicBezTo>
                    <a:pt x="3117" y="1213"/>
                    <a:pt x="3384" y="1291"/>
                    <a:pt x="3644" y="1388"/>
                  </a:cubicBezTo>
                  <a:cubicBezTo>
                    <a:pt x="3763" y="1345"/>
                    <a:pt x="3888" y="1319"/>
                    <a:pt x="4003" y="1257"/>
                  </a:cubicBezTo>
                  <a:cubicBezTo>
                    <a:pt x="4141" y="1181"/>
                    <a:pt x="4270" y="1085"/>
                    <a:pt x="4396" y="990"/>
                  </a:cubicBezTo>
                  <a:cubicBezTo>
                    <a:pt x="4654" y="798"/>
                    <a:pt x="4911" y="605"/>
                    <a:pt x="5167" y="412"/>
                  </a:cubicBezTo>
                  <a:cubicBezTo>
                    <a:pt x="4591" y="234"/>
                    <a:pt x="4007" y="76"/>
                    <a:pt x="3404" y="20"/>
                  </a:cubicBezTo>
                  <a:cubicBezTo>
                    <a:pt x="3262" y="7"/>
                    <a:pt x="3119" y="0"/>
                    <a:pt x="2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36"/>
            <p:cNvSpPr/>
            <p:nvPr/>
          </p:nvSpPr>
          <p:spPr>
            <a:xfrm>
              <a:off x="4541460" y="4157905"/>
              <a:ext cx="95937" cy="38156"/>
            </a:xfrm>
            <a:custGeom>
              <a:avLst/>
              <a:gdLst/>
              <a:ahLst/>
              <a:cxnLst/>
              <a:rect l="l" t="t" r="r" b="b"/>
              <a:pathLst>
                <a:path w="2683" h="1067" extrusionOk="0">
                  <a:moveTo>
                    <a:pt x="1290" y="0"/>
                  </a:moveTo>
                  <a:cubicBezTo>
                    <a:pt x="880" y="376"/>
                    <a:pt x="455" y="745"/>
                    <a:pt x="0" y="1045"/>
                  </a:cubicBezTo>
                  <a:cubicBezTo>
                    <a:pt x="274" y="977"/>
                    <a:pt x="563" y="951"/>
                    <a:pt x="845" y="951"/>
                  </a:cubicBezTo>
                  <a:cubicBezTo>
                    <a:pt x="973" y="951"/>
                    <a:pt x="1100" y="956"/>
                    <a:pt x="1223" y="965"/>
                  </a:cubicBezTo>
                  <a:cubicBezTo>
                    <a:pt x="1464" y="983"/>
                    <a:pt x="1703" y="1019"/>
                    <a:pt x="1939" y="1067"/>
                  </a:cubicBezTo>
                  <a:cubicBezTo>
                    <a:pt x="1990" y="999"/>
                    <a:pt x="2071" y="941"/>
                    <a:pt x="2133" y="886"/>
                  </a:cubicBezTo>
                  <a:cubicBezTo>
                    <a:pt x="2202" y="822"/>
                    <a:pt x="2269" y="758"/>
                    <a:pt x="2335" y="691"/>
                  </a:cubicBezTo>
                  <a:cubicBezTo>
                    <a:pt x="2455" y="572"/>
                    <a:pt x="2571" y="448"/>
                    <a:pt x="2683" y="321"/>
                  </a:cubicBezTo>
                  <a:cubicBezTo>
                    <a:pt x="2459" y="252"/>
                    <a:pt x="2232" y="193"/>
                    <a:pt x="2005" y="141"/>
                  </a:cubicBezTo>
                  <a:cubicBezTo>
                    <a:pt x="1869" y="110"/>
                    <a:pt x="1733" y="82"/>
                    <a:pt x="1598" y="57"/>
                  </a:cubicBezTo>
                  <a:cubicBezTo>
                    <a:pt x="1498" y="38"/>
                    <a:pt x="1390" y="26"/>
                    <a:pt x="1290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4437581" y="4075660"/>
              <a:ext cx="155331" cy="109712"/>
            </a:xfrm>
            <a:custGeom>
              <a:avLst/>
              <a:gdLst/>
              <a:ahLst/>
              <a:cxnLst/>
              <a:rect l="l" t="t" r="r" b="b"/>
              <a:pathLst>
                <a:path w="4344" h="3068" extrusionOk="0">
                  <a:moveTo>
                    <a:pt x="4343" y="1"/>
                  </a:moveTo>
                  <a:lnTo>
                    <a:pt x="4343" y="1"/>
                  </a:lnTo>
                  <a:cubicBezTo>
                    <a:pt x="4010" y="7"/>
                    <a:pt x="3679" y="23"/>
                    <a:pt x="3349" y="55"/>
                  </a:cubicBezTo>
                  <a:cubicBezTo>
                    <a:pt x="3163" y="73"/>
                    <a:pt x="2978" y="95"/>
                    <a:pt x="2793" y="120"/>
                  </a:cubicBezTo>
                  <a:cubicBezTo>
                    <a:pt x="2653" y="137"/>
                    <a:pt x="2513" y="163"/>
                    <a:pt x="2372" y="174"/>
                  </a:cubicBezTo>
                  <a:cubicBezTo>
                    <a:pt x="2232" y="478"/>
                    <a:pt x="2068" y="770"/>
                    <a:pt x="1869" y="1046"/>
                  </a:cubicBezTo>
                  <a:cubicBezTo>
                    <a:pt x="1619" y="1393"/>
                    <a:pt x="1329" y="1710"/>
                    <a:pt x="1007" y="1991"/>
                  </a:cubicBezTo>
                  <a:cubicBezTo>
                    <a:pt x="708" y="2252"/>
                    <a:pt x="367" y="2512"/>
                    <a:pt x="0" y="2679"/>
                  </a:cubicBezTo>
                  <a:cubicBezTo>
                    <a:pt x="37" y="2712"/>
                    <a:pt x="70" y="2749"/>
                    <a:pt x="105" y="2783"/>
                  </a:cubicBezTo>
                  <a:cubicBezTo>
                    <a:pt x="176" y="2718"/>
                    <a:pt x="259" y="2660"/>
                    <a:pt x="333" y="2599"/>
                  </a:cubicBezTo>
                  <a:cubicBezTo>
                    <a:pt x="429" y="2519"/>
                    <a:pt x="526" y="2440"/>
                    <a:pt x="622" y="2362"/>
                  </a:cubicBezTo>
                  <a:cubicBezTo>
                    <a:pt x="821" y="2199"/>
                    <a:pt x="1019" y="2036"/>
                    <a:pt x="1217" y="1873"/>
                  </a:cubicBezTo>
                  <a:cubicBezTo>
                    <a:pt x="1619" y="1543"/>
                    <a:pt x="2025" y="1215"/>
                    <a:pt x="2431" y="890"/>
                  </a:cubicBezTo>
                  <a:cubicBezTo>
                    <a:pt x="2436" y="885"/>
                    <a:pt x="2441" y="884"/>
                    <a:pt x="2446" y="884"/>
                  </a:cubicBezTo>
                  <a:cubicBezTo>
                    <a:pt x="2467" y="884"/>
                    <a:pt x="2484" y="911"/>
                    <a:pt x="2464" y="928"/>
                  </a:cubicBezTo>
                  <a:cubicBezTo>
                    <a:pt x="2074" y="1273"/>
                    <a:pt x="1681" y="1614"/>
                    <a:pt x="1282" y="1948"/>
                  </a:cubicBezTo>
                  <a:cubicBezTo>
                    <a:pt x="1079" y="2117"/>
                    <a:pt x="876" y="2285"/>
                    <a:pt x="672" y="2454"/>
                  </a:cubicBezTo>
                  <a:cubicBezTo>
                    <a:pt x="577" y="2533"/>
                    <a:pt x="480" y="2612"/>
                    <a:pt x="384" y="2691"/>
                  </a:cubicBezTo>
                  <a:cubicBezTo>
                    <a:pt x="318" y="2746"/>
                    <a:pt x="252" y="2808"/>
                    <a:pt x="181" y="2860"/>
                  </a:cubicBezTo>
                  <a:cubicBezTo>
                    <a:pt x="240" y="2925"/>
                    <a:pt x="297" y="2995"/>
                    <a:pt x="349" y="3067"/>
                  </a:cubicBezTo>
                  <a:cubicBezTo>
                    <a:pt x="516" y="2727"/>
                    <a:pt x="806" y="2440"/>
                    <a:pt x="1101" y="2215"/>
                  </a:cubicBezTo>
                  <a:cubicBezTo>
                    <a:pt x="1433" y="1961"/>
                    <a:pt x="1808" y="1767"/>
                    <a:pt x="2201" y="1627"/>
                  </a:cubicBezTo>
                  <a:cubicBezTo>
                    <a:pt x="2596" y="1485"/>
                    <a:pt x="3005" y="1397"/>
                    <a:pt x="3420" y="1339"/>
                  </a:cubicBezTo>
                  <a:cubicBezTo>
                    <a:pt x="3565" y="1094"/>
                    <a:pt x="3744" y="864"/>
                    <a:pt x="3905" y="630"/>
                  </a:cubicBezTo>
                  <a:cubicBezTo>
                    <a:pt x="4052" y="419"/>
                    <a:pt x="4197" y="209"/>
                    <a:pt x="4343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4450490" y="4276839"/>
              <a:ext cx="29250" cy="9941"/>
            </a:xfrm>
            <a:custGeom>
              <a:avLst/>
              <a:gdLst/>
              <a:ahLst/>
              <a:cxnLst/>
              <a:rect l="l" t="t" r="r" b="b"/>
              <a:pathLst>
                <a:path w="818" h="278" extrusionOk="0">
                  <a:moveTo>
                    <a:pt x="72" y="1"/>
                  </a:moveTo>
                  <a:cubicBezTo>
                    <a:pt x="49" y="40"/>
                    <a:pt x="25" y="80"/>
                    <a:pt x="0" y="119"/>
                  </a:cubicBezTo>
                  <a:cubicBezTo>
                    <a:pt x="274" y="160"/>
                    <a:pt x="548" y="213"/>
                    <a:pt x="817" y="277"/>
                  </a:cubicBezTo>
                  <a:cubicBezTo>
                    <a:pt x="782" y="264"/>
                    <a:pt x="748" y="251"/>
                    <a:pt x="713" y="239"/>
                  </a:cubicBezTo>
                  <a:cubicBezTo>
                    <a:pt x="507" y="162"/>
                    <a:pt x="275" y="100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4409904" y="3998349"/>
              <a:ext cx="83029" cy="156951"/>
            </a:xfrm>
            <a:custGeom>
              <a:avLst/>
              <a:gdLst/>
              <a:ahLst/>
              <a:cxnLst/>
              <a:rect l="l" t="t" r="r" b="b"/>
              <a:pathLst>
                <a:path w="2322" h="4389" extrusionOk="0">
                  <a:moveTo>
                    <a:pt x="2322" y="1"/>
                  </a:moveTo>
                  <a:lnTo>
                    <a:pt x="2322" y="1"/>
                  </a:lnTo>
                  <a:cubicBezTo>
                    <a:pt x="2091" y="87"/>
                    <a:pt x="1869" y="194"/>
                    <a:pt x="1658" y="320"/>
                  </a:cubicBezTo>
                  <a:cubicBezTo>
                    <a:pt x="1415" y="467"/>
                    <a:pt x="1196" y="642"/>
                    <a:pt x="980" y="823"/>
                  </a:cubicBezTo>
                  <a:cubicBezTo>
                    <a:pt x="976" y="826"/>
                    <a:pt x="973" y="828"/>
                    <a:pt x="969" y="830"/>
                  </a:cubicBezTo>
                  <a:cubicBezTo>
                    <a:pt x="943" y="1193"/>
                    <a:pt x="900" y="1555"/>
                    <a:pt x="831" y="1912"/>
                  </a:cubicBezTo>
                  <a:cubicBezTo>
                    <a:pt x="745" y="2365"/>
                    <a:pt x="628" y="2809"/>
                    <a:pt x="477" y="3243"/>
                  </a:cubicBezTo>
                  <a:cubicBezTo>
                    <a:pt x="346" y="3617"/>
                    <a:pt x="201" y="4007"/>
                    <a:pt x="0" y="4355"/>
                  </a:cubicBezTo>
                  <a:cubicBezTo>
                    <a:pt x="26" y="4365"/>
                    <a:pt x="50" y="4377"/>
                    <a:pt x="74" y="4388"/>
                  </a:cubicBezTo>
                  <a:cubicBezTo>
                    <a:pt x="268" y="3905"/>
                    <a:pt x="467" y="3424"/>
                    <a:pt x="663" y="2943"/>
                  </a:cubicBezTo>
                  <a:cubicBezTo>
                    <a:pt x="879" y="2415"/>
                    <a:pt x="1084" y="1880"/>
                    <a:pt x="1327" y="1363"/>
                  </a:cubicBezTo>
                  <a:cubicBezTo>
                    <a:pt x="1332" y="1354"/>
                    <a:pt x="1340" y="1350"/>
                    <a:pt x="1348" y="1350"/>
                  </a:cubicBezTo>
                  <a:cubicBezTo>
                    <a:pt x="1361" y="1350"/>
                    <a:pt x="1373" y="1361"/>
                    <a:pt x="1367" y="1378"/>
                  </a:cubicBezTo>
                  <a:cubicBezTo>
                    <a:pt x="1183" y="1917"/>
                    <a:pt x="957" y="2443"/>
                    <a:pt x="744" y="2971"/>
                  </a:cubicBezTo>
                  <a:cubicBezTo>
                    <a:pt x="710" y="3056"/>
                    <a:pt x="675" y="3142"/>
                    <a:pt x="642" y="3227"/>
                  </a:cubicBezTo>
                  <a:lnTo>
                    <a:pt x="645" y="3228"/>
                  </a:lnTo>
                  <a:cubicBezTo>
                    <a:pt x="955" y="2479"/>
                    <a:pt x="1455" y="1817"/>
                    <a:pt x="2082" y="1310"/>
                  </a:cubicBezTo>
                  <a:cubicBezTo>
                    <a:pt x="2076" y="1303"/>
                    <a:pt x="2070" y="1296"/>
                    <a:pt x="2068" y="1286"/>
                  </a:cubicBezTo>
                  <a:cubicBezTo>
                    <a:pt x="2056" y="1231"/>
                    <a:pt x="2077" y="1178"/>
                    <a:pt x="2089" y="1123"/>
                  </a:cubicBezTo>
                  <a:cubicBezTo>
                    <a:pt x="2104" y="1066"/>
                    <a:pt x="2118" y="1009"/>
                    <a:pt x="2132" y="952"/>
                  </a:cubicBezTo>
                  <a:cubicBezTo>
                    <a:pt x="2160" y="838"/>
                    <a:pt x="2186" y="724"/>
                    <a:pt x="2210" y="608"/>
                  </a:cubicBezTo>
                  <a:cubicBezTo>
                    <a:pt x="2253" y="408"/>
                    <a:pt x="2289" y="204"/>
                    <a:pt x="2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4304308" y="4197061"/>
              <a:ext cx="7688" cy="28215"/>
            </a:xfrm>
            <a:custGeom>
              <a:avLst/>
              <a:gdLst/>
              <a:ahLst/>
              <a:cxnLst/>
              <a:rect l="l" t="t" r="r" b="b"/>
              <a:pathLst>
                <a:path w="215" h="789" extrusionOk="0">
                  <a:moveTo>
                    <a:pt x="214" y="1"/>
                  </a:moveTo>
                  <a:lnTo>
                    <a:pt x="214" y="1"/>
                  </a:lnTo>
                  <a:cubicBezTo>
                    <a:pt x="109" y="226"/>
                    <a:pt x="37" y="468"/>
                    <a:pt x="6" y="718"/>
                  </a:cubicBezTo>
                  <a:cubicBezTo>
                    <a:pt x="2" y="742"/>
                    <a:pt x="2" y="765"/>
                    <a:pt x="0" y="789"/>
                  </a:cubicBezTo>
                  <a:cubicBezTo>
                    <a:pt x="46" y="764"/>
                    <a:pt x="98" y="747"/>
                    <a:pt x="154" y="743"/>
                  </a:cubicBezTo>
                  <a:cubicBezTo>
                    <a:pt x="105" y="507"/>
                    <a:pt x="118" y="253"/>
                    <a:pt x="214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4306919" y="4152863"/>
              <a:ext cx="156654" cy="159239"/>
            </a:xfrm>
            <a:custGeom>
              <a:avLst/>
              <a:gdLst/>
              <a:ahLst/>
              <a:cxnLst/>
              <a:rect l="l" t="t" r="r" b="b"/>
              <a:pathLst>
                <a:path w="4381" h="4453" extrusionOk="0">
                  <a:moveTo>
                    <a:pt x="1912" y="0"/>
                  </a:moveTo>
                  <a:cubicBezTo>
                    <a:pt x="1713" y="11"/>
                    <a:pt x="1518" y="35"/>
                    <a:pt x="1328" y="105"/>
                  </a:cubicBezTo>
                  <a:cubicBezTo>
                    <a:pt x="1089" y="190"/>
                    <a:pt x="873" y="327"/>
                    <a:pt x="685" y="495"/>
                  </a:cubicBezTo>
                  <a:cubicBezTo>
                    <a:pt x="615" y="558"/>
                    <a:pt x="552" y="625"/>
                    <a:pt x="491" y="695"/>
                  </a:cubicBezTo>
                  <a:cubicBezTo>
                    <a:pt x="862" y="314"/>
                    <a:pt x="1412" y="97"/>
                    <a:pt x="1947" y="97"/>
                  </a:cubicBezTo>
                  <a:cubicBezTo>
                    <a:pt x="2423" y="97"/>
                    <a:pt x="2888" y="268"/>
                    <a:pt x="3208" y="647"/>
                  </a:cubicBezTo>
                  <a:cubicBezTo>
                    <a:pt x="4028" y="1620"/>
                    <a:pt x="3500" y="3017"/>
                    <a:pt x="2457" y="3555"/>
                  </a:cubicBezTo>
                  <a:cubicBezTo>
                    <a:pt x="2142" y="3717"/>
                    <a:pt x="1829" y="3793"/>
                    <a:pt x="1532" y="3793"/>
                  </a:cubicBezTo>
                  <a:cubicBezTo>
                    <a:pt x="897" y="3793"/>
                    <a:pt x="337" y="3448"/>
                    <a:pt x="0" y="2866"/>
                  </a:cubicBezTo>
                  <a:lnTo>
                    <a:pt x="0" y="2866"/>
                  </a:lnTo>
                  <a:cubicBezTo>
                    <a:pt x="171" y="3468"/>
                    <a:pt x="590" y="3975"/>
                    <a:pt x="1198" y="4251"/>
                  </a:cubicBezTo>
                  <a:cubicBezTo>
                    <a:pt x="1495" y="4385"/>
                    <a:pt x="1807" y="4452"/>
                    <a:pt x="2114" y="4452"/>
                  </a:cubicBezTo>
                  <a:cubicBezTo>
                    <a:pt x="2649" y="4452"/>
                    <a:pt x="3170" y="4251"/>
                    <a:pt x="3576" y="3851"/>
                  </a:cubicBezTo>
                  <a:cubicBezTo>
                    <a:pt x="3718" y="3713"/>
                    <a:pt x="3839" y="3555"/>
                    <a:pt x="3939" y="3386"/>
                  </a:cubicBezTo>
                  <a:cubicBezTo>
                    <a:pt x="3922" y="3374"/>
                    <a:pt x="3931" y="3341"/>
                    <a:pt x="3953" y="3341"/>
                  </a:cubicBezTo>
                  <a:cubicBezTo>
                    <a:pt x="3954" y="3341"/>
                    <a:pt x="3956" y="3341"/>
                    <a:pt x="3957" y="3341"/>
                  </a:cubicBezTo>
                  <a:cubicBezTo>
                    <a:pt x="3959" y="3343"/>
                    <a:pt x="3962" y="3343"/>
                    <a:pt x="3965" y="3344"/>
                  </a:cubicBezTo>
                  <a:cubicBezTo>
                    <a:pt x="4300" y="2757"/>
                    <a:pt x="4381" y="2036"/>
                    <a:pt x="4097" y="1404"/>
                  </a:cubicBezTo>
                  <a:cubicBezTo>
                    <a:pt x="3869" y="899"/>
                    <a:pt x="3459" y="495"/>
                    <a:pt x="2967" y="258"/>
                  </a:cubicBezTo>
                  <a:cubicBezTo>
                    <a:pt x="2959" y="264"/>
                    <a:pt x="2949" y="267"/>
                    <a:pt x="2940" y="267"/>
                  </a:cubicBezTo>
                  <a:cubicBezTo>
                    <a:pt x="2917" y="267"/>
                    <a:pt x="2895" y="251"/>
                    <a:pt x="2894" y="227"/>
                  </a:cubicBezTo>
                  <a:cubicBezTo>
                    <a:pt x="2857" y="209"/>
                    <a:pt x="2821" y="191"/>
                    <a:pt x="2782" y="178"/>
                  </a:cubicBezTo>
                  <a:cubicBezTo>
                    <a:pt x="2773" y="182"/>
                    <a:pt x="2763" y="184"/>
                    <a:pt x="2754" y="184"/>
                  </a:cubicBezTo>
                  <a:cubicBezTo>
                    <a:pt x="2726" y="184"/>
                    <a:pt x="2697" y="168"/>
                    <a:pt x="2685" y="143"/>
                  </a:cubicBezTo>
                  <a:cubicBezTo>
                    <a:pt x="2460" y="69"/>
                    <a:pt x="2224" y="26"/>
                    <a:pt x="1984" y="26"/>
                  </a:cubicBezTo>
                  <a:cubicBezTo>
                    <a:pt x="1979" y="26"/>
                    <a:pt x="1973" y="27"/>
                    <a:pt x="1967" y="27"/>
                  </a:cubicBezTo>
                  <a:cubicBezTo>
                    <a:pt x="1941" y="26"/>
                    <a:pt x="1922" y="16"/>
                    <a:pt x="191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4415482" y="4113707"/>
              <a:ext cx="17521" cy="46345"/>
            </a:xfrm>
            <a:custGeom>
              <a:avLst/>
              <a:gdLst/>
              <a:ahLst/>
              <a:cxnLst/>
              <a:rect l="l" t="t" r="r" b="b"/>
              <a:pathLst>
                <a:path w="490" h="1296" extrusionOk="0">
                  <a:moveTo>
                    <a:pt x="486" y="1"/>
                  </a:moveTo>
                  <a:cubicBezTo>
                    <a:pt x="324" y="401"/>
                    <a:pt x="165" y="800"/>
                    <a:pt x="1" y="1199"/>
                  </a:cubicBezTo>
                  <a:cubicBezTo>
                    <a:pt x="64" y="1228"/>
                    <a:pt x="125" y="1261"/>
                    <a:pt x="185" y="1296"/>
                  </a:cubicBezTo>
                  <a:cubicBezTo>
                    <a:pt x="192" y="909"/>
                    <a:pt x="296" y="512"/>
                    <a:pt x="431" y="153"/>
                  </a:cubicBezTo>
                  <a:cubicBezTo>
                    <a:pt x="449" y="102"/>
                    <a:pt x="469" y="52"/>
                    <a:pt x="489" y="2"/>
                  </a:cubicBezTo>
                  <a:lnTo>
                    <a:pt x="4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4318433" y="4297901"/>
              <a:ext cx="14589" cy="11729"/>
            </a:xfrm>
            <a:custGeom>
              <a:avLst/>
              <a:gdLst/>
              <a:ahLst/>
              <a:cxnLst/>
              <a:rect l="l" t="t" r="r" b="b"/>
              <a:pathLst>
                <a:path w="408" h="328" extrusionOk="0">
                  <a:moveTo>
                    <a:pt x="251" y="0"/>
                  </a:moveTo>
                  <a:cubicBezTo>
                    <a:pt x="168" y="110"/>
                    <a:pt x="84" y="219"/>
                    <a:pt x="1" y="328"/>
                  </a:cubicBezTo>
                  <a:cubicBezTo>
                    <a:pt x="124" y="240"/>
                    <a:pt x="259" y="168"/>
                    <a:pt x="408" y="120"/>
                  </a:cubicBezTo>
                  <a:cubicBezTo>
                    <a:pt x="352" y="82"/>
                    <a:pt x="302" y="42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4130271" y="4129406"/>
              <a:ext cx="182435" cy="73487"/>
            </a:xfrm>
            <a:custGeom>
              <a:avLst/>
              <a:gdLst/>
              <a:ahLst/>
              <a:cxnLst/>
              <a:rect l="l" t="t" r="r" b="b"/>
              <a:pathLst>
                <a:path w="5102" h="2055" extrusionOk="0">
                  <a:moveTo>
                    <a:pt x="745" y="1"/>
                  </a:moveTo>
                  <a:cubicBezTo>
                    <a:pt x="496" y="1"/>
                    <a:pt x="248" y="11"/>
                    <a:pt x="1" y="31"/>
                  </a:cubicBezTo>
                  <a:cubicBezTo>
                    <a:pt x="181" y="211"/>
                    <a:pt x="367" y="385"/>
                    <a:pt x="560" y="549"/>
                  </a:cubicBezTo>
                  <a:cubicBezTo>
                    <a:pt x="763" y="721"/>
                    <a:pt x="996" y="878"/>
                    <a:pt x="1180" y="1069"/>
                  </a:cubicBezTo>
                  <a:cubicBezTo>
                    <a:pt x="1281" y="1064"/>
                    <a:pt x="1382" y="1062"/>
                    <a:pt x="1484" y="1062"/>
                  </a:cubicBezTo>
                  <a:cubicBezTo>
                    <a:pt x="1770" y="1062"/>
                    <a:pt x="2057" y="1080"/>
                    <a:pt x="2341" y="1120"/>
                  </a:cubicBezTo>
                  <a:cubicBezTo>
                    <a:pt x="3213" y="1242"/>
                    <a:pt x="4107" y="1536"/>
                    <a:pt x="4829" y="2055"/>
                  </a:cubicBezTo>
                  <a:cubicBezTo>
                    <a:pt x="4850" y="1992"/>
                    <a:pt x="4875" y="1932"/>
                    <a:pt x="4901" y="1872"/>
                  </a:cubicBezTo>
                  <a:lnTo>
                    <a:pt x="4901" y="1872"/>
                  </a:lnTo>
                  <a:cubicBezTo>
                    <a:pt x="4898" y="1873"/>
                    <a:pt x="4897" y="1874"/>
                    <a:pt x="4895" y="1874"/>
                  </a:cubicBezTo>
                  <a:cubicBezTo>
                    <a:pt x="4894" y="1874"/>
                    <a:pt x="4893" y="1874"/>
                    <a:pt x="4892" y="1873"/>
                  </a:cubicBezTo>
                  <a:cubicBezTo>
                    <a:pt x="4663" y="1836"/>
                    <a:pt x="4426" y="1713"/>
                    <a:pt x="4210" y="1627"/>
                  </a:cubicBezTo>
                  <a:cubicBezTo>
                    <a:pt x="3971" y="1533"/>
                    <a:pt x="3734" y="1433"/>
                    <a:pt x="3496" y="1334"/>
                  </a:cubicBezTo>
                  <a:cubicBezTo>
                    <a:pt x="3023" y="1134"/>
                    <a:pt x="2552" y="929"/>
                    <a:pt x="2088" y="709"/>
                  </a:cubicBezTo>
                  <a:cubicBezTo>
                    <a:pt x="2074" y="701"/>
                    <a:pt x="2080" y="681"/>
                    <a:pt x="2093" y="681"/>
                  </a:cubicBezTo>
                  <a:cubicBezTo>
                    <a:pt x="2095" y="681"/>
                    <a:pt x="2096" y="681"/>
                    <a:pt x="2098" y="682"/>
                  </a:cubicBezTo>
                  <a:cubicBezTo>
                    <a:pt x="2570" y="881"/>
                    <a:pt x="3044" y="1079"/>
                    <a:pt x="3521" y="1266"/>
                  </a:cubicBezTo>
                  <a:cubicBezTo>
                    <a:pt x="3759" y="1361"/>
                    <a:pt x="4001" y="1449"/>
                    <a:pt x="4241" y="1539"/>
                  </a:cubicBezTo>
                  <a:cubicBezTo>
                    <a:pt x="4460" y="1621"/>
                    <a:pt x="4716" y="1681"/>
                    <a:pt x="4919" y="1801"/>
                  </a:cubicBezTo>
                  <a:cubicBezTo>
                    <a:pt x="4923" y="1804"/>
                    <a:pt x="4925" y="1809"/>
                    <a:pt x="4928" y="1814"/>
                  </a:cubicBezTo>
                  <a:cubicBezTo>
                    <a:pt x="4977" y="1706"/>
                    <a:pt x="5036" y="1602"/>
                    <a:pt x="5101" y="1503"/>
                  </a:cubicBezTo>
                  <a:cubicBezTo>
                    <a:pt x="4672" y="1432"/>
                    <a:pt x="4262" y="1248"/>
                    <a:pt x="3865" y="1082"/>
                  </a:cubicBezTo>
                  <a:cubicBezTo>
                    <a:pt x="3460" y="913"/>
                    <a:pt x="3055" y="718"/>
                    <a:pt x="2720" y="431"/>
                  </a:cubicBezTo>
                  <a:cubicBezTo>
                    <a:pt x="2621" y="346"/>
                    <a:pt x="2532" y="255"/>
                    <a:pt x="2449" y="160"/>
                  </a:cubicBezTo>
                  <a:cubicBezTo>
                    <a:pt x="2447" y="160"/>
                    <a:pt x="2445" y="160"/>
                    <a:pt x="2444" y="160"/>
                  </a:cubicBezTo>
                  <a:cubicBezTo>
                    <a:pt x="2240" y="160"/>
                    <a:pt x="2022" y="96"/>
                    <a:pt x="1821" y="69"/>
                  </a:cubicBezTo>
                  <a:cubicBezTo>
                    <a:pt x="1609" y="42"/>
                    <a:pt x="1396" y="24"/>
                    <a:pt x="1183" y="12"/>
                  </a:cubicBezTo>
                  <a:cubicBezTo>
                    <a:pt x="1037" y="4"/>
                    <a:pt x="891" y="1"/>
                    <a:pt x="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4370712" y="3852775"/>
              <a:ext cx="483978" cy="519235"/>
            </a:xfrm>
            <a:custGeom>
              <a:avLst/>
              <a:gdLst/>
              <a:ahLst/>
              <a:cxnLst/>
              <a:rect l="l" t="t" r="r" b="b"/>
              <a:pathLst>
                <a:path w="13535" h="14520" extrusionOk="0">
                  <a:moveTo>
                    <a:pt x="6121" y="278"/>
                  </a:moveTo>
                  <a:cubicBezTo>
                    <a:pt x="6527" y="1053"/>
                    <a:pt x="6931" y="1859"/>
                    <a:pt x="7054" y="2735"/>
                  </a:cubicBezTo>
                  <a:cubicBezTo>
                    <a:pt x="7189" y="3698"/>
                    <a:pt x="6914" y="4668"/>
                    <a:pt x="6821" y="5623"/>
                  </a:cubicBezTo>
                  <a:cubicBezTo>
                    <a:pt x="6766" y="5615"/>
                    <a:pt x="6710" y="5611"/>
                    <a:pt x="6654" y="5608"/>
                  </a:cubicBezTo>
                  <a:cubicBezTo>
                    <a:pt x="6655" y="5603"/>
                    <a:pt x="6658" y="5597"/>
                    <a:pt x="6657" y="5591"/>
                  </a:cubicBezTo>
                  <a:cubicBezTo>
                    <a:pt x="6594" y="4391"/>
                    <a:pt x="6449" y="3186"/>
                    <a:pt x="6165" y="2017"/>
                  </a:cubicBezTo>
                  <a:cubicBezTo>
                    <a:pt x="6164" y="2012"/>
                    <a:pt x="6159" y="2009"/>
                    <a:pt x="6155" y="2009"/>
                  </a:cubicBezTo>
                  <a:cubicBezTo>
                    <a:pt x="6149" y="2009"/>
                    <a:pt x="6142" y="2013"/>
                    <a:pt x="6144" y="2020"/>
                  </a:cubicBezTo>
                  <a:cubicBezTo>
                    <a:pt x="6327" y="3209"/>
                    <a:pt x="6473" y="4396"/>
                    <a:pt x="6524" y="5597"/>
                  </a:cubicBezTo>
                  <a:cubicBezTo>
                    <a:pt x="6524" y="5601"/>
                    <a:pt x="6525" y="5604"/>
                    <a:pt x="6526" y="5610"/>
                  </a:cubicBezTo>
                  <a:cubicBezTo>
                    <a:pt x="6475" y="5613"/>
                    <a:pt x="6425" y="5617"/>
                    <a:pt x="6374" y="5625"/>
                  </a:cubicBezTo>
                  <a:cubicBezTo>
                    <a:pt x="6352" y="5630"/>
                    <a:pt x="6331" y="5634"/>
                    <a:pt x="6308" y="5639"/>
                  </a:cubicBezTo>
                  <a:cubicBezTo>
                    <a:pt x="6240" y="5655"/>
                    <a:pt x="6170" y="5676"/>
                    <a:pt x="6104" y="5704"/>
                  </a:cubicBezTo>
                  <a:cubicBezTo>
                    <a:pt x="6064" y="5542"/>
                    <a:pt x="5985" y="5391"/>
                    <a:pt x="5907" y="5242"/>
                  </a:cubicBezTo>
                  <a:cubicBezTo>
                    <a:pt x="5817" y="5064"/>
                    <a:pt x="5717" y="4890"/>
                    <a:pt x="5612" y="4720"/>
                  </a:cubicBezTo>
                  <a:cubicBezTo>
                    <a:pt x="5409" y="4393"/>
                    <a:pt x="5185" y="4079"/>
                    <a:pt x="4938" y="3783"/>
                  </a:cubicBezTo>
                  <a:cubicBezTo>
                    <a:pt x="4606" y="3384"/>
                    <a:pt x="4240" y="3019"/>
                    <a:pt x="3844" y="2686"/>
                  </a:cubicBezTo>
                  <a:cubicBezTo>
                    <a:pt x="3745" y="2004"/>
                    <a:pt x="3602" y="1333"/>
                    <a:pt x="3406" y="672"/>
                  </a:cubicBezTo>
                  <a:lnTo>
                    <a:pt x="3406" y="672"/>
                  </a:lnTo>
                  <a:cubicBezTo>
                    <a:pt x="3740" y="890"/>
                    <a:pt x="4073" y="1113"/>
                    <a:pt x="4384" y="1363"/>
                  </a:cubicBezTo>
                  <a:cubicBezTo>
                    <a:pt x="4558" y="1504"/>
                    <a:pt x="4725" y="1654"/>
                    <a:pt x="4883" y="1814"/>
                  </a:cubicBezTo>
                  <a:cubicBezTo>
                    <a:pt x="4963" y="1894"/>
                    <a:pt x="5041" y="1980"/>
                    <a:pt x="5115" y="2066"/>
                  </a:cubicBezTo>
                  <a:cubicBezTo>
                    <a:pt x="5175" y="2137"/>
                    <a:pt x="5231" y="2214"/>
                    <a:pt x="5297" y="2280"/>
                  </a:cubicBezTo>
                  <a:cubicBezTo>
                    <a:pt x="5253" y="2501"/>
                    <a:pt x="5229" y="2727"/>
                    <a:pt x="5235" y="2955"/>
                  </a:cubicBezTo>
                  <a:cubicBezTo>
                    <a:pt x="5241" y="3158"/>
                    <a:pt x="5269" y="3357"/>
                    <a:pt x="5311" y="3550"/>
                  </a:cubicBezTo>
                  <a:cubicBezTo>
                    <a:pt x="5186" y="3326"/>
                    <a:pt x="5054" y="3106"/>
                    <a:pt x="4915" y="2891"/>
                  </a:cubicBezTo>
                  <a:cubicBezTo>
                    <a:pt x="4704" y="2561"/>
                    <a:pt x="4475" y="2235"/>
                    <a:pt x="4214" y="1943"/>
                  </a:cubicBezTo>
                  <a:cubicBezTo>
                    <a:pt x="4210" y="1939"/>
                    <a:pt x="4206" y="1937"/>
                    <a:pt x="4202" y="1937"/>
                  </a:cubicBezTo>
                  <a:cubicBezTo>
                    <a:pt x="4189" y="1937"/>
                    <a:pt x="4176" y="1954"/>
                    <a:pt x="4185" y="1967"/>
                  </a:cubicBezTo>
                  <a:cubicBezTo>
                    <a:pt x="4402" y="2300"/>
                    <a:pt x="4630" y="2625"/>
                    <a:pt x="4842" y="2962"/>
                  </a:cubicBezTo>
                  <a:cubicBezTo>
                    <a:pt x="5053" y="3298"/>
                    <a:pt x="5245" y="3644"/>
                    <a:pt x="5434" y="3992"/>
                  </a:cubicBezTo>
                  <a:cubicBezTo>
                    <a:pt x="5628" y="4561"/>
                    <a:pt x="5938" y="5099"/>
                    <a:pt x="6243" y="5608"/>
                  </a:cubicBezTo>
                  <a:cubicBezTo>
                    <a:pt x="6257" y="5629"/>
                    <a:pt x="6275" y="5637"/>
                    <a:pt x="6293" y="5637"/>
                  </a:cubicBezTo>
                  <a:cubicBezTo>
                    <a:pt x="6298" y="5637"/>
                    <a:pt x="6303" y="5637"/>
                    <a:pt x="6308" y="5636"/>
                  </a:cubicBezTo>
                  <a:cubicBezTo>
                    <a:pt x="6346" y="5626"/>
                    <a:pt x="6377" y="5583"/>
                    <a:pt x="6352" y="5538"/>
                  </a:cubicBezTo>
                  <a:cubicBezTo>
                    <a:pt x="5903" y="4723"/>
                    <a:pt x="5402" y="3855"/>
                    <a:pt x="5392" y="2897"/>
                  </a:cubicBezTo>
                  <a:cubicBezTo>
                    <a:pt x="5387" y="2414"/>
                    <a:pt x="5529" y="1948"/>
                    <a:pt x="5687" y="1497"/>
                  </a:cubicBezTo>
                  <a:cubicBezTo>
                    <a:pt x="5829" y="1090"/>
                    <a:pt x="5976" y="684"/>
                    <a:pt x="6121" y="278"/>
                  </a:cubicBezTo>
                  <a:close/>
                  <a:moveTo>
                    <a:pt x="8510" y="1052"/>
                  </a:moveTo>
                  <a:lnTo>
                    <a:pt x="8510" y="1052"/>
                  </a:lnTo>
                  <a:cubicBezTo>
                    <a:pt x="8541" y="1844"/>
                    <a:pt x="8461" y="2638"/>
                    <a:pt x="8267" y="3409"/>
                  </a:cubicBezTo>
                  <a:cubicBezTo>
                    <a:pt x="8164" y="3819"/>
                    <a:pt x="8030" y="4220"/>
                    <a:pt x="7865" y="4609"/>
                  </a:cubicBezTo>
                  <a:cubicBezTo>
                    <a:pt x="7786" y="4799"/>
                    <a:pt x="7698" y="4986"/>
                    <a:pt x="7604" y="5168"/>
                  </a:cubicBezTo>
                  <a:cubicBezTo>
                    <a:pt x="7508" y="5356"/>
                    <a:pt x="7379" y="5537"/>
                    <a:pt x="7300" y="5734"/>
                  </a:cubicBezTo>
                  <a:cubicBezTo>
                    <a:pt x="7293" y="5752"/>
                    <a:pt x="7296" y="5771"/>
                    <a:pt x="7304" y="5786"/>
                  </a:cubicBezTo>
                  <a:cubicBezTo>
                    <a:pt x="7246" y="5755"/>
                    <a:pt x="7187" y="5727"/>
                    <a:pt x="7125" y="5704"/>
                  </a:cubicBezTo>
                  <a:cubicBezTo>
                    <a:pt x="7561" y="4653"/>
                    <a:pt x="7889" y="3556"/>
                    <a:pt x="8082" y="2434"/>
                  </a:cubicBezTo>
                  <a:cubicBezTo>
                    <a:pt x="8084" y="2419"/>
                    <a:pt x="8071" y="2410"/>
                    <a:pt x="8060" y="2410"/>
                  </a:cubicBezTo>
                  <a:cubicBezTo>
                    <a:pt x="8051" y="2410"/>
                    <a:pt x="8043" y="2414"/>
                    <a:pt x="8041" y="2425"/>
                  </a:cubicBezTo>
                  <a:cubicBezTo>
                    <a:pt x="7781" y="3531"/>
                    <a:pt x="7443" y="4613"/>
                    <a:pt x="7014" y="5665"/>
                  </a:cubicBezTo>
                  <a:cubicBezTo>
                    <a:pt x="6980" y="5656"/>
                    <a:pt x="6947" y="5646"/>
                    <a:pt x="6912" y="5639"/>
                  </a:cubicBezTo>
                  <a:cubicBezTo>
                    <a:pt x="7020" y="5142"/>
                    <a:pt x="7103" y="4638"/>
                    <a:pt x="7175" y="4135"/>
                  </a:cubicBezTo>
                  <a:cubicBezTo>
                    <a:pt x="7240" y="3694"/>
                    <a:pt x="7271" y="3251"/>
                    <a:pt x="7221" y="2808"/>
                  </a:cubicBezTo>
                  <a:cubicBezTo>
                    <a:pt x="7222" y="2806"/>
                    <a:pt x="7224" y="2805"/>
                    <a:pt x="7225" y="2802"/>
                  </a:cubicBezTo>
                  <a:cubicBezTo>
                    <a:pt x="7547" y="2133"/>
                    <a:pt x="7949" y="1535"/>
                    <a:pt x="8510" y="1052"/>
                  </a:cubicBezTo>
                  <a:close/>
                  <a:moveTo>
                    <a:pt x="2163" y="1755"/>
                  </a:moveTo>
                  <a:lnTo>
                    <a:pt x="2163" y="1755"/>
                  </a:lnTo>
                  <a:cubicBezTo>
                    <a:pt x="3471" y="2424"/>
                    <a:pt x="4601" y="3436"/>
                    <a:pt x="5412" y="4665"/>
                  </a:cubicBezTo>
                  <a:cubicBezTo>
                    <a:pt x="5530" y="4844"/>
                    <a:pt x="5640" y="5029"/>
                    <a:pt x="5745" y="5216"/>
                  </a:cubicBezTo>
                  <a:cubicBezTo>
                    <a:pt x="5841" y="5386"/>
                    <a:pt x="5922" y="5572"/>
                    <a:pt x="6037" y="5732"/>
                  </a:cubicBezTo>
                  <a:cubicBezTo>
                    <a:pt x="5973" y="5762"/>
                    <a:pt x="5913" y="5799"/>
                    <a:pt x="5856" y="5838"/>
                  </a:cubicBezTo>
                  <a:cubicBezTo>
                    <a:pt x="5658" y="5561"/>
                    <a:pt x="5421" y="5302"/>
                    <a:pt x="5202" y="5041"/>
                  </a:cubicBezTo>
                  <a:cubicBezTo>
                    <a:pt x="4965" y="4757"/>
                    <a:pt x="4725" y="4476"/>
                    <a:pt x="4481" y="4198"/>
                  </a:cubicBezTo>
                  <a:cubicBezTo>
                    <a:pt x="3989" y="3638"/>
                    <a:pt x="3476" y="3050"/>
                    <a:pt x="2881" y="2595"/>
                  </a:cubicBezTo>
                  <a:cubicBezTo>
                    <a:pt x="2877" y="2592"/>
                    <a:pt x="2873" y="2591"/>
                    <a:pt x="2869" y="2591"/>
                  </a:cubicBezTo>
                  <a:cubicBezTo>
                    <a:pt x="2855" y="2591"/>
                    <a:pt x="2845" y="2608"/>
                    <a:pt x="2857" y="2621"/>
                  </a:cubicBezTo>
                  <a:cubicBezTo>
                    <a:pt x="3107" y="2900"/>
                    <a:pt x="3379" y="3158"/>
                    <a:pt x="3635" y="3430"/>
                  </a:cubicBezTo>
                  <a:cubicBezTo>
                    <a:pt x="3892" y="3701"/>
                    <a:pt x="4143" y="3979"/>
                    <a:pt x="4389" y="4260"/>
                  </a:cubicBezTo>
                  <a:cubicBezTo>
                    <a:pt x="4639" y="4544"/>
                    <a:pt x="4883" y="4832"/>
                    <a:pt x="5125" y="5122"/>
                  </a:cubicBezTo>
                  <a:cubicBezTo>
                    <a:pt x="5340" y="5381"/>
                    <a:pt x="5544" y="5660"/>
                    <a:pt x="5774" y="5906"/>
                  </a:cubicBezTo>
                  <a:cubicBezTo>
                    <a:pt x="5765" y="5915"/>
                    <a:pt x="5754" y="5923"/>
                    <a:pt x="5746" y="5932"/>
                  </a:cubicBezTo>
                  <a:cubicBezTo>
                    <a:pt x="5647" y="5755"/>
                    <a:pt x="5496" y="5601"/>
                    <a:pt x="5356" y="5456"/>
                  </a:cubicBezTo>
                  <a:cubicBezTo>
                    <a:pt x="5202" y="5295"/>
                    <a:pt x="5038" y="5140"/>
                    <a:pt x="4865" y="4996"/>
                  </a:cubicBezTo>
                  <a:cubicBezTo>
                    <a:pt x="4523" y="4707"/>
                    <a:pt x="4154" y="4452"/>
                    <a:pt x="3764" y="4231"/>
                  </a:cubicBezTo>
                  <a:cubicBezTo>
                    <a:pt x="3444" y="4051"/>
                    <a:pt x="3109" y="3896"/>
                    <a:pt x="2766" y="3766"/>
                  </a:cubicBezTo>
                  <a:cubicBezTo>
                    <a:pt x="2769" y="3752"/>
                    <a:pt x="2768" y="3738"/>
                    <a:pt x="2759" y="3723"/>
                  </a:cubicBezTo>
                  <a:cubicBezTo>
                    <a:pt x="2414" y="3118"/>
                    <a:pt x="2212" y="2447"/>
                    <a:pt x="2163" y="1755"/>
                  </a:cubicBezTo>
                  <a:close/>
                  <a:moveTo>
                    <a:pt x="10061" y="1971"/>
                  </a:moveTo>
                  <a:lnTo>
                    <a:pt x="10061" y="1971"/>
                  </a:lnTo>
                  <a:cubicBezTo>
                    <a:pt x="10059" y="2348"/>
                    <a:pt x="10015" y="2725"/>
                    <a:pt x="9929" y="3091"/>
                  </a:cubicBezTo>
                  <a:cubicBezTo>
                    <a:pt x="9885" y="3281"/>
                    <a:pt x="9830" y="3467"/>
                    <a:pt x="9764" y="3649"/>
                  </a:cubicBezTo>
                  <a:cubicBezTo>
                    <a:pt x="9727" y="3749"/>
                    <a:pt x="9690" y="3847"/>
                    <a:pt x="9647" y="3943"/>
                  </a:cubicBezTo>
                  <a:cubicBezTo>
                    <a:pt x="9609" y="4034"/>
                    <a:pt x="9552" y="4123"/>
                    <a:pt x="9536" y="4220"/>
                  </a:cubicBezTo>
                  <a:cubicBezTo>
                    <a:pt x="9481" y="4253"/>
                    <a:pt x="9425" y="4285"/>
                    <a:pt x="9369" y="4321"/>
                  </a:cubicBezTo>
                  <a:cubicBezTo>
                    <a:pt x="8692" y="4751"/>
                    <a:pt x="8062" y="5338"/>
                    <a:pt x="7685" y="6057"/>
                  </a:cubicBezTo>
                  <a:cubicBezTo>
                    <a:pt x="7667" y="6040"/>
                    <a:pt x="7647" y="6025"/>
                    <a:pt x="7627" y="6008"/>
                  </a:cubicBezTo>
                  <a:cubicBezTo>
                    <a:pt x="7635" y="6003"/>
                    <a:pt x="7643" y="5997"/>
                    <a:pt x="7648" y="5990"/>
                  </a:cubicBezTo>
                  <a:cubicBezTo>
                    <a:pt x="8015" y="5443"/>
                    <a:pt x="8368" y="4887"/>
                    <a:pt x="8703" y="4320"/>
                  </a:cubicBezTo>
                  <a:cubicBezTo>
                    <a:pt x="9036" y="3755"/>
                    <a:pt x="9366" y="3181"/>
                    <a:pt x="9631" y="2579"/>
                  </a:cubicBezTo>
                  <a:cubicBezTo>
                    <a:pt x="9638" y="2564"/>
                    <a:pt x="9626" y="2552"/>
                    <a:pt x="9614" y="2552"/>
                  </a:cubicBezTo>
                  <a:cubicBezTo>
                    <a:pt x="9608" y="2552"/>
                    <a:pt x="9602" y="2554"/>
                    <a:pt x="9598" y="2561"/>
                  </a:cubicBezTo>
                  <a:cubicBezTo>
                    <a:pt x="9256" y="3123"/>
                    <a:pt x="8944" y="3704"/>
                    <a:pt x="8605" y="4269"/>
                  </a:cubicBezTo>
                  <a:cubicBezTo>
                    <a:pt x="8265" y="4833"/>
                    <a:pt x="7912" y="5389"/>
                    <a:pt x="7543" y="5933"/>
                  </a:cubicBezTo>
                  <a:cubicBezTo>
                    <a:pt x="7542" y="5936"/>
                    <a:pt x="7542" y="5937"/>
                    <a:pt x="7541" y="5938"/>
                  </a:cubicBezTo>
                  <a:cubicBezTo>
                    <a:pt x="7496" y="5904"/>
                    <a:pt x="7451" y="5872"/>
                    <a:pt x="7403" y="5841"/>
                  </a:cubicBezTo>
                  <a:cubicBezTo>
                    <a:pt x="7387" y="5832"/>
                    <a:pt x="7371" y="5824"/>
                    <a:pt x="7357" y="5815"/>
                  </a:cubicBezTo>
                  <a:cubicBezTo>
                    <a:pt x="7368" y="5813"/>
                    <a:pt x="7380" y="5808"/>
                    <a:pt x="7390" y="5796"/>
                  </a:cubicBezTo>
                  <a:cubicBezTo>
                    <a:pt x="7527" y="5641"/>
                    <a:pt x="7620" y="5437"/>
                    <a:pt x="7715" y="5254"/>
                  </a:cubicBezTo>
                  <a:cubicBezTo>
                    <a:pt x="7817" y="5057"/>
                    <a:pt x="7912" y="4855"/>
                    <a:pt x="7997" y="4651"/>
                  </a:cubicBezTo>
                  <a:cubicBezTo>
                    <a:pt x="8159" y="4266"/>
                    <a:pt x="8294" y="3869"/>
                    <a:pt x="8396" y="3463"/>
                  </a:cubicBezTo>
                  <a:cubicBezTo>
                    <a:pt x="8411" y="3405"/>
                    <a:pt x="8424" y="3346"/>
                    <a:pt x="8438" y="3287"/>
                  </a:cubicBezTo>
                  <a:cubicBezTo>
                    <a:pt x="8687" y="3036"/>
                    <a:pt x="8911" y="2763"/>
                    <a:pt x="9188" y="2537"/>
                  </a:cubicBezTo>
                  <a:cubicBezTo>
                    <a:pt x="9457" y="2316"/>
                    <a:pt x="9751" y="2127"/>
                    <a:pt x="10061" y="1971"/>
                  </a:cubicBezTo>
                  <a:close/>
                  <a:moveTo>
                    <a:pt x="1440" y="3557"/>
                  </a:moveTo>
                  <a:lnTo>
                    <a:pt x="1440" y="3557"/>
                  </a:lnTo>
                  <a:cubicBezTo>
                    <a:pt x="2223" y="3694"/>
                    <a:pt x="2981" y="3962"/>
                    <a:pt x="3677" y="4352"/>
                  </a:cubicBezTo>
                  <a:cubicBezTo>
                    <a:pt x="4063" y="4567"/>
                    <a:pt x="4429" y="4819"/>
                    <a:pt x="4768" y="5103"/>
                  </a:cubicBezTo>
                  <a:cubicBezTo>
                    <a:pt x="4930" y="5237"/>
                    <a:pt x="5084" y="5378"/>
                    <a:pt x="5233" y="5525"/>
                  </a:cubicBezTo>
                  <a:cubicBezTo>
                    <a:pt x="5389" y="5676"/>
                    <a:pt x="5529" y="5852"/>
                    <a:pt x="5697" y="5988"/>
                  </a:cubicBezTo>
                  <a:cubicBezTo>
                    <a:pt x="5660" y="6033"/>
                    <a:pt x="5627" y="6080"/>
                    <a:pt x="5602" y="6133"/>
                  </a:cubicBezTo>
                  <a:cubicBezTo>
                    <a:pt x="5586" y="6138"/>
                    <a:pt x="5571" y="6148"/>
                    <a:pt x="5562" y="6166"/>
                  </a:cubicBezTo>
                  <a:cubicBezTo>
                    <a:pt x="5558" y="6177"/>
                    <a:pt x="5554" y="6188"/>
                    <a:pt x="5548" y="6200"/>
                  </a:cubicBezTo>
                  <a:cubicBezTo>
                    <a:pt x="5547" y="6191"/>
                    <a:pt x="5542" y="6183"/>
                    <a:pt x="5535" y="6176"/>
                  </a:cubicBezTo>
                  <a:cubicBezTo>
                    <a:pt x="5314" y="5986"/>
                    <a:pt x="5062" y="5826"/>
                    <a:pt x="4821" y="5661"/>
                  </a:cubicBezTo>
                  <a:cubicBezTo>
                    <a:pt x="4562" y="5483"/>
                    <a:pt x="4297" y="5311"/>
                    <a:pt x="4029" y="5149"/>
                  </a:cubicBezTo>
                  <a:cubicBezTo>
                    <a:pt x="3498" y="4826"/>
                    <a:pt x="2956" y="4519"/>
                    <a:pt x="2384" y="4277"/>
                  </a:cubicBezTo>
                  <a:cubicBezTo>
                    <a:pt x="2381" y="4276"/>
                    <a:pt x="2379" y="4276"/>
                    <a:pt x="2376" y="4276"/>
                  </a:cubicBezTo>
                  <a:cubicBezTo>
                    <a:pt x="2360" y="4276"/>
                    <a:pt x="2351" y="4299"/>
                    <a:pt x="2367" y="4309"/>
                  </a:cubicBezTo>
                  <a:cubicBezTo>
                    <a:pt x="2900" y="4611"/>
                    <a:pt x="3439" y="4901"/>
                    <a:pt x="3958" y="5227"/>
                  </a:cubicBezTo>
                  <a:cubicBezTo>
                    <a:pt x="4210" y="5384"/>
                    <a:pt x="4460" y="5546"/>
                    <a:pt x="4705" y="5714"/>
                  </a:cubicBezTo>
                  <a:cubicBezTo>
                    <a:pt x="4951" y="5882"/>
                    <a:pt x="5184" y="6071"/>
                    <a:pt x="5432" y="6236"/>
                  </a:cubicBezTo>
                  <a:cubicBezTo>
                    <a:pt x="5270" y="6223"/>
                    <a:pt x="5108" y="6216"/>
                    <a:pt x="4947" y="6216"/>
                  </a:cubicBezTo>
                  <a:cubicBezTo>
                    <a:pt x="4737" y="6216"/>
                    <a:pt x="4527" y="6227"/>
                    <a:pt x="4317" y="6248"/>
                  </a:cubicBezTo>
                  <a:cubicBezTo>
                    <a:pt x="3660" y="5972"/>
                    <a:pt x="3056" y="5584"/>
                    <a:pt x="2551" y="5078"/>
                  </a:cubicBezTo>
                  <a:cubicBezTo>
                    <a:pt x="2297" y="4823"/>
                    <a:pt x="2071" y="4542"/>
                    <a:pt x="1879" y="4239"/>
                  </a:cubicBezTo>
                  <a:cubicBezTo>
                    <a:pt x="1733" y="4012"/>
                    <a:pt x="1616" y="3761"/>
                    <a:pt x="1440" y="3557"/>
                  </a:cubicBezTo>
                  <a:close/>
                  <a:moveTo>
                    <a:pt x="11870" y="3473"/>
                  </a:moveTo>
                  <a:lnTo>
                    <a:pt x="11870" y="3473"/>
                  </a:lnTo>
                  <a:cubicBezTo>
                    <a:pt x="11307" y="4063"/>
                    <a:pt x="10861" y="4751"/>
                    <a:pt x="10326" y="5367"/>
                  </a:cubicBezTo>
                  <a:cubicBezTo>
                    <a:pt x="10051" y="5683"/>
                    <a:pt x="9749" y="5979"/>
                    <a:pt x="9405" y="6221"/>
                  </a:cubicBezTo>
                  <a:cubicBezTo>
                    <a:pt x="9235" y="6341"/>
                    <a:pt x="9057" y="6447"/>
                    <a:pt x="8868" y="6532"/>
                  </a:cubicBezTo>
                  <a:cubicBezTo>
                    <a:pt x="8671" y="6621"/>
                    <a:pt x="8467" y="6671"/>
                    <a:pt x="8263" y="6735"/>
                  </a:cubicBezTo>
                  <a:cubicBezTo>
                    <a:pt x="8241" y="6741"/>
                    <a:pt x="8231" y="6755"/>
                    <a:pt x="8225" y="6773"/>
                  </a:cubicBezTo>
                  <a:cubicBezTo>
                    <a:pt x="8160" y="6641"/>
                    <a:pt x="8081" y="6514"/>
                    <a:pt x="7992" y="6396"/>
                  </a:cubicBezTo>
                  <a:cubicBezTo>
                    <a:pt x="8058" y="6335"/>
                    <a:pt x="8101" y="6252"/>
                    <a:pt x="8164" y="6188"/>
                  </a:cubicBezTo>
                  <a:cubicBezTo>
                    <a:pt x="8250" y="6098"/>
                    <a:pt x="8347" y="6022"/>
                    <a:pt x="8446" y="5949"/>
                  </a:cubicBezTo>
                  <a:cubicBezTo>
                    <a:pt x="8672" y="5783"/>
                    <a:pt x="8906" y="5626"/>
                    <a:pt x="9137" y="5466"/>
                  </a:cubicBezTo>
                  <a:cubicBezTo>
                    <a:pt x="9614" y="5133"/>
                    <a:pt x="10087" y="4796"/>
                    <a:pt x="10557" y="4454"/>
                  </a:cubicBezTo>
                  <a:cubicBezTo>
                    <a:pt x="10579" y="4438"/>
                    <a:pt x="10565" y="4408"/>
                    <a:pt x="10544" y="4408"/>
                  </a:cubicBezTo>
                  <a:cubicBezTo>
                    <a:pt x="10539" y="4408"/>
                    <a:pt x="10535" y="4409"/>
                    <a:pt x="10531" y="4412"/>
                  </a:cubicBezTo>
                  <a:cubicBezTo>
                    <a:pt x="10022" y="4746"/>
                    <a:pt x="9519" y="5085"/>
                    <a:pt x="9015" y="5426"/>
                  </a:cubicBezTo>
                  <a:cubicBezTo>
                    <a:pt x="8788" y="5582"/>
                    <a:pt x="8556" y="5732"/>
                    <a:pt x="8334" y="5896"/>
                  </a:cubicBezTo>
                  <a:cubicBezTo>
                    <a:pt x="8206" y="5992"/>
                    <a:pt x="7991" y="6143"/>
                    <a:pt x="7926" y="6311"/>
                  </a:cubicBezTo>
                  <a:cubicBezTo>
                    <a:pt x="7879" y="6252"/>
                    <a:pt x="7828" y="6196"/>
                    <a:pt x="7775" y="6142"/>
                  </a:cubicBezTo>
                  <a:cubicBezTo>
                    <a:pt x="8209" y="5437"/>
                    <a:pt x="8781" y="4855"/>
                    <a:pt x="9487" y="4416"/>
                  </a:cubicBezTo>
                  <a:cubicBezTo>
                    <a:pt x="10218" y="3960"/>
                    <a:pt x="11036" y="3674"/>
                    <a:pt x="11870" y="3473"/>
                  </a:cubicBezTo>
                  <a:close/>
                  <a:moveTo>
                    <a:pt x="2480" y="5217"/>
                  </a:moveTo>
                  <a:cubicBezTo>
                    <a:pt x="2486" y="5224"/>
                    <a:pt x="2492" y="5230"/>
                    <a:pt x="2499" y="5236"/>
                  </a:cubicBezTo>
                  <a:cubicBezTo>
                    <a:pt x="2871" y="5599"/>
                    <a:pt x="3299" y="5905"/>
                    <a:pt x="3763" y="6137"/>
                  </a:cubicBezTo>
                  <a:cubicBezTo>
                    <a:pt x="3693" y="6124"/>
                    <a:pt x="3624" y="6114"/>
                    <a:pt x="3564" y="6102"/>
                  </a:cubicBezTo>
                  <a:cubicBezTo>
                    <a:pt x="3320" y="6059"/>
                    <a:pt x="3071" y="6039"/>
                    <a:pt x="2824" y="6024"/>
                  </a:cubicBezTo>
                  <a:cubicBezTo>
                    <a:pt x="2287" y="5993"/>
                    <a:pt x="1750" y="5971"/>
                    <a:pt x="1222" y="5862"/>
                  </a:cubicBezTo>
                  <a:cubicBezTo>
                    <a:pt x="1221" y="5862"/>
                    <a:pt x="1221" y="5862"/>
                    <a:pt x="1220" y="5862"/>
                  </a:cubicBezTo>
                  <a:cubicBezTo>
                    <a:pt x="1208" y="5862"/>
                    <a:pt x="1206" y="5879"/>
                    <a:pt x="1218" y="5884"/>
                  </a:cubicBezTo>
                  <a:cubicBezTo>
                    <a:pt x="1697" y="6044"/>
                    <a:pt x="2205" y="6062"/>
                    <a:pt x="2705" y="6100"/>
                  </a:cubicBezTo>
                  <a:cubicBezTo>
                    <a:pt x="2969" y="6120"/>
                    <a:pt x="3233" y="6144"/>
                    <a:pt x="3495" y="6190"/>
                  </a:cubicBezTo>
                  <a:cubicBezTo>
                    <a:pt x="3622" y="6212"/>
                    <a:pt x="3746" y="6241"/>
                    <a:pt x="3871" y="6277"/>
                  </a:cubicBezTo>
                  <a:cubicBezTo>
                    <a:pt x="3893" y="6285"/>
                    <a:pt x="3914" y="6291"/>
                    <a:pt x="3937" y="6299"/>
                  </a:cubicBezTo>
                  <a:cubicBezTo>
                    <a:pt x="3368" y="6391"/>
                    <a:pt x="2808" y="6559"/>
                    <a:pt x="2280" y="6794"/>
                  </a:cubicBezTo>
                  <a:cubicBezTo>
                    <a:pt x="1905" y="6646"/>
                    <a:pt x="1529" y="6508"/>
                    <a:pt x="1166" y="6331"/>
                  </a:cubicBezTo>
                  <a:cubicBezTo>
                    <a:pt x="836" y="6171"/>
                    <a:pt x="519" y="5991"/>
                    <a:pt x="211" y="5793"/>
                  </a:cubicBezTo>
                  <a:cubicBezTo>
                    <a:pt x="549" y="5631"/>
                    <a:pt x="902" y="5499"/>
                    <a:pt x="1265" y="5406"/>
                  </a:cubicBezTo>
                  <a:cubicBezTo>
                    <a:pt x="1669" y="5302"/>
                    <a:pt x="2071" y="5276"/>
                    <a:pt x="2480" y="5217"/>
                  </a:cubicBezTo>
                  <a:close/>
                  <a:moveTo>
                    <a:pt x="12266" y="5583"/>
                  </a:moveTo>
                  <a:cubicBezTo>
                    <a:pt x="12573" y="5583"/>
                    <a:pt x="12879" y="5607"/>
                    <a:pt x="13182" y="5656"/>
                  </a:cubicBezTo>
                  <a:cubicBezTo>
                    <a:pt x="12800" y="5838"/>
                    <a:pt x="12502" y="6157"/>
                    <a:pt x="12199" y="6455"/>
                  </a:cubicBezTo>
                  <a:cubicBezTo>
                    <a:pt x="11762" y="6884"/>
                    <a:pt x="11273" y="7180"/>
                    <a:pt x="10664" y="7296"/>
                  </a:cubicBezTo>
                  <a:cubicBezTo>
                    <a:pt x="10648" y="7299"/>
                    <a:pt x="10636" y="7308"/>
                    <a:pt x="10630" y="7320"/>
                  </a:cubicBezTo>
                  <a:cubicBezTo>
                    <a:pt x="10304" y="7232"/>
                    <a:pt x="9971" y="7169"/>
                    <a:pt x="9635" y="7138"/>
                  </a:cubicBezTo>
                  <a:cubicBezTo>
                    <a:pt x="9456" y="7121"/>
                    <a:pt x="9275" y="7111"/>
                    <a:pt x="9094" y="7111"/>
                  </a:cubicBezTo>
                  <a:cubicBezTo>
                    <a:pt x="8861" y="7111"/>
                    <a:pt x="8628" y="7127"/>
                    <a:pt x="8399" y="7164"/>
                  </a:cubicBezTo>
                  <a:cubicBezTo>
                    <a:pt x="8391" y="7165"/>
                    <a:pt x="8382" y="7169"/>
                    <a:pt x="8376" y="7172"/>
                  </a:cubicBezTo>
                  <a:cubicBezTo>
                    <a:pt x="8369" y="7147"/>
                    <a:pt x="8360" y="7122"/>
                    <a:pt x="8353" y="7097"/>
                  </a:cubicBezTo>
                  <a:cubicBezTo>
                    <a:pt x="9510" y="6816"/>
                    <a:pt x="10662" y="6513"/>
                    <a:pt x="11804" y="6172"/>
                  </a:cubicBezTo>
                  <a:cubicBezTo>
                    <a:pt x="11829" y="6164"/>
                    <a:pt x="11819" y="6131"/>
                    <a:pt x="11796" y="6131"/>
                  </a:cubicBezTo>
                  <a:cubicBezTo>
                    <a:pt x="11794" y="6131"/>
                    <a:pt x="11792" y="6131"/>
                    <a:pt x="11790" y="6131"/>
                  </a:cubicBezTo>
                  <a:cubicBezTo>
                    <a:pt x="10634" y="6421"/>
                    <a:pt x="9478" y="6714"/>
                    <a:pt x="8319" y="6994"/>
                  </a:cubicBezTo>
                  <a:cubicBezTo>
                    <a:pt x="8303" y="6947"/>
                    <a:pt x="8284" y="6900"/>
                    <a:pt x="8264" y="6854"/>
                  </a:cubicBezTo>
                  <a:lnTo>
                    <a:pt x="8264" y="6854"/>
                  </a:lnTo>
                  <a:cubicBezTo>
                    <a:pt x="8268" y="6856"/>
                    <a:pt x="8274" y="6857"/>
                    <a:pt x="8279" y="6857"/>
                  </a:cubicBezTo>
                  <a:cubicBezTo>
                    <a:pt x="8281" y="6857"/>
                    <a:pt x="8283" y="6857"/>
                    <a:pt x="8285" y="6857"/>
                  </a:cubicBezTo>
                  <a:cubicBezTo>
                    <a:pt x="8685" y="6825"/>
                    <a:pt x="9082" y="6618"/>
                    <a:pt x="9410" y="6400"/>
                  </a:cubicBezTo>
                  <a:cubicBezTo>
                    <a:pt x="9547" y="6308"/>
                    <a:pt x="9677" y="6205"/>
                    <a:pt x="9802" y="6098"/>
                  </a:cubicBezTo>
                  <a:cubicBezTo>
                    <a:pt x="10081" y="6010"/>
                    <a:pt x="10350" y="5895"/>
                    <a:pt x="10632" y="5813"/>
                  </a:cubicBezTo>
                  <a:cubicBezTo>
                    <a:pt x="10937" y="5726"/>
                    <a:pt x="11250" y="5663"/>
                    <a:pt x="11565" y="5625"/>
                  </a:cubicBezTo>
                  <a:cubicBezTo>
                    <a:pt x="11798" y="5597"/>
                    <a:pt x="12032" y="5583"/>
                    <a:pt x="12266" y="5583"/>
                  </a:cubicBezTo>
                  <a:close/>
                  <a:moveTo>
                    <a:pt x="5213" y="6345"/>
                  </a:moveTo>
                  <a:cubicBezTo>
                    <a:pt x="5307" y="6345"/>
                    <a:pt x="5400" y="6347"/>
                    <a:pt x="5494" y="6351"/>
                  </a:cubicBezTo>
                  <a:cubicBezTo>
                    <a:pt x="5441" y="6520"/>
                    <a:pt x="5421" y="6693"/>
                    <a:pt x="5422" y="6867"/>
                  </a:cubicBezTo>
                  <a:cubicBezTo>
                    <a:pt x="5290" y="6853"/>
                    <a:pt x="5156" y="6847"/>
                    <a:pt x="5020" y="6847"/>
                  </a:cubicBezTo>
                  <a:cubicBezTo>
                    <a:pt x="4609" y="6847"/>
                    <a:pt x="4188" y="6904"/>
                    <a:pt x="3796" y="6983"/>
                  </a:cubicBezTo>
                  <a:cubicBezTo>
                    <a:pt x="3255" y="7091"/>
                    <a:pt x="2666" y="7255"/>
                    <a:pt x="2193" y="7549"/>
                  </a:cubicBezTo>
                  <a:cubicBezTo>
                    <a:pt x="2180" y="7558"/>
                    <a:pt x="2188" y="7578"/>
                    <a:pt x="2202" y="7578"/>
                  </a:cubicBezTo>
                  <a:cubicBezTo>
                    <a:pt x="2203" y="7578"/>
                    <a:pt x="2205" y="7578"/>
                    <a:pt x="2206" y="7578"/>
                  </a:cubicBezTo>
                  <a:cubicBezTo>
                    <a:pt x="2471" y="7491"/>
                    <a:pt x="2727" y="7382"/>
                    <a:pt x="2994" y="7301"/>
                  </a:cubicBezTo>
                  <a:cubicBezTo>
                    <a:pt x="3258" y="7220"/>
                    <a:pt x="3527" y="7154"/>
                    <a:pt x="3800" y="7103"/>
                  </a:cubicBezTo>
                  <a:cubicBezTo>
                    <a:pt x="4071" y="7053"/>
                    <a:pt x="4344" y="7016"/>
                    <a:pt x="4621" y="6997"/>
                  </a:cubicBezTo>
                  <a:cubicBezTo>
                    <a:pt x="4741" y="6989"/>
                    <a:pt x="4861" y="6987"/>
                    <a:pt x="4980" y="6987"/>
                  </a:cubicBezTo>
                  <a:cubicBezTo>
                    <a:pt x="5107" y="6987"/>
                    <a:pt x="5234" y="6989"/>
                    <a:pt x="5360" y="6989"/>
                  </a:cubicBezTo>
                  <a:cubicBezTo>
                    <a:pt x="5382" y="6989"/>
                    <a:pt x="5404" y="6989"/>
                    <a:pt x="5426" y="6989"/>
                  </a:cubicBezTo>
                  <a:cubicBezTo>
                    <a:pt x="5442" y="7185"/>
                    <a:pt x="5486" y="7379"/>
                    <a:pt x="5556" y="7567"/>
                  </a:cubicBezTo>
                  <a:cubicBezTo>
                    <a:pt x="5554" y="7567"/>
                    <a:pt x="5552" y="7567"/>
                    <a:pt x="5551" y="7567"/>
                  </a:cubicBezTo>
                  <a:cubicBezTo>
                    <a:pt x="5549" y="7567"/>
                    <a:pt x="5547" y="7567"/>
                    <a:pt x="5545" y="7568"/>
                  </a:cubicBezTo>
                  <a:cubicBezTo>
                    <a:pt x="5422" y="7610"/>
                    <a:pt x="5302" y="7657"/>
                    <a:pt x="5183" y="7706"/>
                  </a:cubicBezTo>
                  <a:cubicBezTo>
                    <a:pt x="4485" y="7944"/>
                    <a:pt x="3758" y="8026"/>
                    <a:pt x="3023" y="8026"/>
                  </a:cubicBezTo>
                  <a:cubicBezTo>
                    <a:pt x="2286" y="8026"/>
                    <a:pt x="1542" y="7944"/>
                    <a:pt x="816" y="7854"/>
                  </a:cubicBezTo>
                  <a:cubicBezTo>
                    <a:pt x="2061" y="6841"/>
                    <a:pt x="3619" y="6345"/>
                    <a:pt x="5213" y="6345"/>
                  </a:cubicBezTo>
                  <a:close/>
                  <a:moveTo>
                    <a:pt x="6600" y="5765"/>
                  </a:moveTo>
                  <a:cubicBezTo>
                    <a:pt x="6790" y="5765"/>
                    <a:pt x="6980" y="5809"/>
                    <a:pt x="7155" y="5892"/>
                  </a:cubicBezTo>
                  <a:cubicBezTo>
                    <a:pt x="7716" y="6157"/>
                    <a:pt x="8121" y="6752"/>
                    <a:pt x="8249" y="7351"/>
                  </a:cubicBezTo>
                  <a:cubicBezTo>
                    <a:pt x="8375" y="7946"/>
                    <a:pt x="8138" y="8649"/>
                    <a:pt x="7509" y="8845"/>
                  </a:cubicBezTo>
                  <a:cubicBezTo>
                    <a:pt x="7424" y="8872"/>
                    <a:pt x="7340" y="8884"/>
                    <a:pt x="7257" y="8884"/>
                  </a:cubicBezTo>
                  <a:cubicBezTo>
                    <a:pt x="6737" y="8884"/>
                    <a:pt x="6253" y="8418"/>
                    <a:pt x="5979" y="8018"/>
                  </a:cubicBezTo>
                  <a:cubicBezTo>
                    <a:pt x="5617" y="7487"/>
                    <a:pt x="5476" y="6830"/>
                    <a:pt x="5691" y="6214"/>
                  </a:cubicBezTo>
                  <a:cubicBezTo>
                    <a:pt x="5696" y="6202"/>
                    <a:pt x="5695" y="6192"/>
                    <a:pt x="5692" y="6183"/>
                  </a:cubicBezTo>
                  <a:cubicBezTo>
                    <a:pt x="5873" y="6000"/>
                    <a:pt x="6065" y="5856"/>
                    <a:pt x="6325" y="5796"/>
                  </a:cubicBezTo>
                  <a:cubicBezTo>
                    <a:pt x="6416" y="5775"/>
                    <a:pt x="6508" y="5765"/>
                    <a:pt x="6600" y="5765"/>
                  </a:cubicBezTo>
                  <a:close/>
                  <a:moveTo>
                    <a:pt x="8980" y="7247"/>
                  </a:moveTo>
                  <a:cubicBezTo>
                    <a:pt x="9717" y="7247"/>
                    <a:pt x="10443" y="7362"/>
                    <a:pt x="11142" y="7628"/>
                  </a:cubicBezTo>
                  <a:cubicBezTo>
                    <a:pt x="11895" y="7915"/>
                    <a:pt x="12585" y="8353"/>
                    <a:pt x="13159" y="8916"/>
                  </a:cubicBezTo>
                  <a:cubicBezTo>
                    <a:pt x="12728" y="8764"/>
                    <a:pt x="12270" y="8736"/>
                    <a:pt x="11810" y="8736"/>
                  </a:cubicBezTo>
                  <a:cubicBezTo>
                    <a:pt x="11679" y="8736"/>
                    <a:pt x="11548" y="8739"/>
                    <a:pt x="11418" y="8741"/>
                  </a:cubicBezTo>
                  <a:lnTo>
                    <a:pt x="11416" y="8741"/>
                  </a:lnTo>
                  <a:cubicBezTo>
                    <a:pt x="11414" y="8740"/>
                    <a:pt x="11412" y="8740"/>
                    <a:pt x="11410" y="8740"/>
                  </a:cubicBezTo>
                  <a:cubicBezTo>
                    <a:pt x="11406" y="8740"/>
                    <a:pt x="11402" y="8741"/>
                    <a:pt x="11400" y="8742"/>
                  </a:cubicBezTo>
                  <a:cubicBezTo>
                    <a:pt x="11261" y="8745"/>
                    <a:pt x="11124" y="8747"/>
                    <a:pt x="10989" y="8748"/>
                  </a:cubicBezTo>
                  <a:cubicBezTo>
                    <a:pt x="10539" y="8747"/>
                    <a:pt x="10096" y="8707"/>
                    <a:pt x="9664" y="8574"/>
                  </a:cubicBezTo>
                  <a:cubicBezTo>
                    <a:pt x="9439" y="8506"/>
                    <a:pt x="9221" y="8415"/>
                    <a:pt x="9014" y="8305"/>
                  </a:cubicBezTo>
                  <a:cubicBezTo>
                    <a:pt x="8916" y="8253"/>
                    <a:pt x="8817" y="8196"/>
                    <a:pt x="8722" y="8136"/>
                  </a:cubicBezTo>
                  <a:cubicBezTo>
                    <a:pt x="8673" y="8104"/>
                    <a:pt x="8625" y="8072"/>
                    <a:pt x="8578" y="8039"/>
                  </a:cubicBezTo>
                  <a:cubicBezTo>
                    <a:pt x="8553" y="8022"/>
                    <a:pt x="8508" y="7996"/>
                    <a:pt x="8475" y="7968"/>
                  </a:cubicBezTo>
                  <a:cubicBezTo>
                    <a:pt x="8476" y="7966"/>
                    <a:pt x="8477" y="7963"/>
                    <a:pt x="8477" y="7958"/>
                  </a:cubicBezTo>
                  <a:cubicBezTo>
                    <a:pt x="8484" y="7932"/>
                    <a:pt x="8470" y="7906"/>
                    <a:pt x="8447" y="7893"/>
                  </a:cubicBezTo>
                  <a:cubicBezTo>
                    <a:pt x="8443" y="7891"/>
                    <a:pt x="8441" y="7891"/>
                    <a:pt x="8438" y="7890"/>
                  </a:cubicBezTo>
                  <a:cubicBezTo>
                    <a:pt x="8445" y="7835"/>
                    <a:pt x="8449" y="7781"/>
                    <a:pt x="8451" y="7727"/>
                  </a:cubicBezTo>
                  <a:cubicBezTo>
                    <a:pt x="8455" y="7729"/>
                    <a:pt x="8460" y="7731"/>
                    <a:pt x="8466" y="7732"/>
                  </a:cubicBezTo>
                  <a:cubicBezTo>
                    <a:pt x="8744" y="7782"/>
                    <a:pt x="9040" y="7775"/>
                    <a:pt x="9322" y="7807"/>
                  </a:cubicBezTo>
                  <a:cubicBezTo>
                    <a:pt x="9590" y="7839"/>
                    <a:pt x="9856" y="7880"/>
                    <a:pt x="10121" y="7928"/>
                  </a:cubicBezTo>
                  <a:cubicBezTo>
                    <a:pt x="10666" y="8027"/>
                    <a:pt x="11208" y="8160"/>
                    <a:pt x="11740" y="8322"/>
                  </a:cubicBezTo>
                  <a:cubicBezTo>
                    <a:pt x="11741" y="8322"/>
                    <a:pt x="11743" y="8322"/>
                    <a:pt x="11744" y="8322"/>
                  </a:cubicBezTo>
                  <a:cubicBezTo>
                    <a:pt x="11759" y="8322"/>
                    <a:pt x="11768" y="8296"/>
                    <a:pt x="11750" y="8289"/>
                  </a:cubicBezTo>
                  <a:cubicBezTo>
                    <a:pt x="11227" y="8095"/>
                    <a:pt x="10690" y="7942"/>
                    <a:pt x="10142" y="7835"/>
                  </a:cubicBezTo>
                  <a:cubicBezTo>
                    <a:pt x="9860" y="7781"/>
                    <a:pt x="9575" y="7737"/>
                    <a:pt x="9291" y="7704"/>
                  </a:cubicBezTo>
                  <a:cubicBezTo>
                    <a:pt x="9069" y="7678"/>
                    <a:pt x="8829" y="7636"/>
                    <a:pt x="8602" y="7636"/>
                  </a:cubicBezTo>
                  <a:cubicBezTo>
                    <a:pt x="8559" y="7636"/>
                    <a:pt x="8516" y="7638"/>
                    <a:pt x="8474" y="7641"/>
                  </a:cubicBezTo>
                  <a:cubicBezTo>
                    <a:pt x="8465" y="7642"/>
                    <a:pt x="8456" y="7645"/>
                    <a:pt x="8451" y="7651"/>
                  </a:cubicBezTo>
                  <a:cubicBezTo>
                    <a:pt x="8451" y="7636"/>
                    <a:pt x="8451" y="7623"/>
                    <a:pt x="8450" y="7610"/>
                  </a:cubicBezTo>
                  <a:cubicBezTo>
                    <a:pt x="8445" y="7497"/>
                    <a:pt x="8427" y="7384"/>
                    <a:pt x="8401" y="7271"/>
                  </a:cubicBezTo>
                  <a:cubicBezTo>
                    <a:pt x="8402" y="7270"/>
                    <a:pt x="8402" y="7270"/>
                    <a:pt x="8403" y="7270"/>
                  </a:cubicBezTo>
                  <a:cubicBezTo>
                    <a:pt x="8596" y="7255"/>
                    <a:pt x="8788" y="7247"/>
                    <a:pt x="8980" y="7247"/>
                  </a:cubicBezTo>
                  <a:close/>
                  <a:moveTo>
                    <a:pt x="4477" y="8047"/>
                  </a:moveTo>
                  <a:cubicBezTo>
                    <a:pt x="3813" y="8418"/>
                    <a:pt x="3216" y="8902"/>
                    <a:pt x="2715" y="9471"/>
                  </a:cubicBezTo>
                  <a:cubicBezTo>
                    <a:pt x="2445" y="9454"/>
                    <a:pt x="2176" y="9441"/>
                    <a:pt x="1906" y="9431"/>
                  </a:cubicBezTo>
                  <a:cubicBezTo>
                    <a:pt x="1773" y="9425"/>
                    <a:pt x="1642" y="9420"/>
                    <a:pt x="1508" y="9415"/>
                  </a:cubicBezTo>
                  <a:cubicBezTo>
                    <a:pt x="1499" y="9415"/>
                    <a:pt x="1490" y="9415"/>
                    <a:pt x="1481" y="9415"/>
                  </a:cubicBezTo>
                  <a:lnTo>
                    <a:pt x="1481" y="9415"/>
                  </a:lnTo>
                  <a:cubicBezTo>
                    <a:pt x="1462" y="9415"/>
                    <a:pt x="1443" y="9415"/>
                    <a:pt x="1424" y="9412"/>
                  </a:cubicBezTo>
                  <a:cubicBezTo>
                    <a:pt x="1380" y="9409"/>
                    <a:pt x="1383" y="9397"/>
                    <a:pt x="1397" y="9358"/>
                  </a:cubicBezTo>
                  <a:cubicBezTo>
                    <a:pt x="1416" y="9307"/>
                    <a:pt x="1455" y="9255"/>
                    <a:pt x="1483" y="9209"/>
                  </a:cubicBezTo>
                  <a:cubicBezTo>
                    <a:pt x="1604" y="9010"/>
                    <a:pt x="1740" y="8823"/>
                    <a:pt x="1889" y="8645"/>
                  </a:cubicBezTo>
                  <a:cubicBezTo>
                    <a:pt x="2033" y="8472"/>
                    <a:pt x="2197" y="8319"/>
                    <a:pt x="2350" y="8155"/>
                  </a:cubicBezTo>
                  <a:cubicBezTo>
                    <a:pt x="2572" y="8167"/>
                    <a:pt x="2794" y="8175"/>
                    <a:pt x="3015" y="8175"/>
                  </a:cubicBezTo>
                  <a:cubicBezTo>
                    <a:pt x="3389" y="8175"/>
                    <a:pt x="3761" y="8154"/>
                    <a:pt x="4127" y="8103"/>
                  </a:cubicBezTo>
                  <a:lnTo>
                    <a:pt x="4127" y="8103"/>
                  </a:lnTo>
                  <a:cubicBezTo>
                    <a:pt x="4032" y="8151"/>
                    <a:pt x="3937" y="8198"/>
                    <a:pt x="3840" y="8242"/>
                  </a:cubicBezTo>
                  <a:cubicBezTo>
                    <a:pt x="3662" y="8325"/>
                    <a:pt x="3481" y="8404"/>
                    <a:pt x="3298" y="8477"/>
                  </a:cubicBezTo>
                  <a:cubicBezTo>
                    <a:pt x="2919" y="8629"/>
                    <a:pt x="2534" y="8762"/>
                    <a:pt x="2142" y="8879"/>
                  </a:cubicBezTo>
                  <a:cubicBezTo>
                    <a:pt x="2117" y="8886"/>
                    <a:pt x="2126" y="8921"/>
                    <a:pt x="2149" y="8921"/>
                  </a:cubicBezTo>
                  <a:cubicBezTo>
                    <a:pt x="2151" y="8921"/>
                    <a:pt x="2153" y="8921"/>
                    <a:pt x="2155" y="8920"/>
                  </a:cubicBezTo>
                  <a:cubicBezTo>
                    <a:pt x="2560" y="8829"/>
                    <a:pt x="2959" y="8708"/>
                    <a:pt x="3347" y="8559"/>
                  </a:cubicBezTo>
                  <a:cubicBezTo>
                    <a:pt x="3538" y="8486"/>
                    <a:pt x="3725" y="8406"/>
                    <a:pt x="3910" y="8319"/>
                  </a:cubicBezTo>
                  <a:cubicBezTo>
                    <a:pt x="3992" y="8283"/>
                    <a:pt x="4071" y="8244"/>
                    <a:pt x="4150" y="8206"/>
                  </a:cubicBezTo>
                  <a:cubicBezTo>
                    <a:pt x="4235" y="8163"/>
                    <a:pt x="4333" y="8127"/>
                    <a:pt x="4401" y="8060"/>
                  </a:cubicBezTo>
                  <a:cubicBezTo>
                    <a:pt x="4426" y="8055"/>
                    <a:pt x="4452" y="8051"/>
                    <a:pt x="4477" y="8047"/>
                  </a:cubicBezTo>
                  <a:close/>
                  <a:moveTo>
                    <a:pt x="5608" y="7697"/>
                  </a:moveTo>
                  <a:cubicBezTo>
                    <a:pt x="5655" y="7805"/>
                    <a:pt x="5710" y="7909"/>
                    <a:pt x="5772" y="8009"/>
                  </a:cubicBezTo>
                  <a:lnTo>
                    <a:pt x="5771" y="8009"/>
                  </a:lnTo>
                  <a:cubicBezTo>
                    <a:pt x="5367" y="8343"/>
                    <a:pt x="4953" y="8665"/>
                    <a:pt x="4528" y="8974"/>
                  </a:cubicBezTo>
                  <a:cubicBezTo>
                    <a:pt x="4104" y="9281"/>
                    <a:pt x="3658" y="9561"/>
                    <a:pt x="3240" y="9878"/>
                  </a:cubicBezTo>
                  <a:cubicBezTo>
                    <a:pt x="3227" y="9888"/>
                    <a:pt x="3236" y="9907"/>
                    <a:pt x="3250" y="9907"/>
                  </a:cubicBezTo>
                  <a:cubicBezTo>
                    <a:pt x="3253" y="9907"/>
                    <a:pt x="3256" y="9906"/>
                    <a:pt x="3259" y="9904"/>
                  </a:cubicBezTo>
                  <a:cubicBezTo>
                    <a:pt x="3727" y="9674"/>
                    <a:pt x="4163" y="9367"/>
                    <a:pt x="4587" y="9064"/>
                  </a:cubicBezTo>
                  <a:cubicBezTo>
                    <a:pt x="5015" y="8761"/>
                    <a:pt x="5429" y="8440"/>
                    <a:pt x="5834" y="8106"/>
                  </a:cubicBezTo>
                  <a:cubicBezTo>
                    <a:pt x="5865" y="8150"/>
                    <a:pt x="5896" y="8194"/>
                    <a:pt x="5929" y="8240"/>
                  </a:cubicBezTo>
                  <a:cubicBezTo>
                    <a:pt x="5120" y="9665"/>
                    <a:pt x="3620" y="10638"/>
                    <a:pt x="1987" y="10782"/>
                  </a:cubicBezTo>
                  <a:cubicBezTo>
                    <a:pt x="2684" y="9467"/>
                    <a:pt x="3839" y="8421"/>
                    <a:pt x="5212" y="7852"/>
                  </a:cubicBezTo>
                  <a:cubicBezTo>
                    <a:pt x="5340" y="7808"/>
                    <a:pt x="5467" y="7762"/>
                    <a:pt x="5591" y="7709"/>
                  </a:cubicBezTo>
                  <a:cubicBezTo>
                    <a:pt x="5597" y="7705"/>
                    <a:pt x="5603" y="7702"/>
                    <a:pt x="5608" y="7697"/>
                  </a:cubicBezTo>
                  <a:close/>
                  <a:moveTo>
                    <a:pt x="8399" y="8083"/>
                  </a:moveTo>
                  <a:cubicBezTo>
                    <a:pt x="8425" y="8104"/>
                    <a:pt x="8454" y="8122"/>
                    <a:pt x="8483" y="8144"/>
                  </a:cubicBezTo>
                  <a:cubicBezTo>
                    <a:pt x="8565" y="8204"/>
                    <a:pt x="8650" y="8262"/>
                    <a:pt x="8736" y="8316"/>
                  </a:cubicBezTo>
                  <a:cubicBezTo>
                    <a:pt x="8928" y="8435"/>
                    <a:pt x="9132" y="8535"/>
                    <a:pt x="9339" y="8617"/>
                  </a:cubicBezTo>
                  <a:cubicBezTo>
                    <a:pt x="9764" y="8784"/>
                    <a:pt x="10207" y="8868"/>
                    <a:pt x="10662" y="8887"/>
                  </a:cubicBezTo>
                  <a:cubicBezTo>
                    <a:pt x="10751" y="8891"/>
                    <a:pt x="10840" y="8892"/>
                    <a:pt x="10930" y="8892"/>
                  </a:cubicBezTo>
                  <a:cubicBezTo>
                    <a:pt x="11113" y="8892"/>
                    <a:pt x="11299" y="8886"/>
                    <a:pt x="11485" y="8883"/>
                  </a:cubicBezTo>
                  <a:cubicBezTo>
                    <a:pt x="11584" y="8990"/>
                    <a:pt x="11693" y="9087"/>
                    <a:pt x="11792" y="9195"/>
                  </a:cubicBezTo>
                  <a:cubicBezTo>
                    <a:pt x="11940" y="9356"/>
                    <a:pt x="12075" y="9525"/>
                    <a:pt x="12197" y="9706"/>
                  </a:cubicBezTo>
                  <a:cubicBezTo>
                    <a:pt x="12290" y="9842"/>
                    <a:pt x="12375" y="9985"/>
                    <a:pt x="12453" y="10131"/>
                  </a:cubicBezTo>
                  <a:cubicBezTo>
                    <a:pt x="12469" y="10165"/>
                    <a:pt x="12487" y="10200"/>
                    <a:pt x="12505" y="10236"/>
                  </a:cubicBezTo>
                  <a:cubicBezTo>
                    <a:pt x="12552" y="10331"/>
                    <a:pt x="12595" y="10428"/>
                    <a:pt x="12633" y="10526"/>
                  </a:cubicBezTo>
                  <a:cubicBezTo>
                    <a:pt x="12653" y="10575"/>
                    <a:pt x="12671" y="10624"/>
                    <a:pt x="12688" y="10674"/>
                  </a:cubicBezTo>
                  <a:cubicBezTo>
                    <a:pt x="12699" y="10702"/>
                    <a:pt x="12708" y="10730"/>
                    <a:pt x="12718" y="10758"/>
                  </a:cubicBezTo>
                  <a:cubicBezTo>
                    <a:pt x="12718" y="10758"/>
                    <a:pt x="12718" y="10760"/>
                    <a:pt x="12719" y="10764"/>
                  </a:cubicBezTo>
                  <a:cubicBezTo>
                    <a:pt x="12687" y="10775"/>
                    <a:pt x="12670" y="10807"/>
                    <a:pt x="12672" y="10841"/>
                  </a:cubicBezTo>
                  <a:cubicBezTo>
                    <a:pt x="12502" y="10777"/>
                    <a:pt x="12291" y="10770"/>
                    <a:pt x="12118" y="10734"/>
                  </a:cubicBezTo>
                  <a:cubicBezTo>
                    <a:pt x="11911" y="10690"/>
                    <a:pt x="11707" y="10640"/>
                    <a:pt x="11503" y="10582"/>
                  </a:cubicBezTo>
                  <a:cubicBezTo>
                    <a:pt x="11084" y="10456"/>
                    <a:pt x="10674" y="10295"/>
                    <a:pt x="10282" y="10096"/>
                  </a:cubicBezTo>
                  <a:cubicBezTo>
                    <a:pt x="9493" y="9698"/>
                    <a:pt x="8807" y="9164"/>
                    <a:pt x="8192" y="8531"/>
                  </a:cubicBezTo>
                  <a:cubicBezTo>
                    <a:pt x="8245" y="8457"/>
                    <a:pt x="8287" y="8376"/>
                    <a:pt x="8325" y="8293"/>
                  </a:cubicBezTo>
                  <a:cubicBezTo>
                    <a:pt x="8445" y="8405"/>
                    <a:pt x="8614" y="8482"/>
                    <a:pt x="8755" y="8566"/>
                  </a:cubicBezTo>
                  <a:cubicBezTo>
                    <a:pt x="8917" y="8661"/>
                    <a:pt x="9077" y="8756"/>
                    <a:pt x="9240" y="8845"/>
                  </a:cubicBezTo>
                  <a:cubicBezTo>
                    <a:pt x="9567" y="9028"/>
                    <a:pt x="9896" y="9205"/>
                    <a:pt x="10231" y="9372"/>
                  </a:cubicBezTo>
                  <a:cubicBezTo>
                    <a:pt x="10882" y="9699"/>
                    <a:pt x="11551" y="10026"/>
                    <a:pt x="12243" y="10255"/>
                  </a:cubicBezTo>
                  <a:cubicBezTo>
                    <a:pt x="12244" y="10255"/>
                    <a:pt x="12246" y="10256"/>
                    <a:pt x="12247" y="10256"/>
                  </a:cubicBezTo>
                  <a:cubicBezTo>
                    <a:pt x="12261" y="10256"/>
                    <a:pt x="12269" y="10238"/>
                    <a:pt x="12262" y="10228"/>
                  </a:cubicBezTo>
                  <a:cubicBezTo>
                    <a:pt x="12261" y="10224"/>
                    <a:pt x="12259" y="10222"/>
                    <a:pt x="12255" y="10221"/>
                  </a:cubicBezTo>
                  <a:cubicBezTo>
                    <a:pt x="11595" y="9891"/>
                    <a:pt x="10915" y="9602"/>
                    <a:pt x="10257" y="9264"/>
                  </a:cubicBezTo>
                  <a:cubicBezTo>
                    <a:pt x="9933" y="9097"/>
                    <a:pt x="9611" y="8925"/>
                    <a:pt x="9293" y="8746"/>
                  </a:cubicBezTo>
                  <a:cubicBezTo>
                    <a:pt x="9138" y="8660"/>
                    <a:pt x="8982" y="8572"/>
                    <a:pt x="8829" y="8482"/>
                  </a:cubicBezTo>
                  <a:cubicBezTo>
                    <a:pt x="8676" y="8395"/>
                    <a:pt x="8522" y="8276"/>
                    <a:pt x="8355" y="8216"/>
                  </a:cubicBezTo>
                  <a:cubicBezTo>
                    <a:pt x="8372" y="8173"/>
                    <a:pt x="8387" y="8127"/>
                    <a:pt x="8399" y="8083"/>
                  </a:cubicBezTo>
                  <a:close/>
                  <a:moveTo>
                    <a:pt x="8124" y="8623"/>
                  </a:moveTo>
                  <a:cubicBezTo>
                    <a:pt x="8702" y="9295"/>
                    <a:pt x="9446" y="9842"/>
                    <a:pt x="10234" y="10236"/>
                  </a:cubicBezTo>
                  <a:cubicBezTo>
                    <a:pt x="10591" y="10415"/>
                    <a:pt x="10963" y="10562"/>
                    <a:pt x="11342" y="10681"/>
                  </a:cubicBezTo>
                  <a:cubicBezTo>
                    <a:pt x="11448" y="11104"/>
                    <a:pt x="11558" y="11526"/>
                    <a:pt x="11668" y="11948"/>
                  </a:cubicBezTo>
                  <a:cubicBezTo>
                    <a:pt x="11745" y="12248"/>
                    <a:pt x="11810" y="12558"/>
                    <a:pt x="11941" y="12839"/>
                  </a:cubicBezTo>
                  <a:cubicBezTo>
                    <a:pt x="11116" y="12411"/>
                    <a:pt x="10348" y="11875"/>
                    <a:pt x="9665" y="11243"/>
                  </a:cubicBezTo>
                  <a:cubicBezTo>
                    <a:pt x="9293" y="10900"/>
                    <a:pt x="8948" y="10529"/>
                    <a:pt x="8632" y="10136"/>
                  </a:cubicBezTo>
                  <a:cubicBezTo>
                    <a:pt x="8476" y="9943"/>
                    <a:pt x="8329" y="9746"/>
                    <a:pt x="8186" y="9541"/>
                  </a:cubicBezTo>
                  <a:cubicBezTo>
                    <a:pt x="8046" y="9341"/>
                    <a:pt x="7923" y="9105"/>
                    <a:pt x="7753" y="8929"/>
                  </a:cubicBezTo>
                  <a:cubicBezTo>
                    <a:pt x="7812" y="8897"/>
                    <a:pt x="7869" y="8860"/>
                    <a:pt x="7921" y="8818"/>
                  </a:cubicBezTo>
                  <a:cubicBezTo>
                    <a:pt x="8427" y="9384"/>
                    <a:pt x="8968" y="9923"/>
                    <a:pt x="9514" y="10449"/>
                  </a:cubicBezTo>
                  <a:cubicBezTo>
                    <a:pt x="10078" y="10992"/>
                    <a:pt x="10658" y="11520"/>
                    <a:pt x="11267" y="12010"/>
                  </a:cubicBezTo>
                  <a:cubicBezTo>
                    <a:pt x="11273" y="12014"/>
                    <a:pt x="11279" y="12016"/>
                    <a:pt x="11284" y="12016"/>
                  </a:cubicBezTo>
                  <a:cubicBezTo>
                    <a:pt x="11305" y="12016"/>
                    <a:pt x="11323" y="11990"/>
                    <a:pt x="11303" y="11971"/>
                  </a:cubicBezTo>
                  <a:cubicBezTo>
                    <a:pt x="10733" y="11435"/>
                    <a:pt x="10156" y="10905"/>
                    <a:pt x="9597" y="10358"/>
                  </a:cubicBezTo>
                  <a:cubicBezTo>
                    <a:pt x="9057" y="9830"/>
                    <a:pt x="8538" y="9284"/>
                    <a:pt x="8015" y="8739"/>
                  </a:cubicBezTo>
                  <a:cubicBezTo>
                    <a:pt x="8054" y="8702"/>
                    <a:pt x="8090" y="8665"/>
                    <a:pt x="8124" y="8623"/>
                  </a:cubicBezTo>
                  <a:close/>
                  <a:moveTo>
                    <a:pt x="6033" y="8366"/>
                  </a:moveTo>
                  <a:cubicBezTo>
                    <a:pt x="6113" y="8461"/>
                    <a:pt x="6204" y="8553"/>
                    <a:pt x="6299" y="8637"/>
                  </a:cubicBezTo>
                  <a:cubicBezTo>
                    <a:pt x="6074" y="8793"/>
                    <a:pt x="5876" y="9010"/>
                    <a:pt x="5697" y="9212"/>
                  </a:cubicBezTo>
                  <a:cubicBezTo>
                    <a:pt x="5496" y="9437"/>
                    <a:pt x="5312" y="9678"/>
                    <a:pt x="5147" y="9932"/>
                  </a:cubicBezTo>
                  <a:cubicBezTo>
                    <a:pt x="4817" y="10437"/>
                    <a:pt x="4528" y="11018"/>
                    <a:pt x="4399" y="11610"/>
                  </a:cubicBezTo>
                  <a:cubicBezTo>
                    <a:pt x="4391" y="11642"/>
                    <a:pt x="4415" y="11661"/>
                    <a:pt x="4439" y="11661"/>
                  </a:cubicBezTo>
                  <a:cubicBezTo>
                    <a:pt x="4457" y="11661"/>
                    <a:pt x="4475" y="11651"/>
                    <a:pt x="4482" y="11629"/>
                  </a:cubicBezTo>
                  <a:cubicBezTo>
                    <a:pt x="4677" y="11055"/>
                    <a:pt x="4894" y="10510"/>
                    <a:pt x="5225" y="9997"/>
                  </a:cubicBezTo>
                  <a:cubicBezTo>
                    <a:pt x="5388" y="9746"/>
                    <a:pt x="5571" y="9505"/>
                    <a:pt x="5771" y="9279"/>
                  </a:cubicBezTo>
                  <a:cubicBezTo>
                    <a:pt x="5956" y="9070"/>
                    <a:pt x="6170" y="8889"/>
                    <a:pt x="6363" y="8687"/>
                  </a:cubicBezTo>
                  <a:cubicBezTo>
                    <a:pt x="6440" y="8748"/>
                    <a:pt x="6518" y="8807"/>
                    <a:pt x="6601" y="8857"/>
                  </a:cubicBezTo>
                  <a:cubicBezTo>
                    <a:pt x="6068" y="9534"/>
                    <a:pt x="5768" y="10377"/>
                    <a:pt x="5736" y="11238"/>
                  </a:cubicBezTo>
                  <a:cubicBezTo>
                    <a:pt x="5733" y="11240"/>
                    <a:pt x="5730" y="11243"/>
                    <a:pt x="5728" y="11246"/>
                  </a:cubicBezTo>
                  <a:cubicBezTo>
                    <a:pt x="5185" y="12104"/>
                    <a:pt x="4391" y="12713"/>
                    <a:pt x="3582" y="13302"/>
                  </a:cubicBezTo>
                  <a:cubicBezTo>
                    <a:pt x="3588" y="12140"/>
                    <a:pt x="3931" y="10991"/>
                    <a:pt x="4533" y="9998"/>
                  </a:cubicBezTo>
                  <a:cubicBezTo>
                    <a:pt x="5142" y="9570"/>
                    <a:pt x="5660" y="9015"/>
                    <a:pt x="6033" y="8366"/>
                  </a:cubicBezTo>
                  <a:close/>
                  <a:moveTo>
                    <a:pt x="7711" y="8949"/>
                  </a:moveTo>
                  <a:cubicBezTo>
                    <a:pt x="7780" y="9136"/>
                    <a:pt x="7902" y="9308"/>
                    <a:pt x="8010" y="9473"/>
                  </a:cubicBezTo>
                  <a:cubicBezTo>
                    <a:pt x="8116" y="9640"/>
                    <a:pt x="8230" y="9802"/>
                    <a:pt x="8348" y="9962"/>
                  </a:cubicBezTo>
                  <a:cubicBezTo>
                    <a:pt x="8582" y="10277"/>
                    <a:pt x="8834" y="10577"/>
                    <a:pt x="9102" y="10862"/>
                  </a:cubicBezTo>
                  <a:cubicBezTo>
                    <a:pt x="9242" y="11011"/>
                    <a:pt x="9387" y="11155"/>
                    <a:pt x="9535" y="11296"/>
                  </a:cubicBezTo>
                  <a:cubicBezTo>
                    <a:pt x="9520" y="11304"/>
                    <a:pt x="9509" y="11319"/>
                    <a:pt x="9510" y="11342"/>
                  </a:cubicBezTo>
                  <a:cubicBezTo>
                    <a:pt x="9525" y="11561"/>
                    <a:pt x="9590" y="11783"/>
                    <a:pt x="9628" y="12001"/>
                  </a:cubicBezTo>
                  <a:cubicBezTo>
                    <a:pt x="9669" y="12229"/>
                    <a:pt x="9702" y="12460"/>
                    <a:pt x="9723" y="12690"/>
                  </a:cubicBezTo>
                  <a:cubicBezTo>
                    <a:pt x="9761" y="13116"/>
                    <a:pt x="9745" y="13541"/>
                    <a:pt x="9643" y="13955"/>
                  </a:cubicBezTo>
                  <a:cubicBezTo>
                    <a:pt x="9239" y="13605"/>
                    <a:pt x="8837" y="13245"/>
                    <a:pt x="8498" y="12831"/>
                  </a:cubicBezTo>
                  <a:cubicBezTo>
                    <a:pt x="8172" y="12432"/>
                    <a:pt x="7946" y="12001"/>
                    <a:pt x="7796" y="11515"/>
                  </a:cubicBezTo>
                  <a:cubicBezTo>
                    <a:pt x="7837" y="11090"/>
                    <a:pt x="7828" y="10660"/>
                    <a:pt x="7768" y="10236"/>
                  </a:cubicBezTo>
                  <a:cubicBezTo>
                    <a:pt x="7708" y="9831"/>
                    <a:pt x="7615" y="9406"/>
                    <a:pt x="7430" y="9038"/>
                  </a:cubicBezTo>
                  <a:cubicBezTo>
                    <a:pt x="7462" y="9032"/>
                    <a:pt x="7492" y="9024"/>
                    <a:pt x="7523" y="9015"/>
                  </a:cubicBezTo>
                  <a:cubicBezTo>
                    <a:pt x="7948" y="10302"/>
                    <a:pt x="8488" y="11549"/>
                    <a:pt x="9189" y="12710"/>
                  </a:cubicBezTo>
                  <a:cubicBezTo>
                    <a:pt x="9193" y="12717"/>
                    <a:pt x="9198" y="12719"/>
                    <a:pt x="9203" y="12719"/>
                  </a:cubicBezTo>
                  <a:cubicBezTo>
                    <a:pt x="9216" y="12719"/>
                    <a:pt x="9229" y="12704"/>
                    <a:pt x="9221" y="12689"/>
                  </a:cubicBezTo>
                  <a:cubicBezTo>
                    <a:pt x="8610" y="11489"/>
                    <a:pt x="8063" y="10257"/>
                    <a:pt x="7638" y="8977"/>
                  </a:cubicBezTo>
                  <a:cubicBezTo>
                    <a:pt x="7662" y="8968"/>
                    <a:pt x="7688" y="8960"/>
                    <a:pt x="7711" y="8949"/>
                  </a:cubicBezTo>
                  <a:close/>
                  <a:moveTo>
                    <a:pt x="6693" y="8908"/>
                  </a:moveTo>
                  <a:cubicBezTo>
                    <a:pt x="6801" y="8963"/>
                    <a:pt x="6914" y="9002"/>
                    <a:pt x="7030" y="9027"/>
                  </a:cubicBezTo>
                  <a:cubicBezTo>
                    <a:pt x="7021" y="9038"/>
                    <a:pt x="7014" y="9052"/>
                    <a:pt x="7015" y="9072"/>
                  </a:cubicBezTo>
                  <a:cubicBezTo>
                    <a:pt x="7029" y="9765"/>
                    <a:pt x="7039" y="10446"/>
                    <a:pt x="6975" y="11137"/>
                  </a:cubicBezTo>
                  <a:cubicBezTo>
                    <a:pt x="6911" y="11807"/>
                    <a:pt x="6808" y="12487"/>
                    <a:pt x="6642" y="13140"/>
                  </a:cubicBezTo>
                  <a:cubicBezTo>
                    <a:pt x="6638" y="13158"/>
                    <a:pt x="6652" y="13170"/>
                    <a:pt x="6666" y="13170"/>
                  </a:cubicBezTo>
                  <a:cubicBezTo>
                    <a:pt x="6676" y="13170"/>
                    <a:pt x="6686" y="13164"/>
                    <a:pt x="6690" y="13151"/>
                  </a:cubicBezTo>
                  <a:cubicBezTo>
                    <a:pt x="6881" y="12478"/>
                    <a:pt x="7034" y="11809"/>
                    <a:pt x="7109" y="11112"/>
                  </a:cubicBezTo>
                  <a:cubicBezTo>
                    <a:pt x="7183" y="10439"/>
                    <a:pt x="7221" y="9740"/>
                    <a:pt x="7157" y="9065"/>
                  </a:cubicBezTo>
                  <a:cubicBezTo>
                    <a:pt x="7156" y="9058"/>
                    <a:pt x="7153" y="9053"/>
                    <a:pt x="7152" y="9047"/>
                  </a:cubicBezTo>
                  <a:lnTo>
                    <a:pt x="7152" y="9047"/>
                  </a:lnTo>
                  <a:cubicBezTo>
                    <a:pt x="7186" y="9051"/>
                    <a:pt x="7220" y="9053"/>
                    <a:pt x="7254" y="9053"/>
                  </a:cubicBezTo>
                  <a:cubicBezTo>
                    <a:pt x="7266" y="9053"/>
                    <a:pt x="7278" y="9052"/>
                    <a:pt x="7290" y="9052"/>
                  </a:cubicBezTo>
                  <a:cubicBezTo>
                    <a:pt x="7290" y="9056"/>
                    <a:pt x="7290" y="9061"/>
                    <a:pt x="7292" y="9065"/>
                  </a:cubicBezTo>
                  <a:cubicBezTo>
                    <a:pt x="7403" y="9423"/>
                    <a:pt x="7526" y="9768"/>
                    <a:pt x="7588" y="10137"/>
                  </a:cubicBezTo>
                  <a:cubicBezTo>
                    <a:pt x="7647" y="10490"/>
                    <a:pt x="7669" y="10849"/>
                    <a:pt x="7654" y="11206"/>
                  </a:cubicBezTo>
                  <a:cubicBezTo>
                    <a:pt x="7626" y="11940"/>
                    <a:pt x="7441" y="12673"/>
                    <a:pt x="7115" y="13331"/>
                  </a:cubicBezTo>
                  <a:cubicBezTo>
                    <a:pt x="6949" y="13668"/>
                    <a:pt x="6743" y="13980"/>
                    <a:pt x="6506" y="14270"/>
                  </a:cubicBezTo>
                  <a:cubicBezTo>
                    <a:pt x="6354" y="13838"/>
                    <a:pt x="6224" y="13399"/>
                    <a:pt x="6119" y="12953"/>
                  </a:cubicBezTo>
                  <a:cubicBezTo>
                    <a:pt x="6004" y="12458"/>
                    <a:pt x="5902" y="11946"/>
                    <a:pt x="5892" y="11436"/>
                  </a:cubicBezTo>
                  <a:cubicBezTo>
                    <a:pt x="5875" y="10531"/>
                    <a:pt x="6171" y="9642"/>
                    <a:pt x="6693" y="8908"/>
                  </a:cubicBezTo>
                  <a:close/>
                  <a:moveTo>
                    <a:pt x="6117" y="0"/>
                  </a:moveTo>
                  <a:cubicBezTo>
                    <a:pt x="6081" y="0"/>
                    <a:pt x="6043" y="28"/>
                    <a:pt x="6030" y="63"/>
                  </a:cubicBezTo>
                  <a:cubicBezTo>
                    <a:pt x="5852" y="562"/>
                    <a:pt x="5668" y="1059"/>
                    <a:pt x="5497" y="1560"/>
                  </a:cubicBezTo>
                  <a:cubicBezTo>
                    <a:pt x="5434" y="1748"/>
                    <a:pt x="5376" y="1939"/>
                    <a:pt x="5330" y="2132"/>
                  </a:cubicBezTo>
                  <a:cubicBezTo>
                    <a:pt x="5247" y="1991"/>
                    <a:pt x="5122" y="1861"/>
                    <a:pt x="5018" y="1747"/>
                  </a:cubicBezTo>
                  <a:cubicBezTo>
                    <a:pt x="4852" y="1569"/>
                    <a:pt x="4673" y="1406"/>
                    <a:pt x="4484" y="1252"/>
                  </a:cubicBezTo>
                  <a:cubicBezTo>
                    <a:pt x="4114" y="952"/>
                    <a:pt x="3713" y="690"/>
                    <a:pt x="3312" y="431"/>
                  </a:cubicBezTo>
                  <a:cubicBezTo>
                    <a:pt x="3301" y="424"/>
                    <a:pt x="3290" y="421"/>
                    <a:pt x="3279" y="421"/>
                  </a:cubicBezTo>
                  <a:cubicBezTo>
                    <a:pt x="3232" y="421"/>
                    <a:pt x="3191" y="475"/>
                    <a:pt x="3206" y="522"/>
                  </a:cubicBezTo>
                  <a:cubicBezTo>
                    <a:pt x="3418" y="1190"/>
                    <a:pt x="3583" y="1873"/>
                    <a:pt x="3696" y="2565"/>
                  </a:cubicBezTo>
                  <a:cubicBezTo>
                    <a:pt x="3556" y="2452"/>
                    <a:pt x="3412" y="2344"/>
                    <a:pt x="3263" y="2241"/>
                  </a:cubicBezTo>
                  <a:cubicBezTo>
                    <a:pt x="2898" y="1986"/>
                    <a:pt x="2515" y="1762"/>
                    <a:pt x="2114" y="1568"/>
                  </a:cubicBezTo>
                  <a:cubicBezTo>
                    <a:pt x="2103" y="1563"/>
                    <a:pt x="2092" y="1560"/>
                    <a:pt x="2082" y="1560"/>
                  </a:cubicBezTo>
                  <a:cubicBezTo>
                    <a:pt x="2043" y="1560"/>
                    <a:pt x="2006" y="1591"/>
                    <a:pt x="2008" y="1635"/>
                  </a:cubicBezTo>
                  <a:cubicBezTo>
                    <a:pt x="2047" y="2363"/>
                    <a:pt x="2251" y="3069"/>
                    <a:pt x="2603" y="3708"/>
                  </a:cubicBezTo>
                  <a:cubicBezTo>
                    <a:pt x="2158" y="3551"/>
                    <a:pt x="1699" y="3437"/>
                    <a:pt x="1233" y="3373"/>
                  </a:cubicBezTo>
                  <a:cubicBezTo>
                    <a:pt x="1230" y="3372"/>
                    <a:pt x="1226" y="3372"/>
                    <a:pt x="1223" y="3372"/>
                  </a:cubicBezTo>
                  <a:cubicBezTo>
                    <a:pt x="1160" y="3372"/>
                    <a:pt x="1106" y="3453"/>
                    <a:pt x="1166" y="3500"/>
                  </a:cubicBezTo>
                  <a:cubicBezTo>
                    <a:pt x="1466" y="3733"/>
                    <a:pt x="1609" y="4106"/>
                    <a:pt x="1815" y="4415"/>
                  </a:cubicBezTo>
                  <a:cubicBezTo>
                    <a:pt x="1983" y="4665"/>
                    <a:pt x="2176" y="4902"/>
                    <a:pt x="2386" y="5120"/>
                  </a:cubicBezTo>
                  <a:cubicBezTo>
                    <a:pt x="2364" y="5120"/>
                    <a:pt x="2342" y="5119"/>
                    <a:pt x="2320" y="5119"/>
                  </a:cubicBezTo>
                  <a:cubicBezTo>
                    <a:pt x="1955" y="5119"/>
                    <a:pt x="1574" y="5199"/>
                    <a:pt x="1227" y="5287"/>
                  </a:cubicBezTo>
                  <a:cubicBezTo>
                    <a:pt x="819" y="5392"/>
                    <a:pt x="424" y="5543"/>
                    <a:pt x="48" y="5733"/>
                  </a:cubicBezTo>
                  <a:cubicBezTo>
                    <a:pt x="1" y="5756"/>
                    <a:pt x="17" y="5818"/>
                    <a:pt x="53" y="5841"/>
                  </a:cubicBezTo>
                  <a:cubicBezTo>
                    <a:pt x="688" y="6258"/>
                    <a:pt x="1392" y="6636"/>
                    <a:pt x="2122" y="6865"/>
                  </a:cubicBezTo>
                  <a:cubicBezTo>
                    <a:pt x="1566" y="7127"/>
                    <a:pt x="1044" y="7461"/>
                    <a:pt x="581" y="7857"/>
                  </a:cubicBezTo>
                  <a:cubicBezTo>
                    <a:pt x="539" y="7893"/>
                    <a:pt x="567" y="7972"/>
                    <a:pt x="618" y="7979"/>
                  </a:cubicBezTo>
                  <a:cubicBezTo>
                    <a:pt x="1145" y="8044"/>
                    <a:pt x="1684" y="8110"/>
                    <a:pt x="2223" y="8146"/>
                  </a:cubicBezTo>
                  <a:cubicBezTo>
                    <a:pt x="2095" y="8250"/>
                    <a:pt x="1976" y="8372"/>
                    <a:pt x="1866" y="8493"/>
                  </a:cubicBezTo>
                  <a:cubicBezTo>
                    <a:pt x="1725" y="8647"/>
                    <a:pt x="1597" y="8813"/>
                    <a:pt x="1479" y="8986"/>
                  </a:cubicBezTo>
                  <a:cubicBezTo>
                    <a:pt x="1423" y="9071"/>
                    <a:pt x="1368" y="9157"/>
                    <a:pt x="1316" y="9245"/>
                  </a:cubicBezTo>
                  <a:cubicBezTo>
                    <a:pt x="1275" y="9317"/>
                    <a:pt x="1216" y="9412"/>
                    <a:pt x="1284" y="9487"/>
                  </a:cubicBezTo>
                  <a:cubicBezTo>
                    <a:pt x="1342" y="9552"/>
                    <a:pt x="1452" y="9540"/>
                    <a:pt x="1529" y="9543"/>
                  </a:cubicBezTo>
                  <a:cubicBezTo>
                    <a:pt x="1652" y="9548"/>
                    <a:pt x="1774" y="9552"/>
                    <a:pt x="1899" y="9556"/>
                  </a:cubicBezTo>
                  <a:cubicBezTo>
                    <a:pt x="2141" y="9565"/>
                    <a:pt x="2383" y="9572"/>
                    <a:pt x="2626" y="9574"/>
                  </a:cubicBezTo>
                  <a:cubicBezTo>
                    <a:pt x="2300" y="9959"/>
                    <a:pt x="2020" y="10381"/>
                    <a:pt x="1790" y="10834"/>
                  </a:cubicBezTo>
                  <a:cubicBezTo>
                    <a:pt x="1766" y="10883"/>
                    <a:pt x="1800" y="10943"/>
                    <a:pt x="1855" y="10943"/>
                  </a:cubicBezTo>
                  <a:cubicBezTo>
                    <a:pt x="1856" y="10943"/>
                    <a:pt x="1858" y="10943"/>
                    <a:pt x="1860" y="10943"/>
                  </a:cubicBezTo>
                  <a:cubicBezTo>
                    <a:pt x="2770" y="10889"/>
                    <a:pt x="3655" y="10579"/>
                    <a:pt x="4411" y="10079"/>
                  </a:cubicBezTo>
                  <a:lnTo>
                    <a:pt x="4411" y="10079"/>
                  </a:lnTo>
                  <a:cubicBezTo>
                    <a:pt x="3762" y="11073"/>
                    <a:pt x="3439" y="12242"/>
                    <a:pt x="3452" y="13432"/>
                  </a:cubicBezTo>
                  <a:cubicBezTo>
                    <a:pt x="3453" y="13467"/>
                    <a:pt x="3485" y="13493"/>
                    <a:pt x="3518" y="13493"/>
                  </a:cubicBezTo>
                  <a:cubicBezTo>
                    <a:pt x="3530" y="13493"/>
                    <a:pt x="3541" y="13490"/>
                    <a:pt x="3551" y="13482"/>
                  </a:cubicBezTo>
                  <a:cubicBezTo>
                    <a:pt x="4350" y="12909"/>
                    <a:pt x="5193" y="12303"/>
                    <a:pt x="5734" y="11467"/>
                  </a:cubicBezTo>
                  <a:cubicBezTo>
                    <a:pt x="5744" y="11948"/>
                    <a:pt x="5835" y="12428"/>
                    <a:pt x="5940" y="12897"/>
                  </a:cubicBezTo>
                  <a:cubicBezTo>
                    <a:pt x="6058" y="13428"/>
                    <a:pt x="6213" y="13952"/>
                    <a:pt x="6399" y="14462"/>
                  </a:cubicBezTo>
                  <a:cubicBezTo>
                    <a:pt x="6411" y="14497"/>
                    <a:pt x="6445" y="14519"/>
                    <a:pt x="6479" y="14519"/>
                  </a:cubicBezTo>
                  <a:cubicBezTo>
                    <a:pt x="6501" y="14519"/>
                    <a:pt x="6522" y="14511"/>
                    <a:pt x="6538" y="14492"/>
                  </a:cubicBezTo>
                  <a:cubicBezTo>
                    <a:pt x="7199" y="13734"/>
                    <a:pt x="7615" y="12783"/>
                    <a:pt x="7762" y="11791"/>
                  </a:cubicBezTo>
                  <a:cubicBezTo>
                    <a:pt x="7887" y="12192"/>
                    <a:pt x="8123" y="12562"/>
                    <a:pt x="8379" y="12883"/>
                  </a:cubicBezTo>
                  <a:cubicBezTo>
                    <a:pt x="8748" y="13345"/>
                    <a:pt x="9190" y="13741"/>
                    <a:pt x="9638" y="14124"/>
                  </a:cubicBezTo>
                  <a:cubicBezTo>
                    <a:pt x="9651" y="14136"/>
                    <a:pt x="9667" y="14141"/>
                    <a:pt x="9682" y="14141"/>
                  </a:cubicBezTo>
                  <a:cubicBezTo>
                    <a:pt x="9711" y="14141"/>
                    <a:pt x="9738" y="14122"/>
                    <a:pt x="9747" y="14089"/>
                  </a:cubicBezTo>
                  <a:cubicBezTo>
                    <a:pt x="9873" y="13641"/>
                    <a:pt x="9894" y="13173"/>
                    <a:pt x="9855" y="12710"/>
                  </a:cubicBezTo>
                  <a:cubicBezTo>
                    <a:pt x="9835" y="12470"/>
                    <a:pt x="9799" y="12231"/>
                    <a:pt x="9757" y="11994"/>
                  </a:cubicBezTo>
                  <a:cubicBezTo>
                    <a:pt x="9720" y="11793"/>
                    <a:pt x="9690" y="11577"/>
                    <a:pt x="9626" y="11380"/>
                  </a:cubicBezTo>
                  <a:lnTo>
                    <a:pt x="9626" y="11380"/>
                  </a:lnTo>
                  <a:cubicBezTo>
                    <a:pt x="10018" y="11741"/>
                    <a:pt x="10438" y="12072"/>
                    <a:pt x="10881" y="12367"/>
                  </a:cubicBezTo>
                  <a:cubicBezTo>
                    <a:pt x="11261" y="12621"/>
                    <a:pt x="11658" y="12848"/>
                    <a:pt x="12067" y="13048"/>
                  </a:cubicBezTo>
                  <a:cubicBezTo>
                    <a:pt x="12076" y="13053"/>
                    <a:pt x="12086" y="13055"/>
                    <a:pt x="12095" y="13055"/>
                  </a:cubicBezTo>
                  <a:cubicBezTo>
                    <a:pt x="12142" y="13055"/>
                    <a:pt x="12180" y="13002"/>
                    <a:pt x="12151" y="12956"/>
                  </a:cubicBezTo>
                  <a:cubicBezTo>
                    <a:pt x="11939" y="12628"/>
                    <a:pt x="11870" y="12226"/>
                    <a:pt x="11774" y="11853"/>
                  </a:cubicBezTo>
                  <a:cubicBezTo>
                    <a:pt x="11676" y="11477"/>
                    <a:pt x="11579" y="11099"/>
                    <a:pt x="11478" y="10722"/>
                  </a:cubicBezTo>
                  <a:lnTo>
                    <a:pt x="11478" y="10722"/>
                  </a:lnTo>
                  <a:cubicBezTo>
                    <a:pt x="11694" y="10785"/>
                    <a:pt x="11911" y="10837"/>
                    <a:pt x="12132" y="10878"/>
                  </a:cubicBezTo>
                  <a:cubicBezTo>
                    <a:pt x="12271" y="10902"/>
                    <a:pt x="12430" y="10943"/>
                    <a:pt x="12580" y="10943"/>
                  </a:cubicBezTo>
                  <a:cubicBezTo>
                    <a:pt x="12634" y="10943"/>
                    <a:pt x="12687" y="10937"/>
                    <a:pt x="12738" y="10924"/>
                  </a:cubicBezTo>
                  <a:cubicBezTo>
                    <a:pt x="12741" y="10924"/>
                    <a:pt x="12741" y="10923"/>
                    <a:pt x="12743" y="10921"/>
                  </a:cubicBezTo>
                  <a:cubicBezTo>
                    <a:pt x="12747" y="10921"/>
                    <a:pt x="12750" y="10922"/>
                    <a:pt x="12754" y="10922"/>
                  </a:cubicBezTo>
                  <a:cubicBezTo>
                    <a:pt x="12790" y="10922"/>
                    <a:pt x="12827" y="10897"/>
                    <a:pt x="12844" y="10858"/>
                  </a:cubicBezTo>
                  <a:cubicBezTo>
                    <a:pt x="12887" y="10758"/>
                    <a:pt x="12794" y="10596"/>
                    <a:pt x="12757" y="10504"/>
                  </a:cubicBezTo>
                  <a:cubicBezTo>
                    <a:pt x="12701" y="10363"/>
                    <a:pt x="12637" y="10226"/>
                    <a:pt x="12568" y="10091"/>
                  </a:cubicBezTo>
                  <a:cubicBezTo>
                    <a:pt x="12428" y="9822"/>
                    <a:pt x="12259" y="9566"/>
                    <a:pt x="12065" y="9332"/>
                  </a:cubicBezTo>
                  <a:cubicBezTo>
                    <a:pt x="11937" y="9177"/>
                    <a:pt x="11794" y="9008"/>
                    <a:pt x="11629" y="8879"/>
                  </a:cubicBezTo>
                  <a:cubicBezTo>
                    <a:pt x="11713" y="8877"/>
                    <a:pt x="11797" y="8876"/>
                    <a:pt x="11880" y="8876"/>
                  </a:cubicBezTo>
                  <a:cubicBezTo>
                    <a:pt x="12411" y="8876"/>
                    <a:pt x="12936" y="8923"/>
                    <a:pt x="13415" y="9176"/>
                  </a:cubicBezTo>
                  <a:cubicBezTo>
                    <a:pt x="13426" y="9182"/>
                    <a:pt x="13437" y="9185"/>
                    <a:pt x="13448" y="9185"/>
                  </a:cubicBezTo>
                  <a:cubicBezTo>
                    <a:pt x="13502" y="9185"/>
                    <a:pt x="13534" y="9111"/>
                    <a:pt x="13493" y="9063"/>
                  </a:cubicBezTo>
                  <a:cubicBezTo>
                    <a:pt x="12784" y="8279"/>
                    <a:pt x="11862" y="7703"/>
                    <a:pt x="10856" y="7387"/>
                  </a:cubicBezTo>
                  <a:cubicBezTo>
                    <a:pt x="11351" y="7277"/>
                    <a:pt x="11787" y="7027"/>
                    <a:pt x="12158" y="6678"/>
                  </a:cubicBezTo>
                  <a:cubicBezTo>
                    <a:pt x="12551" y="6311"/>
                    <a:pt x="12903" y="5858"/>
                    <a:pt x="13436" y="5693"/>
                  </a:cubicBezTo>
                  <a:cubicBezTo>
                    <a:pt x="13497" y="5674"/>
                    <a:pt x="13494" y="5580"/>
                    <a:pt x="13430" y="5569"/>
                  </a:cubicBezTo>
                  <a:cubicBezTo>
                    <a:pt x="13049" y="5494"/>
                    <a:pt x="12661" y="5456"/>
                    <a:pt x="12273" y="5456"/>
                  </a:cubicBezTo>
                  <a:cubicBezTo>
                    <a:pt x="12026" y="5456"/>
                    <a:pt x="11779" y="5471"/>
                    <a:pt x="11533" y="5502"/>
                  </a:cubicBezTo>
                  <a:cubicBezTo>
                    <a:pt x="11233" y="5541"/>
                    <a:pt x="10936" y="5602"/>
                    <a:pt x="10643" y="5687"/>
                  </a:cubicBezTo>
                  <a:cubicBezTo>
                    <a:pt x="10432" y="5748"/>
                    <a:pt x="10211" y="5819"/>
                    <a:pt x="10007" y="5915"/>
                  </a:cubicBezTo>
                  <a:cubicBezTo>
                    <a:pt x="10129" y="5799"/>
                    <a:pt x="10247" y="5680"/>
                    <a:pt x="10361" y="5553"/>
                  </a:cubicBezTo>
                  <a:cubicBezTo>
                    <a:pt x="10987" y="4856"/>
                    <a:pt x="11479" y="4046"/>
                    <a:pt x="12158" y="3394"/>
                  </a:cubicBezTo>
                  <a:cubicBezTo>
                    <a:pt x="12212" y="3342"/>
                    <a:pt x="12156" y="3271"/>
                    <a:pt x="12096" y="3271"/>
                  </a:cubicBezTo>
                  <a:cubicBezTo>
                    <a:pt x="12090" y="3271"/>
                    <a:pt x="12085" y="3271"/>
                    <a:pt x="12080" y="3272"/>
                  </a:cubicBezTo>
                  <a:cubicBezTo>
                    <a:pt x="11259" y="3453"/>
                    <a:pt x="10446" y="3713"/>
                    <a:pt x="9710" y="4119"/>
                  </a:cubicBezTo>
                  <a:cubicBezTo>
                    <a:pt x="9727" y="4080"/>
                    <a:pt x="9744" y="4040"/>
                    <a:pt x="9761" y="4002"/>
                  </a:cubicBezTo>
                  <a:cubicBezTo>
                    <a:pt x="9801" y="3909"/>
                    <a:pt x="9841" y="3813"/>
                    <a:pt x="9876" y="3717"/>
                  </a:cubicBezTo>
                  <a:cubicBezTo>
                    <a:pt x="9948" y="3521"/>
                    <a:pt x="10008" y="3322"/>
                    <a:pt x="10056" y="3119"/>
                  </a:cubicBezTo>
                  <a:cubicBezTo>
                    <a:pt x="10152" y="2709"/>
                    <a:pt x="10197" y="2285"/>
                    <a:pt x="10192" y="1864"/>
                  </a:cubicBezTo>
                  <a:cubicBezTo>
                    <a:pt x="10192" y="1833"/>
                    <a:pt x="10160" y="1801"/>
                    <a:pt x="10128" y="1801"/>
                  </a:cubicBezTo>
                  <a:cubicBezTo>
                    <a:pt x="10121" y="1801"/>
                    <a:pt x="10115" y="1802"/>
                    <a:pt x="10108" y="1805"/>
                  </a:cubicBezTo>
                  <a:cubicBezTo>
                    <a:pt x="9748" y="1976"/>
                    <a:pt x="9411" y="2188"/>
                    <a:pt x="9104" y="2444"/>
                  </a:cubicBezTo>
                  <a:cubicBezTo>
                    <a:pt x="8884" y="2629"/>
                    <a:pt x="8657" y="2836"/>
                    <a:pt x="8484" y="3076"/>
                  </a:cubicBezTo>
                  <a:cubicBezTo>
                    <a:pt x="8631" y="2361"/>
                    <a:pt x="8687" y="1628"/>
                    <a:pt x="8645" y="898"/>
                  </a:cubicBezTo>
                  <a:cubicBezTo>
                    <a:pt x="8644" y="861"/>
                    <a:pt x="8609" y="829"/>
                    <a:pt x="8573" y="829"/>
                  </a:cubicBezTo>
                  <a:cubicBezTo>
                    <a:pt x="8560" y="829"/>
                    <a:pt x="8548" y="833"/>
                    <a:pt x="8537" y="842"/>
                  </a:cubicBezTo>
                  <a:cubicBezTo>
                    <a:pt x="7959" y="1308"/>
                    <a:pt x="7458" y="1925"/>
                    <a:pt x="7195" y="2626"/>
                  </a:cubicBezTo>
                  <a:cubicBezTo>
                    <a:pt x="7043" y="1701"/>
                    <a:pt x="6605" y="858"/>
                    <a:pt x="6174" y="37"/>
                  </a:cubicBezTo>
                  <a:cubicBezTo>
                    <a:pt x="6160" y="11"/>
                    <a:pt x="6139" y="0"/>
                    <a:pt x="6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4580795" y="4171243"/>
              <a:ext cx="64149" cy="191817"/>
            </a:xfrm>
            <a:custGeom>
              <a:avLst/>
              <a:gdLst/>
              <a:ahLst/>
              <a:cxnLst/>
              <a:rect l="l" t="t" r="r" b="b"/>
              <a:pathLst>
                <a:path w="1794" h="5364" extrusionOk="0">
                  <a:moveTo>
                    <a:pt x="818" y="1"/>
                  </a:moveTo>
                  <a:cubicBezTo>
                    <a:pt x="296" y="736"/>
                    <a:pt x="0" y="1625"/>
                    <a:pt x="17" y="2530"/>
                  </a:cubicBezTo>
                  <a:cubicBezTo>
                    <a:pt x="27" y="3040"/>
                    <a:pt x="129" y="3551"/>
                    <a:pt x="244" y="4046"/>
                  </a:cubicBezTo>
                  <a:cubicBezTo>
                    <a:pt x="349" y="4493"/>
                    <a:pt x="479" y="4932"/>
                    <a:pt x="631" y="5364"/>
                  </a:cubicBezTo>
                  <a:cubicBezTo>
                    <a:pt x="868" y="5074"/>
                    <a:pt x="1074" y="4762"/>
                    <a:pt x="1240" y="4425"/>
                  </a:cubicBezTo>
                  <a:cubicBezTo>
                    <a:pt x="1566" y="3767"/>
                    <a:pt x="1751" y="3034"/>
                    <a:pt x="1779" y="2300"/>
                  </a:cubicBezTo>
                  <a:cubicBezTo>
                    <a:pt x="1794" y="1942"/>
                    <a:pt x="1772" y="1584"/>
                    <a:pt x="1713" y="1231"/>
                  </a:cubicBezTo>
                  <a:cubicBezTo>
                    <a:pt x="1651" y="861"/>
                    <a:pt x="1528" y="516"/>
                    <a:pt x="1417" y="159"/>
                  </a:cubicBezTo>
                  <a:cubicBezTo>
                    <a:pt x="1415" y="155"/>
                    <a:pt x="1415" y="150"/>
                    <a:pt x="1415" y="146"/>
                  </a:cubicBezTo>
                  <a:cubicBezTo>
                    <a:pt x="1403" y="146"/>
                    <a:pt x="1391" y="147"/>
                    <a:pt x="1379" y="147"/>
                  </a:cubicBezTo>
                  <a:cubicBezTo>
                    <a:pt x="1345" y="147"/>
                    <a:pt x="1311" y="145"/>
                    <a:pt x="1277" y="141"/>
                  </a:cubicBezTo>
                  <a:lnTo>
                    <a:pt x="1277" y="141"/>
                  </a:lnTo>
                  <a:cubicBezTo>
                    <a:pt x="1278" y="146"/>
                    <a:pt x="1281" y="152"/>
                    <a:pt x="1282" y="158"/>
                  </a:cubicBezTo>
                  <a:cubicBezTo>
                    <a:pt x="1346" y="834"/>
                    <a:pt x="1308" y="1533"/>
                    <a:pt x="1234" y="2206"/>
                  </a:cubicBezTo>
                  <a:cubicBezTo>
                    <a:pt x="1158" y="2902"/>
                    <a:pt x="1006" y="3572"/>
                    <a:pt x="815" y="4244"/>
                  </a:cubicBezTo>
                  <a:cubicBezTo>
                    <a:pt x="811" y="4257"/>
                    <a:pt x="801" y="4263"/>
                    <a:pt x="790" y="4263"/>
                  </a:cubicBezTo>
                  <a:cubicBezTo>
                    <a:pt x="776" y="4263"/>
                    <a:pt x="763" y="4252"/>
                    <a:pt x="767" y="4234"/>
                  </a:cubicBezTo>
                  <a:cubicBezTo>
                    <a:pt x="933" y="3581"/>
                    <a:pt x="1036" y="2899"/>
                    <a:pt x="1100" y="2230"/>
                  </a:cubicBezTo>
                  <a:cubicBezTo>
                    <a:pt x="1164" y="1539"/>
                    <a:pt x="1154" y="859"/>
                    <a:pt x="1140" y="166"/>
                  </a:cubicBezTo>
                  <a:cubicBezTo>
                    <a:pt x="1139" y="146"/>
                    <a:pt x="1146" y="132"/>
                    <a:pt x="1155" y="120"/>
                  </a:cubicBezTo>
                  <a:cubicBezTo>
                    <a:pt x="1039" y="96"/>
                    <a:pt x="926" y="57"/>
                    <a:pt x="8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4636364" y="4172745"/>
              <a:ext cx="83386" cy="179050"/>
            </a:xfrm>
            <a:custGeom>
              <a:avLst/>
              <a:gdLst/>
              <a:ahLst/>
              <a:cxnLst/>
              <a:rect l="l" t="t" r="r" b="b"/>
              <a:pathLst>
                <a:path w="2332" h="5007" extrusionOk="0">
                  <a:moveTo>
                    <a:pt x="282" y="1"/>
                  </a:moveTo>
                  <a:cubicBezTo>
                    <a:pt x="259" y="12"/>
                    <a:pt x="233" y="20"/>
                    <a:pt x="209" y="29"/>
                  </a:cubicBezTo>
                  <a:cubicBezTo>
                    <a:pt x="634" y="1309"/>
                    <a:pt x="1181" y="2541"/>
                    <a:pt x="1792" y="3741"/>
                  </a:cubicBezTo>
                  <a:cubicBezTo>
                    <a:pt x="1800" y="3756"/>
                    <a:pt x="1787" y="3771"/>
                    <a:pt x="1774" y="3771"/>
                  </a:cubicBezTo>
                  <a:cubicBezTo>
                    <a:pt x="1769" y="3771"/>
                    <a:pt x="1764" y="3769"/>
                    <a:pt x="1760" y="3762"/>
                  </a:cubicBezTo>
                  <a:cubicBezTo>
                    <a:pt x="1059" y="2601"/>
                    <a:pt x="519" y="1354"/>
                    <a:pt x="94" y="67"/>
                  </a:cubicBezTo>
                  <a:cubicBezTo>
                    <a:pt x="63" y="76"/>
                    <a:pt x="33" y="84"/>
                    <a:pt x="1" y="90"/>
                  </a:cubicBezTo>
                  <a:cubicBezTo>
                    <a:pt x="186" y="458"/>
                    <a:pt x="279" y="883"/>
                    <a:pt x="339" y="1288"/>
                  </a:cubicBezTo>
                  <a:cubicBezTo>
                    <a:pt x="399" y="1712"/>
                    <a:pt x="408" y="2142"/>
                    <a:pt x="367" y="2568"/>
                  </a:cubicBezTo>
                  <a:cubicBezTo>
                    <a:pt x="517" y="3053"/>
                    <a:pt x="743" y="3484"/>
                    <a:pt x="1069" y="3884"/>
                  </a:cubicBezTo>
                  <a:cubicBezTo>
                    <a:pt x="1408" y="4297"/>
                    <a:pt x="1810" y="4657"/>
                    <a:pt x="2214" y="5007"/>
                  </a:cubicBezTo>
                  <a:cubicBezTo>
                    <a:pt x="2316" y="4593"/>
                    <a:pt x="2332" y="4168"/>
                    <a:pt x="2294" y="3742"/>
                  </a:cubicBezTo>
                  <a:cubicBezTo>
                    <a:pt x="2273" y="3512"/>
                    <a:pt x="2240" y="3281"/>
                    <a:pt x="2199" y="3053"/>
                  </a:cubicBezTo>
                  <a:cubicBezTo>
                    <a:pt x="2161" y="2836"/>
                    <a:pt x="2096" y="2614"/>
                    <a:pt x="2081" y="2394"/>
                  </a:cubicBezTo>
                  <a:cubicBezTo>
                    <a:pt x="2080" y="2371"/>
                    <a:pt x="2091" y="2356"/>
                    <a:pt x="2106" y="2348"/>
                  </a:cubicBezTo>
                  <a:cubicBezTo>
                    <a:pt x="1958" y="2207"/>
                    <a:pt x="1813" y="2063"/>
                    <a:pt x="1673" y="1914"/>
                  </a:cubicBezTo>
                  <a:cubicBezTo>
                    <a:pt x="1405" y="1629"/>
                    <a:pt x="1153" y="1329"/>
                    <a:pt x="919" y="1014"/>
                  </a:cubicBezTo>
                  <a:cubicBezTo>
                    <a:pt x="801" y="855"/>
                    <a:pt x="687" y="693"/>
                    <a:pt x="581" y="525"/>
                  </a:cubicBezTo>
                  <a:cubicBezTo>
                    <a:pt x="473" y="360"/>
                    <a:pt x="351" y="188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4647949" y="4161124"/>
              <a:ext cx="149788" cy="150800"/>
            </a:xfrm>
            <a:custGeom>
              <a:avLst/>
              <a:gdLst/>
              <a:ahLst/>
              <a:cxnLst/>
              <a:rect l="l" t="t" r="r" b="b"/>
              <a:pathLst>
                <a:path w="4189" h="4217" extrusionOk="0">
                  <a:moveTo>
                    <a:pt x="372" y="0"/>
                  </a:moveTo>
                  <a:cubicBezTo>
                    <a:pt x="338" y="42"/>
                    <a:pt x="301" y="79"/>
                    <a:pt x="262" y="116"/>
                  </a:cubicBezTo>
                  <a:cubicBezTo>
                    <a:pt x="785" y="662"/>
                    <a:pt x="1304" y="1207"/>
                    <a:pt x="1844" y="1735"/>
                  </a:cubicBezTo>
                  <a:cubicBezTo>
                    <a:pt x="2403" y="2282"/>
                    <a:pt x="2980" y="2812"/>
                    <a:pt x="3550" y="3348"/>
                  </a:cubicBezTo>
                  <a:cubicBezTo>
                    <a:pt x="3570" y="3367"/>
                    <a:pt x="3552" y="3393"/>
                    <a:pt x="3531" y="3393"/>
                  </a:cubicBezTo>
                  <a:cubicBezTo>
                    <a:pt x="3526" y="3393"/>
                    <a:pt x="3520" y="3391"/>
                    <a:pt x="3514" y="3387"/>
                  </a:cubicBezTo>
                  <a:cubicBezTo>
                    <a:pt x="2905" y="2897"/>
                    <a:pt x="2325" y="2369"/>
                    <a:pt x="1762" y="1826"/>
                  </a:cubicBezTo>
                  <a:cubicBezTo>
                    <a:pt x="1215" y="1301"/>
                    <a:pt x="674" y="761"/>
                    <a:pt x="169" y="196"/>
                  </a:cubicBezTo>
                  <a:cubicBezTo>
                    <a:pt x="116" y="237"/>
                    <a:pt x="60" y="274"/>
                    <a:pt x="0" y="306"/>
                  </a:cubicBezTo>
                  <a:cubicBezTo>
                    <a:pt x="171" y="483"/>
                    <a:pt x="294" y="718"/>
                    <a:pt x="434" y="918"/>
                  </a:cubicBezTo>
                  <a:cubicBezTo>
                    <a:pt x="576" y="1123"/>
                    <a:pt x="723" y="1320"/>
                    <a:pt x="879" y="1513"/>
                  </a:cubicBezTo>
                  <a:cubicBezTo>
                    <a:pt x="1195" y="1906"/>
                    <a:pt x="1541" y="2277"/>
                    <a:pt x="1912" y="2620"/>
                  </a:cubicBezTo>
                  <a:cubicBezTo>
                    <a:pt x="2595" y="3252"/>
                    <a:pt x="3363" y="3788"/>
                    <a:pt x="4188" y="4216"/>
                  </a:cubicBezTo>
                  <a:cubicBezTo>
                    <a:pt x="4057" y="3936"/>
                    <a:pt x="3992" y="3625"/>
                    <a:pt x="3916" y="3325"/>
                  </a:cubicBezTo>
                  <a:cubicBezTo>
                    <a:pt x="3805" y="2903"/>
                    <a:pt x="3695" y="2481"/>
                    <a:pt x="3589" y="2058"/>
                  </a:cubicBezTo>
                  <a:cubicBezTo>
                    <a:pt x="3210" y="1939"/>
                    <a:pt x="2838" y="1792"/>
                    <a:pt x="2482" y="1613"/>
                  </a:cubicBezTo>
                  <a:cubicBezTo>
                    <a:pt x="1693" y="1219"/>
                    <a:pt x="949" y="672"/>
                    <a:pt x="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4663683" y="4149323"/>
              <a:ext cx="161838" cy="91152"/>
            </a:xfrm>
            <a:custGeom>
              <a:avLst/>
              <a:gdLst/>
              <a:ahLst/>
              <a:cxnLst/>
              <a:rect l="l" t="t" r="r" b="b"/>
              <a:pathLst>
                <a:path w="4526" h="2549" extrusionOk="0">
                  <a:moveTo>
                    <a:pt x="132" y="0"/>
                  </a:moveTo>
                  <a:cubicBezTo>
                    <a:pt x="94" y="83"/>
                    <a:pt x="52" y="164"/>
                    <a:pt x="0" y="238"/>
                  </a:cubicBezTo>
                  <a:cubicBezTo>
                    <a:pt x="614" y="871"/>
                    <a:pt x="1300" y="1405"/>
                    <a:pt x="2089" y="1803"/>
                  </a:cubicBezTo>
                  <a:cubicBezTo>
                    <a:pt x="2481" y="2002"/>
                    <a:pt x="2891" y="2163"/>
                    <a:pt x="3310" y="2289"/>
                  </a:cubicBezTo>
                  <a:cubicBezTo>
                    <a:pt x="3514" y="2347"/>
                    <a:pt x="3718" y="2397"/>
                    <a:pt x="3925" y="2441"/>
                  </a:cubicBezTo>
                  <a:cubicBezTo>
                    <a:pt x="4099" y="2477"/>
                    <a:pt x="4309" y="2484"/>
                    <a:pt x="4479" y="2548"/>
                  </a:cubicBezTo>
                  <a:cubicBezTo>
                    <a:pt x="4477" y="2514"/>
                    <a:pt x="4494" y="2482"/>
                    <a:pt x="4526" y="2471"/>
                  </a:cubicBezTo>
                  <a:cubicBezTo>
                    <a:pt x="4525" y="2467"/>
                    <a:pt x="4525" y="2465"/>
                    <a:pt x="4525" y="2464"/>
                  </a:cubicBezTo>
                  <a:cubicBezTo>
                    <a:pt x="4515" y="2436"/>
                    <a:pt x="4506" y="2408"/>
                    <a:pt x="4495" y="2381"/>
                  </a:cubicBezTo>
                  <a:cubicBezTo>
                    <a:pt x="4478" y="2331"/>
                    <a:pt x="4460" y="2282"/>
                    <a:pt x="4440" y="2232"/>
                  </a:cubicBezTo>
                  <a:cubicBezTo>
                    <a:pt x="4402" y="2135"/>
                    <a:pt x="4359" y="2037"/>
                    <a:pt x="4312" y="1942"/>
                  </a:cubicBezTo>
                  <a:cubicBezTo>
                    <a:pt x="4294" y="1907"/>
                    <a:pt x="4276" y="1872"/>
                    <a:pt x="4260" y="1838"/>
                  </a:cubicBezTo>
                  <a:lnTo>
                    <a:pt x="4070" y="1935"/>
                  </a:lnTo>
                  <a:cubicBezTo>
                    <a:pt x="4076" y="1945"/>
                    <a:pt x="4069" y="1963"/>
                    <a:pt x="4055" y="1963"/>
                  </a:cubicBezTo>
                  <a:cubicBezTo>
                    <a:pt x="4053" y="1963"/>
                    <a:pt x="4052" y="1963"/>
                    <a:pt x="4050" y="1962"/>
                  </a:cubicBezTo>
                  <a:cubicBezTo>
                    <a:pt x="3359" y="1733"/>
                    <a:pt x="2689" y="1406"/>
                    <a:pt x="2039" y="1079"/>
                  </a:cubicBezTo>
                  <a:cubicBezTo>
                    <a:pt x="1704" y="912"/>
                    <a:pt x="1375" y="736"/>
                    <a:pt x="1048" y="553"/>
                  </a:cubicBezTo>
                  <a:cubicBezTo>
                    <a:pt x="884" y="463"/>
                    <a:pt x="724" y="368"/>
                    <a:pt x="562" y="273"/>
                  </a:cubicBezTo>
                  <a:cubicBezTo>
                    <a:pt x="421" y="189"/>
                    <a:pt x="253" y="112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4669476" y="4141778"/>
              <a:ext cx="146534" cy="76741"/>
            </a:xfrm>
            <a:custGeom>
              <a:avLst/>
              <a:gdLst/>
              <a:ahLst/>
              <a:cxnLst/>
              <a:rect l="l" t="t" r="r" b="b"/>
              <a:pathLst>
                <a:path w="4098" h="2146" extrusionOk="0">
                  <a:moveTo>
                    <a:pt x="45" y="1"/>
                  </a:moveTo>
                  <a:cubicBezTo>
                    <a:pt x="32" y="45"/>
                    <a:pt x="17" y="91"/>
                    <a:pt x="0" y="134"/>
                  </a:cubicBezTo>
                  <a:cubicBezTo>
                    <a:pt x="167" y="194"/>
                    <a:pt x="322" y="313"/>
                    <a:pt x="474" y="400"/>
                  </a:cubicBezTo>
                  <a:cubicBezTo>
                    <a:pt x="628" y="490"/>
                    <a:pt x="783" y="578"/>
                    <a:pt x="938" y="664"/>
                  </a:cubicBezTo>
                  <a:cubicBezTo>
                    <a:pt x="1256" y="843"/>
                    <a:pt x="1578" y="1015"/>
                    <a:pt x="1902" y="1182"/>
                  </a:cubicBezTo>
                  <a:cubicBezTo>
                    <a:pt x="2561" y="1521"/>
                    <a:pt x="3241" y="1809"/>
                    <a:pt x="3900" y="2140"/>
                  </a:cubicBezTo>
                  <a:cubicBezTo>
                    <a:pt x="3904" y="2140"/>
                    <a:pt x="3906" y="2143"/>
                    <a:pt x="3908" y="2146"/>
                  </a:cubicBezTo>
                  <a:lnTo>
                    <a:pt x="4098" y="2049"/>
                  </a:lnTo>
                  <a:cubicBezTo>
                    <a:pt x="4020" y="1903"/>
                    <a:pt x="3935" y="1760"/>
                    <a:pt x="3842" y="1624"/>
                  </a:cubicBezTo>
                  <a:cubicBezTo>
                    <a:pt x="3720" y="1444"/>
                    <a:pt x="3585" y="1274"/>
                    <a:pt x="3437" y="1113"/>
                  </a:cubicBezTo>
                  <a:cubicBezTo>
                    <a:pt x="3338" y="1005"/>
                    <a:pt x="3229" y="908"/>
                    <a:pt x="3130" y="801"/>
                  </a:cubicBezTo>
                  <a:cubicBezTo>
                    <a:pt x="2948" y="805"/>
                    <a:pt x="2766" y="810"/>
                    <a:pt x="2586" y="810"/>
                  </a:cubicBezTo>
                  <a:cubicBezTo>
                    <a:pt x="2492" y="810"/>
                    <a:pt x="2399" y="809"/>
                    <a:pt x="2307" y="805"/>
                  </a:cubicBezTo>
                  <a:cubicBezTo>
                    <a:pt x="1852" y="786"/>
                    <a:pt x="1409" y="702"/>
                    <a:pt x="985" y="535"/>
                  </a:cubicBezTo>
                  <a:cubicBezTo>
                    <a:pt x="777" y="453"/>
                    <a:pt x="574" y="353"/>
                    <a:pt x="382" y="234"/>
                  </a:cubicBezTo>
                  <a:cubicBezTo>
                    <a:pt x="295" y="180"/>
                    <a:pt x="211" y="122"/>
                    <a:pt x="128" y="62"/>
                  </a:cubicBezTo>
                  <a:cubicBezTo>
                    <a:pt x="99" y="40"/>
                    <a:pt x="71" y="22"/>
                    <a:pt x="45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4420059" y="4140527"/>
              <a:ext cx="110741" cy="50958"/>
            </a:xfrm>
            <a:custGeom>
              <a:avLst/>
              <a:gdLst/>
              <a:ahLst/>
              <a:cxnLst/>
              <a:rect l="l" t="t" r="r" b="b"/>
              <a:pathLst>
                <a:path w="3097" h="1425" extrusionOk="0">
                  <a:moveTo>
                    <a:pt x="3097" y="0"/>
                  </a:moveTo>
                  <a:lnTo>
                    <a:pt x="3097" y="0"/>
                  </a:lnTo>
                  <a:cubicBezTo>
                    <a:pt x="3072" y="4"/>
                    <a:pt x="3046" y="8"/>
                    <a:pt x="3021" y="13"/>
                  </a:cubicBezTo>
                  <a:cubicBezTo>
                    <a:pt x="2953" y="79"/>
                    <a:pt x="2855" y="115"/>
                    <a:pt x="2770" y="159"/>
                  </a:cubicBezTo>
                  <a:cubicBezTo>
                    <a:pt x="2691" y="197"/>
                    <a:pt x="2612" y="236"/>
                    <a:pt x="2530" y="272"/>
                  </a:cubicBezTo>
                  <a:cubicBezTo>
                    <a:pt x="2345" y="359"/>
                    <a:pt x="2158" y="438"/>
                    <a:pt x="1967" y="511"/>
                  </a:cubicBezTo>
                  <a:cubicBezTo>
                    <a:pt x="1579" y="661"/>
                    <a:pt x="1180" y="781"/>
                    <a:pt x="775" y="873"/>
                  </a:cubicBezTo>
                  <a:cubicBezTo>
                    <a:pt x="774" y="874"/>
                    <a:pt x="772" y="874"/>
                    <a:pt x="770" y="874"/>
                  </a:cubicBezTo>
                  <a:cubicBezTo>
                    <a:pt x="746" y="874"/>
                    <a:pt x="735" y="840"/>
                    <a:pt x="761" y="832"/>
                  </a:cubicBezTo>
                  <a:cubicBezTo>
                    <a:pt x="1154" y="715"/>
                    <a:pt x="1539" y="582"/>
                    <a:pt x="1918" y="429"/>
                  </a:cubicBezTo>
                  <a:cubicBezTo>
                    <a:pt x="2101" y="357"/>
                    <a:pt x="2282" y="278"/>
                    <a:pt x="2460" y="194"/>
                  </a:cubicBezTo>
                  <a:cubicBezTo>
                    <a:pt x="2557" y="151"/>
                    <a:pt x="2652" y="104"/>
                    <a:pt x="2747" y="56"/>
                  </a:cubicBezTo>
                  <a:lnTo>
                    <a:pt x="2747" y="56"/>
                  </a:lnTo>
                  <a:cubicBezTo>
                    <a:pt x="2383" y="107"/>
                    <a:pt x="2013" y="127"/>
                    <a:pt x="1642" y="127"/>
                  </a:cubicBezTo>
                  <a:cubicBezTo>
                    <a:pt x="1419" y="127"/>
                    <a:pt x="1194" y="120"/>
                    <a:pt x="970" y="107"/>
                  </a:cubicBezTo>
                  <a:cubicBezTo>
                    <a:pt x="817" y="272"/>
                    <a:pt x="653" y="425"/>
                    <a:pt x="509" y="598"/>
                  </a:cubicBezTo>
                  <a:cubicBezTo>
                    <a:pt x="360" y="776"/>
                    <a:pt x="224" y="963"/>
                    <a:pt x="103" y="1162"/>
                  </a:cubicBezTo>
                  <a:cubicBezTo>
                    <a:pt x="75" y="1208"/>
                    <a:pt x="36" y="1260"/>
                    <a:pt x="17" y="1311"/>
                  </a:cubicBezTo>
                  <a:cubicBezTo>
                    <a:pt x="3" y="1350"/>
                    <a:pt x="0" y="1362"/>
                    <a:pt x="44" y="1365"/>
                  </a:cubicBezTo>
                  <a:cubicBezTo>
                    <a:pt x="72" y="1368"/>
                    <a:pt x="101" y="1367"/>
                    <a:pt x="128" y="1368"/>
                  </a:cubicBezTo>
                  <a:cubicBezTo>
                    <a:pt x="262" y="1373"/>
                    <a:pt x="393" y="1378"/>
                    <a:pt x="526" y="1384"/>
                  </a:cubicBezTo>
                  <a:cubicBezTo>
                    <a:pt x="795" y="1394"/>
                    <a:pt x="1065" y="1407"/>
                    <a:pt x="1335" y="1424"/>
                  </a:cubicBezTo>
                  <a:cubicBezTo>
                    <a:pt x="1836" y="855"/>
                    <a:pt x="2433" y="371"/>
                    <a:pt x="3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4671121" y="4111920"/>
              <a:ext cx="170170" cy="59719"/>
            </a:xfrm>
            <a:custGeom>
              <a:avLst/>
              <a:gdLst/>
              <a:ahLst/>
              <a:cxnLst/>
              <a:rect l="l" t="t" r="r" b="b"/>
              <a:pathLst>
                <a:path w="4759" h="1670" extrusionOk="0">
                  <a:moveTo>
                    <a:pt x="579" y="0"/>
                  </a:moveTo>
                  <a:cubicBezTo>
                    <a:pt x="387" y="0"/>
                    <a:pt x="195" y="8"/>
                    <a:pt x="2" y="23"/>
                  </a:cubicBezTo>
                  <a:lnTo>
                    <a:pt x="0" y="23"/>
                  </a:lnTo>
                  <a:cubicBezTo>
                    <a:pt x="26" y="137"/>
                    <a:pt x="44" y="250"/>
                    <a:pt x="49" y="363"/>
                  </a:cubicBezTo>
                  <a:cubicBezTo>
                    <a:pt x="50" y="376"/>
                    <a:pt x="50" y="389"/>
                    <a:pt x="50" y="403"/>
                  </a:cubicBezTo>
                  <a:cubicBezTo>
                    <a:pt x="55" y="398"/>
                    <a:pt x="64" y="395"/>
                    <a:pt x="73" y="394"/>
                  </a:cubicBezTo>
                  <a:cubicBezTo>
                    <a:pt x="115" y="391"/>
                    <a:pt x="158" y="389"/>
                    <a:pt x="201" y="389"/>
                  </a:cubicBezTo>
                  <a:cubicBezTo>
                    <a:pt x="429" y="389"/>
                    <a:pt x="669" y="430"/>
                    <a:pt x="890" y="456"/>
                  </a:cubicBezTo>
                  <a:cubicBezTo>
                    <a:pt x="1174" y="490"/>
                    <a:pt x="1459" y="534"/>
                    <a:pt x="1741" y="588"/>
                  </a:cubicBezTo>
                  <a:cubicBezTo>
                    <a:pt x="2289" y="695"/>
                    <a:pt x="2826" y="848"/>
                    <a:pt x="3349" y="1042"/>
                  </a:cubicBezTo>
                  <a:cubicBezTo>
                    <a:pt x="3367" y="1048"/>
                    <a:pt x="3358" y="1075"/>
                    <a:pt x="3343" y="1075"/>
                  </a:cubicBezTo>
                  <a:cubicBezTo>
                    <a:pt x="3342" y="1075"/>
                    <a:pt x="3340" y="1075"/>
                    <a:pt x="3339" y="1075"/>
                  </a:cubicBezTo>
                  <a:cubicBezTo>
                    <a:pt x="2807" y="913"/>
                    <a:pt x="2265" y="780"/>
                    <a:pt x="1720" y="681"/>
                  </a:cubicBezTo>
                  <a:cubicBezTo>
                    <a:pt x="1455" y="633"/>
                    <a:pt x="1189" y="592"/>
                    <a:pt x="921" y="560"/>
                  </a:cubicBezTo>
                  <a:cubicBezTo>
                    <a:pt x="639" y="528"/>
                    <a:pt x="343" y="535"/>
                    <a:pt x="65" y="485"/>
                  </a:cubicBezTo>
                  <a:cubicBezTo>
                    <a:pt x="59" y="484"/>
                    <a:pt x="54" y="482"/>
                    <a:pt x="50" y="480"/>
                  </a:cubicBezTo>
                  <a:cubicBezTo>
                    <a:pt x="48" y="534"/>
                    <a:pt x="44" y="588"/>
                    <a:pt x="37" y="643"/>
                  </a:cubicBezTo>
                  <a:cubicBezTo>
                    <a:pt x="40" y="644"/>
                    <a:pt x="42" y="644"/>
                    <a:pt x="46" y="646"/>
                  </a:cubicBezTo>
                  <a:cubicBezTo>
                    <a:pt x="69" y="659"/>
                    <a:pt x="83" y="685"/>
                    <a:pt x="76" y="711"/>
                  </a:cubicBezTo>
                  <a:cubicBezTo>
                    <a:pt x="76" y="715"/>
                    <a:pt x="75" y="719"/>
                    <a:pt x="74" y="721"/>
                  </a:cubicBezTo>
                  <a:cubicBezTo>
                    <a:pt x="107" y="749"/>
                    <a:pt x="152" y="775"/>
                    <a:pt x="177" y="792"/>
                  </a:cubicBezTo>
                  <a:cubicBezTo>
                    <a:pt x="224" y="825"/>
                    <a:pt x="272" y="856"/>
                    <a:pt x="321" y="889"/>
                  </a:cubicBezTo>
                  <a:cubicBezTo>
                    <a:pt x="416" y="949"/>
                    <a:pt x="515" y="1006"/>
                    <a:pt x="613" y="1058"/>
                  </a:cubicBezTo>
                  <a:cubicBezTo>
                    <a:pt x="820" y="1168"/>
                    <a:pt x="1038" y="1259"/>
                    <a:pt x="1263" y="1327"/>
                  </a:cubicBezTo>
                  <a:cubicBezTo>
                    <a:pt x="1695" y="1460"/>
                    <a:pt x="2138" y="1500"/>
                    <a:pt x="2588" y="1500"/>
                  </a:cubicBezTo>
                  <a:cubicBezTo>
                    <a:pt x="2723" y="1500"/>
                    <a:pt x="2861" y="1498"/>
                    <a:pt x="2999" y="1495"/>
                  </a:cubicBezTo>
                  <a:cubicBezTo>
                    <a:pt x="3002" y="1494"/>
                    <a:pt x="3005" y="1492"/>
                    <a:pt x="3009" y="1492"/>
                  </a:cubicBezTo>
                  <a:cubicBezTo>
                    <a:pt x="3011" y="1492"/>
                    <a:pt x="3013" y="1493"/>
                    <a:pt x="3015" y="1494"/>
                  </a:cubicBezTo>
                  <a:lnTo>
                    <a:pt x="3017" y="1494"/>
                  </a:lnTo>
                  <a:cubicBezTo>
                    <a:pt x="3147" y="1492"/>
                    <a:pt x="3278" y="1489"/>
                    <a:pt x="3409" y="1489"/>
                  </a:cubicBezTo>
                  <a:cubicBezTo>
                    <a:pt x="3869" y="1489"/>
                    <a:pt x="4327" y="1517"/>
                    <a:pt x="4758" y="1669"/>
                  </a:cubicBezTo>
                  <a:cubicBezTo>
                    <a:pt x="4184" y="1106"/>
                    <a:pt x="3494" y="668"/>
                    <a:pt x="2741" y="381"/>
                  </a:cubicBezTo>
                  <a:cubicBezTo>
                    <a:pt x="2042" y="115"/>
                    <a:pt x="1316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4566527" y="4058889"/>
              <a:ext cx="103697" cy="111571"/>
            </a:xfrm>
            <a:custGeom>
              <a:avLst/>
              <a:gdLst/>
              <a:ahLst/>
              <a:cxnLst/>
              <a:rect l="l" t="t" r="r" b="b"/>
              <a:pathLst>
                <a:path w="2900" h="3120" extrusionOk="0">
                  <a:moveTo>
                    <a:pt x="1124" y="1"/>
                  </a:moveTo>
                  <a:cubicBezTo>
                    <a:pt x="1032" y="1"/>
                    <a:pt x="940" y="11"/>
                    <a:pt x="849" y="32"/>
                  </a:cubicBezTo>
                  <a:cubicBezTo>
                    <a:pt x="589" y="92"/>
                    <a:pt x="397" y="236"/>
                    <a:pt x="216" y="419"/>
                  </a:cubicBezTo>
                  <a:cubicBezTo>
                    <a:pt x="219" y="428"/>
                    <a:pt x="220" y="438"/>
                    <a:pt x="215" y="450"/>
                  </a:cubicBezTo>
                  <a:cubicBezTo>
                    <a:pt x="0" y="1066"/>
                    <a:pt x="141" y="1723"/>
                    <a:pt x="503" y="2254"/>
                  </a:cubicBezTo>
                  <a:cubicBezTo>
                    <a:pt x="777" y="2654"/>
                    <a:pt x="1261" y="3120"/>
                    <a:pt x="1781" y="3120"/>
                  </a:cubicBezTo>
                  <a:cubicBezTo>
                    <a:pt x="1864" y="3120"/>
                    <a:pt x="1948" y="3108"/>
                    <a:pt x="2033" y="3081"/>
                  </a:cubicBezTo>
                  <a:cubicBezTo>
                    <a:pt x="2662" y="2885"/>
                    <a:pt x="2899" y="2182"/>
                    <a:pt x="2773" y="1587"/>
                  </a:cubicBezTo>
                  <a:cubicBezTo>
                    <a:pt x="2647" y="988"/>
                    <a:pt x="2240" y="393"/>
                    <a:pt x="1679" y="128"/>
                  </a:cubicBezTo>
                  <a:cubicBezTo>
                    <a:pt x="1504" y="45"/>
                    <a:pt x="1314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0" name="Google Shape;2160;p36"/>
            <p:cNvSpPr/>
            <p:nvPr/>
          </p:nvSpPr>
          <p:spPr>
            <a:xfrm>
              <a:off x="4399856" y="4079701"/>
              <a:ext cx="169526" cy="60113"/>
            </a:xfrm>
            <a:custGeom>
              <a:avLst/>
              <a:gdLst/>
              <a:ahLst/>
              <a:cxnLst/>
              <a:rect l="l" t="t" r="r" b="b"/>
              <a:pathLst>
                <a:path w="4741" h="1681" extrusionOk="0">
                  <a:moveTo>
                    <a:pt x="4394" y="0"/>
                  </a:moveTo>
                  <a:cubicBezTo>
                    <a:pt x="2801" y="0"/>
                    <a:pt x="1245" y="496"/>
                    <a:pt x="1" y="1508"/>
                  </a:cubicBezTo>
                  <a:cubicBezTo>
                    <a:pt x="727" y="1598"/>
                    <a:pt x="1471" y="1680"/>
                    <a:pt x="2208" y="1680"/>
                  </a:cubicBezTo>
                  <a:cubicBezTo>
                    <a:pt x="2943" y="1680"/>
                    <a:pt x="3670" y="1598"/>
                    <a:pt x="4368" y="1360"/>
                  </a:cubicBezTo>
                  <a:cubicBezTo>
                    <a:pt x="4487" y="1311"/>
                    <a:pt x="4608" y="1264"/>
                    <a:pt x="4730" y="1222"/>
                  </a:cubicBezTo>
                  <a:cubicBezTo>
                    <a:pt x="4733" y="1221"/>
                    <a:pt x="4738" y="1221"/>
                    <a:pt x="4741" y="1221"/>
                  </a:cubicBezTo>
                  <a:cubicBezTo>
                    <a:pt x="4671" y="1033"/>
                    <a:pt x="4627" y="839"/>
                    <a:pt x="4611" y="643"/>
                  </a:cubicBezTo>
                  <a:cubicBezTo>
                    <a:pt x="4589" y="643"/>
                    <a:pt x="4567" y="643"/>
                    <a:pt x="4545" y="643"/>
                  </a:cubicBezTo>
                  <a:cubicBezTo>
                    <a:pt x="4419" y="643"/>
                    <a:pt x="4292" y="641"/>
                    <a:pt x="4165" y="641"/>
                  </a:cubicBezTo>
                  <a:cubicBezTo>
                    <a:pt x="4046" y="641"/>
                    <a:pt x="3926" y="643"/>
                    <a:pt x="3806" y="651"/>
                  </a:cubicBezTo>
                  <a:cubicBezTo>
                    <a:pt x="3529" y="670"/>
                    <a:pt x="3256" y="707"/>
                    <a:pt x="2985" y="757"/>
                  </a:cubicBezTo>
                  <a:cubicBezTo>
                    <a:pt x="2712" y="808"/>
                    <a:pt x="2443" y="875"/>
                    <a:pt x="2179" y="955"/>
                  </a:cubicBezTo>
                  <a:cubicBezTo>
                    <a:pt x="1912" y="1036"/>
                    <a:pt x="1656" y="1146"/>
                    <a:pt x="1391" y="1232"/>
                  </a:cubicBezTo>
                  <a:cubicBezTo>
                    <a:pt x="1390" y="1232"/>
                    <a:pt x="1388" y="1232"/>
                    <a:pt x="1387" y="1232"/>
                  </a:cubicBezTo>
                  <a:cubicBezTo>
                    <a:pt x="1373" y="1232"/>
                    <a:pt x="1365" y="1212"/>
                    <a:pt x="1378" y="1203"/>
                  </a:cubicBezTo>
                  <a:cubicBezTo>
                    <a:pt x="1851" y="909"/>
                    <a:pt x="2440" y="745"/>
                    <a:pt x="2981" y="638"/>
                  </a:cubicBezTo>
                  <a:cubicBezTo>
                    <a:pt x="3373" y="559"/>
                    <a:pt x="3794" y="501"/>
                    <a:pt x="4206" y="501"/>
                  </a:cubicBezTo>
                  <a:cubicBezTo>
                    <a:pt x="4341" y="501"/>
                    <a:pt x="4475" y="507"/>
                    <a:pt x="4607" y="521"/>
                  </a:cubicBezTo>
                  <a:cubicBezTo>
                    <a:pt x="4606" y="347"/>
                    <a:pt x="4626" y="174"/>
                    <a:pt x="4679" y="6"/>
                  </a:cubicBezTo>
                  <a:cubicBezTo>
                    <a:pt x="4584" y="2"/>
                    <a:pt x="4489" y="0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1" name="Google Shape;2161;p36"/>
            <p:cNvSpPr/>
            <p:nvPr/>
          </p:nvSpPr>
          <p:spPr>
            <a:xfrm>
              <a:off x="4666222" y="4052381"/>
              <a:ext cx="175855" cy="62151"/>
            </a:xfrm>
            <a:custGeom>
              <a:avLst/>
              <a:gdLst/>
              <a:ahLst/>
              <a:cxnLst/>
              <a:rect l="l" t="t" r="r" b="b"/>
              <a:pathLst>
                <a:path w="4918" h="1738" extrusionOk="0">
                  <a:moveTo>
                    <a:pt x="4002" y="1"/>
                  </a:moveTo>
                  <a:cubicBezTo>
                    <a:pt x="3768" y="1"/>
                    <a:pt x="3534" y="15"/>
                    <a:pt x="3301" y="43"/>
                  </a:cubicBezTo>
                  <a:cubicBezTo>
                    <a:pt x="2986" y="81"/>
                    <a:pt x="2673" y="144"/>
                    <a:pt x="2368" y="231"/>
                  </a:cubicBezTo>
                  <a:cubicBezTo>
                    <a:pt x="2086" y="313"/>
                    <a:pt x="1817" y="428"/>
                    <a:pt x="1538" y="516"/>
                  </a:cubicBezTo>
                  <a:cubicBezTo>
                    <a:pt x="1413" y="623"/>
                    <a:pt x="1283" y="726"/>
                    <a:pt x="1147" y="818"/>
                  </a:cubicBezTo>
                  <a:cubicBezTo>
                    <a:pt x="818" y="1037"/>
                    <a:pt x="421" y="1243"/>
                    <a:pt x="22" y="1275"/>
                  </a:cubicBezTo>
                  <a:cubicBezTo>
                    <a:pt x="20" y="1275"/>
                    <a:pt x="18" y="1275"/>
                    <a:pt x="16" y="1275"/>
                  </a:cubicBezTo>
                  <a:cubicBezTo>
                    <a:pt x="10" y="1275"/>
                    <a:pt x="4" y="1274"/>
                    <a:pt x="0" y="1272"/>
                  </a:cubicBezTo>
                  <a:lnTo>
                    <a:pt x="0" y="1272"/>
                  </a:lnTo>
                  <a:cubicBezTo>
                    <a:pt x="20" y="1318"/>
                    <a:pt x="39" y="1365"/>
                    <a:pt x="55" y="1412"/>
                  </a:cubicBezTo>
                  <a:cubicBezTo>
                    <a:pt x="1214" y="1132"/>
                    <a:pt x="2370" y="839"/>
                    <a:pt x="3526" y="549"/>
                  </a:cubicBezTo>
                  <a:cubicBezTo>
                    <a:pt x="3528" y="549"/>
                    <a:pt x="3530" y="549"/>
                    <a:pt x="3532" y="549"/>
                  </a:cubicBezTo>
                  <a:cubicBezTo>
                    <a:pt x="3555" y="549"/>
                    <a:pt x="3566" y="583"/>
                    <a:pt x="3541" y="590"/>
                  </a:cubicBezTo>
                  <a:cubicBezTo>
                    <a:pt x="2399" y="931"/>
                    <a:pt x="1246" y="1234"/>
                    <a:pt x="89" y="1515"/>
                  </a:cubicBezTo>
                  <a:cubicBezTo>
                    <a:pt x="96" y="1540"/>
                    <a:pt x="106" y="1565"/>
                    <a:pt x="112" y="1590"/>
                  </a:cubicBezTo>
                  <a:cubicBezTo>
                    <a:pt x="119" y="1587"/>
                    <a:pt x="127" y="1583"/>
                    <a:pt x="135" y="1582"/>
                  </a:cubicBezTo>
                  <a:cubicBezTo>
                    <a:pt x="364" y="1545"/>
                    <a:pt x="597" y="1529"/>
                    <a:pt x="830" y="1529"/>
                  </a:cubicBezTo>
                  <a:cubicBezTo>
                    <a:pt x="1011" y="1529"/>
                    <a:pt x="1192" y="1539"/>
                    <a:pt x="1371" y="1556"/>
                  </a:cubicBezTo>
                  <a:cubicBezTo>
                    <a:pt x="1707" y="1587"/>
                    <a:pt x="2040" y="1650"/>
                    <a:pt x="2366" y="1738"/>
                  </a:cubicBezTo>
                  <a:cubicBezTo>
                    <a:pt x="2372" y="1726"/>
                    <a:pt x="2385" y="1717"/>
                    <a:pt x="2400" y="1714"/>
                  </a:cubicBezTo>
                  <a:cubicBezTo>
                    <a:pt x="3009" y="1598"/>
                    <a:pt x="3498" y="1302"/>
                    <a:pt x="3936" y="873"/>
                  </a:cubicBezTo>
                  <a:cubicBezTo>
                    <a:pt x="4238" y="575"/>
                    <a:pt x="4536" y="256"/>
                    <a:pt x="4918" y="74"/>
                  </a:cubicBezTo>
                  <a:cubicBezTo>
                    <a:pt x="4615" y="25"/>
                    <a:pt x="4309" y="1"/>
                    <a:pt x="4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2" name="Google Shape;2162;p36"/>
            <p:cNvSpPr/>
            <p:nvPr/>
          </p:nvSpPr>
          <p:spPr>
            <a:xfrm>
              <a:off x="4648736" y="3976930"/>
              <a:ext cx="146463" cy="118080"/>
            </a:xfrm>
            <a:custGeom>
              <a:avLst/>
              <a:gdLst/>
              <a:ahLst/>
              <a:cxnLst/>
              <a:rect l="l" t="t" r="r" b="b"/>
              <a:pathLst>
                <a:path w="4096" h="3302" extrusionOk="0">
                  <a:moveTo>
                    <a:pt x="4095" y="1"/>
                  </a:moveTo>
                  <a:cubicBezTo>
                    <a:pt x="3261" y="202"/>
                    <a:pt x="2443" y="488"/>
                    <a:pt x="1711" y="944"/>
                  </a:cubicBezTo>
                  <a:cubicBezTo>
                    <a:pt x="1006" y="1383"/>
                    <a:pt x="434" y="1965"/>
                    <a:pt x="0" y="2670"/>
                  </a:cubicBezTo>
                  <a:cubicBezTo>
                    <a:pt x="53" y="2724"/>
                    <a:pt x="103" y="2780"/>
                    <a:pt x="151" y="2839"/>
                  </a:cubicBezTo>
                  <a:cubicBezTo>
                    <a:pt x="215" y="2672"/>
                    <a:pt x="431" y="2520"/>
                    <a:pt x="559" y="2424"/>
                  </a:cubicBezTo>
                  <a:cubicBezTo>
                    <a:pt x="781" y="2260"/>
                    <a:pt x="1012" y="2110"/>
                    <a:pt x="1240" y="1954"/>
                  </a:cubicBezTo>
                  <a:cubicBezTo>
                    <a:pt x="1743" y="1613"/>
                    <a:pt x="2247" y="1273"/>
                    <a:pt x="2756" y="941"/>
                  </a:cubicBezTo>
                  <a:cubicBezTo>
                    <a:pt x="2760" y="938"/>
                    <a:pt x="2765" y="937"/>
                    <a:pt x="2769" y="937"/>
                  </a:cubicBezTo>
                  <a:cubicBezTo>
                    <a:pt x="2790" y="937"/>
                    <a:pt x="2803" y="966"/>
                    <a:pt x="2782" y="982"/>
                  </a:cubicBezTo>
                  <a:cubicBezTo>
                    <a:pt x="2311" y="1324"/>
                    <a:pt x="1838" y="1661"/>
                    <a:pt x="1362" y="1994"/>
                  </a:cubicBezTo>
                  <a:cubicBezTo>
                    <a:pt x="1131" y="2154"/>
                    <a:pt x="897" y="2311"/>
                    <a:pt x="671" y="2477"/>
                  </a:cubicBezTo>
                  <a:cubicBezTo>
                    <a:pt x="571" y="2550"/>
                    <a:pt x="474" y="2626"/>
                    <a:pt x="389" y="2716"/>
                  </a:cubicBezTo>
                  <a:cubicBezTo>
                    <a:pt x="326" y="2780"/>
                    <a:pt x="283" y="2863"/>
                    <a:pt x="217" y="2924"/>
                  </a:cubicBezTo>
                  <a:cubicBezTo>
                    <a:pt x="306" y="3042"/>
                    <a:pt x="385" y="3169"/>
                    <a:pt x="450" y="3301"/>
                  </a:cubicBezTo>
                  <a:cubicBezTo>
                    <a:pt x="456" y="3283"/>
                    <a:pt x="466" y="3270"/>
                    <a:pt x="488" y="3263"/>
                  </a:cubicBezTo>
                  <a:cubicBezTo>
                    <a:pt x="692" y="3199"/>
                    <a:pt x="896" y="3149"/>
                    <a:pt x="1093" y="3060"/>
                  </a:cubicBezTo>
                  <a:cubicBezTo>
                    <a:pt x="1281" y="2975"/>
                    <a:pt x="1460" y="2869"/>
                    <a:pt x="1629" y="2749"/>
                  </a:cubicBezTo>
                  <a:cubicBezTo>
                    <a:pt x="1974" y="2507"/>
                    <a:pt x="2276" y="2211"/>
                    <a:pt x="2551" y="1895"/>
                  </a:cubicBezTo>
                  <a:cubicBezTo>
                    <a:pt x="3086" y="1279"/>
                    <a:pt x="3532" y="59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3" name="Google Shape;2163;p36"/>
            <p:cNvSpPr/>
            <p:nvPr/>
          </p:nvSpPr>
          <p:spPr>
            <a:xfrm>
              <a:off x="4378257" y="4039329"/>
              <a:ext cx="133268" cy="56394"/>
            </a:xfrm>
            <a:custGeom>
              <a:avLst/>
              <a:gdLst/>
              <a:ahLst/>
              <a:cxnLst/>
              <a:rect l="l" t="t" r="r" b="b"/>
              <a:pathLst>
                <a:path w="3727" h="1577" extrusionOk="0">
                  <a:moveTo>
                    <a:pt x="2270" y="0"/>
                  </a:moveTo>
                  <a:cubicBezTo>
                    <a:pt x="1861" y="58"/>
                    <a:pt x="1458" y="85"/>
                    <a:pt x="1054" y="188"/>
                  </a:cubicBezTo>
                  <a:cubicBezTo>
                    <a:pt x="692" y="282"/>
                    <a:pt x="338" y="414"/>
                    <a:pt x="0" y="575"/>
                  </a:cubicBezTo>
                  <a:cubicBezTo>
                    <a:pt x="308" y="773"/>
                    <a:pt x="626" y="954"/>
                    <a:pt x="955" y="1113"/>
                  </a:cubicBezTo>
                  <a:cubicBezTo>
                    <a:pt x="1318" y="1290"/>
                    <a:pt x="1694" y="1429"/>
                    <a:pt x="2069" y="1577"/>
                  </a:cubicBezTo>
                  <a:cubicBezTo>
                    <a:pt x="2597" y="1342"/>
                    <a:pt x="3156" y="1174"/>
                    <a:pt x="3726" y="1082"/>
                  </a:cubicBezTo>
                  <a:cubicBezTo>
                    <a:pt x="3705" y="1074"/>
                    <a:pt x="3682" y="1068"/>
                    <a:pt x="3660" y="1060"/>
                  </a:cubicBezTo>
                  <a:cubicBezTo>
                    <a:pt x="3535" y="1024"/>
                    <a:pt x="3411" y="995"/>
                    <a:pt x="3284" y="973"/>
                  </a:cubicBezTo>
                  <a:cubicBezTo>
                    <a:pt x="3022" y="927"/>
                    <a:pt x="2758" y="903"/>
                    <a:pt x="2494" y="883"/>
                  </a:cubicBezTo>
                  <a:cubicBezTo>
                    <a:pt x="1994" y="845"/>
                    <a:pt x="1486" y="827"/>
                    <a:pt x="1007" y="667"/>
                  </a:cubicBezTo>
                  <a:cubicBezTo>
                    <a:pt x="996" y="662"/>
                    <a:pt x="998" y="645"/>
                    <a:pt x="1009" y="645"/>
                  </a:cubicBezTo>
                  <a:cubicBezTo>
                    <a:pt x="1010" y="645"/>
                    <a:pt x="1010" y="645"/>
                    <a:pt x="1011" y="645"/>
                  </a:cubicBezTo>
                  <a:cubicBezTo>
                    <a:pt x="1539" y="754"/>
                    <a:pt x="2076" y="776"/>
                    <a:pt x="2613" y="807"/>
                  </a:cubicBezTo>
                  <a:cubicBezTo>
                    <a:pt x="2860" y="822"/>
                    <a:pt x="3109" y="842"/>
                    <a:pt x="3353" y="885"/>
                  </a:cubicBezTo>
                  <a:cubicBezTo>
                    <a:pt x="3413" y="896"/>
                    <a:pt x="3482" y="906"/>
                    <a:pt x="3552" y="920"/>
                  </a:cubicBezTo>
                  <a:cubicBezTo>
                    <a:pt x="3088" y="688"/>
                    <a:pt x="2660" y="382"/>
                    <a:pt x="2288" y="19"/>
                  </a:cubicBezTo>
                  <a:cubicBezTo>
                    <a:pt x="2281" y="12"/>
                    <a:pt x="2275" y="7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4" name="Google Shape;2164;p36"/>
            <p:cNvSpPr/>
            <p:nvPr/>
          </p:nvSpPr>
          <p:spPr>
            <a:xfrm>
              <a:off x="4422169" y="3979969"/>
              <a:ext cx="152255" cy="96266"/>
            </a:xfrm>
            <a:custGeom>
              <a:avLst/>
              <a:gdLst/>
              <a:ahLst/>
              <a:cxnLst/>
              <a:rect l="l" t="t" r="r" b="b"/>
              <a:pathLst>
                <a:path w="4258" h="2692" extrusionOk="0">
                  <a:moveTo>
                    <a:pt x="1" y="0"/>
                  </a:moveTo>
                  <a:cubicBezTo>
                    <a:pt x="177" y="204"/>
                    <a:pt x="294" y="455"/>
                    <a:pt x="440" y="682"/>
                  </a:cubicBezTo>
                  <a:cubicBezTo>
                    <a:pt x="633" y="985"/>
                    <a:pt x="858" y="1266"/>
                    <a:pt x="1112" y="1521"/>
                  </a:cubicBezTo>
                  <a:cubicBezTo>
                    <a:pt x="1617" y="2027"/>
                    <a:pt x="2221" y="2415"/>
                    <a:pt x="2878" y="2691"/>
                  </a:cubicBezTo>
                  <a:cubicBezTo>
                    <a:pt x="3088" y="2670"/>
                    <a:pt x="3298" y="2659"/>
                    <a:pt x="3508" y="2659"/>
                  </a:cubicBezTo>
                  <a:cubicBezTo>
                    <a:pt x="3669" y="2659"/>
                    <a:pt x="3831" y="2666"/>
                    <a:pt x="3993" y="2679"/>
                  </a:cubicBezTo>
                  <a:cubicBezTo>
                    <a:pt x="3745" y="2513"/>
                    <a:pt x="3512" y="2325"/>
                    <a:pt x="3266" y="2157"/>
                  </a:cubicBezTo>
                  <a:cubicBezTo>
                    <a:pt x="3021" y="1989"/>
                    <a:pt x="2771" y="1827"/>
                    <a:pt x="2519" y="1670"/>
                  </a:cubicBezTo>
                  <a:cubicBezTo>
                    <a:pt x="2000" y="1344"/>
                    <a:pt x="1461" y="1053"/>
                    <a:pt x="928" y="752"/>
                  </a:cubicBezTo>
                  <a:cubicBezTo>
                    <a:pt x="912" y="742"/>
                    <a:pt x="921" y="719"/>
                    <a:pt x="937" y="719"/>
                  </a:cubicBezTo>
                  <a:cubicBezTo>
                    <a:pt x="940" y="719"/>
                    <a:pt x="942" y="719"/>
                    <a:pt x="945" y="720"/>
                  </a:cubicBezTo>
                  <a:cubicBezTo>
                    <a:pt x="1517" y="961"/>
                    <a:pt x="2059" y="1269"/>
                    <a:pt x="2590" y="1590"/>
                  </a:cubicBezTo>
                  <a:cubicBezTo>
                    <a:pt x="2858" y="1754"/>
                    <a:pt x="3123" y="1926"/>
                    <a:pt x="3382" y="2104"/>
                  </a:cubicBezTo>
                  <a:cubicBezTo>
                    <a:pt x="3623" y="2269"/>
                    <a:pt x="3875" y="2429"/>
                    <a:pt x="4096" y="2619"/>
                  </a:cubicBezTo>
                  <a:cubicBezTo>
                    <a:pt x="4103" y="2626"/>
                    <a:pt x="4108" y="2634"/>
                    <a:pt x="4109" y="2643"/>
                  </a:cubicBezTo>
                  <a:cubicBezTo>
                    <a:pt x="4115" y="2631"/>
                    <a:pt x="4119" y="2620"/>
                    <a:pt x="4123" y="2609"/>
                  </a:cubicBezTo>
                  <a:cubicBezTo>
                    <a:pt x="4132" y="2591"/>
                    <a:pt x="4147" y="2581"/>
                    <a:pt x="4163" y="2576"/>
                  </a:cubicBezTo>
                  <a:cubicBezTo>
                    <a:pt x="4188" y="2523"/>
                    <a:pt x="4221" y="2476"/>
                    <a:pt x="4258" y="2430"/>
                  </a:cubicBezTo>
                  <a:cubicBezTo>
                    <a:pt x="4090" y="2295"/>
                    <a:pt x="3950" y="2119"/>
                    <a:pt x="3794" y="1967"/>
                  </a:cubicBezTo>
                  <a:cubicBezTo>
                    <a:pt x="3645" y="1821"/>
                    <a:pt x="3490" y="1680"/>
                    <a:pt x="3329" y="1546"/>
                  </a:cubicBezTo>
                  <a:cubicBezTo>
                    <a:pt x="2990" y="1262"/>
                    <a:pt x="2624" y="1010"/>
                    <a:pt x="2238" y="795"/>
                  </a:cubicBezTo>
                  <a:cubicBezTo>
                    <a:pt x="1542" y="405"/>
                    <a:pt x="784" y="1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5" name="Google Shape;2165;p36"/>
            <p:cNvSpPr/>
            <p:nvPr/>
          </p:nvSpPr>
          <p:spPr>
            <a:xfrm>
              <a:off x="4633753" y="3923256"/>
              <a:ext cx="96760" cy="146151"/>
            </a:xfrm>
            <a:custGeom>
              <a:avLst/>
              <a:gdLst/>
              <a:ahLst/>
              <a:cxnLst/>
              <a:rect l="l" t="t" r="r" b="b"/>
              <a:pathLst>
                <a:path w="2706" h="4087" extrusionOk="0">
                  <a:moveTo>
                    <a:pt x="2705" y="0"/>
                  </a:moveTo>
                  <a:lnTo>
                    <a:pt x="2705" y="0"/>
                  </a:lnTo>
                  <a:cubicBezTo>
                    <a:pt x="2394" y="156"/>
                    <a:pt x="2100" y="345"/>
                    <a:pt x="1832" y="566"/>
                  </a:cubicBezTo>
                  <a:cubicBezTo>
                    <a:pt x="1555" y="792"/>
                    <a:pt x="1331" y="1065"/>
                    <a:pt x="1082" y="1316"/>
                  </a:cubicBezTo>
                  <a:cubicBezTo>
                    <a:pt x="1068" y="1375"/>
                    <a:pt x="1055" y="1434"/>
                    <a:pt x="1039" y="1492"/>
                  </a:cubicBezTo>
                  <a:cubicBezTo>
                    <a:pt x="937" y="1898"/>
                    <a:pt x="802" y="2295"/>
                    <a:pt x="641" y="2680"/>
                  </a:cubicBezTo>
                  <a:cubicBezTo>
                    <a:pt x="556" y="2884"/>
                    <a:pt x="461" y="3086"/>
                    <a:pt x="359" y="3283"/>
                  </a:cubicBezTo>
                  <a:cubicBezTo>
                    <a:pt x="264" y="3466"/>
                    <a:pt x="171" y="3670"/>
                    <a:pt x="34" y="3825"/>
                  </a:cubicBezTo>
                  <a:cubicBezTo>
                    <a:pt x="24" y="3837"/>
                    <a:pt x="11" y="3842"/>
                    <a:pt x="1" y="3844"/>
                  </a:cubicBezTo>
                  <a:cubicBezTo>
                    <a:pt x="15" y="3853"/>
                    <a:pt x="31" y="3861"/>
                    <a:pt x="46" y="3870"/>
                  </a:cubicBezTo>
                  <a:cubicBezTo>
                    <a:pt x="95" y="3901"/>
                    <a:pt x="140" y="3933"/>
                    <a:pt x="185" y="3967"/>
                  </a:cubicBezTo>
                  <a:cubicBezTo>
                    <a:pt x="186" y="3966"/>
                    <a:pt x="186" y="3964"/>
                    <a:pt x="187" y="3962"/>
                  </a:cubicBezTo>
                  <a:cubicBezTo>
                    <a:pt x="556" y="3418"/>
                    <a:pt x="909" y="2862"/>
                    <a:pt x="1249" y="2297"/>
                  </a:cubicBezTo>
                  <a:cubicBezTo>
                    <a:pt x="1587" y="1733"/>
                    <a:pt x="1900" y="1152"/>
                    <a:pt x="2242" y="590"/>
                  </a:cubicBezTo>
                  <a:cubicBezTo>
                    <a:pt x="2246" y="583"/>
                    <a:pt x="2252" y="581"/>
                    <a:pt x="2258" y="581"/>
                  </a:cubicBezTo>
                  <a:cubicBezTo>
                    <a:pt x="2270" y="581"/>
                    <a:pt x="2282" y="593"/>
                    <a:pt x="2275" y="608"/>
                  </a:cubicBezTo>
                  <a:cubicBezTo>
                    <a:pt x="2009" y="1210"/>
                    <a:pt x="1680" y="1782"/>
                    <a:pt x="1346" y="2349"/>
                  </a:cubicBezTo>
                  <a:cubicBezTo>
                    <a:pt x="1012" y="2916"/>
                    <a:pt x="659" y="3471"/>
                    <a:pt x="292" y="4019"/>
                  </a:cubicBezTo>
                  <a:cubicBezTo>
                    <a:pt x="287" y="4026"/>
                    <a:pt x="279" y="4032"/>
                    <a:pt x="271" y="4037"/>
                  </a:cubicBezTo>
                  <a:cubicBezTo>
                    <a:pt x="291" y="4054"/>
                    <a:pt x="311" y="4069"/>
                    <a:pt x="329" y="4086"/>
                  </a:cubicBezTo>
                  <a:cubicBezTo>
                    <a:pt x="706" y="3367"/>
                    <a:pt x="1336" y="2781"/>
                    <a:pt x="2012" y="2349"/>
                  </a:cubicBezTo>
                  <a:cubicBezTo>
                    <a:pt x="2069" y="2314"/>
                    <a:pt x="2125" y="2282"/>
                    <a:pt x="2180" y="2249"/>
                  </a:cubicBezTo>
                  <a:cubicBezTo>
                    <a:pt x="2196" y="2152"/>
                    <a:pt x="2253" y="2062"/>
                    <a:pt x="2291" y="1972"/>
                  </a:cubicBezTo>
                  <a:cubicBezTo>
                    <a:pt x="2334" y="1875"/>
                    <a:pt x="2371" y="1778"/>
                    <a:pt x="2408" y="1678"/>
                  </a:cubicBezTo>
                  <a:cubicBezTo>
                    <a:pt x="2474" y="1496"/>
                    <a:pt x="2529" y="1310"/>
                    <a:pt x="2573" y="1120"/>
                  </a:cubicBezTo>
                  <a:cubicBezTo>
                    <a:pt x="2659" y="754"/>
                    <a:pt x="2703" y="377"/>
                    <a:pt x="2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6" name="Google Shape;2166;p36"/>
            <p:cNvSpPr/>
            <p:nvPr/>
          </p:nvSpPr>
          <p:spPr>
            <a:xfrm>
              <a:off x="4448023" y="3915532"/>
              <a:ext cx="138560" cy="149405"/>
            </a:xfrm>
            <a:custGeom>
              <a:avLst/>
              <a:gdLst/>
              <a:ahLst/>
              <a:cxnLst/>
              <a:rect l="l" t="t" r="r" b="b"/>
              <a:pathLst>
                <a:path w="3875" h="4178" extrusionOk="0">
                  <a:moveTo>
                    <a:pt x="1" y="0"/>
                  </a:moveTo>
                  <a:cubicBezTo>
                    <a:pt x="50" y="692"/>
                    <a:pt x="252" y="1363"/>
                    <a:pt x="597" y="1968"/>
                  </a:cubicBezTo>
                  <a:cubicBezTo>
                    <a:pt x="606" y="1983"/>
                    <a:pt x="607" y="1997"/>
                    <a:pt x="604" y="2011"/>
                  </a:cubicBezTo>
                  <a:cubicBezTo>
                    <a:pt x="947" y="2141"/>
                    <a:pt x="1282" y="2296"/>
                    <a:pt x="1602" y="2476"/>
                  </a:cubicBezTo>
                  <a:cubicBezTo>
                    <a:pt x="1992" y="2697"/>
                    <a:pt x="2362" y="2952"/>
                    <a:pt x="2703" y="3241"/>
                  </a:cubicBezTo>
                  <a:cubicBezTo>
                    <a:pt x="2876" y="3385"/>
                    <a:pt x="3040" y="3540"/>
                    <a:pt x="3196" y="3701"/>
                  </a:cubicBezTo>
                  <a:cubicBezTo>
                    <a:pt x="3334" y="3846"/>
                    <a:pt x="3485" y="4000"/>
                    <a:pt x="3584" y="4177"/>
                  </a:cubicBezTo>
                  <a:cubicBezTo>
                    <a:pt x="3592" y="4168"/>
                    <a:pt x="3603" y="4160"/>
                    <a:pt x="3612" y="4151"/>
                  </a:cubicBezTo>
                  <a:cubicBezTo>
                    <a:pt x="3382" y="3905"/>
                    <a:pt x="3178" y="3626"/>
                    <a:pt x="2963" y="3367"/>
                  </a:cubicBezTo>
                  <a:cubicBezTo>
                    <a:pt x="2721" y="3077"/>
                    <a:pt x="2477" y="2789"/>
                    <a:pt x="2227" y="2505"/>
                  </a:cubicBezTo>
                  <a:cubicBezTo>
                    <a:pt x="1981" y="2224"/>
                    <a:pt x="1730" y="1946"/>
                    <a:pt x="1474" y="1675"/>
                  </a:cubicBezTo>
                  <a:cubicBezTo>
                    <a:pt x="1217" y="1402"/>
                    <a:pt x="945" y="1145"/>
                    <a:pt x="695" y="866"/>
                  </a:cubicBezTo>
                  <a:cubicBezTo>
                    <a:pt x="683" y="853"/>
                    <a:pt x="693" y="836"/>
                    <a:pt x="707" y="836"/>
                  </a:cubicBezTo>
                  <a:cubicBezTo>
                    <a:pt x="711" y="836"/>
                    <a:pt x="715" y="837"/>
                    <a:pt x="719" y="840"/>
                  </a:cubicBezTo>
                  <a:cubicBezTo>
                    <a:pt x="1314" y="1294"/>
                    <a:pt x="1827" y="1883"/>
                    <a:pt x="2319" y="2443"/>
                  </a:cubicBezTo>
                  <a:cubicBezTo>
                    <a:pt x="2563" y="2721"/>
                    <a:pt x="2803" y="3002"/>
                    <a:pt x="3040" y="3286"/>
                  </a:cubicBezTo>
                  <a:cubicBezTo>
                    <a:pt x="3258" y="3547"/>
                    <a:pt x="3496" y="3806"/>
                    <a:pt x="3694" y="4083"/>
                  </a:cubicBezTo>
                  <a:cubicBezTo>
                    <a:pt x="3751" y="4044"/>
                    <a:pt x="3811" y="4007"/>
                    <a:pt x="3875" y="3977"/>
                  </a:cubicBezTo>
                  <a:cubicBezTo>
                    <a:pt x="3760" y="3817"/>
                    <a:pt x="3679" y="3631"/>
                    <a:pt x="3583" y="3461"/>
                  </a:cubicBezTo>
                  <a:cubicBezTo>
                    <a:pt x="3478" y="3274"/>
                    <a:pt x="3368" y="3089"/>
                    <a:pt x="3250" y="2910"/>
                  </a:cubicBezTo>
                  <a:cubicBezTo>
                    <a:pt x="2439" y="1681"/>
                    <a:pt x="1309" y="6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7" name="Google Shape;2167;p36"/>
            <p:cNvSpPr/>
            <p:nvPr/>
          </p:nvSpPr>
          <p:spPr>
            <a:xfrm>
              <a:off x="4617876" y="3890393"/>
              <a:ext cx="58249" cy="169324"/>
            </a:xfrm>
            <a:custGeom>
              <a:avLst/>
              <a:gdLst/>
              <a:ahLst/>
              <a:cxnLst/>
              <a:rect l="l" t="t" r="r" b="b"/>
              <a:pathLst>
                <a:path w="1629" h="4735" extrusionOk="0">
                  <a:moveTo>
                    <a:pt x="1598" y="0"/>
                  </a:moveTo>
                  <a:cubicBezTo>
                    <a:pt x="1037" y="484"/>
                    <a:pt x="635" y="1081"/>
                    <a:pt x="313" y="1750"/>
                  </a:cubicBezTo>
                  <a:cubicBezTo>
                    <a:pt x="312" y="1753"/>
                    <a:pt x="310" y="1754"/>
                    <a:pt x="309" y="1757"/>
                  </a:cubicBezTo>
                  <a:cubicBezTo>
                    <a:pt x="359" y="2200"/>
                    <a:pt x="328" y="2642"/>
                    <a:pt x="263" y="3083"/>
                  </a:cubicBezTo>
                  <a:cubicBezTo>
                    <a:pt x="191" y="3586"/>
                    <a:pt x="108" y="4090"/>
                    <a:pt x="0" y="4587"/>
                  </a:cubicBezTo>
                  <a:cubicBezTo>
                    <a:pt x="35" y="4595"/>
                    <a:pt x="68" y="4604"/>
                    <a:pt x="102" y="4613"/>
                  </a:cubicBezTo>
                  <a:cubicBezTo>
                    <a:pt x="531" y="3561"/>
                    <a:pt x="869" y="2479"/>
                    <a:pt x="1129" y="1374"/>
                  </a:cubicBezTo>
                  <a:cubicBezTo>
                    <a:pt x="1131" y="1363"/>
                    <a:pt x="1139" y="1358"/>
                    <a:pt x="1148" y="1358"/>
                  </a:cubicBezTo>
                  <a:cubicBezTo>
                    <a:pt x="1159" y="1358"/>
                    <a:pt x="1172" y="1367"/>
                    <a:pt x="1170" y="1383"/>
                  </a:cubicBezTo>
                  <a:cubicBezTo>
                    <a:pt x="977" y="2504"/>
                    <a:pt x="649" y="3602"/>
                    <a:pt x="213" y="4652"/>
                  </a:cubicBezTo>
                  <a:cubicBezTo>
                    <a:pt x="275" y="4675"/>
                    <a:pt x="334" y="4703"/>
                    <a:pt x="392" y="4734"/>
                  </a:cubicBezTo>
                  <a:cubicBezTo>
                    <a:pt x="384" y="4719"/>
                    <a:pt x="381" y="4700"/>
                    <a:pt x="388" y="4682"/>
                  </a:cubicBezTo>
                  <a:cubicBezTo>
                    <a:pt x="467" y="4486"/>
                    <a:pt x="595" y="4304"/>
                    <a:pt x="692" y="4116"/>
                  </a:cubicBezTo>
                  <a:cubicBezTo>
                    <a:pt x="786" y="3934"/>
                    <a:pt x="874" y="3747"/>
                    <a:pt x="953" y="3558"/>
                  </a:cubicBezTo>
                  <a:cubicBezTo>
                    <a:pt x="1118" y="3168"/>
                    <a:pt x="1252" y="2767"/>
                    <a:pt x="1355" y="2357"/>
                  </a:cubicBezTo>
                  <a:cubicBezTo>
                    <a:pt x="1549" y="1586"/>
                    <a:pt x="1629" y="792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8" name="Google Shape;2168;p36"/>
            <p:cNvSpPr/>
            <p:nvPr/>
          </p:nvSpPr>
          <p:spPr>
            <a:xfrm>
              <a:off x="4492506" y="3876805"/>
              <a:ext cx="103804" cy="179944"/>
            </a:xfrm>
            <a:custGeom>
              <a:avLst/>
              <a:gdLst/>
              <a:ahLst/>
              <a:cxnLst/>
              <a:rect l="l" t="t" r="r" b="b"/>
              <a:pathLst>
                <a:path w="2903" h="5032" extrusionOk="0">
                  <a:moveTo>
                    <a:pt x="0" y="0"/>
                  </a:moveTo>
                  <a:lnTo>
                    <a:pt x="0" y="0"/>
                  </a:lnTo>
                  <a:cubicBezTo>
                    <a:pt x="195" y="661"/>
                    <a:pt x="339" y="1332"/>
                    <a:pt x="438" y="2014"/>
                  </a:cubicBezTo>
                  <a:cubicBezTo>
                    <a:pt x="834" y="2347"/>
                    <a:pt x="1200" y="2712"/>
                    <a:pt x="1532" y="3111"/>
                  </a:cubicBezTo>
                  <a:cubicBezTo>
                    <a:pt x="1779" y="3407"/>
                    <a:pt x="2003" y="3721"/>
                    <a:pt x="2206" y="4048"/>
                  </a:cubicBezTo>
                  <a:cubicBezTo>
                    <a:pt x="2311" y="4218"/>
                    <a:pt x="2411" y="4392"/>
                    <a:pt x="2501" y="4570"/>
                  </a:cubicBezTo>
                  <a:cubicBezTo>
                    <a:pt x="2579" y="4719"/>
                    <a:pt x="2657" y="4870"/>
                    <a:pt x="2698" y="5032"/>
                  </a:cubicBezTo>
                  <a:cubicBezTo>
                    <a:pt x="2764" y="5004"/>
                    <a:pt x="2834" y="4983"/>
                    <a:pt x="2902" y="4967"/>
                  </a:cubicBezTo>
                  <a:lnTo>
                    <a:pt x="2902" y="4964"/>
                  </a:lnTo>
                  <a:cubicBezTo>
                    <a:pt x="2897" y="4965"/>
                    <a:pt x="2892" y="4965"/>
                    <a:pt x="2887" y="4965"/>
                  </a:cubicBezTo>
                  <a:cubicBezTo>
                    <a:pt x="2869" y="4965"/>
                    <a:pt x="2851" y="4957"/>
                    <a:pt x="2837" y="4936"/>
                  </a:cubicBezTo>
                  <a:cubicBezTo>
                    <a:pt x="2532" y="4427"/>
                    <a:pt x="2222" y="3889"/>
                    <a:pt x="2028" y="3321"/>
                  </a:cubicBezTo>
                  <a:cubicBezTo>
                    <a:pt x="1839" y="2972"/>
                    <a:pt x="1647" y="2626"/>
                    <a:pt x="1436" y="2290"/>
                  </a:cubicBezTo>
                  <a:cubicBezTo>
                    <a:pt x="1224" y="1953"/>
                    <a:pt x="995" y="1629"/>
                    <a:pt x="779" y="1295"/>
                  </a:cubicBezTo>
                  <a:cubicBezTo>
                    <a:pt x="770" y="1282"/>
                    <a:pt x="783" y="1265"/>
                    <a:pt x="796" y="1265"/>
                  </a:cubicBezTo>
                  <a:cubicBezTo>
                    <a:pt x="800" y="1265"/>
                    <a:pt x="804" y="1267"/>
                    <a:pt x="808" y="1271"/>
                  </a:cubicBezTo>
                  <a:cubicBezTo>
                    <a:pt x="1069" y="1563"/>
                    <a:pt x="1298" y="1889"/>
                    <a:pt x="1509" y="2219"/>
                  </a:cubicBezTo>
                  <a:cubicBezTo>
                    <a:pt x="1648" y="2434"/>
                    <a:pt x="1780" y="2655"/>
                    <a:pt x="1905" y="2878"/>
                  </a:cubicBezTo>
                  <a:cubicBezTo>
                    <a:pt x="1863" y="2685"/>
                    <a:pt x="1835" y="2486"/>
                    <a:pt x="1829" y="2283"/>
                  </a:cubicBezTo>
                  <a:cubicBezTo>
                    <a:pt x="1823" y="2055"/>
                    <a:pt x="1848" y="1830"/>
                    <a:pt x="1891" y="1608"/>
                  </a:cubicBezTo>
                  <a:cubicBezTo>
                    <a:pt x="1825" y="1542"/>
                    <a:pt x="1769" y="1465"/>
                    <a:pt x="1709" y="1394"/>
                  </a:cubicBezTo>
                  <a:cubicBezTo>
                    <a:pt x="1635" y="1308"/>
                    <a:pt x="1557" y="1222"/>
                    <a:pt x="1477" y="1142"/>
                  </a:cubicBezTo>
                  <a:cubicBezTo>
                    <a:pt x="1319" y="982"/>
                    <a:pt x="1152" y="832"/>
                    <a:pt x="978" y="691"/>
                  </a:cubicBezTo>
                  <a:cubicBezTo>
                    <a:pt x="667" y="441"/>
                    <a:pt x="334" y="21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9" name="Google Shape;2169;p36"/>
            <p:cNvSpPr/>
            <p:nvPr/>
          </p:nvSpPr>
          <p:spPr>
            <a:xfrm>
              <a:off x="4563309" y="3862680"/>
              <a:ext cx="64471" cy="191745"/>
            </a:xfrm>
            <a:custGeom>
              <a:avLst/>
              <a:gdLst/>
              <a:ahLst/>
              <a:cxnLst/>
              <a:rect l="l" t="t" r="r" b="b"/>
              <a:pathLst>
                <a:path w="1803" h="5362" extrusionOk="0">
                  <a:moveTo>
                    <a:pt x="735" y="1"/>
                  </a:moveTo>
                  <a:cubicBezTo>
                    <a:pt x="589" y="407"/>
                    <a:pt x="443" y="813"/>
                    <a:pt x="301" y="1220"/>
                  </a:cubicBezTo>
                  <a:cubicBezTo>
                    <a:pt x="143" y="1671"/>
                    <a:pt x="1" y="2137"/>
                    <a:pt x="6" y="2620"/>
                  </a:cubicBezTo>
                  <a:cubicBezTo>
                    <a:pt x="16" y="3578"/>
                    <a:pt x="517" y="4446"/>
                    <a:pt x="965" y="5261"/>
                  </a:cubicBezTo>
                  <a:cubicBezTo>
                    <a:pt x="990" y="5306"/>
                    <a:pt x="960" y="5349"/>
                    <a:pt x="922" y="5359"/>
                  </a:cubicBezTo>
                  <a:lnTo>
                    <a:pt x="922" y="5362"/>
                  </a:lnTo>
                  <a:cubicBezTo>
                    <a:pt x="945" y="5357"/>
                    <a:pt x="966" y="5351"/>
                    <a:pt x="988" y="5348"/>
                  </a:cubicBezTo>
                  <a:cubicBezTo>
                    <a:pt x="1039" y="5341"/>
                    <a:pt x="1089" y="5336"/>
                    <a:pt x="1140" y="5333"/>
                  </a:cubicBezTo>
                  <a:cubicBezTo>
                    <a:pt x="1139" y="5327"/>
                    <a:pt x="1138" y="5324"/>
                    <a:pt x="1137" y="5320"/>
                  </a:cubicBezTo>
                  <a:cubicBezTo>
                    <a:pt x="1087" y="4119"/>
                    <a:pt x="941" y="2932"/>
                    <a:pt x="758" y="1743"/>
                  </a:cubicBezTo>
                  <a:cubicBezTo>
                    <a:pt x="756" y="1737"/>
                    <a:pt x="763" y="1733"/>
                    <a:pt x="769" y="1733"/>
                  </a:cubicBezTo>
                  <a:cubicBezTo>
                    <a:pt x="773" y="1733"/>
                    <a:pt x="778" y="1735"/>
                    <a:pt x="779" y="1740"/>
                  </a:cubicBezTo>
                  <a:cubicBezTo>
                    <a:pt x="1063" y="2909"/>
                    <a:pt x="1208" y="4114"/>
                    <a:pt x="1271" y="5314"/>
                  </a:cubicBezTo>
                  <a:cubicBezTo>
                    <a:pt x="1272" y="5320"/>
                    <a:pt x="1269" y="5326"/>
                    <a:pt x="1268" y="5331"/>
                  </a:cubicBezTo>
                  <a:cubicBezTo>
                    <a:pt x="1324" y="5334"/>
                    <a:pt x="1379" y="5338"/>
                    <a:pt x="1434" y="5346"/>
                  </a:cubicBezTo>
                  <a:cubicBezTo>
                    <a:pt x="1528" y="4392"/>
                    <a:pt x="1803" y="3421"/>
                    <a:pt x="1667" y="2458"/>
                  </a:cubicBezTo>
                  <a:cubicBezTo>
                    <a:pt x="1545" y="1583"/>
                    <a:pt x="1141" y="776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0" name="Google Shape;2170;p36"/>
            <p:cNvSpPr/>
            <p:nvPr/>
          </p:nvSpPr>
          <p:spPr>
            <a:xfrm>
              <a:off x="4566527" y="4062358"/>
              <a:ext cx="98977" cy="108102"/>
            </a:xfrm>
            <a:custGeom>
              <a:avLst/>
              <a:gdLst/>
              <a:ahLst/>
              <a:cxnLst/>
              <a:rect l="l" t="t" r="r" b="b"/>
              <a:pathLst>
                <a:path w="2768" h="3023" extrusionOk="0">
                  <a:moveTo>
                    <a:pt x="658" y="0"/>
                  </a:moveTo>
                  <a:cubicBezTo>
                    <a:pt x="490" y="74"/>
                    <a:pt x="350" y="188"/>
                    <a:pt x="216" y="322"/>
                  </a:cubicBezTo>
                  <a:cubicBezTo>
                    <a:pt x="219" y="331"/>
                    <a:pt x="220" y="341"/>
                    <a:pt x="215" y="353"/>
                  </a:cubicBezTo>
                  <a:cubicBezTo>
                    <a:pt x="0" y="969"/>
                    <a:pt x="141" y="1626"/>
                    <a:pt x="503" y="2157"/>
                  </a:cubicBezTo>
                  <a:cubicBezTo>
                    <a:pt x="777" y="2557"/>
                    <a:pt x="1261" y="3023"/>
                    <a:pt x="1781" y="3023"/>
                  </a:cubicBezTo>
                  <a:cubicBezTo>
                    <a:pt x="1864" y="3023"/>
                    <a:pt x="1948" y="3011"/>
                    <a:pt x="2033" y="2984"/>
                  </a:cubicBezTo>
                  <a:cubicBezTo>
                    <a:pt x="2439" y="2858"/>
                    <a:pt x="2680" y="2521"/>
                    <a:pt x="2768" y="2137"/>
                  </a:cubicBezTo>
                  <a:lnTo>
                    <a:pt x="2768" y="2137"/>
                  </a:lnTo>
                  <a:cubicBezTo>
                    <a:pt x="2702" y="2219"/>
                    <a:pt x="2615" y="2291"/>
                    <a:pt x="2505" y="2352"/>
                  </a:cubicBezTo>
                  <a:cubicBezTo>
                    <a:pt x="2351" y="2436"/>
                    <a:pt x="2201" y="2473"/>
                    <a:pt x="2056" y="2473"/>
                  </a:cubicBezTo>
                  <a:cubicBezTo>
                    <a:pt x="1098" y="2473"/>
                    <a:pt x="402" y="815"/>
                    <a:pt x="658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1" name="Google Shape;2171;p36"/>
            <p:cNvSpPr/>
            <p:nvPr/>
          </p:nvSpPr>
          <p:spPr>
            <a:xfrm>
              <a:off x="3742933" y="5008609"/>
              <a:ext cx="468137" cy="166463"/>
            </a:xfrm>
            <a:custGeom>
              <a:avLst/>
              <a:gdLst/>
              <a:ahLst/>
              <a:cxnLst/>
              <a:rect l="l" t="t" r="r" b="b"/>
              <a:pathLst>
                <a:path w="13092" h="4655" extrusionOk="0">
                  <a:moveTo>
                    <a:pt x="9412" y="152"/>
                  </a:moveTo>
                  <a:cubicBezTo>
                    <a:pt x="9608" y="152"/>
                    <a:pt x="9803" y="192"/>
                    <a:pt x="9989" y="281"/>
                  </a:cubicBezTo>
                  <a:cubicBezTo>
                    <a:pt x="10408" y="480"/>
                    <a:pt x="10724" y="868"/>
                    <a:pt x="10869" y="1305"/>
                  </a:cubicBezTo>
                  <a:cubicBezTo>
                    <a:pt x="11072" y="1918"/>
                    <a:pt x="10956" y="2591"/>
                    <a:pt x="10697" y="3168"/>
                  </a:cubicBezTo>
                  <a:cubicBezTo>
                    <a:pt x="10673" y="3222"/>
                    <a:pt x="10721" y="3282"/>
                    <a:pt x="10770" y="3282"/>
                  </a:cubicBezTo>
                  <a:cubicBezTo>
                    <a:pt x="10788" y="3282"/>
                    <a:pt x="10806" y="3274"/>
                    <a:pt x="10820" y="3254"/>
                  </a:cubicBezTo>
                  <a:cubicBezTo>
                    <a:pt x="10991" y="3028"/>
                    <a:pt x="11255" y="2928"/>
                    <a:pt x="11526" y="2928"/>
                  </a:cubicBezTo>
                  <a:cubicBezTo>
                    <a:pt x="11743" y="2928"/>
                    <a:pt x="11964" y="2992"/>
                    <a:pt x="12144" y="3107"/>
                  </a:cubicBezTo>
                  <a:cubicBezTo>
                    <a:pt x="12610" y="3406"/>
                    <a:pt x="12816" y="3979"/>
                    <a:pt x="12918" y="4500"/>
                  </a:cubicBezTo>
                  <a:cubicBezTo>
                    <a:pt x="12909" y="4496"/>
                    <a:pt x="12899" y="4494"/>
                    <a:pt x="12888" y="4493"/>
                  </a:cubicBezTo>
                  <a:cubicBezTo>
                    <a:pt x="9565" y="4497"/>
                    <a:pt x="6242" y="4500"/>
                    <a:pt x="2919" y="4512"/>
                  </a:cubicBezTo>
                  <a:cubicBezTo>
                    <a:pt x="2006" y="4515"/>
                    <a:pt x="1093" y="4517"/>
                    <a:pt x="181" y="4547"/>
                  </a:cubicBezTo>
                  <a:cubicBezTo>
                    <a:pt x="181" y="4546"/>
                    <a:pt x="181" y="4545"/>
                    <a:pt x="181" y="4544"/>
                  </a:cubicBezTo>
                  <a:cubicBezTo>
                    <a:pt x="135" y="3884"/>
                    <a:pt x="484" y="3209"/>
                    <a:pt x="1070" y="2888"/>
                  </a:cubicBezTo>
                  <a:cubicBezTo>
                    <a:pt x="1313" y="2755"/>
                    <a:pt x="1586" y="2692"/>
                    <a:pt x="1860" y="2692"/>
                  </a:cubicBezTo>
                  <a:cubicBezTo>
                    <a:pt x="2261" y="2692"/>
                    <a:pt x="2663" y="2829"/>
                    <a:pt x="2973" y="3088"/>
                  </a:cubicBezTo>
                  <a:cubicBezTo>
                    <a:pt x="2987" y="3099"/>
                    <a:pt x="3005" y="3105"/>
                    <a:pt x="3023" y="3105"/>
                  </a:cubicBezTo>
                  <a:cubicBezTo>
                    <a:pt x="3063" y="3105"/>
                    <a:pt x="3103" y="3076"/>
                    <a:pt x="3098" y="3029"/>
                  </a:cubicBezTo>
                  <a:cubicBezTo>
                    <a:pt x="2999" y="2072"/>
                    <a:pt x="3455" y="1048"/>
                    <a:pt x="4413" y="726"/>
                  </a:cubicBezTo>
                  <a:cubicBezTo>
                    <a:pt x="4596" y="665"/>
                    <a:pt x="4786" y="633"/>
                    <a:pt x="4976" y="633"/>
                  </a:cubicBezTo>
                  <a:cubicBezTo>
                    <a:pt x="5248" y="633"/>
                    <a:pt x="5519" y="699"/>
                    <a:pt x="5761" y="838"/>
                  </a:cubicBezTo>
                  <a:cubicBezTo>
                    <a:pt x="6128" y="1048"/>
                    <a:pt x="6387" y="1395"/>
                    <a:pt x="6576" y="1766"/>
                  </a:cubicBezTo>
                  <a:cubicBezTo>
                    <a:pt x="6797" y="2201"/>
                    <a:pt x="6929" y="2680"/>
                    <a:pt x="7046" y="3151"/>
                  </a:cubicBezTo>
                  <a:cubicBezTo>
                    <a:pt x="7055" y="3186"/>
                    <a:pt x="7085" y="3202"/>
                    <a:pt x="7115" y="3202"/>
                  </a:cubicBezTo>
                  <a:cubicBezTo>
                    <a:pt x="7150" y="3202"/>
                    <a:pt x="7185" y="3182"/>
                    <a:pt x="7192" y="3144"/>
                  </a:cubicBezTo>
                  <a:cubicBezTo>
                    <a:pt x="7387" y="2125"/>
                    <a:pt x="7628" y="962"/>
                    <a:pt x="8591" y="387"/>
                  </a:cubicBezTo>
                  <a:cubicBezTo>
                    <a:pt x="8843" y="238"/>
                    <a:pt x="9127" y="152"/>
                    <a:pt x="9412" y="152"/>
                  </a:cubicBezTo>
                  <a:close/>
                  <a:moveTo>
                    <a:pt x="9426" y="1"/>
                  </a:moveTo>
                  <a:cubicBezTo>
                    <a:pt x="8698" y="1"/>
                    <a:pt x="7997" y="530"/>
                    <a:pt x="7632" y="1186"/>
                  </a:cubicBezTo>
                  <a:cubicBezTo>
                    <a:pt x="7355" y="1680"/>
                    <a:pt x="7219" y="2233"/>
                    <a:pt x="7108" y="2784"/>
                  </a:cubicBezTo>
                  <a:cubicBezTo>
                    <a:pt x="6897" y="2001"/>
                    <a:pt x="6587" y="1166"/>
                    <a:pt x="5878" y="729"/>
                  </a:cubicBezTo>
                  <a:cubicBezTo>
                    <a:pt x="5600" y="559"/>
                    <a:pt x="5294" y="481"/>
                    <a:pt x="4988" y="481"/>
                  </a:cubicBezTo>
                  <a:cubicBezTo>
                    <a:pt x="4340" y="481"/>
                    <a:pt x="3696" y="831"/>
                    <a:pt x="3328" y="1385"/>
                  </a:cubicBezTo>
                  <a:cubicBezTo>
                    <a:pt x="3037" y="1821"/>
                    <a:pt x="2912" y="2354"/>
                    <a:pt x="2939" y="2876"/>
                  </a:cubicBezTo>
                  <a:cubicBezTo>
                    <a:pt x="2623" y="2661"/>
                    <a:pt x="2246" y="2549"/>
                    <a:pt x="1869" y="2549"/>
                  </a:cubicBezTo>
                  <a:cubicBezTo>
                    <a:pt x="1579" y="2549"/>
                    <a:pt x="1289" y="2615"/>
                    <a:pt x="1027" y="2753"/>
                  </a:cubicBezTo>
                  <a:cubicBezTo>
                    <a:pt x="383" y="3091"/>
                    <a:pt x="0" y="3830"/>
                    <a:pt x="73" y="4548"/>
                  </a:cubicBezTo>
                  <a:cubicBezTo>
                    <a:pt x="75" y="4556"/>
                    <a:pt x="78" y="4562"/>
                    <a:pt x="80" y="4568"/>
                  </a:cubicBezTo>
                  <a:cubicBezTo>
                    <a:pt x="70" y="4588"/>
                    <a:pt x="82" y="4618"/>
                    <a:pt x="112" y="4618"/>
                  </a:cubicBezTo>
                  <a:cubicBezTo>
                    <a:pt x="1053" y="4648"/>
                    <a:pt x="1996" y="4654"/>
                    <a:pt x="2939" y="4654"/>
                  </a:cubicBezTo>
                  <a:cubicBezTo>
                    <a:pt x="3587" y="4654"/>
                    <a:pt x="4235" y="4651"/>
                    <a:pt x="4882" y="4651"/>
                  </a:cubicBezTo>
                  <a:cubicBezTo>
                    <a:pt x="4963" y="4651"/>
                    <a:pt x="5044" y="4651"/>
                    <a:pt x="5124" y="4652"/>
                  </a:cubicBezTo>
                  <a:cubicBezTo>
                    <a:pt x="5509" y="4652"/>
                    <a:pt x="5893" y="4652"/>
                    <a:pt x="6277" y="4652"/>
                  </a:cubicBezTo>
                  <a:cubicBezTo>
                    <a:pt x="7546" y="4652"/>
                    <a:pt x="8815" y="4650"/>
                    <a:pt x="10083" y="4648"/>
                  </a:cubicBezTo>
                  <a:cubicBezTo>
                    <a:pt x="11021" y="4647"/>
                    <a:pt x="11959" y="4647"/>
                    <a:pt x="12896" y="4646"/>
                  </a:cubicBezTo>
                  <a:cubicBezTo>
                    <a:pt x="12928" y="4645"/>
                    <a:pt x="12948" y="4630"/>
                    <a:pt x="12957" y="4607"/>
                  </a:cubicBezTo>
                  <a:cubicBezTo>
                    <a:pt x="12974" y="4621"/>
                    <a:pt x="12996" y="4628"/>
                    <a:pt x="13016" y="4628"/>
                  </a:cubicBezTo>
                  <a:cubicBezTo>
                    <a:pt x="13056" y="4628"/>
                    <a:pt x="13091" y="4603"/>
                    <a:pt x="13083" y="4554"/>
                  </a:cubicBezTo>
                  <a:cubicBezTo>
                    <a:pt x="12974" y="3951"/>
                    <a:pt x="12742" y="3285"/>
                    <a:pt x="12186" y="2955"/>
                  </a:cubicBezTo>
                  <a:cubicBezTo>
                    <a:pt x="11992" y="2840"/>
                    <a:pt x="11758" y="2776"/>
                    <a:pt x="11527" y="2776"/>
                  </a:cubicBezTo>
                  <a:cubicBezTo>
                    <a:pt x="11323" y="2776"/>
                    <a:pt x="11122" y="2825"/>
                    <a:pt x="10952" y="2931"/>
                  </a:cubicBezTo>
                  <a:cubicBezTo>
                    <a:pt x="11110" y="2473"/>
                    <a:pt x="11173" y="1985"/>
                    <a:pt x="11079" y="1506"/>
                  </a:cubicBezTo>
                  <a:cubicBezTo>
                    <a:pt x="10980" y="1005"/>
                    <a:pt x="10690" y="548"/>
                    <a:pt x="10264" y="262"/>
                  </a:cubicBezTo>
                  <a:cubicBezTo>
                    <a:pt x="9993" y="80"/>
                    <a:pt x="9707" y="1"/>
                    <a:pt x="9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2" name="Google Shape;2172;p36"/>
            <p:cNvSpPr/>
            <p:nvPr/>
          </p:nvSpPr>
          <p:spPr>
            <a:xfrm>
              <a:off x="3747760" y="5013973"/>
              <a:ext cx="457088" cy="157237"/>
            </a:xfrm>
            <a:custGeom>
              <a:avLst/>
              <a:gdLst/>
              <a:ahLst/>
              <a:cxnLst/>
              <a:rect l="l" t="t" r="r" b="b"/>
              <a:pathLst>
                <a:path w="12783" h="4397" extrusionOk="0">
                  <a:moveTo>
                    <a:pt x="9277" y="1"/>
                  </a:moveTo>
                  <a:cubicBezTo>
                    <a:pt x="8992" y="1"/>
                    <a:pt x="8708" y="87"/>
                    <a:pt x="8456" y="237"/>
                  </a:cubicBezTo>
                  <a:cubicBezTo>
                    <a:pt x="7493" y="812"/>
                    <a:pt x="7253" y="1975"/>
                    <a:pt x="7057" y="2994"/>
                  </a:cubicBezTo>
                  <a:cubicBezTo>
                    <a:pt x="7050" y="3032"/>
                    <a:pt x="7015" y="3052"/>
                    <a:pt x="6981" y="3052"/>
                  </a:cubicBezTo>
                  <a:cubicBezTo>
                    <a:pt x="6950" y="3052"/>
                    <a:pt x="6920" y="3035"/>
                    <a:pt x="6911" y="3000"/>
                  </a:cubicBezTo>
                  <a:cubicBezTo>
                    <a:pt x="6794" y="2529"/>
                    <a:pt x="6662" y="2051"/>
                    <a:pt x="6442" y="1616"/>
                  </a:cubicBezTo>
                  <a:cubicBezTo>
                    <a:pt x="6252" y="1245"/>
                    <a:pt x="5993" y="897"/>
                    <a:pt x="5627" y="688"/>
                  </a:cubicBezTo>
                  <a:cubicBezTo>
                    <a:pt x="5384" y="549"/>
                    <a:pt x="5114" y="483"/>
                    <a:pt x="4842" y="483"/>
                  </a:cubicBezTo>
                  <a:cubicBezTo>
                    <a:pt x="4652" y="483"/>
                    <a:pt x="4462" y="515"/>
                    <a:pt x="4279" y="576"/>
                  </a:cubicBezTo>
                  <a:cubicBezTo>
                    <a:pt x="3321" y="898"/>
                    <a:pt x="2864" y="1921"/>
                    <a:pt x="2963" y="2878"/>
                  </a:cubicBezTo>
                  <a:cubicBezTo>
                    <a:pt x="2968" y="2926"/>
                    <a:pt x="2928" y="2955"/>
                    <a:pt x="2888" y="2955"/>
                  </a:cubicBezTo>
                  <a:cubicBezTo>
                    <a:pt x="2870" y="2955"/>
                    <a:pt x="2852" y="2949"/>
                    <a:pt x="2838" y="2938"/>
                  </a:cubicBezTo>
                  <a:cubicBezTo>
                    <a:pt x="2529" y="2678"/>
                    <a:pt x="2127" y="2541"/>
                    <a:pt x="1727" y="2541"/>
                  </a:cubicBezTo>
                  <a:cubicBezTo>
                    <a:pt x="1453" y="2541"/>
                    <a:pt x="1179" y="2605"/>
                    <a:pt x="936" y="2738"/>
                  </a:cubicBezTo>
                  <a:cubicBezTo>
                    <a:pt x="350" y="3058"/>
                    <a:pt x="1" y="3734"/>
                    <a:pt x="46" y="4393"/>
                  </a:cubicBezTo>
                  <a:cubicBezTo>
                    <a:pt x="46" y="4394"/>
                    <a:pt x="47" y="4395"/>
                    <a:pt x="47" y="4396"/>
                  </a:cubicBezTo>
                  <a:cubicBezTo>
                    <a:pt x="958" y="4367"/>
                    <a:pt x="1871" y="4365"/>
                    <a:pt x="2784" y="4362"/>
                  </a:cubicBezTo>
                  <a:cubicBezTo>
                    <a:pt x="6108" y="4350"/>
                    <a:pt x="9430" y="4347"/>
                    <a:pt x="12754" y="4343"/>
                  </a:cubicBezTo>
                  <a:cubicBezTo>
                    <a:pt x="12764" y="4344"/>
                    <a:pt x="12774" y="4346"/>
                    <a:pt x="12783" y="4350"/>
                  </a:cubicBezTo>
                  <a:cubicBezTo>
                    <a:pt x="12682" y="3829"/>
                    <a:pt x="12475" y="3256"/>
                    <a:pt x="12009" y="2957"/>
                  </a:cubicBezTo>
                  <a:cubicBezTo>
                    <a:pt x="11829" y="2842"/>
                    <a:pt x="11607" y="2777"/>
                    <a:pt x="11390" y="2777"/>
                  </a:cubicBezTo>
                  <a:cubicBezTo>
                    <a:pt x="11120" y="2777"/>
                    <a:pt x="10856" y="2877"/>
                    <a:pt x="10685" y="3104"/>
                  </a:cubicBezTo>
                  <a:cubicBezTo>
                    <a:pt x="10671" y="3124"/>
                    <a:pt x="10653" y="3132"/>
                    <a:pt x="10635" y="3132"/>
                  </a:cubicBezTo>
                  <a:cubicBezTo>
                    <a:pt x="10586" y="3132"/>
                    <a:pt x="10539" y="3072"/>
                    <a:pt x="10563" y="3018"/>
                  </a:cubicBezTo>
                  <a:cubicBezTo>
                    <a:pt x="10822" y="2441"/>
                    <a:pt x="10937" y="1768"/>
                    <a:pt x="10736" y="1154"/>
                  </a:cubicBezTo>
                  <a:cubicBezTo>
                    <a:pt x="10590" y="718"/>
                    <a:pt x="10273" y="329"/>
                    <a:pt x="9855" y="131"/>
                  </a:cubicBezTo>
                  <a:cubicBezTo>
                    <a:pt x="9669" y="42"/>
                    <a:pt x="9473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3850173" y="5031208"/>
              <a:ext cx="143316" cy="98590"/>
            </a:xfrm>
            <a:custGeom>
              <a:avLst/>
              <a:gdLst/>
              <a:ahLst/>
              <a:cxnLst/>
              <a:rect l="l" t="t" r="r" b="b"/>
              <a:pathLst>
                <a:path w="4008" h="2757" extrusionOk="0">
                  <a:moveTo>
                    <a:pt x="1976" y="1"/>
                  </a:moveTo>
                  <a:cubicBezTo>
                    <a:pt x="1787" y="1"/>
                    <a:pt x="1597" y="33"/>
                    <a:pt x="1414" y="94"/>
                  </a:cubicBezTo>
                  <a:cubicBezTo>
                    <a:pt x="456" y="416"/>
                    <a:pt x="0" y="1439"/>
                    <a:pt x="99" y="2396"/>
                  </a:cubicBezTo>
                  <a:cubicBezTo>
                    <a:pt x="99" y="2397"/>
                    <a:pt x="99" y="2397"/>
                    <a:pt x="99" y="2398"/>
                  </a:cubicBezTo>
                  <a:cubicBezTo>
                    <a:pt x="166" y="2222"/>
                    <a:pt x="247" y="2052"/>
                    <a:pt x="340" y="1890"/>
                  </a:cubicBezTo>
                  <a:cubicBezTo>
                    <a:pt x="561" y="1501"/>
                    <a:pt x="865" y="1131"/>
                    <a:pt x="1277" y="938"/>
                  </a:cubicBezTo>
                  <a:cubicBezTo>
                    <a:pt x="1441" y="862"/>
                    <a:pt x="1614" y="826"/>
                    <a:pt x="1787" y="826"/>
                  </a:cubicBezTo>
                  <a:cubicBezTo>
                    <a:pt x="2038" y="826"/>
                    <a:pt x="2288" y="902"/>
                    <a:pt x="2507" y="1042"/>
                  </a:cubicBezTo>
                  <a:cubicBezTo>
                    <a:pt x="3111" y="1427"/>
                    <a:pt x="3464" y="2100"/>
                    <a:pt x="3745" y="2756"/>
                  </a:cubicBezTo>
                  <a:cubicBezTo>
                    <a:pt x="3830" y="2624"/>
                    <a:pt x="3918" y="2493"/>
                    <a:pt x="4008" y="2365"/>
                  </a:cubicBezTo>
                  <a:cubicBezTo>
                    <a:pt x="3899" y="1944"/>
                    <a:pt x="3774" y="1522"/>
                    <a:pt x="3577" y="1134"/>
                  </a:cubicBezTo>
                  <a:cubicBezTo>
                    <a:pt x="3388" y="763"/>
                    <a:pt x="3129" y="416"/>
                    <a:pt x="2762" y="206"/>
                  </a:cubicBezTo>
                  <a:cubicBezTo>
                    <a:pt x="2519" y="67"/>
                    <a:pt x="2249" y="1"/>
                    <a:pt x="1976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4004043" y="5014008"/>
              <a:ext cx="134806" cy="117722"/>
            </a:xfrm>
            <a:custGeom>
              <a:avLst/>
              <a:gdLst/>
              <a:ahLst/>
              <a:cxnLst/>
              <a:rect l="l" t="t" r="r" b="b"/>
              <a:pathLst>
                <a:path w="3770" h="3292" extrusionOk="0">
                  <a:moveTo>
                    <a:pt x="2110" y="1"/>
                  </a:moveTo>
                  <a:cubicBezTo>
                    <a:pt x="1825" y="1"/>
                    <a:pt x="1541" y="87"/>
                    <a:pt x="1289" y="236"/>
                  </a:cubicBezTo>
                  <a:cubicBezTo>
                    <a:pt x="493" y="711"/>
                    <a:pt x="191" y="1588"/>
                    <a:pt x="0" y="2454"/>
                  </a:cubicBezTo>
                  <a:cubicBezTo>
                    <a:pt x="33" y="2412"/>
                    <a:pt x="68" y="2368"/>
                    <a:pt x="103" y="2326"/>
                  </a:cubicBezTo>
                  <a:cubicBezTo>
                    <a:pt x="486" y="1872"/>
                    <a:pt x="1141" y="1279"/>
                    <a:pt x="1781" y="1279"/>
                  </a:cubicBezTo>
                  <a:cubicBezTo>
                    <a:pt x="2008" y="1279"/>
                    <a:pt x="2233" y="1353"/>
                    <a:pt x="2443" y="1534"/>
                  </a:cubicBezTo>
                  <a:cubicBezTo>
                    <a:pt x="2739" y="1790"/>
                    <a:pt x="2835" y="2200"/>
                    <a:pt x="2870" y="2571"/>
                  </a:cubicBezTo>
                  <a:cubicBezTo>
                    <a:pt x="2893" y="2811"/>
                    <a:pt x="2888" y="3051"/>
                    <a:pt x="2886" y="3291"/>
                  </a:cubicBezTo>
                  <a:cubicBezTo>
                    <a:pt x="3057" y="3201"/>
                    <a:pt x="3243" y="3139"/>
                    <a:pt x="3441" y="3124"/>
                  </a:cubicBezTo>
                  <a:cubicBezTo>
                    <a:pt x="3404" y="3108"/>
                    <a:pt x="3375" y="3061"/>
                    <a:pt x="3395" y="3017"/>
                  </a:cubicBezTo>
                  <a:cubicBezTo>
                    <a:pt x="3655" y="2440"/>
                    <a:pt x="3770" y="1767"/>
                    <a:pt x="3567" y="1154"/>
                  </a:cubicBezTo>
                  <a:cubicBezTo>
                    <a:pt x="3422" y="717"/>
                    <a:pt x="3106" y="329"/>
                    <a:pt x="2688" y="130"/>
                  </a:cubicBezTo>
                  <a:cubicBezTo>
                    <a:pt x="2502" y="41"/>
                    <a:pt x="2306" y="1"/>
                    <a:pt x="211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4129127" y="5113275"/>
              <a:ext cx="75734" cy="56286"/>
            </a:xfrm>
            <a:custGeom>
              <a:avLst/>
              <a:gdLst/>
              <a:ahLst/>
              <a:cxnLst/>
              <a:rect l="l" t="t" r="r" b="b"/>
              <a:pathLst>
                <a:path w="2118" h="1574" extrusionOk="0">
                  <a:moveTo>
                    <a:pt x="725" y="0"/>
                  </a:moveTo>
                  <a:cubicBezTo>
                    <a:pt x="455" y="0"/>
                    <a:pt x="191" y="100"/>
                    <a:pt x="20" y="327"/>
                  </a:cubicBezTo>
                  <a:cubicBezTo>
                    <a:pt x="14" y="336"/>
                    <a:pt x="7" y="341"/>
                    <a:pt x="1" y="346"/>
                  </a:cubicBezTo>
                  <a:cubicBezTo>
                    <a:pt x="11" y="345"/>
                    <a:pt x="21" y="345"/>
                    <a:pt x="32" y="344"/>
                  </a:cubicBezTo>
                  <a:cubicBezTo>
                    <a:pt x="34" y="344"/>
                    <a:pt x="35" y="344"/>
                    <a:pt x="37" y="344"/>
                  </a:cubicBezTo>
                  <a:cubicBezTo>
                    <a:pt x="667" y="344"/>
                    <a:pt x="1215" y="747"/>
                    <a:pt x="1578" y="1234"/>
                  </a:cubicBezTo>
                  <a:cubicBezTo>
                    <a:pt x="1656" y="1339"/>
                    <a:pt x="1726" y="1450"/>
                    <a:pt x="1790" y="1566"/>
                  </a:cubicBezTo>
                  <a:lnTo>
                    <a:pt x="2088" y="1566"/>
                  </a:lnTo>
                  <a:cubicBezTo>
                    <a:pt x="2099" y="1566"/>
                    <a:pt x="2109" y="1569"/>
                    <a:pt x="2118" y="1573"/>
                  </a:cubicBezTo>
                  <a:cubicBezTo>
                    <a:pt x="2017" y="1052"/>
                    <a:pt x="1810" y="479"/>
                    <a:pt x="1344" y="180"/>
                  </a:cubicBezTo>
                  <a:cubicBezTo>
                    <a:pt x="1164" y="65"/>
                    <a:pt x="942" y="0"/>
                    <a:pt x="725" y="0"/>
                  </a:cubicBezTo>
                  <a:close/>
                </a:path>
              </a:pathLst>
            </a:custGeom>
            <a:solidFill>
              <a:srgbClr val="E6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3773792" y="5104836"/>
              <a:ext cx="79274" cy="31290"/>
            </a:xfrm>
            <a:custGeom>
              <a:avLst/>
              <a:gdLst/>
              <a:ahLst/>
              <a:cxnLst/>
              <a:rect l="l" t="t" r="r" b="b"/>
              <a:pathLst>
                <a:path w="2217" h="875" extrusionOk="0">
                  <a:moveTo>
                    <a:pt x="998" y="0"/>
                  </a:moveTo>
                  <a:cubicBezTo>
                    <a:pt x="724" y="0"/>
                    <a:pt x="451" y="64"/>
                    <a:pt x="207" y="197"/>
                  </a:cubicBezTo>
                  <a:cubicBezTo>
                    <a:pt x="135" y="237"/>
                    <a:pt x="66" y="282"/>
                    <a:pt x="0" y="332"/>
                  </a:cubicBezTo>
                  <a:cubicBezTo>
                    <a:pt x="121" y="318"/>
                    <a:pt x="243" y="310"/>
                    <a:pt x="365" y="310"/>
                  </a:cubicBezTo>
                  <a:cubicBezTo>
                    <a:pt x="537" y="310"/>
                    <a:pt x="710" y="326"/>
                    <a:pt x="883" y="361"/>
                  </a:cubicBezTo>
                  <a:cubicBezTo>
                    <a:pt x="1313" y="449"/>
                    <a:pt x="1708" y="644"/>
                    <a:pt x="2080" y="874"/>
                  </a:cubicBezTo>
                  <a:cubicBezTo>
                    <a:pt x="2112" y="711"/>
                    <a:pt x="2159" y="548"/>
                    <a:pt x="2216" y="390"/>
                  </a:cubicBezTo>
                  <a:lnTo>
                    <a:pt x="2216" y="390"/>
                  </a:lnTo>
                  <a:cubicBezTo>
                    <a:pt x="2202" y="405"/>
                    <a:pt x="2180" y="414"/>
                    <a:pt x="2159" y="414"/>
                  </a:cubicBezTo>
                  <a:cubicBezTo>
                    <a:pt x="2141" y="414"/>
                    <a:pt x="2124" y="408"/>
                    <a:pt x="2110" y="397"/>
                  </a:cubicBezTo>
                  <a:cubicBezTo>
                    <a:pt x="1801" y="137"/>
                    <a:pt x="1399" y="0"/>
                    <a:pt x="998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4002433" y="4983327"/>
              <a:ext cx="467422" cy="190994"/>
            </a:xfrm>
            <a:custGeom>
              <a:avLst/>
              <a:gdLst/>
              <a:ahLst/>
              <a:cxnLst/>
              <a:rect l="l" t="t" r="r" b="b"/>
              <a:pathLst>
                <a:path w="13072" h="5341" extrusionOk="0">
                  <a:moveTo>
                    <a:pt x="7539" y="151"/>
                  </a:moveTo>
                  <a:cubicBezTo>
                    <a:pt x="7727" y="151"/>
                    <a:pt x="7917" y="184"/>
                    <a:pt x="8105" y="256"/>
                  </a:cubicBezTo>
                  <a:cubicBezTo>
                    <a:pt x="8643" y="462"/>
                    <a:pt x="9066" y="911"/>
                    <a:pt x="9311" y="1425"/>
                  </a:cubicBezTo>
                  <a:cubicBezTo>
                    <a:pt x="9637" y="2112"/>
                    <a:pt x="9678" y="2892"/>
                    <a:pt x="9655" y="3639"/>
                  </a:cubicBezTo>
                  <a:cubicBezTo>
                    <a:pt x="9654" y="3684"/>
                    <a:pt x="9693" y="3712"/>
                    <a:pt x="9733" y="3712"/>
                  </a:cubicBezTo>
                  <a:cubicBezTo>
                    <a:pt x="9752" y="3712"/>
                    <a:pt x="9772" y="3705"/>
                    <a:pt x="9786" y="3690"/>
                  </a:cubicBezTo>
                  <a:cubicBezTo>
                    <a:pt x="10135" y="3331"/>
                    <a:pt x="10634" y="3131"/>
                    <a:pt x="11132" y="3131"/>
                  </a:cubicBezTo>
                  <a:cubicBezTo>
                    <a:pt x="11384" y="3131"/>
                    <a:pt x="11635" y="3182"/>
                    <a:pt x="11867" y="3290"/>
                  </a:cubicBezTo>
                  <a:cubicBezTo>
                    <a:pt x="12539" y="3604"/>
                    <a:pt x="12954" y="4329"/>
                    <a:pt x="12923" y="5063"/>
                  </a:cubicBezTo>
                  <a:cubicBezTo>
                    <a:pt x="11287" y="5138"/>
                    <a:pt x="9649" y="5180"/>
                    <a:pt x="8011" y="5187"/>
                  </a:cubicBezTo>
                  <a:cubicBezTo>
                    <a:pt x="7857" y="5188"/>
                    <a:pt x="7704" y="5188"/>
                    <a:pt x="7550" y="5188"/>
                  </a:cubicBezTo>
                  <a:cubicBezTo>
                    <a:pt x="6001" y="5188"/>
                    <a:pt x="4453" y="5160"/>
                    <a:pt x="2906" y="5099"/>
                  </a:cubicBezTo>
                  <a:cubicBezTo>
                    <a:pt x="2433" y="5080"/>
                    <a:pt x="1960" y="5060"/>
                    <a:pt x="1486" y="5036"/>
                  </a:cubicBezTo>
                  <a:cubicBezTo>
                    <a:pt x="1042" y="5016"/>
                    <a:pt x="600" y="4984"/>
                    <a:pt x="156" y="4984"/>
                  </a:cubicBezTo>
                  <a:cubicBezTo>
                    <a:pt x="149" y="4984"/>
                    <a:pt x="142" y="4984"/>
                    <a:pt x="135" y="4984"/>
                  </a:cubicBezTo>
                  <a:cubicBezTo>
                    <a:pt x="348" y="4312"/>
                    <a:pt x="755" y="3693"/>
                    <a:pt x="1351" y="3304"/>
                  </a:cubicBezTo>
                  <a:cubicBezTo>
                    <a:pt x="1739" y="3051"/>
                    <a:pt x="2187" y="2919"/>
                    <a:pt x="2640" y="2919"/>
                  </a:cubicBezTo>
                  <a:cubicBezTo>
                    <a:pt x="2870" y="2919"/>
                    <a:pt x="3102" y="2953"/>
                    <a:pt x="3328" y="3023"/>
                  </a:cubicBezTo>
                  <a:cubicBezTo>
                    <a:pt x="3695" y="3138"/>
                    <a:pt x="4021" y="3350"/>
                    <a:pt x="4270" y="3645"/>
                  </a:cubicBezTo>
                  <a:cubicBezTo>
                    <a:pt x="4283" y="3660"/>
                    <a:pt x="4300" y="3667"/>
                    <a:pt x="4317" y="3667"/>
                  </a:cubicBezTo>
                  <a:cubicBezTo>
                    <a:pt x="4351" y="3667"/>
                    <a:pt x="4387" y="3642"/>
                    <a:pt x="4396" y="3608"/>
                  </a:cubicBezTo>
                  <a:cubicBezTo>
                    <a:pt x="4557" y="2996"/>
                    <a:pt x="4814" y="2413"/>
                    <a:pt x="5161" y="1884"/>
                  </a:cubicBezTo>
                  <a:cubicBezTo>
                    <a:pt x="5495" y="1373"/>
                    <a:pt x="5913" y="879"/>
                    <a:pt x="6419" y="532"/>
                  </a:cubicBezTo>
                  <a:cubicBezTo>
                    <a:pt x="6759" y="297"/>
                    <a:pt x="7144" y="151"/>
                    <a:pt x="7539" y="151"/>
                  </a:cubicBezTo>
                  <a:close/>
                  <a:moveTo>
                    <a:pt x="7526" y="0"/>
                  </a:moveTo>
                  <a:cubicBezTo>
                    <a:pt x="7232" y="0"/>
                    <a:pt x="6937" y="73"/>
                    <a:pt x="6658" y="212"/>
                  </a:cubicBezTo>
                  <a:cubicBezTo>
                    <a:pt x="6075" y="503"/>
                    <a:pt x="5602" y="1013"/>
                    <a:pt x="5221" y="1531"/>
                  </a:cubicBezTo>
                  <a:cubicBezTo>
                    <a:pt x="4800" y="2106"/>
                    <a:pt x="4485" y="2754"/>
                    <a:pt x="4286" y="3438"/>
                  </a:cubicBezTo>
                  <a:cubicBezTo>
                    <a:pt x="3861" y="2998"/>
                    <a:pt x="3248" y="2772"/>
                    <a:pt x="2639" y="2772"/>
                  </a:cubicBezTo>
                  <a:cubicBezTo>
                    <a:pt x="2575" y="2772"/>
                    <a:pt x="2512" y="2774"/>
                    <a:pt x="2449" y="2779"/>
                  </a:cubicBezTo>
                  <a:cubicBezTo>
                    <a:pt x="1704" y="2838"/>
                    <a:pt x="1037" y="3251"/>
                    <a:pt x="583" y="3833"/>
                  </a:cubicBezTo>
                  <a:cubicBezTo>
                    <a:pt x="321" y="4171"/>
                    <a:pt x="125" y="4557"/>
                    <a:pt x="17" y="4973"/>
                  </a:cubicBezTo>
                  <a:cubicBezTo>
                    <a:pt x="14" y="4982"/>
                    <a:pt x="14" y="4990"/>
                    <a:pt x="16" y="4999"/>
                  </a:cubicBezTo>
                  <a:cubicBezTo>
                    <a:pt x="0" y="5017"/>
                    <a:pt x="2" y="5053"/>
                    <a:pt x="34" y="5057"/>
                  </a:cubicBezTo>
                  <a:cubicBezTo>
                    <a:pt x="865" y="5177"/>
                    <a:pt x="1718" y="5192"/>
                    <a:pt x="2555" y="5229"/>
                  </a:cubicBezTo>
                  <a:cubicBezTo>
                    <a:pt x="3401" y="5267"/>
                    <a:pt x="4248" y="5295"/>
                    <a:pt x="5094" y="5314"/>
                  </a:cubicBezTo>
                  <a:cubicBezTo>
                    <a:pt x="5904" y="5332"/>
                    <a:pt x="6714" y="5340"/>
                    <a:pt x="7525" y="5340"/>
                  </a:cubicBezTo>
                  <a:cubicBezTo>
                    <a:pt x="8416" y="5340"/>
                    <a:pt x="9308" y="5330"/>
                    <a:pt x="10199" y="5310"/>
                  </a:cubicBezTo>
                  <a:cubicBezTo>
                    <a:pt x="11130" y="5289"/>
                    <a:pt x="12061" y="5255"/>
                    <a:pt x="12991" y="5211"/>
                  </a:cubicBezTo>
                  <a:cubicBezTo>
                    <a:pt x="13018" y="5091"/>
                    <a:pt x="13044" y="4970"/>
                    <a:pt x="13072" y="4850"/>
                  </a:cubicBezTo>
                  <a:cubicBezTo>
                    <a:pt x="13041" y="4305"/>
                    <a:pt x="12775" y="3778"/>
                    <a:pt x="12356" y="3426"/>
                  </a:cubicBezTo>
                  <a:cubicBezTo>
                    <a:pt x="12005" y="3131"/>
                    <a:pt x="11565" y="2982"/>
                    <a:pt x="11118" y="2982"/>
                  </a:cubicBezTo>
                  <a:cubicBezTo>
                    <a:pt x="10940" y="2982"/>
                    <a:pt x="10760" y="3005"/>
                    <a:pt x="10586" y="3053"/>
                  </a:cubicBezTo>
                  <a:cubicBezTo>
                    <a:pt x="10299" y="3129"/>
                    <a:pt x="10035" y="3270"/>
                    <a:pt x="9810" y="3461"/>
                  </a:cubicBezTo>
                  <a:cubicBezTo>
                    <a:pt x="9821" y="2219"/>
                    <a:pt x="9557" y="804"/>
                    <a:pt x="8341" y="196"/>
                  </a:cubicBezTo>
                  <a:cubicBezTo>
                    <a:pt x="8079" y="64"/>
                    <a:pt x="7803" y="0"/>
                    <a:pt x="7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2178;p36"/>
            <p:cNvSpPr/>
            <p:nvPr/>
          </p:nvSpPr>
          <p:spPr>
            <a:xfrm>
              <a:off x="4007225" y="4988691"/>
              <a:ext cx="458447" cy="180195"/>
            </a:xfrm>
            <a:custGeom>
              <a:avLst/>
              <a:gdLst/>
              <a:ahLst/>
              <a:cxnLst/>
              <a:rect l="l" t="t" r="r" b="b"/>
              <a:pathLst>
                <a:path w="12821" h="5039" extrusionOk="0">
                  <a:moveTo>
                    <a:pt x="7405" y="1"/>
                  </a:moveTo>
                  <a:cubicBezTo>
                    <a:pt x="7010" y="1"/>
                    <a:pt x="6625" y="147"/>
                    <a:pt x="6285" y="382"/>
                  </a:cubicBezTo>
                  <a:cubicBezTo>
                    <a:pt x="5779" y="729"/>
                    <a:pt x="5361" y="1223"/>
                    <a:pt x="5027" y="1734"/>
                  </a:cubicBezTo>
                  <a:cubicBezTo>
                    <a:pt x="4680" y="2263"/>
                    <a:pt x="4423" y="2846"/>
                    <a:pt x="4262" y="3458"/>
                  </a:cubicBezTo>
                  <a:cubicBezTo>
                    <a:pt x="4253" y="3492"/>
                    <a:pt x="4217" y="3517"/>
                    <a:pt x="4183" y="3517"/>
                  </a:cubicBezTo>
                  <a:cubicBezTo>
                    <a:pt x="4166" y="3517"/>
                    <a:pt x="4149" y="3510"/>
                    <a:pt x="4137" y="3495"/>
                  </a:cubicBezTo>
                  <a:cubicBezTo>
                    <a:pt x="3887" y="3201"/>
                    <a:pt x="3561" y="2988"/>
                    <a:pt x="3195" y="2873"/>
                  </a:cubicBezTo>
                  <a:cubicBezTo>
                    <a:pt x="2969" y="2803"/>
                    <a:pt x="2737" y="2769"/>
                    <a:pt x="2506" y="2769"/>
                  </a:cubicBezTo>
                  <a:cubicBezTo>
                    <a:pt x="2053" y="2769"/>
                    <a:pt x="1605" y="2901"/>
                    <a:pt x="1217" y="3154"/>
                  </a:cubicBezTo>
                  <a:cubicBezTo>
                    <a:pt x="621" y="3543"/>
                    <a:pt x="214" y="4162"/>
                    <a:pt x="1" y="4834"/>
                  </a:cubicBezTo>
                  <a:cubicBezTo>
                    <a:pt x="8" y="4834"/>
                    <a:pt x="15" y="4834"/>
                    <a:pt x="22" y="4834"/>
                  </a:cubicBezTo>
                  <a:cubicBezTo>
                    <a:pt x="466" y="4834"/>
                    <a:pt x="909" y="4866"/>
                    <a:pt x="1352" y="4886"/>
                  </a:cubicBezTo>
                  <a:cubicBezTo>
                    <a:pt x="1826" y="4910"/>
                    <a:pt x="2299" y="4930"/>
                    <a:pt x="2773" y="4949"/>
                  </a:cubicBezTo>
                  <a:cubicBezTo>
                    <a:pt x="4320" y="5010"/>
                    <a:pt x="5868" y="5038"/>
                    <a:pt x="7416" y="5038"/>
                  </a:cubicBezTo>
                  <a:cubicBezTo>
                    <a:pt x="7570" y="5038"/>
                    <a:pt x="7724" y="5038"/>
                    <a:pt x="7877" y="5037"/>
                  </a:cubicBezTo>
                  <a:cubicBezTo>
                    <a:pt x="9515" y="5030"/>
                    <a:pt x="11153" y="4988"/>
                    <a:pt x="12789" y="4913"/>
                  </a:cubicBezTo>
                  <a:cubicBezTo>
                    <a:pt x="12820" y="4179"/>
                    <a:pt x="12405" y="3454"/>
                    <a:pt x="11733" y="3140"/>
                  </a:cubicBezTo>
                  <a:cubicBezTo>
                    <a:pt x="11501" y="3032"/>
                    <a:pt x="11250" y="2981"/>
                    <a:pt x="10998" y="2981"/>
                  </a:cubicBezTo>
                  <a:cubicBezTo>
                    <a:pt x="10500" y="2981"/>
                    <a:pt x="10001" y="3181"/>
                    <a:pt x="9652" y="3540"/>
                  </a:cubicBezTo>
                  <a:cubicBezTo>
                    <a:pt x="9638" y="3555"/>
                    <a:pt x="9618" y="3562"/>
                    <a:pt x="9599" y="3562"/>
                  </a:cubicBezTo>
                  <a:cubicBezTo>
                    <a:pt x="9559" y="3562"/>
                    <a:pt x="9520" y="3534"/>
                    <a:pt x="9521" y="3489"/>
                  </a:cubicBezTo>
                  <a:cubicBezTo>
                    <a:pt x="9544" y="2742"/>
                    <a:pt x="9503" y="1962"/>
                    <a:pt x="9177" y="1275"/>
                  </a:cubicBezTo>
                  <a:cubicBezTo>
                    <a:pt x="8933" y="761"/>
                    <a:pt x="8509" y="312"/>
                    <a:pt x="7971" y="106"/>
                  </a:cubicBezTo>
                  <a:cubicBezTo>
                    <a:pt x="7783" y="34"/>
                    <a:pt x="7593" y="1"/>
                    <a:pt x="7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2179;p36"/>
            <p:cNvSpPr/>
            <p:nvPr/>
          </p:nvSpPr>
          <p:spPr>
            <a:xfrm>
              <a:off x="4025891" y="4988691"/>
              <a:ext cx="439781" cy="177262"/>
            </a:xfrm>
            <a:custGeom>
              <a:avLst/>
              <a:gdLst/>
              <a:ahLst/>
              <a:cxnLst/>
              <a:rect l="l" t="t" r="r" b="b"/>
              <a:pathLst>
                <a:path w="12299" h="4957" extrusionOk="0">
                  <a:moveTo>
                    <a:pt x="6883" y="1"/>
                  </a:moveTo>
                  <a:cubicBezTo>
                    <a:pt x="6488" y="1"/>
                    <a:pt x="6103" y="147"/>
                    <a:pt x="5763" y="382"/>
                  </a:cubicBezTo>
                  <a:cubicBezTo>
                    <a:pt x="5257" y="729"/>
                    <a:pt x="4839" y="1223"/>
                    <a:pt x="4505" y="1734"/>
                  </a:cubicBezTo>
                  <a:cubicBezTo>
                    <a:pt x="4158" y="2263"/>
                    <a:pt x="3901" y="2846"/>
                    <a:pt x="3740" y="3458"/>
                  </a:cubicBezTo>
                  <a:cubicBezTo>
                    <a:pt x="3731" y="3492"/>
                    <a:pt x="3695" y="3517"/>
                    <a:pt x="3661" y="3517"/>
                  </a:cubicBezTo>
                  <a:cubicBezTo>
                    <a:pt x="3644" y="3517"/>
                    <a:pt x="3627" y="3510"/>
                    <a:pt x="3614" y="3495"/>
                  </a:cubicBezTo>
                  <a:cubicBezTo>
                    <a:pt x="3365" y="3200"/>
                    <a:pt x="3039" y="2988"/>
                    <a:pt x="2672" y="2873"/>
                  </a:cubicBezTo>
                  <a:cubicBezTo>
                    <a:pt x="2446" y="2803"/>
                    <a:pt x="2214" y="2769"/>
                    <a:pt x="1984" y="2769"/>
                  </a:cubicBezTo>
                  <a:cubicBezTo>
                    <a:pt x="1531" y="2769"/>
                    <a:pt x="1083" y="2901"/>
                    <a:pt x="695" y="3154"/>
                  </a:cubicBezTo>
                  <a:cubicBezTo>
                    <a:pt x="423" y="3331"/>
                    <a:pt x="192" y="3558"/>
                    <a:pt x="0" y="3815"/>
                  </a:cubicBezTo>
                  <a:cubicBezTo>
                    <a:pt x="319" y="3689"/>
                    <a:pt x="645" y="3582"/>
                    <a:pt x="981" y="3516"/>
                  </a:cubicBezTo>
                  <a:cubicBezTo>
                    <a:pt x="1200" y="3474"/>
                    <a:pt x="1421" y="3449"/>
                    <a:pt x="1641" y="3449"/>
                  </a:cubicBezTo>
                  <a:cubicBezTo>
                    <a:pt x="2011" y="3449"/>
                    <a:pt x="2377" y="3519"/>
                    <a:pt x="2720" y="3689"/>
                  </a:cubicBezTo>
                  <a:cubicBezTo>
                    <a:pt x="3163" y="3911"/>
                    <a:pt x="3514" y="4272"/>
                    <a:pt x="3800" y="4674"/>
                  </a:cubicBezTo>
                  <a:cubicBezTo>
                    <a:pt x="4041" y="3950"/>
                    <a:pt x="4463" y="3266"/>
                    <a:pt x="4949" y="2697"/>
                  </a:cubicBezTo>
                  <a:cubicBezTo>
                    <a:pt x="5509" y="2042"/>
                    <a:pt x="6261" y="1469"/>
                    <a:pt x="7144" y="1383"/>
                  </a:cubicBezTo>
                  <a:cubicBezTo>
                    <a:pt x="7204" y="1377"/>
                    <a:pt x="7265" y="1374"/>
                    <a:pt x="7326" y="1374"/>
                  </a:cubicBezTo>
                  <a:cubicBezTo>
                    <a:pt x="7604" y="1374"/>
                    <a:pt x="7885" y="1440"/>
                    <a:pt x="8114" y="1600"/>
                  </a:cubicBezTo>
                  <a:cubicBezTo>
                    <a:pt x="8373" y="1783"/>
                    <a:pt x="8541" y="2046"/>
                    <a:pt x="8647" y="2340"/>
                  </a:cubicBezTo>
                  <a:cubicBezTo>
                    <a:pt x="8877" y="2981"/>
                    <a:pt x="8834" y="3712"/>
                    <a:pt x="8780" y="4378"/>
                  </a:cubicBezTo>
                  <a:cubicBezTo>
                    <a:pt x="8766" y="4543"/>
                    <a:pt x="8747" y="4708"/>
                    <a:pt x="8728" y="4874"/>
                  </a:cubicBezTo>
                  <a:cubicBezTo>
                    <a:pt x="8918" y="4563"/>
                    <a:pt x="9158" y="4259"/>
                    <a:pt x="9479" y="4079"/>
                  </a:cubicBezTo>
                  <a:cubicBezTo>
                    <a:pt x="9674" y="3968"/>
                    <a:pt x="9903" y="3905"/>
                    <a:pt x="10129" y="3905"/>
                  </a:cubicBezTo>
                  <a:cubicBezTo>
                    <a:pt x="10311" y="3905"/>
                    <a:pt x="10492" y="3945"/>
                    <a:pt x="10654" y="4033"/>
                  </a:cubicBezTo>
                  <a:cubicBezTo>
                    <a:pt x="10972" y="4204"/>
                    <a:pt x="11128" y="4547"/>
                    <a:pt x="11196" y="4887"/>
                  </a:cubicBezTo>
                  <a:cubicBezTo>
                    <a:pt x="11200" y="4910"/>
                    <a:pt x="11204" y="4933"/>
                    <a:pt x="11208" y="4956"/>
                  </a:cubicBezTo>
                  <a:cubicBezTo>
                    <a:pt x="11560" y="4944"/>
                    <a:pt x="11913" y="4929"/>
                    <a:pt x="12266" y="4913"/>
                  </a:cubicBezTo>
                  <a:cubicBezTo>
                    <a:pt x="12298" y="4179"/>
                    <a:pt x="11883" y="3454"/>
                    <a:pt x="11211" y="3140"/>
                  </a:cubicBezTo>
                  <a:cubicBezTo>
                    <a:pt x="10979" y="3032"/>
                    <a:pt x="10728" y="2981"/>
                    <a:pt x="10476" y="2981"/>
                  </a:cubicBezTo>
                  <a:cubicBezTo>
                    <a:pt x="9978" y="2981"/>
                    <a:pt x="9479" y="3181"/>
                    <a:pt x="9130" y="3540"/>
                  </a:cubicBezTo>
                  <a:cubicBezTo>
                    <a:pt x="9116" y="3555"/>
                    <a:pt x="9096" y="3562"/>
                    <a:pt x="9077" y="3562"/>
                  </a:cubicBezTo>
                  <a:cubicBezTo>
                    <a:pt x="9037" y="3562"/>
                    <a:pt x="8998" y="3534"/>
                    <a:pt x="8999" y="3489"/>
                  </a:cubicBezTo>
                  <a:cubicBezTo>
                    <a:pt x="9022" y="2742"/>
                    <a:pt x="8981" y="1962"/>
                    <a:pt x="8655" y="1275"/>
                  </a:cubicBezTo>
                  <a:cubicBezTo>
                    <a:pt x="8410" y="761"/>
                    <a:pt x="7987" y="312"/>
                    <a:pt x="7449" y="106"/>
                  </a:cubicBezTo>
                  <a:cubicBezTo>
                    <a:pt x="7261" y="34"/>
                    <a:pt x="7071" y="1"/>
                    <a:pt x="6883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2180;p36"/>
            <p:cNvSpPr/>
            <p:nvPr/>
          </p:nvSpPr>
          <p:spPr>
            <a:xfrm>
              <a:off x="4446950" y="4954041"/>
              <a:ext cx="563502" cy="236159"/>
            </a:xfrm>
            <a:custGeom>
              <a:avLst/>
              <a:gdLst/>
              <a:ahLst/>
              <a:cxnLst/>
              <a:rect l="l" t="t" r="r" b="b"/>
              <a:pathLst>
                <a:path w="15759" h="6604" extrusionOk="0">
                  <a:moveTo>
                    <a:pt x="8785" y="152"/>
                  </a:moveTo>
                  <a:cubicBezTo>
                    <a:pt x="8933" y="152"/>
                    <a:pt x="9081" y="172"/>
                    <a:pt x="9227" y="212"/>
                  </a:cubicBezTo>
                  <a:cubicBezTo>
                    <a:pt x="9951" y="412"/>
                    <a:pt x="10535" y="1030"/>
                    <a:pt x="10801" y="1720"/>
                  </a:cubicBezTo>
                  <a:cubicBezTo>
                    <a:pt x="11169" y="2673"/>
                    <a:pt x="11085" y="3720"/>
                    <a:pt x="11005" y="4718"/>
                  </a:cubicBezTo>
                  <a:cubicBezTo>
                    <a:pt x="11002" y="4764"/>
                    <a:pt x="11041" y="4790"/>
                    <a:pt x="11081" y="4790"/>
                  </a:cubicBezTo>
                  <a:cubicBezTo>
                    <a:pt x="11101" y="4790"/>
                    <a:pt x="11121" y="4783"/>
                    <a:pt x="11136" y="4769"/>
                  </a:cubicBezTo>
                  <a:cubicBezTo>
                    <a:pt x="11710" y="4208"/>
                    <a:pt x="12490" y="3768"/>
                    <a:pt x="13298" y="3677"/>
                  </a:cubicBezTo>
                  <a:cubicBezTo>
                    <a:pt x="13381" y="3667"/>
                    <a:pt x="13466" y="3662"/>
                    <a:pt x="13551" y="3662"/>
                  </a:cubicBezTo>
                  <a:cubicBezTo>
                    <a:pt x="13857" y="3662"/>
                    <a:pt x="14165" y="3732"/>
                    <a:pt x="14406" y="3930"/>
                  </a:cubicBezTo>
                  <a:cubicBezTo>
                    <a:pt x="14726" y="4196"/>
                    <a:pt x="14909" y="4629"/>
                    <a:pt x="15077" y="4999"/>
                  </a:cubicBezTo>
                  <a:cubicBezTo>
                    <a:pt x="15287" y="5462"/>
                    <a:pt x="15450" y="5945"/>
                    <a:pt x="15571" y="6439"/>
                  </a:cubicBezTo>
                  <a:cubicBezTo>
                    <a:pt x="13568" y="6370"/>
                    <a:pt x="11564" y="6328"/>
                    <a:pt x="9560" y="6316"/>
                  </a:cubicBezTo>
                  <a:cubicBezTo>
                    <a:pt x="9200" y="6315"/>
                    <a:pt x="8839" y="6314"/>
                    <a:pt x="8479" y="6314"/>
                  </a:cubicBezTo>
                  <a:cubicBezTo>
                    <a:pt x="6810" y="6314"/>
                    <a:pt x="5142" y="6334"/>
                    <a:pt x="3475" y="6383"/>
                  </a:cubicBezTo>
                  <a:cubicBezTo>
                    <a:pt x="2355" y="6417"/>
                    <a:pt x="1229" y="6427"/>
                    <a:pt x="115" y="6526"/>
                  </a:cubicBezTo>
                  <a:cubicBezTo>
                    <a:pt x="342" y="5475"/>
                    <a:pt x="674" y="4311"/>
                    <a:pt x="1616" y="3678"/>
                  </a:cubicBezTo>
                  <a:cubicBezTo>
                    <a:pt x="1979" y="3433"/>
                    <a:pt x="2413" y="3272"/>
                    <a:pt x="2854" y="3272"/>
                  </a:cubicBezTo>
                  <a:cubicBezTo>
                    <a:pt x="2916" y="3272"/>
                    <a:pt x="2979" y="3276"/>
                    <a:pt x="3041" y="3282"/>
                  </a:cubicBezTo>
                  <a:cubicBezTo>
                    <a:pt x="3550" y="3337"/>
                    <a:pt x="3977" y="3639"/>
                    <a:pt x="4272" y="4047"/>
                  </a:cubicBezTo>
                  <a:cubicBezTo>
                    <a:pt x="4599" y="4498"/>
                    <a:pt x="4787" y="5032"/>
                    <a:pt x="4961" y="5556"/>
                  </a:cubicBezTo>
                  <a:cubicBezTo>
                    <a:pt x="4972" y="5589"/>
                    <a:pt x="5007" y="5608"/>
                    <a:pt x="5040" y="5608"/>
                  </a:cubicBezTo>
                  <a:cubicBezTo>
                    <a:pt x="5072" y="5608"/>
                    <a:pt x="5101" y="5591"/>
                    <a:pt x="5107" y="5553"/>
                  </a:cubicBezTo>
                  <a:cubicBezTo>
                    <a:pt x="5349" y="3901"/>
                    <a:pt x="6061" y="2285"/>
                    <a:pt x="7181" y="1036"/>
                  </a:cubicBezTo>
                  <a:cubicBezTo>
                    <a:pt x="7449" y="735"/>
                    <a:pt x="7759" y="452"/>
                    <a:pt x="8132" y="289"/>
                  </a:cubicBezTo>
                  <a:cubicBezTo>
                    <a:pt x="8340" y="198"/>
                    <a:pt x="8562" y="152"/>
                    <a:pt x="8785" y="152"/>
                  </a:cubicBezTo>
                  <a:close/>
                  <a:moveTo>
                    <a:pt x="8779" y="0"/>
                  </a:moveTo>
                  <a:cubicBezTo>
                    <a:pt x="8681" y="0"/>
                    <a:pt x="8582" y="9"/>
                    <a:pt x="8484" y="26"/>
                  </a:cubicBezTo>
                  <a:cubicBezTo>
                    <a:pt x="8087" y="95"/>
                    <a:pt x="7734" y="308"/>
                    <a:pt x="7434" y="570"/>
                  </a:cubicBezTo>
                  <a:cubicBezTo>
                    <a:pt x="7109" y="853"/>
                    <a:pt x="6836" y="1194"/>
                    <a:pt x="6582" y="1541"/>
                  </a:cubicBezTo>
                  <a:cubicBezTo>
                    <a:pt x="6319" y="1901"/>
                    <a:pt x="6084" y="2282"/>
                    <a:pt x="5878" y="2677"/>
                  </a:cubicBezTo>
                  <a:cubicBezTo>
                    <a:pt x="5462" y="3477"/>
                    <a:pt x="5168" y="4340"/>
                    <a:pt x="5008" y="5228"/>
                  </a:cubicBezTo>
                  <a:cubicBezTo>
                    <a:pt x="4701" y="4359"/>
                    <a:pt x="4248" y="3408"/>
                    <a:pt x="3282" y="3180"/>
                  </a:cubicBezTo>
                  <a:cubicBezTo>
                    <a:pt x="3133" y="3144"/>
                    <a:pt x="2984" y="3128"/>
                    <a:pt x="2838" y="3128"/>
                  </a:cubicBezTo>
                  <a:cubicBezTo>
                    <a:pt x="1917" y="3128"/>
                    <a:pt x="1081" y="3789"/>
                    <a:pt x="637" y="4574"/>
                  </a:cubicBezTo>
                  <a:cubicBezTo>
                    <a:pt x="301" y="5170"/>
                    <a:pt x="121" y="5843"/>
                    <a:pt x="3" y="6513"/>
                  </a:cubicBezTo>
                  <a:cubicBezTo>
                    <a:pt x="0" y="6528"/>
                    <a:pt x="5" y="6542"/>
                    <a:pt x="11" y="6552"/>
                  </a:cubicBezTo>
                  <a:cubicBezTo>
                    <a:pt x="1" y="6573"/>
                    <a:pt x="11" y="6602"/>
                    <a:pt x="42" y="6603"/>
                  </a:cubicBezTo>
                  <a:cubicBezTo>
                    <a:pt x="101" y="6604"/>
                    <a:pt x="160" y="6604"/>
                    <a:pt x="220" y="6604"/>
                  </a:cubicBezTo>
                  <a:cubicBezTo>
                    <a:pt x="1178" y="6604"/>
                    <a:pt x="2137" y="6551"/>
                    <a:pt x="3095" y="6530"/>
                  </a:cubicBezTo>
                  <a:cubicBezTo>
                    <a:pt x="4113" y="6508"/>
                    <a:pt x="5132" y="6492"/>
                    <a:pt x="6150" y="6479"/>
                  </a:cubicBezTo>
                  <a:cubicBezTo>
                    <a:pt x="6906" y="6471"/>
                    <a:pt x="7662" y="6467"/>
                    <a:pt x="8418" y="6467"/>
                  </a:cubicBezTo>
                  <a:cubicBezTo>
                    <a:pt x="9691" y="6467"/>
                    <a:pt x="10964" y="6479"/>
                    <a:pt x="12236" y="6502"/>
                  </a:cubicBezTo>
                  <a:cubicBezTo>
                    <a:pt x="13382" y="6523"/>
                    <a:pt x="14527" y="6553"/>
                    <a:pt x="15672" y="6594"/>
                  </a:cubicBezTo>
                  <a:cubicBezTo>
                    <a:pt x="15674" y="6594"/>
                    <a:pt x="15675" y="6594"/>
                    <a:pt x="15676" y="6594"/>
                  </a:cubicBezTo>
                  <a:cubicBezTo>
                    <a:pt x="15743" y="6594"/>
                    <a:pt x="15758" y="6521"/>
                    <a:pt x="15730" y="6477"/>
                  </a:cubicBezTo>
                  <a:cubicBezTo>
                    <a:pt x="15732" y="6467"/>
                    <a:pt x="15732" y="6454"/>
                    <a:pt x="15730" y="6442"/>
                  </a:cubicBezTo>
                  <a:cubicBezTo>
                    <a:pt x="15613" y="5955"/>
                    <a:pt x="15454" y="5481"/>
                    <a:pt x="15253" y="5023"/>
                  </a:cubicBezTo>
                  <a:cubicBezTo>
                    <a:pt x="15077" y="4623"/>
                    <a:pt x="14885" y="4166"/>
                    <a:pt x="14558" y="3863"/>
                  </a:cubicBezTo>
                  <a:cubicBezTo>
                    <a:pt x="14279" y="3604"/>
                    <a:pt x="13927" y="3507"/>
                    <a:pt x="13561" y="3507"/>
                  </a:cubicBezTo>
                  <a:cubicBezTo>
                    <a:pt x="13111" y="3507"/>
                    <a:pt x="12641" y="3654"/>
                    <a:pt x="12258" y="3825"/>
                  </a:cubicBezTo>
                  <a:cubicBezTo>
                    <a:pt x="11862" y="4002"/>
                    <a:pt x="11496" y="4240"/>
                    <a:pt x="11172" y="4528"/>
                  </a:cubicBezTo>
                  <a:cubicBezTo>
                    <a:pt x="11240" y="3657"/>
                    <a:pt x="11287" y="2758"/>
                    <a:pt x="11028" y="1914"/>
                  </a:cubicBezTo>
                  <a:cubicBezTo>
                    <a:pt x="10796" y="1163"/>
                    <a:pt x="10276" y="481"/>
                    <a:pt x="9541" y="164"/>
                  </a:cubicBezTo>
                  <a:cubicBezTo>
                    <a:pt x="9299" y="59"/>
                    <a:pt x="9040" y="0"/>
                    <a:pt x="8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36"/>
            <p:cNvSpPr/>
            <p:nvPr/>
          </p:nvSpPr>
          <p:spPr>
            <a:xfrm>
              <a:off x="4451062" y="4959476"/>
              <a:ext cx="552704" cy="228006"/>
            </a:xfrm>
            <a:custGeom>
              <a:avLst/>
              <a:gdLst/>
              <a:ahLst/>
              <a:cxnLst/>
              <a:rect l="l" t="t" r="r" b="b"/>
              <a:pathLst>
                <a:path w="15457" h="6376" extrusionOk="0">
                  <a:moveTo>
                    <a:pt x="8672" y="0"/>
                  </a:moveTo>
                  <a:cubicBezTo>
                    <a:pt x="8448" y="0"/>
                    <a:pt x="8226" y="46"/>
                    <a:pt x="8017" y="138"/>
                  </a:cubicBezTo>
                  <a:cubicBezTo>
                    <a:pt x="7643" y="300"/>
                    <a:pt x="7334" y="584"/>
                    <a:pt x="7065" y="885"/>
                  </a:cubicBezTo>
                  <a:cubicBezTo>
                    <a:pt x="5946" y="2133"/>
                    <a:pt x="5233" y="3749"/>
                    <a:pt x="4992" y="5401"/>
                  </a:cubicBezTo>
                  <a:cubicBezTo>
                    <a:pt x="4986" y="5439"/>
                    <a:pt x="4956" y="5456"/>
                    <a:pt x="4925" y="5456"/>
                  </a:cubicBezTo>
                  <a:cubicBezTo>
                    <a:pt x="4891" y="5456"/>
                    <a:pt x="4856" y="5437"/>
                    <a:pt x="4845" y="5404"/>
                  </a:cubicBezTo>
                  <a:cubicBezTo>
                    <a:pt x="4671" y="4881"/>
                    <a:pt x="4484" y="4346"/>
                    <a:pt x="4156" y="3895"/>
                  </a:cubicBezTo>
                  <a:cubicBezTo>
                    <a:pt x="3862" y="3487"/>
                    <a:pt x="3435" y="3185"/>
                    <a:pt x="2925" y="3131"/>
                  </a:cubicBezTo>
                  <a:cubicBezTo>
                    <a:pt x="2862" y="3124"/>
                    <a:pt x="2798" y="3121"/>
                    <a:pt x="2735" y="3121"/>
                  </a:cubicBezTo>
                  <a:cubicBezTo>
                    <a:pt x="2296" y="3121"/>
                    <a:pt x="1862" y="3281"/>
                    <a:pt x="1501" y="3526"/>
                  </a:cubicBezTo>
                  <a:cubicBezTo>
                    <a:pt x="559" y="4160"/>
                    <a:pt x="227" y="5323"/>
                    <a:pt x="0" y="6375"/>
                  </a:cubicBezTo>
                  <a:cubicBezTo>
                    <a:pt x="1114" y="6276"/>
                    <a:pt x="2240" y="6265"/>
                    <a:pt x="3360" y="6231"/>
                  </a:cubicBezTo>
                  <a:cubicBezTo>
                    <a:pt x="5041" y="6182"/>
                    <a:pt x="6723" y="6162"/>
                    <a:pt x="8405" y="6162"/>
                  </a:cubicBezTo>
                  <a:cubicBezTo>
                    <a:pt x="8752" y="6162"/>
                    <a:pt x="9098" y="6163"/>
                    <a:pt x="9444" y="6164"/>
                  </a:cubicBezTo>
                  <a:cubicBezTo>
                    <a:pt x="11449" y="6176"/>
                    <a:pt x="13453" y="6218"/>
                    <a:pt x="15456" y="6287"/>
                  </a:cubicBezTo>
                  <a:cubicBezTo>
                    <a:pt x="15335" y="5793"/>
                    <a:pt x="15172" y="5310"/>
                    <a:pt x="14962" y="4847"/>
                  </a:cubicBezTo>
                  <a:cubicBezTo>
                    <a:pt x="14794" y="4477"/>
                    <a:pt x="14611" y="4044"/>
                    <a:pt x="14290" y="3779"/>
                  </a:cubicBezTo>
                  <a:cubicBezTo>
                    <a:pt x="14049" y="3580"/>
                    <a:pt x="13740" y="3510"/>
                    <a:pt x="13434" y="3510"/>
                  </a:cubicBezTo>
                  <a:cubicBezTo>
                    <a:pt x="13349" y="3510"/>
                    <a:pt x="13265" y="3515"/>
                    <a:pt x="13183" y="3525"/>
                  </a:cubicBezTo>
                  <a:cubicBezTo>
                    <a:pt x="12375" y="3616"/>
                    <a:pt x="11595" y="4057"/>
                    <a:pt x="11020" y="4618"/>
                  </a:cubicBezTo>
                  <a:cubicBezTo>
                    <a:pt x="11005" y="4632"/>
                    <a:pt x="10985" y="4639"/>
                    <a:pt x="10965" y="4639"/>
                  </a:cubicBezTo>
                  <a:cubicBezTo>
                    <a:pt x="10926" y="4639"/>
                    <a:pt x="10886" y="4612"/>
                    <a:pt x="10890" y="4566"/>
                  </a:cubicBezTo>
                  <a:cubicBezTo>
                    <a:pt x="10969" y="3569"/>
                    <a:pt x="11053" y="2521"/>
                    <a:pt x="10685" y="1568"/>
                  </a:cubicBezTo>
                  <a:cubicBezTo>
                    <a:pt x="10419" y="879"/>
                    <a:pt x="9836" y="261"/>
                    <a:pt x="9112" y="60"/>
                  </a:cubicBezTo>
                  <a:cubicBezTo>
                    <a:pt x="8967" y="20"/>
                    <a:pt x="8819" y="0"/>
                    <a:pt x="8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4489288" y="4959440"/>
              <a:ext cx="514479" cy="224895"/>
            </a:xfrm>
            <a:custGeom>
              <a:avLst/>
              <a:gdLst/>
              <a:ahLst/>
              <a:cxnLst/>
              <a:rect l="l" t="t" r="r" b="b"/>
              <a:pathLst>
                <a:path w="14388" h="6289" extrusionOk="0">
                  <a:moveTo>
                    <a:pt x="7602" y="1"/>
                  </a:moveTo>
                  <a:cubicBezTo>
                    <a:pt x="7379" y="1"/>
                    <a:pt x="7157" y="46"/>
                    <a:pt x="6948" y="138"/>
                  </a:cubicBezTo>
                  <a:cubicBezTo>
                    <a:pt x="6575" y="300"/>
                    <a:pt x="6265" y="584"/>
                    <a:pt x="5997" y="885"/>
                  </a:cubicBezTo>
                  <a:cubicBezTo>
                    <a:pt x="4879" y="2134"/>
                    <a:pt x="4165" y="3750"/>
                    <a:pt x="3923" y="5402"/>
                  </a:cubicBezTo>
                  <a:cubicBezTo>
                    <a:pt x="3917" y="5440"/>
                    <a:pt x="3888" y="5457"/>
                    <a:pt x="3856" y="5457"/>
                  </a:cubicBezTo>
                  <a:cubicBezTo>
                    <a:pt x="3823" y="5457"/>
                    <a:pt x="3788" y="5438"/>
                    <a:pt x="3777" y="5405"/>
                  </a:cubicBezTo>
                  <a:cubicBezTo>
                    <a:pt x="3603" y="4881"/>
                    <a:pt x="3416" y="4346"/>
                    <a:pt x="3088" y="3896"/>
                  </a:cubicBezTo>
                  <a:cubicBezTo>
                    <a:pt x="2793" y="3488"/>
                    <a:pt x="2366" y="3186"/>
                    <a:pt x="1857" y="3131"/>
                  </a:cubicBezTo>
                  <a:cubicBezTo>
                    <a:pt x="1795" y="3125"/>
                    <a:pt x="1732" y="3121"/>
                    <a:pt x="1670" y="3121"/>
                  </a:cubicBezTo>
                  <a:cubicBezTo>
                    <a:pt x="1230" y="3121"/>
                    <a:pt x="795" y="3282"/>
                    <a:pt x="432" y="3527"/>
                  </a:cubicBezTo>
                  <a:cubicBezTo>
                    <a:pt x="271" y="3635"/>
                    <a:pt x="129" y="3759"/>
                    <a:pt x="1" y="3896"/>
                  </a:cubicBezTo>
                  <a:cubicBezTo>
                    <a:pt x="78" y="3887"/>
                    <a:pt x="155" y="3882"/>
                    <a:pt x="232" y="3882"/>
                  </a:cubicBezTo>
                  <a:cubicBezTo>
                    <a:pt x="859" y="3882"/>
                    <a:pt x="1486" y="4176"/>
                    <a:pt x="1900" y="4643"/>
                  </a:cubicBezTo>
                  <a:cubicBezTo>
                    <a:pt x="2302" y="5099"/>
                    <a:pt x="2481" y="5656"/>
                    <a:pt x="2640" y="6224"/>
                  </a:cubicBezTo>
                  <a:cubicBezTo>
                    <a:pt x="2873" y="6218"/>
                    <a:pt x="3105" y="6212"/>
                    <a:pt x="3337" y="6207"/>
                  </a:cubicBezTo>
                  <a:cubicBezTo>
                    <a:pt x="3595" y="5864"/>
                    <a:pt x="3857" y="5525"/>
                    <a:pt x="4132" y="5195"/>
                  </a:cubicBezTo>
                  <a:cubicBezTo>
                    <a:pt x="4703" y="4509"/>
                    <a:pt x="5324" y="3824"/>
                    <a:pt x="6071" y="3325"/>
                  </a:cubicBezTo>
                  <a:cubicBezTo>
                    <a:pt x="6421" y="3091"/>
                    <a:pt x="6849" y="2895"/>
                    <a:pt x="7262" y="2895"/>
                  </a:cubicBezTo>
                  <a:cubicBezTo>
                    <a:pt x="7526" y="2895"/>
                    <a:pt x="7785" y="2975"/>
                    <a:pt x="8014" y="3176"/>
                  </a:cubicBezTo>
                  <a:cubicBezTo>
                    <a:pt x="8566" y="3660"/>
                    <a:pt x="8615" y="4555"/>
                    <a:pt x="8612" y="5235"/>
                  </a:cubicBezTo>
                  <a:cubicBezTo>
                    <a:pt x="8611" y="5547"/>
                    <a:pt x="8590" y="5858"/>
                    <a:pt x="8562" y="6167"/>
                  </a:cubicBezTo>
                  <a:cubicBezTo>
                    <a:pt x="8624" y="6167"/>
                    <a:pt x="8688" y="6168"/>
                    <a:pt x="8751" y="6170"/>
                  </a:cubicBezTo>
                  <a:cubicBezTo>
                    <a:pt x="8899" y="6032"/>
                    <a:pt x="9056" y="5905"/>
                    <a:pt x="9222" y="5790"/>
                  </a:cubicBezTo>
                  <a:cubicBezTo>
                    <a:pt x="9671" y="5479"/>
                    <a:pt x="10185" y="5248"/>
                    <a:pt x="10717" y="5122"/>
                  </a:cubicBezTo>
                  <a:cubicBezTo>
                    <a:pt x="11006" y="5054"/>
                    <a:pt x="11328" y="5002"/>
                    <a:pt x="11645" y="5002"/>
                  </a:cubicBezTo>
                  <a:cubicBezTo>
                    <a:pt x="11880" y="5002"/>
                    <a:pt x="12113" y="5031"/>
                    <a:pt x="12326" y="5105"/>
                  </a:cubicBezTo>
                  <a:cubicBezTo>
                    <a:pt x="12881" y="5298"/>
                    <a:pt x="13353" y="5734"/>
                    <a:pt x="13644" y="6266"/>
                  </a:cubicBezTo>
                  <a:cubicBezTo>
                    <a:pt x="13891" y="6273"/>
                    <a:pt x="14140" y="6280"/>
                    <a:pt x="14387" y="6288"/>
                  </a:cubicBezTo>
                  <a:cubicBezTo>
                    <a:pt x="14267" y="5794"/>
                    <a:pt x="14103" y="5311"/>
                    <a:pt x="13894" y="4848"/>
                  </a:cubicBezTo>
                  <a:cubicBezTo>
                    <a:pt x="13725" y="4477"/>
                    <a:pt x="13542" y="4045"/>
                    <a:pt x="13222" y="3779"/>
                  </a:cubicBezTo>
                  <a:cubicBezTo>
                    <a:pt x="12981" y="3580"/>
                    <a:pt x="12672" y="3510"/>
                    <a:pt x="12365" y="3510"/>
                  </a:cubicBezTo>
                  <a:cubicBezTo>
                    <a:pt x="12281" y="3510"/>
                    <a:pt x="12196" y="3515"/>
                    <a:pt x="12114" y="3524"/>
                  </a:cubicBezTo>
                  <a:cubicBezTo>
                    <a:pt x="11307" y="3617"/>
                    <a:pt x="10528" y="4057"/>
                    <a:pt x="9952" y="4618"/>
                  </a:cubicBezTo>
                  <a:cubicBezTo>
                    <a:pt x="9937" y="4632"/>
                    <a:pt x="9917" y="4639"/>
                    <a:pt x="9897" y="4639"/>
                  </a:cubicBezTo>
                  <a:cubicBezTo>
                    <a:pt x="9858" y="4639"/>
                    <a:pt x="9818" y="4613"/>
                    <a:pt x="9821" y="4567"/>
                  </a:cubicBezTo>
                  <a:cubicBezTo>
                    <a:pt x="9901" y="3569"/>
                    <a:pt x="9985" y="2522"/>
                    <a:pt x="9617" y="1569"/>
                  </a:cubicBezTo>
                  <a:cubicBezTo>
                    <a:pt x="9351" y="879"/>
                    <a:pt x="8768" y="261"/>
                    <a:pt x="8043" y="60"/>
                  </a:cubicBezTo>
                  <a:cubicBezTo>
                    <a:pt x="7898" y="21"/>
                    <a:pt x="7750" y="1"/>
                    <a:pt x="7602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4498764" y="4151934"/>
              <a:ext cx="108023" cy="176511"/>
            </a:xfrm>
            <a:custGeom>
              <a:avLst/>
              <a:gdLst/>
              <a:ahLst/>
              <a:cxnLst/>
              <a:rect l="l" t="t" r="r" b="b"/>
              <a:pathLst>
                <a:path w="3021" h="4936" extrusionOk="0">
                  <a:moveTo>
                    <a:pt x="2452" y="0"/>
                  </a:moveTo>
                  <a:cubicBezTo>
                    <a:pt x="2079" y="649"/>
                    <a:pt x="1562" y="1204"/>
                    <a:pt x="952" y="1632"/>
                  </a:cubicBezTo>
                  <a:cubicBezTo>
                    <a:pt x="350" y="2625"/>
                    <a:pt x="7" y="3774"/>
                    <a:pt x="1" y="4936"/>
                  </a:cubicBezTo>
                  <a:cubicBezTo>
                    <a:pt x="810" y="4347"/>
                    <a:pt x="1604" y="3738"/>
                    <a:pt x="2147" y="2880"/>
                  </a:cubicBezTo>
                  <a:cubicBezTo>
                    <a:pt x="2149" y="2877"/>
                    <a:pt x="2152" y="2874"/>
                    <a:pt x="2155" y="2872"/>
                  </a:cubicBezTo>
                  <a:cubicBezTo>
                    <a:pt x="2187" y="2011"/>
                    <a:pt x="2487" y="1168"/>
                    <a:pt x="3020" y="491"/>
                  </a:cubicBezTo>
                  <a:cubicBezTo>
                    <a:pt x="2937" y="441"/>
                    <a:pt x="2859" y="382"/>
                    <a:pt x="2782" y="321"/>
                  </a:cubicBezTo>
                  <a:cubicBezTo>
                    <a:pt x="2589" y="523"/>
                    <a:pt x="2376" y="704"/>
                    <a:pt x="2191" y="912"/>
                  </a:cubicBezTo>
                  <a:cubicBezTo>
                    <a:pt x="1990" y="1139"/>
                    <a:pt x="1808" y="1379"/>
                    <a:pt x="1644" y="1631"/>
                  </a:cubicBezTo>
                  <a:cubicBezTo>
                    <a:pt x="1313" y="2144"/>
                    <a:pt x="1097" y="2689"/>
                    <a:pt x="902" y="3263"/>
                  </a:cubicBezTo>
                  <a:cubicBezTo>
                    <a:pt x="895" y="3285"/>
                    <a:pt x="876" y="3295"/>
                    <a:pt x="858" y="3295"/>
                  </a:cubicBezTo>
                  <a:cubicBezTo>
                    <a:pt x="834" y="3295"/>
                    <a:pt x="810" y="3276"/>
                    <a:pt x="818" y="3244"/>
                  </a:cubicBezTo>
                  <a:cubicBezTo>
                    <a:pt x="947" y="2652"/>
                    <a:pt x="1236" y="2071"/>
                    <a:pt x="1566" y="1566"/>
                  </a:cubicBezTo>
                  <a:cubicBezTo>
                    <a:pt x="1731" y="1312"/>
                    <a:pt x="1915" y="1071"/>
                    <a:pt x="2117" y="846"/>
                  </a:cubicBezTo>
                  <a:cubicBezTo>
                    <a:pt x="2295" y="644"/>
                    <a:pt x="2493" y="427"/>
                    <a:pt x="2719" y="271"/>
                  </a:cubicBezTo>
                  <a:cubicBezTo>
                    <a:pt x="2623" y="187"/>
                    <a:pt x="2533" y="95"/>
                    <a:pt x="2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4441765" y="4127975"/>
              <a:ext cx="140992" cy="110355"/>
            </a:xfrm>
            <a:custGeom>
              <a:avLst/>
              <a:gdLst/>
              <a:ahLst/>
              <a:cxnLst/>
              <a:rect l="l" t="t" r="r" b="b"/>
              <a:pathLst>
                <a:path w="3943" h="3086" extrusionOk="0">
                  <a:moveTo>
                    <a:pt x="3621" y="1"/>
                  </a:moveTo>
                  <a:cubicBezTo>
                    <a:pt x="3615" y="6"/>
                    <a:pt x="3610" y="9"/>
                    <a:pt x="3604" y="13"/>
                  </a:cubicBezTo>
                  <a:cubicBezTo>
                    <a:pt x="3480" y="66"/>
                    <a:pt x="3353" y="113"/>
                    <a:pt x="3225" y="156"/>
                  </a:cubicBezTo>
                  <a:cubicBezTo>
                    <a:pt x="1852" y="725"/>
                    <a:pt x="697" y="1771"/>
                    <a:pt x="0" y="3086"/>
                  </a:cubicBezTo>
                  <a:cubicBezTo>
                    <a:pt x="1633" y="2942"/>
                    <a:pt x="3134" y="1969"/>
                    <a:pt x="3942" y="544"/>
                  </a:cubicBezTo>
                  <a:cubicBezTo>
                    <a:pt x="3909" y="498"/>
                    <a:pt x="3878" y="454"/>
                    <a:pt x="3846" y="410"/>
                  </a:cubicBezTo>
                  <a:cubicBezTo>
                    <a:pt x="3442" y="744"/>
                    <a:pt x="3027" y="1065"/>
                    <a:pt x="2600" y="1368"/>
                  </a:cubicBezTo>
                  <a:cubicBezTo>
                    <a:pt x="2176" y="1671"/>
                    <a:pt x="1739" y="1978"/>
                    <a:pt x="1272" y="2208"/>
                  </a:cubicBezTo>
                  <a:cubicBezTo>
                    <a:pt x="1269" y="2210"/>
                    <a:pt x="1266" y="2211"/>
                    <a:pt x="1263" y="2211"/>
                  </a:cubicBezTo>
                  <a:cubicBezTo>
                    <a:pt x="1248" y="2211"/>
                    <a:pt x="1240" y="2193"/>
                    <a:pt x="1253" y="2182"/>
                  </a:cubicBezTo>
                  <a:cubicBezTo>
                    <a:pt x="1671" y="1865"/>
                    <a:pt x="2117" y="1585"/>
                    <a:pt x="2541" y="1278"/>
                  </a:cubicBezTo>
                  <a:cubicBezTo>
                    <a:pt x="2966" y="969"/>
                    <a:pt x="3380" y="647"/>
                    <a:pt x="3784" y="314"/>
                  </a:cubicBezTo>
                  <a:lnTo>
                    <a:pt x="3785" y="314"/>
                  </a:lnTo>
                  <a:cubicBezTo>
                    <a:pt x="3723" y="213"/>
                    <a:pt x="3668" y="109"/>
                    <a:pt x="3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85" name="Google Shape;2185;p36"/>
          <p:cNvGrpSpPr/>
          <p:nvPr/>
        </p:nvGrpSpPr>
        <p:grpSpPr>
          <a:xfrm>
            <a:off x="713226" y="539501"/>
            <a:ext cx="820394" cy="304126"/>
            <a:chOff x="3324575" y="797075"/>
            <a:chExt cx="285275" cy="105750"/>
          </a:xfrm>
        </p:grpSpPr>
        <p:sp>
          <p:nvSpPr>
            <p:cNvPr id="2186" name="Google Shape;2186;p36"/>
            <p:cNvSpPr/>
            <p:nvPr/>
          </p:nvSpPr>
          <p:spPr>
            <a:xfrm>
              <a:off x="3324575" y="797075"/>
              <a:ext cx="285275" cy="105750"/>
            </a:xfrm>
            <a:custGeom>
              <a:avLst/>
              <a:gdLst/>
              <a:ahLst/>
              <a:cxnLst/>
              <a:rect l="l" t="t" r="r" b="b"/>
              <a:pathLst>
                <a:path w="11411" h="4230" extrusionOk="0">
                  <a:moveTo>
                    <a:pt x="5814" y="1"/>
                  </a:moveTo>
                  <a:cubicBezTo>
                    <a:pt x="4923" y="1"/>
                    <a:pt x="4051" y="584"/>
                    <a:pt x="3570" y="1329"/>
                  </a:cubicBezTo>
                  <a:cubicBezTo>
                    <a:pt x="3189" y="1916"/>
                    <a:pt x="2987" y="2599"/>
                    <a:pt x="2864" y="3284"/>
                  </a:cubicBezTo>
                  <a:cubicBezTo>
                    <a:pt x="2564" y="2863"/>
                    <a:pt x="2060" y="2597"/>
                    <a:pt x="1542" y="2597"/>
                  </a:cubicBezTo>
                  <a:cubicBezTo>
                    <a:pt x="1457" y="2597"/>
                    <a:pt x="1370" y="2604"/>
                    <a:pt x="1285" y="2619"/>
                  </a:cubicBezTo>
                  <a:cubicBezTo>
                    <a:pt x="598" y="2740"/>
                    <a:pt x="66" y="3346"/>
                    <a:pt x="4" y="4033"/>
                  </a:cubicBezTo>
                  <a:cubicBezTo>
                    <a:pt x="1" y="4077"/>
                    <a:pt x="40" y="4101"/>
                    <a:pt x="77" y="4101"/>
                  </a:cubicBezTo>
                  <a:cubicBezTo>
                    <a:pt x="92" y="4101"/>
                    <a:pt x="107" y="4097"/>
                    <a:pt x="118" y="4088"/>
                  </a:cubicBezTo>
                  <a:cubicBezTo>
                    <a:pt x="130" y="4081"/>
                    <a:pt x="138" y="4067"/>
                    <a:pt x="139" y="4051"/>
                  </a:cubicBezTo>
                  <a:cubicBezTo>
                    <a:pt x="224" y="3442"/>
                    <a:pt x="693" y="2903"/>
                    <a:pt x="1307" y="2791"/>
                  </a:cubicBezTo>
                  <a:cubicBezTo>
                    <a:pt x="1384" y="2777"/>
                    <a:pt x="1461" y="2771"/>
                    <a:pt x="1537" y="2771"/>
                  </a:cubicBezTo>
                  <a:cubicBezTo>
                    <a:pt x="2080" y="2771"/>
                    <a:pt x="2597" y="3107"/>
                    <a:pt x="2833" y="3596"/>
                  </a:cubicBezTo>
                  <a:cubicBezTo>
                    <a:pt x="2849" y="3627"/>
                    <a:pt x="2881" y="3641"/>
                    <a:pt x="2912" y="3641"/>
                  </a:cubicBezTo>
                  <a:cubicBezTo>
                    <a:pt x="2954" y="3641"/>
                    <a:pt x="2997" y="3617"/>
                    <a:pt x="3003" y="3574"/>
                  </a:cubicBezTo>
                  <a:cubicBezTo>
                    <a:pt x="3192" y="2386"/>
                    <a:pt x="3622" y="1058"/>
                    <a:pt x="4766" y="469"/>
                  </a:cubicBezTo>
                  <a:cubicBezTo>
                    <a:pt x="5086" y="303"/>
                    <a:pt x="5452" y="204"/>
                    <a:pt x="5816" y="204"/>
                  </a:cubicBezTo>
                  <a:cubicBezTo>
                    <a:pt x="6016" y="204"/>
                    <a:pt x="6216" y="234"/>
                    <a:pt x="6407" y="300"/>
                  </a:cubicBezTo>
                  <a:cubicBezTo>
                    <a:pt x="6942" y="485"/>
                    <a:pt x="7310" y="946"/>
                    <a:pt x="7513" y="1459"/>
                  </a:cubicBezTo>
                  <a:cubicBezTo>
                    <a:pt x="7739" y="2036"/>
                    <a:pt x="7803" y="2665"/>
                    <a:pt x="7846" y="3279"/>
                  </a:cubicBezTo>
                  <a:cubicBezTo>
                    <a:pt x="7851" y="3339"/>
                    <a:pt x="7901" y="3381"/>
                    <a:pt x="7954" y="3381"/>
                  </a:cubicBezTo>
                  <a:cubicBezTo>
                    <a:pt x="7978" y="3381"/>
                    <a:pt x="8002" y="3373"/>
                    <a:pt x="8023" y="3353"/>
                  </a:cubicBezTo>
                  <a:cubicBezTo>
                    <a:pt x="8462" y="2926"/>
                    <a:pt x="9064" y="2557"/>
                    <a:pt x="9692" y="2557"/>
                  </a:cubicBezTo>
                  <a:cubicBezTo>
                    <a:pt x="9795" y="2557"/>
                    <a:pt x="9899" y="2567"/>
                    <a:pt x="10002" y="2588"/>
                  </a:cubicBezTo>
                  <a:cubicBezTo>
                    <a:pt x="10594" y="2708"/>
                    <a:pt x="11146" y="3263"/>
                    <a:pt x="11092" y="3890"/>
                  </a:cubicBezTo>
                  <a:cubicBezTo>
                    <a:pt x="8365" y="3927"/>
                    <a:pt x="5643" y="3960"/>
                    <a:pt x="2919" y="4004"/>
                  </a:cubicBezTo>
                  <a:cubicBezTo>
                    <a:pt x="2808" y="4005"/>
                    <a:pt x="2696" y="4008"/>
                    <a:pt x="2587" y="4009"/>
                  </a:cubicBezTo>
                  <a:cubicBezTo>
                    <a:pt x="1780" y="4021"/>
                    <a:pt x="961" y="3996"/>
                    <a:pt x="159" y="4079"/>
                  </a:cubicBezTo>
                  <a:cubicBezTo>
                    <a:pt x="143" y="4080"/>
                    <a:pt x="133" y="4086"/>
                    <a:pt x="122" y="4095"/>
                  </a:cubicBezTo>
                  <a:cubicBezTo>
                    <a:pt x="84" y="4124"/>
                    <a:pt x="95" y="4196"/>
                    <a:pt x="159" y="4202"/>
                  </a:cubicBezTo>
                  <a:cubicBezTo>
                    <a:pt x="435" y="4223"/>
                    <a:pt x="712" y="4230"/>
                    <a:pt x="990" y="4230"/>
                  </a:cubicBezTo>
                  <a:cubicBezTo>
                    <a:pt x="1430" y="4230"/>
                    <a:pt x="1872" y="4213"/>
                    <a:pt x="2309" y="4208"/>
                  </a:cubicBezTo>
                  <a:cubicBezTo>
                    <a:pt x="3013" y="4202"/>
                    <a:pt x="3719" y="4195"/>
                    <a:pt x="4424" y="4186"/>
                  </a:cubicBezTo>
                  <a:cubicBezTo>
                    <a:pt x="5845" y="4169"/>
                    <a:pt x="7266" y="4150"/>
                    <a:pt x="8688" y="4130"/>
                  </a:cubicBezTo>
                  <a:cubicBezTo>
                    <a:pt x="9496" y="4121"/>
                    <a:pt x="10305" y="4109"/>
                    <a:pt x="11114" y="4099"/>
                  </a:cubicBezTo>
                  <a:cubicBezTo>
                    <a:pt x="11126" y="4099"/>
                    <a:pt x="11134" y="4096"/>
                    <a:pt x="11145" y="4091"/>
                  </a:cubicBezTo>
                  <a:cubicBezTo>
                    <a:pt x="11160" y="4098"/>
                    <a:pt x="11176" y="4101"/>
                    <a:pt x="11191" y="4101"/>
                  </a:cubicBezTo>
                  <a:cubicBezTo>
                    <a:pt x="11228" y="4101"/>
                    <a:pt x="11263" y="4081"/>
                    <a:pt x="11273" y="4032"/>
                  </a:cubicBezTo>
                  <a:cubicBezTo>
                    <a:pt x="11411" y="3290"/>
                    <a:pt x="10846" y="2610"/>
                    <a:pt x="10154" y="2413"/>
                  </a:cubicBezTo>
                  <a:cubicBezTo>
                    <a:pt x="10001" y="2369"/>
                    <a:pt x="9848" y="2350"/>
                    <a:pt x="9696" y="2350"/>
                  </a:cubicBezTo>
                  <a:cubicBezTo>
                    <a:pt x="9088" y="2350"/>
                    <a:pt x="8495" y="2664"/>
                    <a:pt x="8037" y="3059"/>
                  </a:cubicBezTo>
                  <a:cubicBezTo>
                    <a:pt x="7945" y="1995"/>
                    <a:pt x="7729" y="720"/>
                    <a:pt x="6684" y="204"/>
                  </a:cubicBezTo>
                  <a:cubicBezTo>
                    <a:pt x="6401" y="63"/>
                    <a:pt x="610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3397375" y="802175"/>
              <a:ext cx="205850" cy="95000"/>
            </a:xfrm>
            <a:custGeom>
              <a:avLst/>
              <a:gdLst/>
              <a:ahLst/>
              <a:cxnLst/>
              <a:rect l="l" t="t" r="r" b="b"/>
              <a:pathLst>
                <a:path w="8234" h="3800" extrusionOk="0">
                  <a:moveTo>
                    <a:pt x="2904" y="1"/>
                  </a:moveTo>
                  <a:cubicBezTo>
                    <a:pt x="2540" y="1"/>
                    <a:pt x="2175" y="100"/>
                    <a:pt x="1854" y="266"/>
                  </a:cubicBezTo>
                  <a:cubicBezTo>
                    <a:pt x="710" y="855"/>
                    <a:pt x="279" y="2182"/>
                    <a:pt x="91" y="3370"/>
                  </a:cubicBezTo>
                  <a:cubicBezTo>
                    <a:pt x="84" y="3414"/>
                    <a:pt x="42" y="3438"/>
                    <a:pt x="0" y="3438"/>
                  </a:cubicBezTo>
                  <a:lnTo>
                    <a:pt x="7" y="3800"/>
                  </a:lnTo>
                  <a:cubicBezTo>
                    <a:pt x="2731" y="3757"/>
                    <a:pt x="5453" y="3723"/>
                    <a:pt x="8180" y="3687"/>
                  </a:cubicBezTo>
                  <a:cubicBezTo>
                    <a:pt x="8234" y="3059"/>
                    <a:pt x="7682" y="2504"/>
                    <a:pt x="7090" y="2385"/>
                  </a:cubicBezTo>
                  <a:cubicBezTo>
                    <a:pt x="6986" y="2363"/>
                    <a:pt x="6882" y="2353"/>
                    <a:pt x="6778" y="2353"/>
                  </a:cubicBezTo>
                  <a:cubicBezTo>
                    <a:pt x="6150" y="2353"/>
                    <a:pt x="5550" y="2722"/>
                    <a:pt x="5111" y="3149"/>
                  </a:cubicBezTo>
                  <a:cubicBezTo>
                    <a:pt x="5090" y="3169"/>
                    <a:pt x="5065" y="3177"/>
                    <a:pt x="5041" y="3177"/>
                  </a:cubicBezTo>
                  <a:cubicBezTo>
                    <a:pt x="4988" y="3177"/>
                    <a:pt x="4938" y="3135"/>
                    <a:pt x="4934" y="3075"/>
                  </a:cubicBezTo>
                  <a:cubicBezTo>
                    <a:pt x="4890" y="2461"/>
                    <a:pt x="4827" y="1833"/>
                    <a:pt x="4600" y="1255"/>
                  </a:cubicBezTo>
                  <a:cubicBezTo>
                    <a:pt x="4398" y="743"/>
                    <a:pt x="4030" y="282"/>
                    <a:pt x="3495" y="97"/>
                  </a:cubicBezTo>
                  <a:cubicBezTo>
                    <a:pt x="3304" y="31"/>
                    <a:pt x="3104" y="1"/>
                    <a:pt x="2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3407400" y="802175"/>
              <a:ext cx="114875" cy="90700"/>
            </a:xfrm>
            <a:custGeom>
              <a:avLst/>
              <a:gdLst/>
              <a:ahLst/>
              <a:cxnLst/>
              <a:rect l="l" t="t" r="r" b="b"/>
              <a:pathLst>
                <a:path w="4595" h="3628" extrusionOk="0">
                  <a:moveTo>
                    <a:pt x="2502" y="1"/>
                  </a:moveTo>
                  <a:cubicBezTo>
                    <a:pt x="2139" y="1"/>
                    <a:pt x="1773" y="100"/>
                    <a:pt x="1453" y="265"/>
                  </a:cubicBezTo>
                  <a:cubicBezTo>
                    <a:pt x="712" y="648"/>
                    <a:pt x="270" y="1340"/>
                    <a:pt x="0" y="2103"/>
                  </a:cubicBezTo>
                  <a:cubicBezTo>
                    <a:pt x="62" y="2028"/>
                    <a:pt x="123" y="1952"/>
                    <a:pt x="188" y="1880"/>
                  </a:cubicBezTo>
                  <a:cubicBezTo>
                    <a:pt x="599" y="1420"/>
                    <a:pt x="1133" y="971"/>
                    <a:pt x="1753" y="843"/>
                  </a:cubicBezTo>
                  <a:cubicBezTo>
                    <a:pt x="1868" y="819"/>
                    <a:pt x="1986" y="807"/>
                    <a:pt x="2104" y="807"/>
                  </a:cubicBezTo>
                  <a:cubicBezTo>
                    <a:pt x="2565" y="807"/>
                    <a:pt x="3028" y="990"/>
                    <a:pt x="3330" y="1349"/>
                  </a:cubicBezTo>
                  <a:cubicBezTo>
                    <a:pt x="3857" y="1977"/>
                    <a:pt x="3863" y="2820"/>
                    <a:pt x="3858" y="3628"/>
                  </a:cubicBezTo>
                  <a:cubicBezTo>
                    <a:pt x="3921" y="3571"/>
                    <a:pt x="3987" y="3518"/>
                    <a:pt x="4056" y="3468"/>
                  </a:cubicBezTo>
                  <a:cubicBezTo>
                    <a:pt x="4221" y="3347"/>
                    <a:pt x="4403" y="3246"/>
                    <a:pt x="4594" y="3166"/>
                  </a:cubicBezTo>
                  <a:cubicBezTo>
                    <a:pt x="4562" y="3150"/>
                    <a:pt x="4536" y="3116"/>
                    <a:pt x="4533" y="3075"/>
                  </a:cubicBezTo>
                  <a:cubicBezTo>
                    <a:pt x="4489" y="2461"/>
                    <a:pt x="4426" y="1832"/>
                    <a:pt x="4199" y="1255"/>
                  </a:cubicBezTo>
                  <a:cubicBezTo>
                    <a:pt x="3997" y="742"/>
                    <a:pt x="3629" y="281"/>
                    <a:pt x="3094" y="97"/>
                  </a:cubicBezTo>
                  <a:cubicBezTo>
                    <a:pt x="2903" y="31"/>
                    <a:pt x="2703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3526275" y="861000"/>
              <a:ext cx="76950" cy="33675"/>
            </a:xfrm>
            <a:custGeom>
              <a:avLst/>
              <a:gdLst/>
              <a:ahLst/>
              <a:cxnLst/>
              <a:rect l="l" t="t" r="r" b="b"/>
              <a:pathLst>
                <a:path w="3078" h="1347" extrusionOk="0">
                  <a:moveTo>
                    <a:pt x="1622" y="0"/>
                  </a:moveTo>
                  <a:cubicBezTo>
                    <a:pt x="1016" y="0"/>
                    <a:pt x="436" y="345"/>
                    <a:pt x="1" y="752"/>
                  </a:cubicBezTo>
                  <a:cubicBezTo>
                    <a:pt x="239" y="671"/>
                    <a:pt x="489" y="625"/>
                    <a:pt x="738" y="625"/>
                  </a:cubicBezTo>
                  <a:cubicBezTo>
                    <a:pt x="844" y="625"/>
                    <a:pt x="951" y="634"/>
                    <a:pt x="1057" y="652"/>
                  </a:cubicBezTo>
                  <a:cubicBezTo>
                    <a:pt x="1496" y="725"/>
                    <a:pt x="1833" y="990"/>
                    <a:pt x="2046" y="1347"/>
                  </a:cubicBezTo>
                  <a:cubicBezTo>
                    <a:pt x="2373" y="1342"/>
                    <a:pt x="2698" y="1338"/>
                    <a:pt x="3024" y="1334"/>
                  </a:cubicBezTo>
                  <a:cubicBezTo>
                    <a:pt x="3078" y="706"/>
                    <a:pt x="2526" y="151"/>
                    <a:pt x="1934" y="32"/>
                  </a:cubicBezTo>
                  <a:cubicBezTo>
                    <a:pt x="1830" y="10"/>
                    <a:pt x="1726" y="0"/>
                    <a:pt x="1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3355475" y="866350"/>
              <a:ext cx="35375" cy="15550"/>
            </a:xfrm>
            <a:custGeom>
              <a:avLst/>
              <a:gdLst/>
              <a:ahLst/>
              <a:cxnLst/>
              <a:rect l="l" t="t" r="r" b="b"/>
              <a:pathLst>
                <a:path w="1415" h="622" extrusionOk="0">
                  <a:moveTo>
                    <a:pt x="303" y="0"/>
                  </a:moveTo>
                  <a:cubicBezTo>
                    <a:pt x="226" y="0"/>
                    <a:pt x="148" y="7"/>
                    <a:pt x="71" y="21"/>
                  </a:cubicBezTo>
                  <a:cubicBezTo>
                    <a:pt x="47" y="26"/>
                    <a:pt x="24" y="32"/>
                    <a:pt x="1" y="37"/>
                  </a:cubicBezTo>
                  <a:cubicBezTo>
                    <a:pt x="499" y="72"/>
                    <a:pt x="1000" y="291"/>
                    <a:pt x="1371" y="621"/>
                  </a:cubicBezTo>
                  <a:cubicBezTo>
                    <a:pt x="1384" y="594"/>
                    <a:pt x="1400" y="568"/>
                    <a:pt x="1415" y="540"/>
                  </a:cubicBezTo>
                  <a:cubicBezTo>
                    <a:pt x="1144" y="210"/>
                    <a:pt x="731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91" name="Google Shape;2191;p36"/>
          <p:cNvGrpSpPr/>
          <p:nvPr/>
        </p:nvGrpSpPr>
        <p:grpSpPr>
          <a:xfrm>
            <a:off x="7619063" y="539501"/>
            <a:ext cx="820394" cy="304126"/>
            <a:chOff x="3324575" y="797075"/>
            <a:chExt cx="285275" cy="105750"/>
          </a:xfrm>
        </p:grpSpPr>
        <p:sp>
          <p:nvSpPr>
            <p:cNvPr id="2192" name="Google Shape;2192;p36"/>
            <p:cNvSpPr/>
            <p:nvPr/>
          </p:nvSpPr>
          <p:spPr>
            <a:xfrm>
              <a:off x="3324575" y="797075"/>
              <a:ext cx="285275" cy="105750"/>
            </a:xfrm>
            <a:custGeom>
              <a:avLst/>
              <a:gdLst/>
              <a:ahLst/>
              <a:cxnLst/>
              <a:rect l="l" t="t" r="r" b="b"/>
              <a:pathLst>
                <a:path w="11411" h="4230" extrusionOk="0">
                  <a:moveTo>
                    <a:pt x="5814" y="1"/>
                  </a:moveTo>
                  <a:cubicBezTo>
                    <a:pt x="4923" y="1"/>
                    <a:pt x="4051" y="584"/>
                    <a:pt x="3570" y="1329"/>
                  </a:cubicBezTo>
                  <a:cubicBezTo>
                    <a:pt x="3189" y="1916"/>
                    <a:pt x="2987" y="2599"/>
                    <a:pt x="2864" y="3284"/>
                  </a:cubicBezTo>
                  <a:cubicBezTo>
                    <a:pt x="2564" y="2863"/>
                    <a:pt x="2060" y="2597"/>
                    <a:pt x="1542" y="2597"/>
                  </a:cubicBezTo>
                  <a:cubicBezTo>
                    <a:pt x="1457" y="2597"/>
                    <a:pt x="1370" y="2604"/>
                    <a:pt x="1285" y="2619"/>
                  </a:cubicBezTo>
                  <a:cubicBezTo>
                    <a:pt x="598" y="2740"/>
                    <a:pt x="66" y="3346"/>
                    <a:pt x="4" y="4033"/>
                  </a:cubicBezTo>
                  <a:cubicBezTo>
                    <a:pt x="1" y="4077"/>
                    <a:pt x="40" y="4101"/>
                    <a:pt x="77" y="4101"/>
                  </a:cubicBezTo>
                  <a:cubicBezTo>
                    <a:pt x="92" y="4101"/>
                    <a:pt x="107" y="4097"/>
                    <a:pt x="118" y="4088"/>
                  </a:cubicBezTo>
                  <a:cubicBezTo>
                    <a:pt x="130" y="4081"/>
                    <a:pt x="138" y="4067"/>
                    <a:pt x="139" y="4051"/>
                  </a:cubicBezTo>
                  <a:cubicBezTo>
                    <a:pt x="224" y="3442"/>
                    <a:pt x="693" y="2903"/>
                    <a:pt x="1307" y="2791"/>
                  </a:cubicBezTo>
                  <a:cubicBezTo>
                    <a:pt x="1384" y="2777"/>
                    <a:pt x="1461" y="2771"/>
                    <a:pt x="1537" y="2771"/>
                  </a:cubicBezTo>
                  <a:cubicBezTo>
                    <a:pt x="2080" y="2771"/>
                    <a:pt x="2597" y="3107"/>
                    <a:pt x="2833" y="3596"/>
                  </a:cubicBezTo>
                  <a:cubicBezTo>
                    <a:pt x="2849" y="3627"/>
                    <a:pt x="2881" y="3641"/>
                    <a:pt x="2912" y="3641"/>
                  </a:cubicBezTo>
                  <a:cubicBezTo>
                    <a:pt x="2954" y="3641"/>
                    <a:pt x="2997" y="3617"/>
                    <a:pt x="3003" y="3574"/>
                  </a:cubicBezTo>
                  <a:cubicBezTo>
                    <a:pt x="3192" y="2386"/>
                    <a:pt x="3622" y="1058"/>
                    <a:pt x="4766" y="469"/>
                  </a:cubicBezTo>
                  <a:cubicBezTo>
                    <a:pt x="5086" y="303"/>
                    <a:pt x="5452" y="204"/>
                    <a:pt x="5816" y="204"/>
                  </a:cubicBezTo>
                  <a:cubicBezTo>
                    <a:pt x="6016" y="204"/>
                    <a:pt x="6216" y="234"/>
                    <a:pt x="6407" y="300"/>
                  </a:cubicBezTo>
                  <a:cubicBezTo>
                    <a:pt x="6942" y="485"/>
                    <a:pt x="7310" y="946"/>
                    <a:pt x="7513" y="1459"/>
                  </a:cubicBezTo>
                  <a:cubicBezTo>
                    <a:pt x="7739" y="2036"/>
                    <a:pt x="7803" y="2665"/>
                    <a:pt x="7846" y="3279"/>
                  </a:cubicBezTo>
                  <a:cubicBezTo>
                    <a:pt x="7851" y="3339"/>
                    <a:pt x="7901" y="3381"/>
                    <a:pt x="7954" y="3381"/>
                  </a:cubicBezTo>
                  <a:cubicBezTo>
                    <a:pt x="7978" y="3381"/>
                    <a:pt x="8002" y="3373"/>
                    <a:pt x="8023" y="3353"/>
                  </a:cubicBezTo>
                  <a:cubicBezTo>
                    <a:pt x="8462" y="2926"/>
                    <a:pt x="9064" y="2557"/>
                    <a:pt x="9692" y="2557"/>
                  </a:cubicBezTo>
                  <a:cubicBezTo>
                    <a:pt x="9795" y="2557"/>
                    <a:pt x="9899" y="2567"/>
                    <a:pt x="10002" y="2588"/>
                  </a:cubicBezTo>
                  <a:cubicBezTo>
                    <a:pt x="10594" y="2708"/>
                    <a:pt x="11146" y="3263"/>
                    <a:pt x="11092" y="3890"/>
                  </a:cubicBezTo>
                  <a:cubicBezTo>
                    <a:pt x="8365" y="3927"/>
                    <a:pt x="5643" y="3960"/>
                    <a:pt x="2919" y="4004"/>
                  </a:cubicBezTo>
                  <a:cubicBezTo>
                    <a:pt x="2808" y="4005"/>
                    <a:pt x="2696" y="4008"/>
                    <a:pt x="2587" y="4009"/>
                  </a:cubicBezTo>
                  <a:cubicBezTo>
                    <a:pt x="1780" y="4021"/>
                    <a:pt x="961" y="3996"/>
                    <a:pt x="159" y="4079"/>
                  </a:cubicBezTo>
                  <a:cubicBezTo>
                    <a:pt x="143" y="4080"/>
                    <a:pt x="133" y="4086"/>
                    <a:pt x="122" y="4095"/>
                  </a:cubicBezTo>
                  <a:cubicBezTo>
                    <a:pt x="84" y="4124"/>
                    <a:pt x="95" y="4196"/>
                    <a:pt x="159" y="4202"/>
                  </a:cubicBezTo>
                  <a:cubicBezTo>
                    <a:pt x="435" y="4223"/>
                    <a:pt x="712" y="4230"/>
                    <a:pt x="990" y="4230"/>
                  </a:cubicBezTo>
                  <a:cubicBezTo>
                    <a:pt x="1430" y="4230"/>
                    <a:pt x="1872" y="4213"/>
                    <a:pt x="2309" y="4208"/>
                  </a:cubicBezTo>
                  <a:cubicBezTo>
                    <a:pt x="3013" y="4202"/>
                    <a:pt x="3719" y="4195"/>
                    <a:pt x="4424" y="4186"/>
                  </a:cubicBezTo>
                  <a:cubicBezTo>
                    <a:pt x="5845" y="4169"/>
                    <a:pt x="7266" y="4150"/>
                    <a:pt x="8688" y="4130"/>
                  </a:cubicBezTo>
                  <a:cubicBezTo>
                    <a:pt x="9496" y="4121"/>
                    <a:pt x="10305" y="4109"/>
                    <a:pt x="11114" y="4099"/>
                  </a:cubicBezTo>
                  <a:cubicBezTo>
                    <a:pt x="11126" y="4099"/>
                    <a:pt x="11134" y="4096"/>
                    <a:pt x="11145" y="4091"/>
                  </a:cubicBezTo>
                  <a:cubicBezTo>
                    <a:pt x="11160" y="4098"/>
                    <a:pt x="11176" y="4101"/>
                    <a:pt x="11191" y="4101"/>
                  </a:cubicBezTo>
                  <a:cubicBezTo>
                    <a:pt x="11228" y="4101"/>
                    <a:pt x="11263" y="4081"/>
                    <a:pt x="11273" y="4032"/>
                  </a:cubicBezTo>
                  <a:cubicBezTo>
                    <a:pt x="11411" y="3290"/>
                    <a:pt x="10846" y="2610"/>
                    <a:pt x="10154" y="2413"/>
                  </a:cubicBezTo>
                  <a:cubicBezTo>
                    <a:pt x="10001" y="2369"/>
                    <a:pt x="9848" y="2350"/>
                    <a:pt x="9696" y="2350"/>
                  </a:cubicBezTo>
                  <a:cubicBezTo>
                    <a:pt x="9088" y="2350"/>
                    <a:pt x="8495" y="2664"/>
                    <a:pt x="8037" y="3059"/>
                  </a:cubicBezTo>
                  <a:cubicBezTo>
                    <a:pt x="7945" y="1995"/>
                    <a:pt x="7729" y="720"/>
                    <a:pt x="6684" y="204"/>
                  </a:cubicBezTo>
                  <a:cubicBezTo>
                    <a:pt x="6401" y="63"/>
                    <a:pt x="610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3397375" y="802175"/>
              <a:ext cx="205850" cy="95000"/>
            </a:xfrm>
            <a:custGeom>
              <a:avLst/>
              <a:gdLst/>
              <a:ahLst/>
              <a:cxnLst/>
              <a:rect l="l" t="t" r="r" b="b"/>
              <a:pathLst>
                <a:path w="8234" h="3800" extrusionOk="0">
                  <a:moveTo>
                    <a:pt x="2904" y="1"/>
                  </a:moveTo>
                  <a:cubicBezTo>
                    <a:pt x="2540" y="1"/>
                    <a:pt x="2175" y="100"/>
                    <a:pt x="1854" y="266"/>
                  </a:cubicBezTo>
                  <a:cubicBezTo>
                    <a:pt x="710" y="855"/>
                    <a:pt x="279" y="2182"/>
                    <a:pt x="91" y="3370"/>
                  </a:cubicBezTo>
                  <a:cubicBezTo>
                    <a:pt x="84" y="3414"/>
                    <a:pt x="42" y="3438"/>
                    <a:pt x="0" y="3438"/>
                  </a:cubicBezTo>
                  <a:lnTo>
                    <a:pt x="7" y="3800"/>
                  </a:lnTo>
                  <a:cubicBezTo>
                    <a:pt x="2731" y="3757"/>
                    <a:pt x="5453" y="3723"/>
                    <a:pt x="8180" y="3687"/>
                  </a:cubicBezTo>
                  <a:cubicBezTo>
                    <a:pt x="8234" y="3059"/>
                    <a:pt x="7682" y="2504"/>
                    <a:pt x="7090" y="2385"/>
                  </a:cubicBezTo>
                  <a:cubicBezTo>
                    <a:pt x="6986" y="2363"/>
                    <a:pt x="6882" y="2353"/>
                    <a:pt x="6778" y="2353"/>
                  </a:cubicBezTo>
                  <a:cubicBezTo>
                    <a:pt x="6150" y="2353"/>
                    <a:pt x="5550" y="2722"/>
                    <a:pt x="5111" y="3149"/>
                  </a:cubicBezTo>
                  <a:cubicBezTo>
                    <a:pt x="5090" y="3169"/>
                    <a:pt x="5065" y="3177"/>
                    <a:pt x="5041" y="3177"/>
                  </a:cubicBezTo>
                  <a:cubicBezTo>
                    <a:pt x="4988" y="3177"/>
                    <a:pt x="4938" y="3135"/>
                    <a:pt x="4934" y="3075"/>
                  </a:cubicBezTo>
                  <a:cubicBezTo>
                    <a:pt x="4890" y="2461"/>
                    <a:pt x="4827" y="1833"/>
                    <a:pt x="4600" y="1255"/>
                  </a:cubicBezTo>
                  <a:cubicBezTo>
                    <a:pt x="4398" y="743"/>
                    <a:pt x="4030" y="282"/>
                    <a:pt x="3495" y="97"/>
                  </a:cubicBezTo>
                  <a:cubicBezTo>
                    <a:pt x="3304" y="31"/>
                    <a:pt x="3104" y="1"/>
                    <a:pt x="2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3407400" y="802175"/>
              <a:ext cx="114875" cy="90700"/>
            </a:xfrm>
            <a:custGeom>
              <a:avLst/>
              <a:gdLst/>
              <a:ahLst/>
              <a:cxnLst/>
              <a:rect l="l" t="t" r="r" b="b"/>
              <a:pathLst>
                <a:path w="4595" h="3628" extrusionOk="0">
                  <a:moveTo>
                    <a:pt x="2502" y="1"/>
                  </a:moveTo>
                  <a:cubicBezTo>
                    <a:pt x="2139" y="1"/>
                    <a:pt x="1773" y="100"/>
                    <a:pt x="1453" y="265"/>
                  </a:cubicBezTo>
                  <a:cubicBezTo>
                    <a:pt x="712" y="648"/>
                    <a:pt x="270" y="1340"/>
                    <a:pt x="0" y="2103"/>
                  </a:cubicBezTo>
                  <a:cubicBezTo>
                    <a:pt x="62" y="2028"/>
                    <a:pt x="123" y="1952"/>
                    <a:pt x="188" y="1880"/>
                  </a:cubicBezTo>
                  <a:cubicBezTo>
                    <a:pt x="599" y="1420"/>
                    <a:pt x="1133" y="971"/>
                    <a:pt x="1753" y="843"/>
                  </a:cubicBezTo>
                  <a:cubicBezTo>
                    <a:pt x="1868" y="819"/>
                    <a:pt x="1986" y="807"/>
                    <a:pt x="2104" y="807"/>
                  </a:cubicBezTo>
                  <a:cubicBezTo>
                    <a:pt x="2565" y="807"/>
                    <a:pt x="3028" y="990"/>
                    <a:pt x="3330" y="1349"/>
                  </a:cubicBezTo>
                  <a:cubicBezTo>
                    <a:pt x="3857" y="1977"/>
                    <a:pt x="3863" y="2820"/>
                    <a:pt x="3858" y="3628"/>
                  </a:cubicBezTo>
                  <a:cubicBezTo>
                    <a:pt x="3921" y="3571"/>
                    <a:pt x="3987" y="3518"/>
                    <a:pt x="4056" y="3468"/>
                  </a:cubicBezTo>
                  <a:cubicBezTo>
                    <a:pt x="4221" y="3347"/>
                    <a:pt x="4403" y="3246"/>
                    <a:pt x="4594" y="3166"/>
                  </a:cubicBezTo>
                  <a:cubicBezTo>
                    <a:pt x="4562" y="3150"/>
                    <a:pt x="4536" y="3116"/>
                    <a:pt x="4533" y="3075"/>
                  </a:cubicBezTo>
                  <a:cubicBezTo>
                    <a:pt x="4489" y="2461"/>
                    <a:pt x="4426" y="1832"/>
                    <a:pt x="4199" y="1255"/>
                  </a:cubicBezTo>
                  <a:cubicBezTo>
                    <a:pt x="3997" y="742"/>
                    <a:pt x="3629" y="281"/>
                    <a:pt x="3094" y="97"/>
                  </a:cubicBezTo>
                  <a:cubicBezTo>
                    <a:pt x="2903" y="31"/>
                    <a:pt x="2703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3526275" y="861000"/>
              <a:ext cx="76950" cy="33675"/>
            </a:xfrm>
            <a:custGeom>
              <a:avLst/>
              <a:gdLst/>
              <a:ahLst/>
              <a:cxnLst/>
              <a:rect l="l" t="t" r="r" b="b"/>
              <a:pathLst>
                <a:path w="3078" h="1347" extrusionOk="0">
                  <a:moveTo>
                    <a:pt x="1622" y="0"/>
                  </a:moveTo>
                  <a:cubicBezTo>
                    <a:pt x="1016" y="0"/>
                    <a:pt x="436" y="345"/>
                    <a:pt x="1" y="752"/>
                  </a:cubicBezTo>
                  <a:cubicBezTo>
                    <a:pt x="239" y="671"/>
                    <a:pt x="489" y="625"/>
                    <a:pt x="738" y="625"/>
                  </a:cubicBezTo>
                  <a:cubicBezTo>
                    <a:pt x="844" y="625"/>
                    <a:pt x="951" y="634"/>
                    <a:pt x="1057" y="652"/>
                  </a:cubicBezTo>
                  <a:cubicBezTo>
                    <a:pt x="1496" y="725"/>
                    <a:pt x="1833" y="990"/>
                    <a:pt x="2046" y="1347"/>
                  </a:cubicBezTo>
                  <a:cubicBezTo>
                    <a:pt x="2373" y="1342"/>
                    <a:pt x="2698" y="1338"/>
                    <a:pt x="3024" y="1334"/>
                  </a:cubicBezTo>
                  <a:cubicBezTo>
                    <a:pt x="3078" y="706"/>
                    <a:pt x="2526" y="151"/>
                    <a:pt x="1934" y="32"/>
                  </a:cubicBezTo>
                  <a:cubicBezTo>
                    <a:pt x="1830" y="10"/>
                    <a:pt x="1726" y="0"/>
                    <a:pt x="1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3355475" y="866350"/>
              <a:ext cx="35375" cy="15550"/>
            </a:xfrm>
            <a:custGeom>
              <a:avLst/>
              <a:gdLst/>
              <a:ahLst/>
              <a:cxnLst/>
              <a:rect l="l" t="t" r="r" b="b"/>
              <a:pathLst>
                <a:path w="1415" h="622" extrusionOk="0">
                  <a:moveTo>
                    <a:pt x="303" y="0"/>
                  </a:moveTo>
                  <a:cubicBezTo>
                    <a:pt x="226" y="0"/>
                    <a:pt x="148" y="7"/>
                    <a:pt x="71" y="21"/>
                  </a:cubicBezTo>
                  <a:cubicBezTo>
                    <a:pt x="47" y="26"/>
                    <a:pt x="24" y="32"/>
                    <a:pt x="1" y="37"/>
                  </a:cubicBezTo>
                  <a:cubicBezTo>
                    <a:pt x="499" y="72"/>
                    <a:pt x="1000" y="291"/>
                    <a:pt x="1371" y="621"/>
                  </a:cubicBezTo>
                  <a:cubicBezTo>
                    <a:pt x="1384" y="594"/>
                    <a:pt x="1400" y="568"/>
                    <a:pt x="1415" y="540"/>
                  </a:cubicBezTo>
                  <a:cubicBezTo>
                    <a:pt x="1144" y="210"/>
                    <a:pt x="731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97" name="Google Shape;2197;p36"/>
          <p:cNvGrpSpPr/>
          <p:nvPr/>
        </p:nvGrpSpPr>
        <p:grpSpPr>
          <a:xfrm>
            <a:off x="1111013" y="1793183"/>
            <a:ext cx="506267" cy="451001"/>
            <a:chOff x="2432225" y="3481000"/>
            <a:chExt cx="202450" cy="180350"/>
          </a:xfrm>
        </p:grpSpPr>
        <p:sp>
          <p:nvSpPr>
            <p:cNvPr id="2198" name="Google Shape;2198;p36"/>
            <p:cNvSpPr/>
            <p:nvPr/>
          </p:nvSpPr>
          <p:spPr>
            <a:xfrm>
              <a:off x="2432225" y="3561125"/>
              <a:ext cx="202450" cy="100225"/>
            </a:xfrm>
            <a:custGeom>
              <a:avLst/>
              <a:gdLst/>
              <a:ahLst/>
              <a:cxnLst/>
              <a:rect l="l" t="t" r="r" b="b"/>
              <a:pathLst>
                <a:path w="8098" h="4009" extrusionOk="0">
                  <a:moveTo>
                    <a:pt x="2980" y="251"/>
                  </a:moveTo>
                  <a:cubicBezTo>
                    <a:pt x="3686" y="251"/>
                    <a:pt x="4407" y="459"/>
                    <a:pt x="5048" y="734"/>
                  </a:cubicBezTo>
                  <a:cubicBezTo>
                    <a:pt x="5547" y="948"/>
                    <a:pt x="6029" y="1222"/>
                    <a:pt x="6480" y="1538"/>
                  </a:cubicBezTo>
                  <a:cubicBezTo>
                    <a:pt x="6584" y="1618"/>
                    <a:pt x="6687" y="1699"/>
                    <a:pt x="6788" y="1786"/>
                  </a:cubicBezTo>
                  <a:cubicBezTo>
                    <a:pt x="6991" y="1964"/>
                    <a:pt x="7190" y="2146"/>
                    <a:pt x="7377" y="2341"/>
                  </a:cubicBezTo>
                  <a:cubicBezTo>
                    <a:pt x="7474" y="2442"/>
                    <a:pt x="7567" y="2546"/>
                    <a:pt x="7657" y="2652"/>
                  </a:cubicBezTo>
                  <a:cubicBezTo>
                    <a:pt x="7688" y="2689"/>
                    <a:pt x="7718" y="2734"/>
                    <a:pt x="7752" y="2777"/>
                  </a:cubicBezTo>
                  <a:cubicBezTo>
                    <a:pt x="7558" y="2748"/>
                    <a:pt x="7364" y="2735"/>
                    <a:pt x="7170" y="2735"/>
                  </a:cubicBezTo>
                  <a:cubicBezTo>
                    <a:pt x="6170" y="2735"/>
                    <a:pt x="5161" y="3080"/>
                    <a:pt x="4211" y="3327"/>
                  </a:cubicBezTo>
                  <a:cubicBezTo>
                    <a:pt x="3622" y="3482"/>
                    <a:pt x="2847" y="3755"/>
                    <a:pt x="2142" y="3755"/>
                  </a:cubicBezTo>
                  <a:cubicBezTo>
                    <a:pt x="1684" y="3755"/>
                    <a:pt x="1256" y="3640"/>
                    <a:pt x="927" y="3302"/>
                  </a:cubicBezTo>
                  <a:cubicBezTo>
                    <a:pt x="565" y="2933"/>
                    <a:pt x="453" y="2363"/>
                    <a:pt x="560" y="1869"/>
                  </a:cubicBezTo>
                  <a:cubicBezTo>
                    <a:pt x="671" y="1353"/>
                    <a:pt x="1027" y="932"/>
                    <a:pt x="1467" y="657"/>
                  </a:cubicBezTo>
                  <a:cubicBezTo>
                    <a:pt x="1937" y="367"/>
                    <a:pt x="2454" y="251"/>
                    <a:pt x="2980" y="251"/>
                  </a:cubicBezTo>
                  <a:close/>
                  <a:moveTo>
                    <a:pt x="2938" y="0"/>
                  </a:moveTo>
                  <a:cubicBezTo>
                    <a:pt x="2517" y="0"/>
                    <a:pt x="2098" y="72"/>
                    <a:pt x="1699" y="241"/>
                  </a:cubicBezTo>
                  <a:cubicBezTo>
                    <a:pt x="700" y="665"/>
                    <a:pt x="0" y="1706"/>
                    <a:pt x="331" y="2799"/>
                  </a:cubicBezTo>
                  <a:cubicBezTo>
                    <a:pt x="485" y="3308"/>
                    <a:pt x="855" y="3702"/>
                    <a:pt x="1352" y="3882"/>
                  </a:cubicBezTo>
                  <a:cubicBezTo>
                    <a:pt x="1598" y="3974"/>
                    <a:pt x="1859" y="4009"/>
                    <a:pt x="2121" y="4009"/>
                  </a:cubicBezTo>
                  <a:cubicBezTo>
                    <a:pt x="2438" y="4009"/>
                    <a:pt x="2758" y="3958"/>
                    <a:pt x="3062" y="3894"/>
                  </a:cubicBezTo>
                  <a:cubicBezTo>
                    <a:pt x="3848" y="3728"/>
                    <a:pt x="4625" y="3486"/>
                    <a:pt x="5401" y="3274"/>
                  </a:cubicBezTo>
                  <a:cubicBezTo>
                    <a:pt x="6014" y="3107"/>
                    <a:pt x="6646" y="2946"/>
                    <a:pt x="7281" y="2946"/>
                  </a:cubicBezTo>
                  <a:cubicBezTo>
                    <a:pt x="7501" y="2946"/>
                    <a:pt x="7720" y="2965"/>
                    <a:pt x="7940" y="3010"/>
                  </a:cubicBezTo>
                  <a:cubicBezTo>
                    <a:pt x="7947" y="3012"/>
                    <a:pt x="7955" y="3013"/>
                    <a:pt x="7962" y="3013"/>
                  </a:cubicBezTo>
                  <a:cubicBezTo>
                    <a:pt x="7999" y="3013"/>
                    <a:pt x="8028" y="2992"/>
                    <a:pt x="8046" y="2966"/>
                  </a:cubicBezTo>
                  <a:cubicBezTo>
                    <a:pt x="8051" y="2974"/>
                    <a:pt x="8059" y="2981"/>
                    <a:pt x="8066" y="2988"/>
                  </a:cubicBezTo>
                  <a:cubicBezTo>
                    <a:pt x="8068" y="2991"/>
                    <a:pt x="8071" y="2992"/>
                    <a:pt x="8075" y="2992"/>
                  </a:cubicBezTo>
                  <a:cubicBezTo>
                    <a:pt x="8086" y="2992"/>
                    <a:pt x="8098" y="2979"/>
                    <a:pt x="8090" y="2967"/>
                  </a:cubicBezTo>
                  <a:cubicBezTo>
                    <a:pt x="8081" y="2955"/>
                    <a:pt x="8069" y="2942"/>
                    <a:pt x="8060" y="2930"/>
                  </a:cubicBezTo>
                  <a:cubicBezTo>
                    <a:pt x="8069" y="2891"/>
                    <a:pt x="8057" y="2849"/>
                    <a:pt x="8016" y="2829"/>
                  </a:cubicBezTo>
                  <a:cubicBezTo>
                    <a:pt x="8003" y="2709"/>
                    <a:pt x="7889" y="2612"/>
                    <a:pt x="7813" y="2524"/>
                  </a:cubicBezTo>
                  <a:cubicBezTo>
                    <a:pt x="7716" y="2414"/>
                    <a:pt x="7618" y="2308"/>
                    <a:pt x="7516" y="2205"/>
                  </a:cubicBezTo>
                  <a:cubicBezTo>
                    <a:pt x="7319" y="2007"/>
                    <a:pt x="7112" y="1819"/>
                    <a:pt x="6891" y="1651"/>
                  </a:cubicBezTo>
                  <a:cubicBezTo>
                    <a:pt x="6842" y="1613"/>
                    <a:pt x="6791" y="1574"/>
                    <a:pt x="6738" y="1536"/>
                  </a:cubicBezTo>
                  <a:cubicBezTo>
                    <a:pt x="6318" y="1190"/>
                    <a:pt x="5858" y="893"/>
                    <a:pt x="5355" y="645"/>
                  </a:cubicBezTo>
                  <a:cubicBezTo>
                    <a:pt x="4619" y="281"/>
                    <a:pt x="3772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2443550" y="3567375"/>
              <a:ext cx="182475" cy="87625"/>
            </a:xfrm>
            <a:custGeom>
              <a:avLst/>
              <a:gdLst/>
              <a:ahLst/>
              <a:cxnLst/>
              <a:rect l="l" t="t" r="r" b="b"/>
              <a:pathLst>
                <a:path w="7299" h="3505" extrusionOk="0">
                  <a:moveTo>
                    <a:pt x="2527" y="0"/>
                  </a:moveTo>
                  <a:cubicBezTo>
                    <a:pt x="2001" y="0"/>
                    <a:pt x="1483" y="116"/>
                    <a:pt x="1013" y="407"/>
                  </a:cubicBezTo>
                  <a:cubicBezTo>
                    <a:pt x="574" y="682"/>
                    <a:pt x="217" y="1103"/>
                    <a:pt x="106" y="1619"/>
                  </a:cubicBezTo>
                  <a:cubicBezTo>
                    <a:pt x="0" y="2113"/>
                    <a:pt x="112" y="2683"/>
                    <a:pt x="473" y="3052"/>
                  </a:cubicBezTo>
                  <a:cubicBezTo>
                    <a:pt x="802" y="3389"/>
                    <a:pt x="1230" y="3504"/>
                    <a:pt x="1688" y="3504"/>
                  </a:cubicBezTo>
                  <a:cubicBezTo>
                    <a:pt x="2393" y="3504"/>
                    <a:pt x="3168" y="3231"/>
                    <a:pt x="3758" y="3077"/>
                  </a:cubicBezTo>
                  <a:cubicBezTo>
                    <a:pt x="4708" y="2830"/>
                    <a:pt x="5717" y="2485"/>
                    <a:pt x="6717" y="2485"/>
                  </a:cubicBezTo>
                  <a:cubicBezTo>
                    <a:pt x="6911" y="2485"/>
                    <a:pt x="7105" y="2498"/>
                    <a:pt x="7299" y="2527"/>
                  </a:cubicBezTo>
                  <a:cubicBezTo>
                    <a:pt x="7265" y="2484"/>
                    <a:pt x="7234" y="2439"/>
                    <a:pt x="7204" y="2402"/>
                  </a:cubicBezTo>
                  <a:cubicBezTo>
                    <a:pt x="7114" y="2296"/>
                    <a:pt x="7021" y="2192"/>
                    <a:pt x="6924" y="2091"/>
                  </a:cubicBezTo>
                  <a:cubicBezTo>
                    <a:pt x="6737" y="1896"/>
                    <a:pt x="6538" y="1714"/>
                    <a:pt x="6334" y="1536"/>
                  </a:cubicBezTo>
                  <a:cubicBezTo>
                    <a:pt x="6234" y="1449"/>
                    <a:pt x="6131" y="1368"/>
                    <a:pt x="6027" y="1288"/>
                  </a:cubicBezTo>
                  <a:cubicBezTo>
                    <a:pt x="5576" y="972"/>
                    <a:pt x="5094" y="697"/>
                    <a:pt x="4595" y="484"/>
                  </a:cubicBezTo>
                  <a:cubicBezTo>
                    <a:pt x="3954" y="209"/>
                    <a:pt x="3233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2451700" y="3584075"/>
              <a:ext cx="174325" cy="70925"/>
            </a:xfrm>
            <a:custGeom>
              <a:avLst/>
              <a:gdLst/>
              <a:ahLst/>
              <a:cxnLst/>
              <a:rect l="l" t="t" r="r" b="b"/>
              <a:pathLst>
                <a:path w="6973" h="2837" extrusionOk="0">
                  <a:moveTo>
                    <a:pt x="4664" y="0"/>
                  </a:moveTo>
                  <a:cubicBezTo>
                    <a:pt x="4971" y="787"/>
                    <a:pt x="4518" y="1768"/>
                    <a:pt x="3490" y="2134"/>
                  </a:cubicBezTo>
                  <a:cubicBezTo>
                    <a:pt x="2976" y="2317"/>
                    <a:pt x="2328" y="2413"/>
                    <a:pt x="1662" y="2413"/>
                  </a:cubicBezTo>
                  <a:cubicBezTo>
                    <a:pt x="1098" y="2413"/>
                    <a:pt x="521" y="2344"/>
                    <a:pt x="1" y="2200"/>
                  </a:cubicBezTo>
                  <a:lnTo>
                    <a:pt x="1" y="2200"/>
                  </a:lnTo>
                  <a:cubicBezTo>
                    <a:pt x="45" y="2264"/>
                    <a:pt x="92" y="2327"/>
                    <a:pt x="147" y="2384"/>
                  </a:cubicBezTo>
                  <a:cubicBezTo>
                    <a:pt x="476" y="2721"/>
                    <a:pt x="904" y="2836"/>
                    <a:pt x="1362" y="2836"/>
                  </a:cubicBezTo>
                  <a:cubicBezTo>
                    <a:pt x="2067" y="2836"/>
                    <a:pt x="2842" y="2563"/>
                    <a:pt x="3432" y="2409"/>
                  </a:cubicBezTo>
                  <a:cubicBezTo>
                    <a:pt x="4382" y="2162"/>
                    <a:pt x="5391" y="1817"/>
                    <a:pt x="6391" y="1817"/>
                  </a:cubicBezTo>
                  <a:cubicBezTo>
                    <a:pt x="6585" y="1817"/>
                    <a:pt x="6779" y="1830"/>
                    <a:pt x="6973" y="1859"/>
                  </a:cubicBezTo>
                  <a:cubicBezTo>
                    <a:pt x="6939" y="1816"/>
                    <a:pt x="6908" y="1771"/>
                    <a:pt x="6878" y="1734"/>
                  </a:cubicBezTo>
                  <a:cubicBezTo>
                    <a:pt x="6788" y="1628"/>
                    <a:pt x="6695" y="1524"/>
                    <a:pt x="6598" y="1423"/>
                  </a:cubicBezTo>
                  <a:cubicBezTo>
                    <a:pt x="6411" y="1228"/>
                    <a:pt x="6212" y="1046"/>
                    <a:pt x="6008" y="868"/>
                  </a:cubicBezTo>
                  <a:cubicBezTo>
                    <a:pt x="5908" y="781"/>
                    <a:pt x="5805" y="700"/>
                    <a:pt x="5701" y="620"/>
                  </a:cubicBezTo>
                  <a:cubicBezTo>
                    <a:pt x="5370" y="388"/>
                    <a:pt x="5023" y="180"/>
                    <a:pt x="4664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2522575" y="3481000"/>
              <a:ext cx="100475" cy="84000"/>
            </a:xfrm>
            <a:custGeom>
              <a:avLst/>
              <a:gdLst/>
              <a:ahLst/>
              <a:cxnLst/>
              <a:rect l="l" t="t" r="r" b="b"/>
              <a:pathLst>
                <a:path w="4019" h="3360" extrusionOk="0">
                  <a:moveTo>
                    <a:pt x="1412" y="239"/>
                  </a:moveTo>
                  <a:cubicBezTo>
                    <a:pt x="2024" y="239"/>
                    <a:pt x="2591" y="624"/>
                    <a:pt x="2978" y="1080"/>
                  </a:cubicBezTo>
                  <a:cubicBezTo>
                    <a:pt x="3454" y="1638"/>
                    <a:pt x="3692" y="2343"/>
                    <a:pt x="3873" y="3046"/>
                  </a:cubicBezTo>
                  <a:cubicBezTo>
                    <a:pt x="3484" y="2696"/>
                    <a:pt x="2917" y="2664"/>
                    <a:pt x="2422" y="2566"/>
                  </a:cubicBezTo>
                  <a:cubicBezTo>
                    <a:pt x="2055" y="2491"/>
                    <a:pt x="1695" y="2387"/>
                    <a:pt x="1351" y="2248"/>
                  </a:cubicBezTo>
                  <a:cubicBezTo>
                    <a:pt x="1033" y="2122"/>
                    <a:pt x="704" y="1954"/>
                    <a:pt x="499" y="1673"/>
                  </a:cubicBezTo>
                  <a:cubicBezTo>
                    <a:pt x="63" y="1072"/>
                    <a:pt x="509" y="365"/>
                    <a:pt x="1184" y="257"/>
                  </a:cubicBezTo>
                  <a:cubicBezTo>
                    <a:pt x="1260" y="245"/>
                    <a:pt x="1336" y="239"/>
                    <a:pt x="1412" y="239"/>
                  </a:cubicBezTo>
                  <a:close/>
                  <a:moveTo>
                    <a:pt x="1362" y="1"/>
                  </a:moveTo>
                  <a:cubicBezTo>
                    <a:pt x="735" y="1"/>
                    <a:pt x="103" y="426"/>
                    <a:pt x="56" y="1092"/>
                  </a:cubicBezTo>
                  <a:cubicBezTo>
                    <a:pt x="1" y="1861"/>
                    <a:pt x="757" y="2302"/>
                    <a:pt x="1376" y="2535"/>
                  </a:cubicBezTo>
                  <a:cubicBezTo>
                    <a:pt x="1819" y="2703"/>
                    <a:pt x="2276" y="2805"/>
                    <a:pt x="2742" y="2884"/>
                  </a:cubicBezTo>
                  <a:cubicBezTo>
                    <a:pt x="3128" y="2947"/>
                    <a:pt x="3537" y="3017"/>
                    <a:pt x="3810" y="3322"/>
                  </a:cubicBezTo>
                  <a:cubicBezTo>
                    <a:pt x="3834" y="3348"/>
                    <a:pt x="3861" y="3360"/>
                    <a:pt x="3888" y="3360"/>
                  </a:cubicBezTo>
                  <a:cubicBezTo>
                    <a:pt x="3910" y="3360"/>
                    <a:pt x="3931" y="3352"/>
                    <a:pt x="3949" y="3338"/>
                  </a:cubicBezTo>
                  <a:cubicBezTo>
                    <a:pt x="3955" y="3346"/>
                    <a:pt x="3965" y="3350"/>
                    <a:pt x="3974" y="3350"/>
                  </a:cubicBezTo>
                  <a:cubicBezTo>
                    <a:pt x="3989" y="3350"/>
                    <a:pt x="4003" y="3341"/>
                    <a:pt x="4000" y="3324"/>
                  </a:cubicBezTo>
                  <a:lnTo>
                    <a:pt x="3995" y="3290"/>
                  </a:lnTo>
                  <a:cubicBezTo>
                    <a:pt x="4017" y="3249"/>
                    <a:pt x="4019" y="3196"/>
                    <a:pt x="3980" y="3151"/>
                  </a:cubicBezTo>
                  <a:cubicBezTo>
                    <a:pt x="3978" y="3149"/>
                    <a:pt x="3975" y="3147"/>
                    <a:pt x="3973" y="3142"/>
                  </a:cubicBezTo>
                  <a:cubicBezTo>
                    <a:pt x="3861" y="2414"/>
                    <a:pt x="3641" y="1696"/>
                    <a:pt x="3203" y="1094"/>
                  </a:cubicBezTo>
                  <a:cubicBezTo>
                    <a:pt x="2793" y="531"/>
                    <a:pt x="2167" y="49"/>
                    <a:pt x="1451" y="4"/>
                  </a:cubicBezTo>
                  <a:cubicBezTo>
                    <a:pt x="1421" y="2"/>
                    <a:pt x="1392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2524150" y="3486975"/>
              <a:ext cx="95250" cy="70200"/>
            </a:xfrm>
            <a:custGeom>
              <a:avLst/>
              <a:gdLst/>
              <a:ahLst/>
              <a:cxnLst/>
              <a:rect l="l" t="t" r="r" b="b"/>
              <a:pathLst>
                <a:path w="3810" h="2808" extrusionOk="0">
                  <a:moveTo>
                    <a:pt x="1349" y="0"/>
                  </a:moveTo>
                  <a:cubicBezTo>
                    <a:pt x="1274" y="0"/>
                    <a:pt x="1198" y="6"/>
                    <a:pt x="1121" y="18"/>
                  </a:cubicBezTo>
                  <a:cubicBezTo>
                    <a:pt x="446" y="126"/>
                    <a:pt x="0" y="832"/>
                    <a:pt x="436" y="1433"/>
                  </a:cubicBezTo>
                  <a:cubicBezTo>
                    <a:pt x="641" y="1715"/>
                    <a:pt x="970" y="1883"/>
                    <a:pt x="1288" y="2009"/>
                  </a:cubicBezTo>
                  <a:cubicBezTo>
                    <a:pt x="1633" y="2148"/>
                    <a:pt x="1992" y="2252"/>
                    <a:pt x="2359" y="2326"/>
                  </a:cubicBezTo>
                  <a:cubicBezTo>
                    <a:pt x="2854" y="2425"/>
                    <a:pt x="3421" y="2457"/>
                    <a:pt x="3810" y="2807"/>
                  </a:cubicBezTo>
                  <a:cubicBezTo>
                    <a:pt x="3629" y="2104"/>
                    <a:pt x="3391" y="1399"/>
                    <a:pt x="2915" y="841"/>
                  </a:cubicBezTo>
                  <a:cubicBezTo>
                    <a:pt x="2528" y="384"/>
                    <a:pt x="1961" y="0"/>
                    <a:pt x="1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2530375" y="3508475"/>
              <a:ext cx="89025" cy="48700"/>
            </a:xfrm>
            <a:custGeom>
              <a:avLst/>
              <a:gdLst/>
              <a:ahLst/>
              <a:cxnLst/>
              <a:rect l="l" t="t" r="r" b="b"/>
              <a:pathLst>
                <a:path w="3561" h="1948" extrusionOk="0">
                  <a:moveTo>
                    <a:pt x="16" y="0"/>
                  </a:moveTo>
                  <a:cubicBezTo>
                    <a:pt x="1" y="187"/>
                    <a:pt x="51" y="385"/>
                    <a:pt x="187" y="573"/>
                  </a:cubicBezTo>
                  <a:cubicBezTo>
                    <a:pt x="392" y="855"/>
                    <a:pt x="721" y="1023"/>
                    <a:pt x="1039" y="1149"/>
                  </a:cubicBezTo>
                  <a:cubicBezTo>
                    <a:pt x="1383" y="1288"/>
                    <a:pt x="1743" y="1391"/>
                    <a:pt x="2110" y="1466"/>
                  </a:cubicBezTo>
                  <a:cubicBezTo>
                    <a:pt x="2605" y="1565"/>
                    <a:pt x="3172" y="1597"/>
                    <a:pt x="3561" y="1947"/>
                  </a:cubicBezTo>
                  <a:cubicBezTo>
                    <a:pt x="3464" y="1571"/>
                    <a:pt x="3349" y="1194"/>
                    <a:pt x="3191" y="839"/>
                  </a:cubicBezTo>
                  <a:cubicBezTo>
                    <a:pt x="3110" y="901"/>
                    <a:pt x="3015" y="946"/>
                    <a:pt x="2907" y="965"/>
                  </a:cubicBezTo>
                  <a:cubicBezTo>
                    <a:pt x="2747" y="993"/>
                    <a:pt x="2580" y="1007"/>
                    <a:pt x="2409" y="1007"/>
                  </a:cubicBezTo>
                  <a:cubicBezTo>
                    <a:pt x="1604" y="1007"/>
                    <a:pt x="717" y="701"/>
                    <a:pt x="206" y="102"/>
                  </a:cubicBezTo>
                  <a:cubicBezTo>
                    <a:pt x="139" y="77"/>
                    <a:pt x="76" y="42"/>
                    <a:pt x="1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04" name="Google Shape;2204;p36"/>
          <p:cNvGrpSpPr/>
          <p:nvPr/>
        </p:nvGrpSpPr>
        <p:grpSpPr>
          <a:xfrm flipH="1">
            <a:off x="7619075" y="1793183"/>
            <a:ext cx="506267" cy="451001"/>
            <a:chOff x="2432225" y="3481000"/>
            <a:chExt cx="202450" cy="180350"/>
          </a:xfrm>
        </p:grpSpPr>
        <p:sp>
          <p:nvSpPr>
            <p:cNvPr id="2205" name="Google Shape;2205;p36"/>
            <p:cNvSpPr/>
            <p:nvPr/>
          </p:nvSpPr>
          <p:spPr>
            <a:xfrm>
              <a:off x="2432225" y="3561125"/>
              <a:ext cx="202450" cy="100225"/>
            </a:xfrm>
            <a:custGeom>
              <a:avLst/>
              <a:gdLst/>
              <a:ahLst/>
              <a:cxnLst/>
              <a:rect l="l" t="t" r="r" b="b"/>
              <a:pathLst>
                <a:path w="8098" h="4009" extrusionOk="0">
                  <a:moveTo>
                    <a:pt x="2980" y="251"/>
                  </a:moveTo>
                  <a:cubicBezTo>
                    <a:pt x="3686" y="251"/>
                    <a:pt x="4407" y="459"/>
                    <a:pt x="5048" y="734"/>
                  </a:cubicBezTo>
                  <a:cubicBezTo>
                    <a:pt x="5547" y="948"/>
                    <a:pt x="6029" y="1222"/>
                    <a:pt x="6480" y="1538"/>
                  </a:cubicBezTo>
                  <a:cubicBezTo>
                    <a:pt x="6584" y="1618"/>
                    <a:pt x="6687" y="1699"/>
                    <a:pt x="6788" y="1786"/>
                  </a:cubicBezTo>
                  <a:cubicBezTo>
                    <a:pt x="6991" y="1964"/>
                    <a:pt x="7190" y="2146"/>
                    <a:pt x="7377" y="2341"/>
                  </a:cubicBezTo>
                  <a:cubicBezTo>
                    <a:pt x="7474" y="2442"/>
                    <a:pt x="7567" y="2546"/>
                    <a:pt x="7657" y="2652"/>
                  </a:cubicBezTo>
                  <a:cubicBezTo>
                    <a:pt x="7688" y="2689"/>
                    <a:pt x="7718" y="2734"/>
                    <a:pt x="7752" y="2777"/>
                  </a:cubicBezTo>
                  <a:cubicBezTo>
                    <a:pt x="7558" y="2748"/>
                    <a:pt x="7364" y="2735"/>
                    <a:pt x="7170" y="2735"/>
                  </a:cubicBezTo>
                  <a:cubicBezTo>
                    <a:pt x="6170" y="2735"/>
                    <a:pt x="5161" y="3080"/>
                    <a:pt x="4211" y="3327"/>
                  </a:cubicBezTo>
                  <a:cubicBezTo>
                    <a:pt x="3622" y="3482"/>
                    <a:pt x="2847" y="3755"/>
                    <a:pt x="2142" y="3755"/>
                  </a:cubicBezTo>
                  <a:cubicBezTo>
                    <a:pt x="1684" y="3755"/>
                    <a:pt x="1256" y="3640"/>
                    <a:pt x="927" y="3302"/>
                  </a:cubicBezTo>
                  <a:cubicBezTo>
                    <a:pt x="565" y="2933"/>
                    <a:pt x="453" y="2363"/>
                    <a:pt x="560" y="1869"/>
                  </a:cubicBezTo>
                  <a:cubicBezTo>
                    <a:pt x="671" y="1353"/>
                    <a:pt x="1027" y="932"/>
                    <a:pt x="1467" y="657"/>
                  </a:cubicBezTo>
                  <a:cubicBezTo>
                    <a:pt x="1937" y="367"/>
                    <a:pt x="2454" y="251"/>
                    <a:pt x="2980" y="251"/>
                  </a:cubicBezTo>
                  <a:close/>
                  <a:moveTo>
                    <a:pt x="2938" y="0"/>
                  </a:moveTo>
                  <a:cubicBezTo>
                    <a:pt x="2517" y="0"/>
                    <a:pt x="2098" y="72"/>
                    <a:pt x="1699" y="241"/>
                  </a:cubicBezTo>
                  <a:cubicBezTo>
                    <a:pt x="700" y="665"/>
                    <a:pt x="0" y="1706"/>
                    <a:pt x="331" y="2799"/>
                  </a:cubicBezTo>
                  <a:cubicBezTo>
                    <a:pt x="485" y="3308"/>
                    <a:pt x="855" y="3702"/>
                    <a:pt x="1352" y="3882"/>
                  </a:cubicBezTo>
                  <a:cubicBezTo>
                    <a:pt x="1598" y="3974"/>
                    <a:pt x="1859" y="4009"/>
                    <a:pt x="2121" y="4009"/>
                  </a:cubicBezTo>
                  <a:cubicBezTo>
                    <a:pt x="2438" y="4009"/>
                    <a:pt x="2758" y="3958"/>
                    <a:pt x="3062" y="3894"/>
                  </a:cubicBezTo>
                  <a:cubicBezTo>
                    <a:pt x="3848" y="3728"/>
                    <a:pt x="4625" y="3486"/>
                    <a:pt x="5401" y="3274"/>
                  </a:cubicBezTo>
                  <a:cubicBezTo>
                    <a:pt x="6014" y="3107"/>
                    <a:pt x="6646" y="2946"/>
                    <a:pt x="7281" y="2946"/>
                  </a:cubicBezTo>
                  <a:cubicBezTo>
                    <a:pt x="7501" y="2946"/>
                    <a:pt x="7720" y="2965"/>
                    <a:pt x="7940" y="3010"/>
                  </a:cubicBezTo>
                  <a:cubicBezTo>
                    <a:pt x="7947" y="3012"/>
                    <a:pt x="7955" y="3013"/>
                    <a:pt x="7962" y="3013"/>
                  </a:cubicBezTo>
                  <a:cubicBezTo>
                    <a:pt x="7999" y="3013"/>
                    <a:pt x="8028" y="2992"/>
                    <a:pt x="8046" y="2966"/>
                  </a:cubicBezTo>
                  <a:cubicBezTo>
                    <a:pt x="8051" y="2974"/>
                    <a:pt x="8059" y="2981"/>
                    <a:pt x="8066" y="2988"/>
                  </a:cubicBezTo>
                  <a:cubicBezTo>
                    <a:pt x="8068" y="2991"/>
                    <a:pt x="8071" y="2992"/>
                    <a:pt x="8075" y="2992"/>
                  </a:cubicBezTo>
                  <a:cubicBezTo>
                    <a:pt x="8086" y="2992"/>
                    <a:pt x="8098" y="2979"/>
                    <a:pt x="8090" y="2967"/>
                  </a:cubicBezTo>
                  <a:cubicBezTo>
                    <a:pt x="8081" y="2955"/>
                    <a:pt x="8069" y="2942"/>
                    <a:pt x="8060" y="2930"/>
                  </a:cubicBezTo>
                  <a:cubicBezTo>
                    <a:pt x="8069" y="2891"/>
                    <a:pt x="8057" y="2849"/>
                    <a:pt x="8016" y="2829"/>
                  </a:cubicBezTo>
                  <a:cubicBezTo>
                    <a:pt x="8003" y="2709"/>
                    <a:pt x="7889" y="2612"/>
                    <a:pt x="7813" y="2524"/>
                  </a:cubicBezTo>
                  <a:cubicBezTo>
                    <a:pt x="7716" y="2414"/>
                    <a:pt x="7618" y="2308"/>
                    <a:pt x="7516" y="2205"/>
                  </a:cubicBezTo>
                  <a:cubicBezTo>
                    <a:pt x="7319" y="2007"/>
                    <a:pt x="7112" y="1819"/>
                    <a:pt x="6891" y="1651"/>
                  </a:cubicBezTo>
                  <a:cubicBezTo>
                    <a:pt x="6842" y="1613"/>
                    <a:pt x="6791" y="1574"/>
                    <a:pt x="6738" y="1536"/>
                  </a:cubicBezTo>
                  <a:cubicBezTo>
                    <a:pt x="6318" y="1190"/>
                    <a:pt x="5858" y="893"/>
                    <a:pt x="5355" y="645"/>
                  </a:cubicBezTo>
                  <a:cubicBezTo>
                    <a:pt x="4619" y="281"/>
                    <a:pt x="3772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2443550" y="3567375"/>
              <a:ext cx="182475" cy="87625"/>
            </a:xfrm>
            <a:custGeom>
              <a:avLst/>
              <a:gdLst/>
              <a:ahLst/>
              <a:cxnLst/>
              <a:rect l="l" t="t" r="r" b="b"/>
              <a:pathLst>
                <a:path w="7299" h="3505" extrusionOk="0">
                  <a:moveTo>
                    <a:pt x="2527" y="0"/>
                  </a:moveTo>
                  <a:cubicBezTo>
                    <a:pt x="2001" y="0"/>
                    <a:pt x="1483" y="116"/>
                    <a:pt x="1013" y="407"/>
                  </a:cubicBezTo>
                  <a:cubicBezTo>
                    <a:pt x="574" y="682"/>
                    <a:pt x="217" y="1103"/>
                    <a:pt x="106" y="1619"/>
                  </a:cubicBezTo>
                  <a:cubicBezTo>
                    <a:pt x="0" y="2113"/>
                    <a:pt x="112" y="2683"/>
                    <a:pt x="473" y="3052"/>
                  </a:cubicBezTo>
                  <a:cubicBezTo>
                    <a:pt x="802" y="3389"/>
                    <a:pt x="1230" y="3504"/>
                    <a:pt x="1688" y="3504"/>
                  </a:cubicBezTo>
                  <a:cubicBezTo>
                    <a:pt x="2393" y="3504"/>
                    <a:pt x="3168" y="3231"/>
                    <a:pt x="3758" y="3077"/>
                  </a:cubicBezTo>
                  <a:cubicBezTo>
                    <a:pt x="4708" y="2830"/>
                    <a:pt x="5717" y="2485"/>
                    <a:pt x="6717" y="2485"/>
                  </a:cubicBezTo>
                  <a:cubicBezTo>
                    <a:pt x="6911" y="2485"/>
                    <a:pt x="7105" y="2498"/>
                    <a:pt x="7299" y="2527"/>
                  </a:cubicBezTo>
                  <a:cubicBezTo>
                    <a:pt x="7265" y="2484"/>
                    <a:pt x="7234" y="2439"/>
                    <a:pt x="7204" y="2402"/>
                  </a:cubicBezTo>
                  <a:cubicBezTo>
                    <a:pt x="7114" y="2296"/>
                    <a:pt x="7021" y="2192"/>
                    <a:pt x="6924" y="2091"/>
                  </a:cubicBezTo>
                  <a:cubicBezTo>
                    <a:pt x="6737" y="1896"/>
                    <a:pt x="6538" y="1714"/>
                    <a:pt x="6334" y="1536"/>
                  </a:cubicBezTo>
                  <a:cubicBezTo>
                    <a:pt x="6234" y="1449"/>
                    <a:pt x="6131" y="1368"/>
                    <a:pt x="6027" y="1288"/>
                  </a:cubicBezTo>
                  <a:cubicBezTo>
                    <a:pt x="5576" y="972"/>
                    <a:pt x="5094" y="697"/>
                    <a:pt x="4595" y="484"/>
                  </a:cubicBezTo>
                  <a:cubicBezTo>
                    <a:pt x="3954" y="209"/>
                    <a:pt x="3233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2451700" y="3584075"/>
              <a:ext cx="174325" cy="70925"/>
            </a:xfrm>
            <a:custGeom>
              <a:avLst/>
              <a:gdLst/>
              <a:ahLst/>
              <a:cxnLst/>
              <a:rect l="l" t="t" r="r" b="b"/>
              <a:pathLst>
                <a:path w="6973" h="2837" extrusionOk="0">
                  <a:moveTo>
                    <a:pt x="4664" y="0"/>
                  </a:moveTo>
                  <a:cubicBezTo>
                    <a:pt x="4971" y="787"/>
                    <a:pt x="4518" y="1768"/>
                    <a:pt x="3490" y="2134"/>
                  </a:cubicBezTo>
                  <a:cubicBezTo>
                    <a:pt x="2976" y="2317"/>
                    <a:pt x="2328" y="2413"/>
                    <a:pt x="1662" y="2413"/>
                  </a:cubicBezTo>
                  <a:cubicBezTo>
                    <a:pt x="1098" y="2413"/>
                    <a:pt x="521" y="2344"/>
                    <a:pt x="1" y="2200"/>
                  </a:cubicBezTo>
                  <a:lnTo>
                    <a:pt x="1" y="2200"/>
                  </a:lnTo>
                  <a:cubicBezTo>
                    <a:pt x="45" y="2264"/>
                    <a:pt x="92" y="2327"/>
                    <a:pt x="147" y="2384"/>
                  </a:cubicBezTo>
                  <a:cubicBezTo>
                    <a:pt x="476" y="2721"/>
                    <a:pt x="904" y="2836"/>
                    <a:pt x="1362" y="2836"/>
                  </a:cubicBezTo>
                  <a:cubicBezTo>
                    <a:pt x="2067" y="2836"/>
                    <a:pt x="2842" y="2563"/>
                    <a:pt x="3432" y="2409"/>
                  </a:cubicBezTo>
                  <a:cubicBezTo>
                    <a:pt x="4382" y="2162"/>
                    <a:pt x="5391" y="1817"/>
                    <a:pt x="6391" y="1817"/>
                  </a:cubicBezTo>
                  <a:cubicBezTo>
                    <a:pt x="6585" y="1817"/>
                    <a:pt x="6779" y="1830"/>
                    <a:pt x="6973" y="1859"/>
                  </a:cubicBezTo>
                  <a:cubicBezTo>
                    <a:pt x="6939" y="1816"/>
                    <a:pt x="6908" y="1771"/>
                    <a:pt x="6878" y="1734"/>
                  </a:cubicBezTo>
                  <a:cubicBezTo>
                    <a:pt x="6788" y="1628"/>
                    <a:pt x="6695" y="1524"/>
                    <a:pt x="6598" y="1423"/>
                  </a:cubicBezTo>
                  <a:cubicBezTo>
                    <a:pt x="6411" y="1228"/>
                    <a:pt x="6212" y="1046"/>
                    <a:pt x="6008" y="868"/>
                  </a:cubicBezTo>
                  <a:cubicBezTo>
                    <a:pt x="5908" y="781"/>
                    <a:pt x="5805" y="700"/>
                    <a:pt x="5701" y="620"/>
                  </a:cubicBezTo>
                  <a:cubicBezTo>
                    <a:pt x="5370" y="388"/>
                    <a:pt x="5023" y="180"/>
                    <a:pt x="4664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2522575" y="3481000"/>
              <a:ext cx="100475" cy="84000"/>
            </a:xfrm>
            <a:custGeom>
              <a:avLst/>
              <a:gdLst/>
              <a:ahLst/>
              <a:cxnLst/>
              <a:rect l="l" t="t" r="r" b="b"/>
              <a:pathLst>
                <a:path w="4019" h="3360" extrusionOk="0">
                  <a:moveTo>
                    <a:pt x="1412" y="239"/>
                  </a:moveTo>
                  <a:cubicBezTo>
                    <a:pt x="2024" y="239"/>
                    <a:pt x="2591" y="624"/>
                    <a:pt x="2978" y="1080"/>
                  </a:cubicBezTo>
                  <a:cubicBezTo>
                    <a:pt x="3454" y="1638"/>
                    <a:pt x="3692" y="2343"/>
                    <a:pt x="3873" y="3046"/>
                  </a:cubicBezTo>
                  <a:cubicBezTo>
                    <a:pt x="3484" y="2696"/>
                    <a:pt x="2917" y="2664"/>
                    <a:pt x="2422" y="2566"/>
                  </a:cubicBezTo>
                  <a:cubicBezTo>
                    <a:pt x="2055" y="2491"/>
                    <a:pt x="1695" y="2387"/>
                    <a:pt x="1351" y="2248"/>
                  </a:cubicBezTo>
                  <a:cubicBezTo>
                    <a:pt x="1033" y="2122"/>
                    <a:pt x="704" y="1954"/>
                    <a:pt x="499" y="1673"/>
                  </a:cubicBezTo>
                  <a:cubicBezTo>
                    <a:pt x="63" y="1072"/>
                    <a:pt x="509" y="365"/>
                    <a:pt x="1184" y="257"/>
                  </a:cubicBezTo>
                  <a:cubicBezTo>
                    <a:pt x="1260" y="245"/>
                    <a:pt x="1336" y="239"/>
                    <a:pt x="1412" y="239"/>
                  </a:cubicBezTo>
                  <a:close/>
                  <a:moveTo>
                    <a:pt x="1362" y="1"/>
                  </a:moveTo>
                  <a:cubicBezTo>
                    <a:pt x="735" y="1"/>
                    <a:pt x="103" y="426"/>
                    <a:pt x="56" y="1092"/>
                  </a:cubicBezTo>
                  <a:cubicBezTo>
                    <a:pt x="1" y="1861"/>
                    <a:pt x="757" y="2302"/>
                    <a:pt x="1376" y="2535"/>
                  </a:cubicBezTo>
                  <a:cubicBezTo>
                    <a:pt x="1819" y="2703"/>
                    <a:pt x="2276" y="2805"/>
                    <a:pt x="2742" y="2884"/>
                  </a:cubicBezTo>
                  <a:cubicBezTo>
                    <a:pt x="3128" y="2947"/>
                    <a:pt x="3537" y="3017"/>
                    <a:pt x="3810" y="3322"/>
                  </a:cubicBezTo>
                  <a:cubicBezTo>
                    <a:pt x="3834" y="3348"/>
                    <a:pt x="3861" y="3360"/>
                    <a:pt x="3888" y="3360"/>
                  </a:cubicBezTo>
                  <a:cubicBezTo>
                    <a:pt x="3910" y="3360"/>
                    <a:pt x="3931" y="3352"/>
                    <a:pt x="3949" y="3338"/>
                  </a:cubicBezTo>
                  <a:cubicBezTo>
                    <a:pt x="3955" y="3346"/>
                    <a:pt x="3965" y="3350"/>
                    <a:pt x="3974" y="3350"/>
                  </a:cubicBezTo>
                  <a:cubicBezTo>
                    <a:pt x="3989" y="3350"/>
                    <a:pt x="4003" y="3341"/>
                    <a:pt x="4000" y="3324"/>
                  </a:cubicBezTo>
                  <a:lnTo>
                    <a:pt x="3995" y="3290"/>
                  </a:lnTo>
                  <a:cubicBezTo>
                    <a:pt x="4017" y="3249"/>
                    <a:pt x="4019" y="3196"/>
                    <a:pt x="3980" y="3151"/>
                  </a:cubicBezTo>
                  <a:cubicBezTo>
                    <a:pt x="3978" y="3149"/>
                    <a:pt x="3975" y="3147"/>
                    <a:pt x="3973" y="3142"/>
                  </a:cubicBezTo>
                  <a:cubicBezTo>
                    <a:pt x="3861" y="2414"/>
                    <a:pt x="3641" y="1696"/>
                    <a:pt x="3203" y="1094"/>
                  </a:cubicBezTo>
                  <a:cubicBezTo>
                    <a:pt x="2793" y="531"/>
                    <a:pt x="2167" y="49"/>
                    <a:pt x="1451" y="4"/>
                  </a:cubicBezTo>
                  <a:cubicBezTo>
                    <a:pt x="1421" y="2"/>
                    <a:pt x="1392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2524150" y="3486975"/>
              <a:ext cx="95250" cy="70200"/>
            </a:xfrm>
            <a:custGeom>
              <a:avLst/>
              <a:gdLst/>
              <a:ahLst/>
              <a:cxnLst/>
              <a:rect l="l" t="t" r="r" b="b"/>
              <a:pathLst>
                <a:path w="3810" h="2808" extrusionOk="0">
                  <a:moveTo>
                    <a:pt x="1349" y="0"/>
                  </a:moveTo>
                  <a:cubicBezTo>
                    <a:pt x="1274" y="0"/>
                    <a:pt x="1198" y="6"/>
                    <a:pt x="1121" y="18"/>
                  </a:cubicBezTo>
                  <a:cubicBezTo>
                    <a:pt x="446" y="126"/>
                    <a:pt x="0" y="832"/>
                    <a:pt x="436" y="1433"/>
                  </a:cubicBezTo>
                  <a:cubicBezTo>
                    <a:pt x="641" y="1715"/>
                    <a:pt x="970" y="1883"/>
                    <a:pt x="1288" y="2009"/>
                  </a:cubicBezTo>
                  <a:cubicBezTo>
                    <a:pt x="1633" y="2148"/>
                    <a:pt x="1992" y="2252"/>
                    <a:pt x="2359" y="2326"/>
                  </a:cubicBezTo>
                  <a:cubicBezTo>
                    <a:pt x="2854" y="2425"/>
                    <a:pt x="3421" y="2457"/>
                    <a:pt x="3810" y="2807"/>
                  </a:cubicBezTo>
                  <a:cubicBezTo>
                    <a:pt x="3629" y="2104"/>
                    <a:pt x="3391" y="1399"/>
                    <a:pt x="2915" y="841"/>
                  </a:cubicBezTo>
                  <a:cubicBezTo>
                    <a:pt x="2528" y="384"/>
                    <a:pt x="1961" y="0"/>
                    <a:pt x="1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2530375" y="3508475"/>
              <a:ext cx="89025" cy="48700"/>
            </a:xfrm>
            <a:custGeom>
              <a:avLst/>
              <a:gdLst/>
              <a:ahLst/>
              <a:cxnLst/>
              <a:rect l="l" t="t" r="r" b="b"/>
              <a:pathLst>
                <a:path w="3561" h="1948" extrusionOk="0">
                  <a:moveTo>
                    <a:pt x="16" y="0"/>
                  </a:moveTo>
                  <a:cubicBezTo>
                    <a:pt x="1" y="187"/>
                    <a:pt x="51" y="385"/>
                    <a:pt x="187" y="573"/>
                  </a:cubicBezTo>
                  <a:cubicBezTo>
                    <a:pt x="392" y="855"/>
                    <a:pt x="721" y="1023"/>
                    <a:pt x="1039" y="1149"/>
                  </a:cubicBezTo>
                  <a:cubicBezTo>
                    <a:pt x="1383" y="1288"/>
                    <a:pt x="1743" y="1391"/>
                    <a:pt x="2110" y="1466"/>
                  </a:cubicBezTo>
                  <a:cubicBezTo>
                    <a:pt x="2605" y="1565"/>
                    <a:pt x="3172" y="1597"/>
                    <a:pt x="3561" y="1947"/>
                  </a:cubicBezTo>
                  <a:cubicBezTo>
                    <a:pt x="3464" y="1571"/>
                    <a:pt x="3349" y="1194"/>
                    <a:pt x="3191" y="839"/>
                  </a:cubicBezTo>
                  <a:cubicBezTo>
                    <a:pt x="3110" y="901"/>
                    <a:pt x="3015" y="946"/>
                    <a:pt x="2907" y="965"/>
                  </a:cubicBezTo>
                  <a:cubicBezTo>
                    <a:pt x="2747" y="993"/>
                    <a:pt x="2580" y="1007"/>
                    <a:pt x="2409" y="1007"/>
                  </a:cubicBezTo>
                  <a:cubicBezTo>
                    <a:pt x="1604" y="1007"/>
                    <a:pt x="717" y="701"/>
                    <a:pt x="206" y="102"/>
                  </a:cubicBezTo>
                  <a:cubicBezTo>
                    <a:pt x="139" y="77"/>
                    <a:pt x="76" y="42"/>
                    <a:pt x="1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72" name="Google Shape;1472;p31"/>
          <p:cNvSpPr txBox="1"/>
          <p:nvPr>
            <p:ph type="title" idx="2"/>
          </p:nvPr>
        </p:nvSpPr>
        <p:spPr>
          <a:xfrm>
            <a:off x="4355465" y="1491615"/>
            <a:ext cx="941070" cy="659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0</a:t>
            </a:r>
            <a:r>
              <a:rPr lang="en-US" altLang="en-GB" sz="4000"/>
              <a:t>4</a:t>
            </a:r>
            <a:endParaRPr lang="en-US" altLang="en-GB" sz="4000"/>
          </a:p>
        </p:txBody>
      </p:sp>
      <p:sp>
        <p:nvSpPr>
          <p:cNvPr id="1471" name="Google Shape;1471;p31"/>
          <p:cNvSpPr txBox="1"/>
          <p:nvPr/>
        </p:nvSpPr>
        <p:spPr>
          <a:xfrm>
            <a:off x="3100070" y="2271395"/>
            <a:ext cx="2943860" cy="949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4400">
                <a:solidFill>
                  <a:srgbClr val="000000"/>
                </a:solidFill>
                <a:sym typeface="+mn-ea"/>
              </a:rPr>
              <a:t>系统演示</a:t>
            </a:r>
            <a:endParaRPr lang="zh-CN" altLang="en-GB" sz="4400">
              <a:solidFill>
                <a:srgbClr val="00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5" name="Google Shape;2185;p36"/>
          <p:cNvGrpSpPr/>
          <p:nvPr/>
        </p:nvGrpSpPr>
        <p:grpSpPr>
          <a:xfrm>
            <a:off x="713226" y="539501"/>
            <a:ext cx="820394" cy="304126"/>
            <a:chOff x="3324575" y="797075"/>
            <a:chExt cx="285275" cy="105750"/>
          </a:xfrm>
        </p:grpSpPr>
        <p:sp>
          <p:nvSpPr>
            <p:cNvPr id="2186" name="Google Shape;2186;p36"/>
            <p:cNvSpPr/>
            <p:nvPr/>
          </p:nvSpPr>
          <p:spPr>
            <a:xfrm>
              <a:off x="3324575" y="797075"/>
              <a:ext cx="285275" cy="105750"/>
            </a:xfrm>
            <a:custGeom>
              <a:avLst/>
              <a:gdLst/>
              <a:ahLst/>
              <a:cxnLst/>
              <a:rect l="l" t="t" r="r" b="b"/>
              <a:pathLst>
                <a:path w="11411" h="4230" extrusionOk="0">
                  <a:moveTo>
                    <a:pt x="5814" y="1"/>
                  </a:moveTo>
                  <a:cubicBezTo>
                    <a:pt x="4923" y="1"/>
                    <a:pt x="4051" y="584"/>
                    <a:pt x="3570" y="1329"/>
                  </a:cubicBezTo>
                  <a:cubicBezTo>
                    <a:pt x="3189" y="1916"/>
                    <a:pt x="2987" y="2599"/>
                    <a:pt x="2864" y="3284"/>
                  </a:cubicBezTo>
                  <a:cubicBezTo>
                    <a:pt x="2564" y="2863"/>
                    <a:pt x="2060" y="2597"/>
                    <a:pt x="1542" y="2597"/>
                  </a:cubicBezTo>
                  <a:cubicBezTo>
                    <a:pt x="1457" y="2597"/>
                    <a:pt x="1370" y="2604"/>
                    <a:pt x="1285" y="2619"/>
                  </a:cubicBezTo>
                  <a:cubicBezTo>
                    <a:pt x="598" y="2740"/>
                    <a:pt x="66" y="3346"/>
                    <a:pt x="4" y="4033"/>
                  </a:cubicBezTo>
                  <a:cubicBezTo>
                    <a:pt x="1" y="4077"/>
                    <a:pt x="40" y="4101"/>
                    <a:pt x="77" y="4101"/>
                  </a:cubicBezTo>
                  <a:cubicBezTo>
                    <a:pt x="92" y="4101"/>
                    <a:pt x="107" y="4097"/>
                    <a:pt x="118" y="4088"/>
                  </a:cubicBezTo>
                  <a:cubicBezTo>
                    <a:pt x="130" y="4081"/>
                    <a:pt x="138" y="4067"/>
                    <a:pt x="139" y="4051"/>
                  </a:cubicBezTo>
                  <a:cubicBezTo>
                    <a:pt x="224" y="3442"/>
                    <a:pt x="693" y="2903"/>
                    <a:pt x="1307" y="2791"/>
                  </a:cubicBezTo>
                  <a:cubicBezTo>
                    <a:pt x="1384" y="2777"/>
                    <a:pt x="1461" y="2771"/>
                    <a:pt x="1537" y="2771"/>
                  </a:cubicBezTo>
                  <a:cubicBezTo>
                    <a:pt x="2080" y="2771"/>
                    <a:pt x="2597" y="3107"/>
                    <a:pt x="2833" y="3596"/>
                  </a:cubicBezTo>
                  <a:cubicBezTo>
                    <a:pt x="2849" y="3627"/>
                    <a:pt x="2881" y="3641"/>
                    <a:pt x="2912" y="3641"/>
                  </a:cubicBezTo>
                  <a:cubicBezTo>
                    <a:pt x="2954" y="3641"/>
                    <a:pt x="2997" y="3617"/>
                    <a:pt x="3003" y="3574"/>
                  </a:cubicBezTo>
                  <a:cubicBezTo>
                    <a:pt x="3192" y="2386"/>
                    <a:pt x="3622" y="1058"/>
                    <a:pt x="4766" y="469"/>
                  </a:cubicBezTo>
                  <a:cubicBezTo>
                    <a:pt x="5086" y="303"/>
                    <a:pt x="5452" y="204"/>
                    <a:pt x="5816" y="204"/>
                  </a:cubicBezTo>
                  <a:cubicBezTo>
                    <a:pt x="6016" y="204"/>
                    <a:pt x="6216" y="234"/>
                    <a:pt x="6407" y="300"/>
                  </a:cubicBezTo>
                  <a:cubicBezTo>
                    <a:pt x="6942" y="485"/>
                    <a:pt x="7310" y="946"/>
                    <a:pt x="7513" y="1459"/>
                  </a:cubicBezTo>
                  <a:cubicBezTo>
                    <a:pt x="7739" y="2036"/>
                    <a:pt x="7803" y="2665"/>
                    <a:pt x="7846" y="3279"/>
                  </a:cubicBezTo>
                  <a:cubicBezTo>
                    <a:pt x="7851" y="3339"/>
                    <a:pt x="7901" y="3381"/>
                    <a:pt x="7954" y="3381"/>
                  </a:cubicBezTo>
                  <a:cubicBezTo>
                    <a:pt x="7978" y="3381"/>
                    <a:pt x="8002" y="3373"/>
                    <a:pt x="8023" y="3353"/>
                  </a:cubicBezTo>
                  <a:cubicBezTo>
                    <a:pt x="8462" y="2926"/>
                    <a:pt x="9064" y="2557"/>
                    <a:pt x="9692" y="2557"/>
                  </a:cubicBezTo>
                  <a:cubicBezTo>
                    <a:pt x="9795" y="2557"/>
                    <a:pt x="9899" y="2567"/>
                    <a:pt x="10002" y="2588"/>
                  </a:cubicBezTo>
                  <a:cubicBezTo>
                    <a:pt x="10594" y="2708"/>
                    <a:pt x="11146" y="3263"/>
                    <a:pt x="11092" y="3890"/>
                  </a:cubicBezTo>
                  <a:cubicBezTo>
                    <a:pt x="8365" y="3927"/>
                    <a:pt x="5643" y="3960"/>
                    <a:pt x="2919" y="4004"/>
                  </a:cubicBezTo>
                  <a:cubicBezTo>
                    <a:pt x="2808" y="4005"/>
                    <a:pt x="2696" y="4008"/>
                    <a:pt x="2587" y="4009"/>
                  </a:cubicBezTo>
                  <a:cubicBezTo>
                    <a:pt x="1780" y="4021"/>
                    <a:pt x="961" y="3996"/>
                    <a:pt x="159" y="4079"/>
                  </a:cubicBezTo>
                  <a:cubicBezTo>
                    <a:pt x="143" y="4080"/>
                    <a:pt x="133" y="4086"/>
                    <a:pt x="122" y="4095"/>
                  </a:cubicBezTo>
                  <a:cubicBezTo>
                    <a:pt x="84" y="4124"/>
                    <a:pt x="95" y="4196"/>
                    <a:pt x="159" y="4202"/>
                  </a:cubicBezTo>
                  <a:cubicBezTo>
                    <a:pt x="435" y="4223"/>
                    <a:pt x="712" y="4230"/>
                    <a:pt x="990" y="4230"/>
                  </a:cubicBezTo>
                  <a:cubicBezTo>
                    <a:pt x="1430" y="4230"/>
                    <a:pt x="1872" y="4213"/>
                    <a:pt x="2309" y="4208"/>
                  </a:cubicBezTo>
                  <a:cubicBezTo>
                    <a:pt x="3013" y="4202"/>
                    <a:pt x="3719" y="4195"/>
                    <a:pt x="4424" y="4186"/>
                  </a:cubicBezTo>
                  <a:cubicBezTo>
                    <a:pt x="5845" y="4169"/>
                    <a:pt x="7266" y="4150"/>
                    <a:pt x="8688" y="4130"/>
                  </a:cubicBezTo>
                  <a:cubicBezTo>
                    <a:pt x="9496" y="4121"/>
                    <a:pt x="10305" y="4109"/>
                    <a:pt x="11114" y="4099"/>
                  </a:cubicBezTo>
                  <a:cubicBezTo>
                    <a:pt x="11126" y="4099"/>
                    <a:pt x="11134" y="4096"/>
                    <a:pt x="11145" y="4091"/>
                  </a:cubicBezTo>
                  <a:cubicBezTo>
                    <a:pt x="11160" y="4098"/>
                    <a:pt x="11176" y="4101"/>
                    <a:pt x="11191" y="4101"/>
                  </a:cubicBezTo>
                  <a:cubicBezTo>
                    <a:pt x="11228" y="4101"/>
                    <a:pt x="11263" y="4081"/>
                    <a:pt x="11273" y="4032"/>
                  </a:cubicBezTo>
                  <a:cubicBezTo>
                    <a:pt x="11411" y="3290"/>
                    <a:pt x="10846" y="2610"/>
                    <a:pt x="10154" y="2413"/>
                  </a:cubicBezTo>
                  <a:cubicBezTo>
                    <a:pt x="10001" y="2369"/>
                    <a:pt x="9848" y="2350"/>
                    <a:pt x="9696" y="2350"/>
                  </a:cubicBezTo>
                  <a:cubicBezTo>
                    <a:pt x="9088" y="2350"/>
                    <a:pt x="8495" y="2664"/>
                    <a:pt x="8037" y="3059"/>
                  </a:cubicBezTo>
                  <a:cubicBezTo>
                    <a:pt x="7945" y="1995"/>
                    <a:pt x="7729" y="720"/>
                    <a:pt x="6684" y="204"/>
                  </a:cubicBezTo>
                  <a:cubicBezTo>
                    <a:pt x="6401" y="63"/>
                    <a:pt x="610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3397375" y="802175"/>
              <a:ext cx="205850" cy="95000"/>
            </a:xfrm>
            <a:custGeom>
              <a:avLst/>
              <a:gdLst/>
              <a:ahLst/>
              <a:cxnLst/>
              <a:rect l="l" t="t" r="r" b="b"/>
              <a:pathLst>
                <a:path w="8234" h="3800" extrusionOk="0">
                  <a:moveTo>
                    <a:pt x="2904" y="1"/>
                  </a:moveTo>
                  <a:cubicBezTo>
                    <a:pt x="2540" y="1"/>
                    <a:pt x="2175" y="100"/>
                    <a:pt x="1854" y="266"/>
                  </a:cubicBezTo>
                  <a:cubicBezTo>
                    <a:pt x="710" y="855"/>
                    <a:pt x="279" y="2182"/>
                    <a:pt x="91" y="3370"/>
                  </a:cubicBezTo>
                  <a:cubicBezTo>
                    <a:pt x="84" y="3414"/>
                    <a:pt x="42" y="3438"/>
                    <a:pt x="0" y="3438"/>
                  </a:cubicBezTo>
                  <a:lnTo>
                    <a:pt x="7" y="3800"/>
                  </a:lnTo>
                  <a:cubicBezTo>
                    <a:pt x="2731" y="3757"/>
                    <a:pt x="5453" y="3723"/>
                    <a:pt x="8180" y="3687"/>
                  </a:cubicBezTo>
                  <a:cubicBezTo>
                    <a:pt x="8234" y="3059"/>
                    <a:pt x="7682" y="2504"/>
                    <a:pt x="7090" y="2385"/>
                  </a:cubicBezTo>
                  <a:cubicBezTo>
                    <a:pt x="6986" y="2363"/>
                    <a:pt x="6882" y="2353"/>
                    <a:pt x="6778" y="2353"/>
                  </a:cubicBezTo>
                  <a:cubicBezTo>
                    <a:pt x="6150" y="2353"/>
                    <a:pt x="5550" y="2722"/>
                    <a:pt x="5111" y="3149"/>
                  </a:cubicBezTo>
                  <a:cubicBezTo>
                    <a:pt x="5090" y="3169"/>
                    <a:pt x="5065" y="3177"/>
                    <a:pt x="5041" y="3177"/>
                  </a:cubicBezTo>
                  <a:cubicBezTo>
                    <a:pt x="4988" y="3177"/>
                    <a:pt x="4938" y="3135"/>
                    <a:pt x="4934" y="3075"/>
                  </a:cubicBezTo>
                  <a:cubicBezTo>
                    <a:pt x="4890" y="2461"/>
                    <a:pt x="4827" y="1833"/>
                    <a:pt x="4600" y="1255"/>
                  </a:cubicBezTo>
                  <a:cubicBezTo>
                    <a:pt x="4398" y="743"/>
                    <a:pt x="4030" y="282"/>
                    <a:pt x="3495" y="97"/>
                  </a:cubicBezTo>
                  <a:cubicBezTo>
                    <a:pt x="3304" y="31"/>
                    <a:pt x="3104" y="1"/>
                    <a:pt x="2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3407400" y="802175"/>
              <a:ext cx="114875" cy="90700"/>
            </a:xfrm>
            <a:custGeom>
              <a:avLst/>
              <a:gdLst/>
              <a:ahLst/>
              <a:cxnLst/>
              <a:rect l="l" t="t" r="r" b="b"/>
              <a:pathLst>
                <a:path w="4595" h="3628" extrusionOk="0">
                  <a:moveTo>
                    <a:pt x="2502" y="1"/>
                  </a:moveTo>
                  <a:cubicBezTo>
                    <a:pt x="2139" y="1"/>
                    <a:pt x="1773" y="100"/>
                    <a:pt x="1453" y="265"/>
                  </a:cubicBezTo>
                  <a:cubicBezTo>
                    <a:pt x="712" y="648"/>
                    <a:pt x="270" y="1340"/>
                    <a:pt x="0" y="2103"/>
                  </a:cubicBezTo>
                  <a:cubicBezTo>
                    <a:pt x="62" y="2028"/>
                    <a:pt x="123" y="1952"/>
                    <a:pt x="188" y="1880"/>
                  </a:cubicBezTo>
                  <a:cubicBezTo>
                    <a:pt x="599" y="1420"/>
                    <a:pt x="1133" y="971"/>
                    <a:pt x="1753" y="843"/>
                  </a:cubicBezTo>
                  <a:cubicBezTo>
                    <a:pt x="1868" y="819"/>
                    <a:pt x="1986" y="807"/>
                    <a:pt x="2104" y="807"/>
                  </a:cubicBezTo>
                  <a:cubicBezTo>
                    <a:pt x="2565" y="807"/>
                    <a:pt x="3028" y="990"/>
                    <a:pt x="3330" y="1349"/>
                  </a:cubicBezTo>
                  <a:cubicBezTo>
                    <a:pt x="3857" y="1977"/>
                    <a:pt x="3863" y="2820"/>
                    <a:pt x="3858" y="3628"/>
                  </a:cubicBezTo>
                  <a:cubicBezTo>
                    <a:pt x="3921" y="3571"/>
                    <a:pt x="3987" y="3518"/>
                    <a:pt x="4056" y="3468"/>
                  </a:cubicBezTo>
                  <a:cubicBezTo>
                    <a:pt x="4221" y="3347"/>
                    <a:pt x="4403" y="3246"/>
                    <a:pt x="4594" y="3166"/>
                  </a:cubicBezTo>
                  <a:cubicBezTo>
                    <a:pt x="4562" y="3150"/>
                    <a:pt x="4536" y="3116"/>
                    <a:pt x="4533" y="3075"/>
                  </a:cubicBezTo>
                  <a:cubicBezTo>
                    <a:pt x="4489" y="2461"/>
                    <a:pt x="4426" y="1832"/>
                    <a:pt x="4199" y="1255"/>
                  </a:cubicBezTo>
                  <a:cubicBezTo>
                    <a:pt x="3997" y="742"/>
                    <a:pt x="3629" y="281"/>
                    <a:pt x="3094" y="97"/>
                  </a:cubicBezTo>
                  <a:cubicBezTo>
                    <a:pt x="2903" y="31"/>
                    <a:pt x="2703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3526275" y="861000"/>
              <a:ext cx="76950" cy="33675"/>
            </a:xfrm>
            <a:custGeom>
              <a:avLst/>
              <a:gdLst/>
              <a:ahLst/>
              <a:cxnLst/>
              <a:rect l="l" t="t" r="r" b="b"/>
              <a:pathLst>
                <a:path w="3078" h="1347" extrusionOk="0">
                  <a:moveTo>
                    <a:pt x="1622" y="0"/>
                  </a:moveTo>
                  <a:cubicBezTo>
                    <a:pt x="1016" y="0"/>
                    <a:pt x="436" y="345"/>
                    <a:pt x="1" y="752"/>
                  </a:cubicBezTo>
                  <a:cubicBezTo>
                    <a:pt x="239" y="671"/>
                    <a:pt x="489" y="625"/>
                    <a:pt x="738" y="625"/>
                  </a:cubicBezTo>
                  <a:cubicBezTo>
                    <a:pt x="844" y="625"/>
                    <a:pt x="951" y="634"/>
                    <a:pt x="1057" y="652"/>
                  </a:cubicBezTo>
                  <a:cubicBezTo>
                    <a:pt x="1496" y="725"/>
                    <a:pt x="1833" y="990"/>
                    <a:pt x="2046" y="1347"/>
                  </a:cubicBezTo>
                  <a:cubicBezTo>
                    <a:pt x="2373" y="1342"/>
                    <a:pt x="2698" y="1338"/>
                    <a:pt x="3024" y="1334"/>
                  </a:cubicBezTo>
                  <a:cubicBezTo>
                    <a:pt x="3078" y="706"/>
                    <a:pt x="2526" y="151"/>
                    <a:pt x="1934" y="32"/>
                  </a:cubicBezTo>
                  <a:cubicBezTo>
                    <a:pt x="1830" y="10"/>
                    <a:pt x="1726" y="0"/>
                    <a:pt x="1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3355475" y="866350"/>
              <a:ext cx="35375" cy="15550"/>
            </a:xfrm>
            <a:custGeom>
              <a:avLst/>
              <a:gdLst/>
              <a:ahLst/>
              <a:cxnLst/>
              <a:rect l="l" t="t" r="r" b="b"/>
              <a:pathLst>
                <a:path w="1415" h="622" extrusionOk="0">
                  <a:moveTo>
                    <a:pt x="303" y="0"/>
                  </a:moveTo>
                  <a:cubicBezTo>
                    <a:pt x="226" y="0"/>
                    <a:pt x="148" y="7"/>
                    <a:pt x="71" y="21"/>
                  </a:cubicBezTo>
                  <a:cubicBezTo>
                    <a:pt x="47" y="26"/>
                    <a:pt x="24" y="32"/>
                    <a:pt x="1" y="37"/>
                  </a:cubicBezTo>
                  <a:cubicBezTo>
                    <a:pt x="499" y="72"/>
                    <a:pt x="1000" y="291"/>
                    <a:pt x="1371" y="621"/>
                  </a:cubicBezTo>
                  <a:cubicBezTo>
                    <a:pt x="1384" y="594"/>
                    <a:pt x="1400" y="568"/>
                    <a:pt x="1415" y="540"/>
                  </a:cubicBezTo>
                  <a:cubicBezTo>
                    <a:pt x="1144" y="210"/>
                    <a:pt x="731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91" name="Google Shape;2191;p36"/>
          <p:cNvGrpSpPr/>
          <p:nvPr/>
        </p:nvGrpSpPr>
        <p:grpSpPr>
          <a:xfrm>
            <a:off x="7619063" y="539501"/>
            <a:ext cx="820394" cy="304126"/>
            <a:chOff x="3324575" y="797075"/>
            <a:chExt cx="285275" cy="105750"/>
          </a:xfrm>
        </p:grpSpPr>
        <p:sp>
          <p:nvSpPr>
            <p:cNvPr id="2192" name="Google Shape;2192;p36"/>
            <p:cNvSpPr/>
            <p:nvPr/>
          </p:nvSpPr>
          <p:spPr>
            <a:xfrm>
              <a:off x="3324575" y="797075"/>
              <a:ext cx="285275" cy="105750"/>
            </a:xfrm>
            <a:custGeom>
              <a:avLst/>
              <a:gdLst/>
              <a:ahLst/>
              <a:cxnLst/>
              <a:rect l="l" t="t" r="r" b="b"/>
              <a:pathLst>
                <a:path w="11411" h="4230" extrusionOk="0">
                  <a:moveTo>
                    <a:pt x="5814" y="1"/>
                  </a:moveTo>
                  <a:cubicBezTo>
                    <a:pt x="4923" y="1"/>
                    <a:pt x="4051" y="584"/>
                    <a:pt x="3570" y="1329"/>
                  </a:cubicBezTo>
                  <a:cubicBezTo>
                    <a:pt x="3189" y="1916"/>
                    <a:pt x="2987" y="2599"/>
                    <a:pt x="2864" y="3284"/>
                  </a:cubicBezTo>
                  <a:cubicBezTo>
                    <a:pt x="2564" y="2863"/>
                    <a:pt x="2060" y="2597"/>
                    <a:pt x="1542" y="2597"/>
                  </a:cubicBezTo>
                  <a:cubicBezTo>
                    <a:pt x="1457" y="2597"/>
                    <a:pt x="1370" y="2604"/>
                    <a:pt x="1285" y="2619"/>
                  </a:cubicBezTo>
                  <a:cubicBezTo>
                    <a:pt x="598" y="2740"/>
                    <a:pt x="66" y="3346"/>
                    <a:pt x="4" y="4033"/>
                  </a:cubicBezTo>
                  <a:cubicBezTo>
                    <a:pt x="1" y="4077"/>
                    <a:pt x="40" y="4101"/>
                    <a:pt x="77" y="4101"/>
                  </a:cubicBezTo>
                  <a:cubicBezTo>
                    <a:pt x="92" y="4101"/>
                    <a:pt x="107" y="4097"/>
                    <a:pt x="118" y="4088"/>
                  </a:cubicBezTo>
                  <a:cubicBezTo>
                    <a:pt x="130" y="4081"/>
                    <a:pt x="138" y="4067"/>
                    <a:pt x="139" y="4051"/>
                  </a:cubicBezTo>
                  <a:cubicBezTo>
                    <a:pt x="224" y="3442"/>
                    <a:pt x="693" y="2903"/>
                    <a:pt x="1307" y="2791"/>
                  </a:cubicBezTo>
                  <a:cubicBezTo>
                    <a:pt x="1384" y="2777"/>
                    <a:pt x="1461" y="2771"/>
                    <a:pt x="1537" y="2771"/>
                  </a:cubicBezTo>
                  <a:cubicBezTo>
                    <a:pt x="2080" y="2771"/>
                    <a:pt x="2597" y="3107"/>
                    <a:pt x="2833" y="3596"/>
                  </a:cubicBezTo>
                  <a:cubicBezTo>
                    <a:pt x="2849" y="3627"/>
                    <a:pt x="2881" y="3641"/>
                    <a:pt x="2912" y="3641"/>
                  </a:cubicBezTo>
                  <a:cubicBezTo>
                    <a:pt x="2954" y="3641"/>
                    <a:pt x="2997" y="3617"/>
                    <a:pt x="3003" y="3574"/>
                  </a:cubicBezTo>
                  <a:cubicBezTo>
                    <a:pt x="3192" y="2386"/>
                    <a:pt x="3622" y="1058"/>
                    <a:pt x="4766" y="469"/>
                  </a:cubicBezTo>
                  <a:cubicBezTo>
                    <a:pt x="5086" y="303"/>
                    <a:pt x="5452" y="204"/>
                    <a:pt x="5816" y="204"/>
                  </a:cubicBezTo>
                  <a:cubicBezTo>
                    <a:pt x="6016" y="204"/>
                    <a:pt x="6216" y="234"/>
                    <a:pt x="6407" y="300"/>
                  </a:cubicBezTo>
                  <a:cubicBezTo>
                    <a:pt x="6942" y="485"/>
                    <a:pt x="7310" y="946"/>
                    <a:pt x="7513" y="1459"/>
                  </a:cubicBezTo>
                  <a:cubicBezTo>
                    <a:pt x="7739" y="2036"/>
                    <a:pt x="7803" y="2665"/>
                    <a:pt x="7846" y="3279"/>
                  </a:cubicBezTo>
                  <a:cubicBezTo>
                    <a:pt x="7851" y="3339"/>
                    <a:pt x="7901" y="3381"/>
                    <a:pt x="7954" y="3381"/>
                  </a:cubicBezTo>
                  <a:cubicBezTo>
                    <a:pt x="7978" y="3381"/>
                    <a:pt x="8002" y="3373"/>
                    <a:pt x="8023" y="3353"/>
                  </a:cubicBezTo>
                  <a:cubicBezTo>
                    <a:pt x="8462" y="2926"/>
                    <a:pt x="9064" y="2557"/>
                    <a:pt x="9692" y="2557"/>
                  </a:cubicBezTo>
                  <a:cubicBezTo>
                    <a:pt x="9795" y="2557"/>
                    <a:pt x="9899" y="2567"/>
                    <a:pt x="10002" y="2588"/>
                  </a:cubicBezTo>
                  <a:cubicBezTo>
                    <a:pt x="10594" y="2708"/>
                    <a:pt x="11146" y="3263"/>
                    <a:pt x="11092" y="3890"/>
                  </a:cubicBezTo>
                  <a:cubicBezTo>
                    <a:pt x="8365" y="3927"/>
                    <a:pt x="5643" y="3960"/>
                    <a:pt x="2919" y="4004"/>
                  </a:cubicBezTo>
                  <a:cubicBezTo>
                    <a:pt x="2808" y="4005"/>
                    <a:pt x="2696" y="4008"/>
                    <a:pt x="2587" y="4009"/>
                  </a:cubicBezTo>
                  <a:cubicBezTo>
                    <a:pt x="1780" y="4021"/>
                    <a:pt x="961" y="3996"/>
                    <a:pt x="159" y="4079"/>
                  </a:cubicBezTo>
                  <a:cubicBezTo>
                    <a:pt x="143" y="4080"/>
                    <a:pt x="133" y="4086"/>
                    <a:pt x="122" y="4095"/>
                  </a:cubicBezTo>
                  <a:cubicBezTo>
                    <a:pt x="84" y="4124"/>
                    <a:pt x="95" y="4196"/>
                    <a:pt x="159" y="4202"/>
                  </a:cubicBezTo>
                  <a:cubicBezTo>
                    <a:pt x="435" y="4223"/>
                    <a:pt x="712" y="4230"/>
                    <a:pt x="990" y="4230"/>
                  </a:cubicBezTo>
                  <a:cubicBezTo>
                    <a:pt x="1430" y="4230"/>
                    <a:pt x="1872" y="4213"/>
                    <a:pt x="2309" y="4208"/>
                  </a:cubicBezTo>
                  <a:cubicBezTo>
                    <a:pt x="3013" y="4202"/>
                    <a:pt x="3719" y="4195"/>
                    <a:pt x="4424" y="4186"/>
                  </a:cubicBezTo>
                  <a:cubicBezTo>
                    <a:pt x="5845" y="4169"/>
                    <a:pt x="7266" y="4150"/>
                    <a:pt x="8688" y="4130"/>
                  </a:cubicBezTo>
                  <a:cubicBezTo>
                    <a:pt x="9496" y="4121"/>
                    <a:pt x="10305" y="4109"/>
                    <a:pt x="11114" y="4099"/>
                  </a:cubicBezTo>
                  <a:cubicBezTo>
                    <a:pt x="11126" y="4099"/>
                    <a:pt x="11134" y="4096"/>
                    <a:pt x="11145" y="4091"/>
                  </a:cubicBezTo>
                  <a:cubicBezTo>
                    <a:pt x="11160" y="4098"/>
                    <a:pt x="11176" y="4101"/>
                    <a:pt x="11191" y="4101"/>
                  </a:cubicBezTo>
                  <a:cubicBezTo>
                    <a:pt x="11228" y="4101"/>
                    <a:pt x="11263" y="4081"/>
                    <a:pt x="11273" y="4032"/>
                  </a:cubicBezTo>
                  <a:cubicBezTo>
                    <a:pt x="11411" y="3290"/>
                    <a:pt x="10846" y="2610"/>
                    <a:pt x="10154" y="2413"/>
                  </a:cubicBezTo>
                  <a:cubicBezTo>
                    <a:pt x="10001" y="2369"/>
                    <a:pt x="9848" y="2350"/>
                    <a:pt x="9696" y="2350"/>
                  </a:cubicBezTo>
                  <a:cubicBezTo>
                    <a:pt x="9088" y="2350"/>
                    <a:pt x="8495" y="2664"/>
                    <a:pt x="8037" y="3059"/>
                  </a:cubicBezTo>
                  <a:cubicBezTo>
                    <a:pt x="7945" y="1995"/>
                    <a:pt x="7729" y="720"/>
                    <a:pt x="6684" y="204"/>
                  </a:cubicBezTo>
                  <a:cubicBezTo>
                    <a:pt x="6401" y="63"/>
                    <a:pt x="610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3397375" y="802175"/>
              <a:ext cx="205850" cy="95000"/>
            </a:xfrm>
            <a:custGeom>
              <a:avLst/>
              <a:gdLst/>
              <a:ahLst/>
              <a:cxnLst/>
              <a:rect l="l" t="t" r="r" b="b"/>
              <a:pathLst>
                <a:path w="8234" h="3800" extrusionOk="0">
                  <a:moveTo>
                    <a:pt x="2904" y="1"/>
                  </a:moveTo>
                  <a:cubicBezTo>
                    <a:pt x="2540" y="1"/>
                    <a:pt x="2175" y="100"/>
                    <a:pt x="1854" y="266"/>
                  </a:cubicBezTo>
                  <a:cubicBezTo>
                    <a:pt x="710" y="855"/>
                    <a:pt x="279" y="2182"/>
                    <a:pt x="91" y="3370"/>
                  </a:cubicBezTo>
                  <a:cubicBezTo>
                    <a:pt x="84" y="3414"/>
                    <a:pt x="42" y="3438"/>
                    <a:pt x="0" y="3438"/>
                  </a:cubicBezTo>
                  <a:lnTo>
                    <a:pt x="7" y="3800"/>
                  </a:lnTo>
                  <a:cubicBezTo>
                    <a:pt x="2731" y="3757"/>
                    <a:pt x="5453" y="3723"/>
                    <a:pt x="8180" y="3687"/>
                  </a:cubicBezTo>
                  <a:cubicBezTo>
                    <a:pt x="8234" y="3059"/>
                    <a:pt x="7682" y="2504"/>
                    <a:pt x="7090" y="2385"/>
                  </a:cubicBezTo>
                  <a:cubicBezTo>
                    <a:pt x="6986" y="2363"/>
                    <a:pt x="6882" y="2353"/>
                    <a:pt x="6778" y="2353"/>
                  </a:cubicBezTo>
                  <a:cubicBezTo>
                    <a:pt x="6150" y="2353"/>
                    <a:pt x="5550" y="2722"/>
                    <a:pt x="5111" y="3149"/>
                  </a:cubicBezTo>
                  <a:cubicBezTo>
                    <a:pt x="5090" y="3169"/>
                    <a:pt x="5065" y="3177"/>
                    <a:pt x="5041" y="3177"/>
                  </a:cubicBezTo>
                  <a:cubicBezTo>
                    <a:pt x="4988" y="3177"/>
                    <a:pt x="4938" y="3135"/>
                    <a:pt x="4934" y="3075"/>
                  </a:cubicBezTo>
                  <a:cubicBezTo>
                    <a:pt x="4890" y="2461"/>
                    <a:pt x="4827" y="1833"/>
                    <a:pt x="4600" y="1255"/>
                  </a:cubicBezTo>
                  <a:cubicBezTo>
                    <a:pt x="4398" y="743"/>
                    <a:pt x="4030" y="282"/>
                    <a:pt x="3495" y="97"/>
                  </a:cubicBezTo>
                  <a:cubicBezTo>
                    <a:pt x="3304" y="31"/>
                    <a:pt x="3104" y="1"/>
                    <a:pt x="2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3407400" y="802175"/>
              <a:ext cx="114875" cy="90700"/>
            </a:xfrm>
            <a:custGeom>
              <a:avLst/>
              <a:gdLst/>
              <a:ahLst/>
              <a:cxnLst/>
              <a:rect l="l" t="t" r="r" b="b"/>
              <a:pathLst>
                <a:path w="4595" h="3628" extrusionOk="0">
                  <a:moveTo>
                    <a:pt x="2502" y="1"/>
                  </a:moveTo>
                  <a:cubicBezTo>
                    <a:pt x="2139" y="1"/>
                    <a:pt x="1773" y="100"/>
                    <a:pt x="1453" y="265"/>
                  </a:cubicBezTo>
                  <a:cubicBezTo>
                    <a:pt x="712" y="648"/>
                    <a:pt x="270" y="1340"/>
                    <a:pt x="0" y="2103"/>
                  </a:cubicBezTo>
                  <a:cubicBezTo>
                    <a:pt x="62" y="2028"/>
                    <a:pt x="123" y="1952"/>
                    <a:pt x="188" y="1880"/>
                  </a:cubicBezTo>
                  <a:cubicBezTo>
                    <a:pt x="599" y="1420"/>
                    <a:pt x="1133" y="971"/>
                    <a:pt x="1753" y="843"/>
                  </a:cubicBezTo>
                  <a:cubicBezTo>
                    <a:pt x="1868" y="819"/>
                    <a:pt x="1986" y="807"/>
                    <a:pt x="2104" y="807"/>
                  </a:cubicBezTo>
                  <a:cubicBezTo>
                    <a:pt x="2565" y="807"/>
                    <a:pt x="3028" y="990"/>
                    <a:pt x="3330" y="1349"/>
                  </a:cubicBezTo>
                  <a:cubicBezTo>
                    <a:pt x="3857" y="1977"/>
                    <a:pt x="3863" y="2820"/>
                    <a:pt x="3858" y="3628"/>
                  </a:cubicBezTo>
                  <a:cubicBezTo>
                    <a:pt x="3921" y="3571"/>
                    <a:pt x="3987" y="3518"/>
                    <a:pt x="4056" y="3468"/>
                  </a:cubicBezTo>
                  <a:cubicBezTo>
                    <a:pt x="4221" y="3347"/>
                    <a:pt x="4403" y="3246"/>
                    <a:pt x="4594" y="3166"/>
                  </a:cubicBezTo>
                  <a:cubicBezTo>
                    <a:pt x="4562" y="3150"/>
                    <a:pt x="4536" y="3116"/>
                    <a:pt x="4533" y="3075"/>
                  </a:cubicBezTo>
                  <a:cubicBezTo>
                    <a:pt x="4489" y="2461"/>
                    <a:pt x="4426" y="1832"/>
                    <a:pt x="4199" y="1255"/>
                  </a:cubicBezTo>
                  <a:cubicBezTo>
                    <a:pt x="3997" y="742"/>
                    <a:pt x="3629" y="281"/>
                    <a:pt x="3094" y="97"/>
                  </a:cubicBezTo>
                  <a:cubicBezTo>
                    <a:pt x="2903" y="31"/>
                    <a:pt x="2703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3526275" y="861000"/>
              <a:ext cx="76950" cy="33675"/>
            </a:xfrm>
            <a:custGeom>
              <a:avLst/>
              <a:gdLst/>
              <a:ahLst/>
              <a:cxnLst/>
              <a:rect l="l" t="t" r="r" b="b"/>
              <a:pathLst>
                <a:path w="3078" h="1347" extrusionOk="0">
                  <a:moveTo>
                    <a:pt x="1622" y="0"/>
                  </a:moveTo>
                  <a:cubicBezTo>
                    <a:pt x="1016" y="0"/>
                    <a:pt x="436" y="345"/>
                    <a:pt x="1" y="752"/>
                  </a:cubicBezTo>
                  <a:cubicBezTo>
                    <a:pt x="239" y="671"/>
                    <a:pt x="489" y="625"/>
                    <a:pt x="738" y="625"/>
                  </a:cubicBezTo>
                  <a:cubicBezTo>
                    <a:pt x="844" y="625"/>
                    <a:pt x="951" y="634"/>
                    <a:pt x="1057" y="652"/>
                  </a:cubicBezTo>
                  <a:cubicBezTo>
                    <a:pt x="1496" y="725"/>
                    <a:pt x="1833" y="990"/>
                    <a:pt x="2046" y="1347"/>
                  </a:cubicBezTo>
                  <a:cubicBezTo>
                    <a:pt x="2373" y="1342"/>
                    <a:pt x="2698" y="1338"/>
                    <a:pt x="3024" y="1334"/>
                  </a:cubicBezTo>
                  <a:cubicBezTo>
                    <a:pt x="3078" y="706"/>
                    <a:pt x="2526" y="151"/>
                    <a:pt x="1934" y="32"/>
                  </a:cubicBezTo>
                  <a:cubicBezTo>
                    <a:pt x="1830" y="10"/>
                    <a:pt x="1726" y="0"/>
                    <a:pt x="1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3355475" y="866350"/>
              <a:ext cx="35375" cy="15550"/>
            </a:xfrm>
            <a:custGeom>
              <a:avLst/>
              <a:gdLst/>
              <a:ahLst/>
              <a:cxnLst/>
              <a:rect l="l" t="t" r="r" b="b"/>
              <a:pathLst>
                <a:path w="1415" h="622" extrusionOk="0">
                  <a:moveTo>
                    <a:pt x="303" y="0"/>
                  </a:moveTo>
                  <a:cubicBezTo>
                    <a:pt x="226" y="0"/>
                    <a:pt x="148" y="7"/>
                    <a:pt x="71" y="21"/>
                  </a:cubicBezTo>
                  <a:cubicBezTo>
                    <a:pt x="47" y="26"/>
                    <a:pt x="24" y="32"/>
                    <a:pt x="1" y="37"/>
                  </a:cubicBezTo>
                  <a:cubicBezTo>
                    <a:pt x="499" y="72"/>
                    <a:pt x="1000" y="291"/>
                    <a:pt x="1371" y="621"/>
                  </a:cubicBezTo>
                  <a:cubicBezTo>
                    <a:pt x="1384" y="594"/>
                    <a:pt x="1400" y="568"/>
                    <a:pt x="1415" y="540"/>
                  </a:cubicBezTo>
                  <a:cubicBezTo>
                    <a:pt x="1144" y="210"/>
                    <a:pt x="731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97" name="Google Shape;2197;p36"/>
          <p:cNvGrpSpPr/>
          <p:nvPr/>
        </p:nvGrpSpPr>
        <p:grpSpPr>
          <a:xfrm>
            <a:off x="1111013" y="1793183"/>
            <a:ext cx="506267" cy="451001"/>
            <a:chOff x="2432225" y="3481000"/>
            <a:chExt cx="202450" cy="180350"/>
          </a:xfrm>
        </p:grpSpPr>
        <p:sp>
          <p:nvSpPr>
            <p:cNvPr id="2198" name="Google Shape;2198;p36"/>
            <p:cNvSpPr/>
            <p:nvPr/>
          </p:nvSpPr>
          <p:spPr>
            <a:xfrm>
              <a:off x="2432225" y="3561125"/>
              <a:ext cx="202450" cy="100225"/>
            </a:xfrm>
            <a:custGeom>
              <a:avLst/>
              <a:gdLst/>
              <a:ahLst/>
              <a:cxnLst/>
              <a:rect l="l" t="t" r="r" b="b"/>
              <a:pathLst>
                <a:path w="8098" h="4009" extrusionOk="0">
                  <a:moveTo>
                    <a:pt x="2980" y="251"/>
                  </a:moveTo>
                  <a:cubicBezTo>
                    <a:pt x="3686" y="251"/>
                    <a:pt x="4407" y="459"/>
                    <a:pt x="5048" y="734"/>
                  </a:cubicBezTo>
                  <a:cubicBezTo>
                    <a:pt x="5547" y="948"/>
                    <a:pt x="6029" y="1222"/>
                    <a:pt x="6480" y="1538"/>
                  </a:cubicBezTo>
                  <a:cubicBezTo>
                    <a:pt x="6584" y="1618"/>
                    <a:pt x="6687" y="1699"/>
                    <a:pt x="6788" y="1786"/>
                  </a:cubicBezTo>
                  <a:cubicBezTo>
                    <a:pt x="6991" y="1964"/>
                    <a:pt x="7190" y="2146"/>
                    <a:pt x="7377" y="2341"/>
                  </a:cubicBezTo>
                  <a:cubicBezTo>
                    <a:pt x="7474" y="2442"/>
                    <a:pt x="7567" y="2546"/>
                    <a:pt x="7657" y="2652"/>
                  </a:cubicBezTo>
                  <a:cubicBezTo>
                    <a:pt x="7688" y="2689"/>
                    <a:pt x="7718" y="2734"/>
                    <a:pt x="7752" y="2777"/>
                  </a:cubicBezTo>
                  <a:cubicBezTo>
                    <a:pt x="7558" y="2748"/>
                    <a:pt x="7364" y="2735"/>
                    <a:pt x="7170" y="2735"/>
                  </a:cubicBezTo>
                  <a:cubicBezTo>
                    <a:pt x="6170" y="2735"/>
                    <a:pt x="5161" y="3080"/>
                    <a:pt x="4211" y="3327"/>
                  </a:cubicBezTo>
                  <a:cubicBezTo>
                    <a:pt x="3622" y="3482"/>
                    <a:pt x="2847" y="3755"/>
                    <a:pt x="2142" y="3755"/>
                  </a:cubicBezTo>
                  <a:cubicBezTo>
                    <a:pt x="1684" y="3755"/>
                    <a:pt x="1256" y="3640"/>
                    <a:pt x="927" y="3302"/>
                  </a:cubicBezTo>
                  <a:cubicBezTo>
                    <a:pt x="565" y="2933"/>
                    <a:pt x="453" y="2363"/>
                    <a:pt x="560" y="1869"/>
                  </a:cubicBezTo>
                  <a:cubicBezTo>
                    <a:pt x="671" y="1353"/>
                    <a:pt x="1027" y="932"/>
                    <a:pt x="1467" y="657"/>
                  </a:cubicBezTo>
                  <a:cubicBezTo>
                    <a:pt x="1937" y="367"/>
                    <a:pt x="2454" y="251"/>
                    <a:pt x="2980" y="251"/>
                  </a:cubicBezTo>
                  <a:close/>
                  <a:moveTo>
                    <a:pt x="2938" y="0"/>
                  </a:moveTo>
                  <a:cubicBezTo>
                    <a:pt x="2517" y="0"/>
                    <a:pt x="2098" y="72"/>
                    <a:pt x="1699" y="241"/>
                  </a:cubicBezTo>
                  <a:cubicBezTo>
                    <a:pt x="700" y="665"/>
                    <a:pt x="0" y="1706"/>
                    <a:pt x="331" y="2799"/>
                  </a:cubicBezTo>
                  <a:cubicBezTo>
                    <a:pt x="485" y="3308"/>
                    <a:pt x="855" y="3702"/>
                    <a:pt x="1352" y="3882"/>
                  </a:cubicBezTo>
                  <a:cubicBezTo>
                    <a:pt x="1598" y="3974"/>
                    <a:pt x="1859" y="4009"/>
                    <a:pt x="2121" y="4009"/>
                  </a:cubicBezTo>
                  <a:cubicBezTo>
                    <a:pt x="2438" y="4009"/>
                    <a:pt x="2758" y="3958"/>
                    <a:pt x="3062" y="3894"/>
                  </a:cubicBezTo>
                  <a:cubicBezTo>
                    <a:pt x="3848" y="3728"/>
                    <a:pt x="4625" y="3486"/>
                    <a:pt x="5401" y="3274"/>
                  </a:cubicBezTo>
                  <a:cubicBezTo>
                    <a:pt x="6014" y="3107"/>
                    <a:pt x="6646" y="2946"/>
                    <a:pt x="7281" y="2946"/>
                  </a:cubicBezTo>
                  <a:cubicBezTo>
                    <a:pt x="7501" y="2946"/>
                    <a:pt x="7720" y="2965"/>
                    <a:pt x="7940" y="3010"/>
                  </a:cubicBezTo>
                  <a:cubicBezTo>
                    <a:pt x="7947" y="3012"/>
                    <a:pt x="7955" y="3013"/>
                    <a:pt x="7962" y="3013"/>
                  </a:cubicBezTo>
                  <a:cubicBezTo>
                    <a:pt x="7999" y="3013"/>
                    <a:pt x="8028" y="2992"/>
                    <a:pt x="8046" y="2966"/>
                  </a:cubicBezTo>
                  <a:cubicBezTo>
                    <a:pt x="8051" y="2974"/>
                    <a:pt x="8059" y="2981"/>
                    <a:pt x="8066" y="2988"/>
                  </a:cubicBezTo>
                  <a:cubicBezTo>
                    <a:pt x="8068" y="2991"/>
                    <a:pt x="8071" y="2992"/>
                    <a:pt x="8075" y="2992"/>
                  </a:cubicBezTo>
                  <a:cubicBezTo>
                    <a:pt x="8086" y="2992"/>
                    <a:pt x="8098" y="2979"/>
                    <a:pt x="8090" y="2967"/>
                  </a:cubicBezTo>
                  <a:cubicBezTo>
                    <a:pt x="8081" y="2955"/>
                    <a:pt x="8069" y="2942"/>
                    <a:pt x="8060" y="2930"/>
                  </a:cubicBezTo>
                  <a:cubicBezTo>
                    <a:pt x="8069" y="2891"/>
                    <a:pt x="8057" y="2849"/>
                    <a:pt x="8016" y="2829"/>
                  </a:cubicBezTo>
                  <a:cubicBezTo>
                    <a:pt x="8003" y="2709"/>
                    <a:pt x="7889" y="2612"/>
                    <a:pt x="7813" y="2524"/>
                  </a:cubicBezTo>
                  <a:cubicBezTo>
                    <a:pt x="7716" y="2414"/>
                    <a:pt x="7618" y="2308"/>
                    <a:pt x="7516" y="2205"/>
                  </a:cubicBezTo>
                  <a:cubicBezTo>
                    <a:pt x="7319" y="2007"/>
                    <a:pt x="7112" y="1819"/>
                    <a:pt x="6891" y="1651"/>
                  </a:cubicBezTo>
                  <a:cubicBezTo>
                    <a:pt x="6842" y="1613"/>
                    <a:pt x="6791" y="1574"/>
                    <a:pt x="6738" y="1536"/>
                  </a:cubicBezTo>
                  <a:cubicBezTo>
                    <a:pt x="6318" y="1190"/>
                    <a:pt x="5858" y="893"/>
                    <a:pt x="5355" y="645"/>
                  </a:cubicBezTo>
                  <a:cubicBezTo>
                    <a:pt x="4619" y="281"/>
                    <a:pt x="3772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2443550" y="3567375"/>
              <a:ext cx="182475" cy="87625"/>
            </a:xfrm>
            <a:custGeom>
              <a:avLst/>
              <a:gdLst/>
              <a:ahLst/>
              <a:cxnLst/>
              <a:rect l="l" t="t" r="r" b="b"/>
              <a:pathLst>
                <a:path w="7299" h="3505" extrusionOk="0">
                  <a:moveTo>
                    <a:pt x="2527" y="0"/>
                  </a:moveTo>
                  <a:cubicBezTo>
                    <a:pt x="2001" y="0"/>
                    <a:pt x="1483" y="116"/>
                    <a:pt x="1013" y="407"/>
                  </a:cubicBezTo>
                  <a:cubicBezTo>
                    <a:pt x="574" y="682"/>
                    <a:pt x="217" y="1103"/>
                    <a:pt x="106" y="1619"/>
                  </a:cubicBezTo>
                  <a:cubicBezTo>
                    <a:pt x="0" y="2113"/>
                    <a:pt x="112" y="2683"/>
                    <a:pt x="473" y="3052"/>
                  </a:cubicBezTo>
                  <a:cubicBezTo>
                    <a:pt x="802" y="3389"/>
                    <a:pt x="1230" y="3504"/>
                    <a:pt x="1688" y="3504"/>
                  </a:cubicBezTo>
                  <a:cubicBezTo>
                    <a:pt x="2393" y="3504"/>
                    <a:pt x="3168" y="3231"/>
                    <a:pt x="3758" y="3077"/>
                  </a:cubicBezTo>
                  <a:cubicBezTo>
                    <a:pt x="4708" y="2830"/>
                    <a:pt x="5717" y="2485"/>
                    <a:pt x="6717" y="2485"/>
                  </a:cubicBezTo>
                  <a:cubicBezTo>
                    <a:pt x="6911" y="2485"/>
                    <a:pt x="7105" y="2498"/>
                    <a:pt x="7299" y="2527"/>
                  </a:cubicBezTo>
                  <a:cubicBezTo>
                    <a:pt x="7265" y="2484"/>
                    <a:pt x="7234" y="2439"/>
                    <a:pt x="7204" y="2402"/>
                  </a:cubicBezTo>
                  <a:cubicBezTo>
                    <a:pt x="7114" y="2296"/>
                    <a:pt x="7021" y="2192"/>
                    <a:pt x="6924" y="2091"/>
                  </a:cubicBezTo>
                  <a:cubicBezTo>
                    <a:pt x="6737" y="1896"/>
                    <a:pt x="6538" y="1714"/>
                    <a:pt x="6334" y="1536"/>
                  </a:cubicBezTo>
                  <a:cubicBezTo>
                    <a:pt x="6234" y="1449"/>
                    <a:pt x="6131" y="1368"/>
                    <a:pt x="6027" y="1288"/>
                  </a:cubicBezTo>
                  <a:cubicBezTo>
                    <a:pt x="5576" y="972"/>
                    <a:pt x="5094" y="697"/>
                    <a:pt x="4595" y="484"/>
                  </a:cubicBezTo>
                  <a:cubicBezTo>
                    <a:pt x="3954" y="209"/>
                    <a:pt x="3233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2451700" y="3584075"/>
              <a:ext cx="174325" cy="70925"/>
            </a:xfrm>
            <a:custGeom>
              <a:avLst/>
              <a:gdLst/>
              <a:ahLst/>
              <a:cxnLst/>
              <a:rect l="l" t="t" r="r" b="b"/>
              <a:pathLst>
                <a:path w="6973" h="2837" extrusionOk="0">
                  <a:moveTo>
                    <a:pt x="4664" y="0"/>
                  </a:moveTo>
                  <a:cubicBezTo>
                    <a:pt x="4971" y="787"/>
                    <a:pt x="4518" y="1768"/>
                    <a:pt x="3490" y="2134"/>
                  </a:cubicBezTo>
                  <a:cubicBezTo>
                    <a:pt x="2976" y="2317"/>
                    <a:pt x="2328" y="2413"/>
                    <a:pt x="1662" y="2413"/>
                  </a:cubicBezTo>
                  <a:cubicBezTo>
                    <a:pt x="1098" y="2413"/>
                    <a:pt x="521" y="2344"/>
                    <a:pt x="1" y="2200"/>
                  </a:cubicBezTo>
                  <a:lnTo>
                    <a:pt x="1" y="2200"/>
                  </a:lnTo>
                  <a:cubicBezTo>
                    <a:pt x="45" y="2264"/>
                    <a:pt x="92" y="2327"/>
                    <a:pt x="147" y="2384"/>
                  </a:cubicBezTo>
                  <a:cubicBezTo>
                    <a:pt x="476" y="2721"/>
                    <a:pt x="904" y="2836"/>
                    <a:pt x="1362" y="2836"/>
                  </a:cubicBezTo>
                  <a:cubicBezTo>
                    <a:pt x="2067" y="2836"/>
                    <a:pt x="2842" y="2563"/>
                    <a:pt x="3432" y="2409"/>
                  </a:cubicBezTo>
                  <a:cubicBezTo>
                    <a:pt x="4382" y="2162"/>
                    <a:pt x="5391" y="1817"/>
                    <a:pt x="6391" y="1817"/>
                  </a:cubicBezTo>
                  <a:cubicBezTo>
                    <a:pt x="6585" y="1817"/>
                    <a:pt x="6779" y="1830"/>
                    <a:pt x="6973" y="1859"/>
                  </a:cubicBezTo>
                  <a:cubicBezTo>
                    <a:pt x="6939" y="1816"/>
                    <a:pt x="6908" y="1771"/>
                    <a:pt x="6878" y="1734"/>
                  </a:cubicBezTo>
                  <a:cubicBezTo>
                    <a:pt x="6788" y="1628"/>
                    <a:pt x="6695" y="1524"/>
                    <a:pt x="6598" y="1423"/>
                  </a:cubicBezTo>
                  <a:cubicBezTo>
                    <a:pt x="6411" y="1228"/>
                    <a:pt x="6212" y="1046"/>
                    <a:pt x="6008" y="868"/>
                  </a:cubicBezTo>
                  <a:cubicBezTo>
                    <a:pt x="5908" y="781"/>
                    <a:pt x="5805" y="700"/>
                    <a:pt x="5701" y="620"/>
                  </a:cubicBezTo>
                  <a:cubicBezTo>
                    <a:pt x="5370" y="388"/>
                    <a:pt x="5023" y="180"/>
                    <a:pt x="4664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2522575" y="3481000"/>
              <a:ext cx="100475" cy="84000"/>
            </a:xfrm>
            <a:custGeom>
              <a:avLst/>
              <a:gdLst/>
              <a:ahLst/>
              <a:cxnLst/>
              <a:rect l="l" t="t" r="r" b="b"/>
              <a:pathLst>
                <a:path w="4019" h="3360" extrusionOk="0">
                  <a:moveTo>
                    <a:pt x="1412" y="239"/>
                  </a:moveTo>
                  <a:cubicBezTo>
                    <a:pt x="2024" y="239"/>
                    <a:pt x="2591" y="624"/>
                    <a:pt x="2978" y="1080"/>
                  </a:cubicBezTo>
                  <a:cubicBezTo>
                    <a:pt x="3454" y="1638"/>
                    <a:pt x="3692" y="2343"/>
                    <a:pt x="3873" y="3046"/>
                  </a:cubicBezTo>
                  <a:cubicBezTo>
                    <a:pt x="3484" y="2696"/>
                    <a:pt x="2917" y="2664"/>
                    <a:pt x="2422" y="2566"/>
                  </a:cubicBezTo>
                  <a:cubicBezTo>
                    <a:pt x="2055" y="2491"/>
                    <a:pt x="1695" y="2387"/>
                    <a:pt x="1351" y="2248"/>
                  </a:cubicBezTo>
                  <a:cubicBezTo>
                    <a:pt x="1033" y="2122"/>
                    <a:pt x="704" y="1954"/>
                    <a:pt x="499" y="1673"/>
                  </a:cubicBezTo>
                  <a:cubicBezTo>
                    <a:pt x="63" y="1072"/>
                    <a:pt x="509" y="365"/>
                    <a:pt x="1184" y="257"/>
                  </a:cubicBezTo>
                  <a:cubicBezTo>
                    <a:pt x="1260" y="245"/>
                    <a:pt x="1336" y="239"/>
                    <a:pt x="1412" y="239"/>
                  </a:cubicBezTo>
                  <a:close/>
                  <a:moveTo>
                    <a:pt x="1362" y="1"/>
                  </a:moveTo>
                  <a:cubicBezTo>
                    <a:pt x="735" y="1"/>
                    <a:pt x="103" y="426"/>
                    <a:pt x="56" y="1092"/>
                  </a:cubicBezTo>
                  <a:cubicBezTo>
                    <a:pt x="1" y="1861"/>
                    <a:pt x="757" y="2302"/>
                    <a:pt x="1376" y="2535"/>
                  </a:cubicBezTo>
                  <a:cubicBezTo>
                    <a:pt x="1819" y="2703"/>
                    <a:pt x="2276" y="2805"/>
                    <a:pt x="2742" y="2884"/>
                  </a:cubicBezTo>
                  <a:cubicBezTo>
                    <a:pt x="3128" y="2947"/>
                    <a:pt x="3537" y="3017"/>
                    <a:pt x="3810" y="3322"/>
                  </a:cubicBezTo>
                  <a:cubicBezTo>
                    <a:pt x="3834" y="3348"/>
                    <a:pt x="3861" y="3360"/>
                    <a:pt x="3888" y="3360"/>
                  </a:cubicBezTo>
                  <a:cubicBezTo>
                    <a:pt x="3910" y="3360"/>
                    <a:pt x="3931" y="3352"/>
                    <a:pt x="3949" y="3338"/>
                  </a:cubicBezTo>
                  <a:cubicBezTo>
                    <a:pt x="3955" y="3346"/>
                    <a:pt x="3965" y="3350"/>
                    <a:pt x="3974" y="3350"/>
                  </a:cubicBezTo>
                  <a:cubicBezTo>
                    <a:pt x="3989" y="3350"/>
                    <a:pt x="4003" y="3341"/>
                    <a:pt x="4000" y="3324"/>
                  </a:cubicBezTo>
                  <a:lnTo>
                    <a:pt x="3995" y="3290"/>
                  </a:lnTo>
                  <a:cubicBezTo>
                    <a:pt x="4017" y="3249"/>
                    <a:pt x="4019" y="3196"/>
                    <a:pt x="3980" y="3151"/>
                  </a:cubicBezTo>
                  <a:cubicBezTo>
                    <a:pt x="3978" y="3149"/>
                    <a:pt x="3975" y="3147"/>
                    <a:pt x="3973" y="3142"/>
                  </a:cubicBezTo>
                  <a:cubicBezTo>
                    <a:pt x="3861" y="2414"/>
                    <a:pt x="3641" y="1696"/>
                    <a:pt x="3203" y="1094"/>
                  </a:cubicBezTo>
                  <a:cubicBezTo>
                    <a:pt x="2793" y="531"/>
                    <a:pt x="2167" y="49"/>
                    <a:pt x="1451" y="4"/>
                  </a:cubicBezTo>
                  <a:cubicBezTo>
                    <a:pt x="1421" y="2"/>
                    <a:pt x="1392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2524150" y="3486975"/>
              <a:ext cx="95250" cy="70200"/>
            </a:xfrm>
            <a:custGeom>
              <a:avLst/>
              <a:gdLst/>
              <a:ahLst/>
              <a:cxnLst/>
              <a:rect l="l" t="t" r="r" b="b"/>
              <a:pathLst>
                <a:path w="3810" h="2808" extrusionOk="0">
                  <a:moveTo>
                    <a:pt x="1349" y="0"/>
                  </a:moveTo>
                  <a:cubicBezTo>
                    <a:pt x="1274" y="0"/>
                    <a:pt x="1198" y="6"/>
                    <a:pt x="1121" y="18"/>
                  </a:cubicBezTo>
                  <a:cubicBezTo>
                    <a:pt x="446" y="126"/>
                    <a:pt x="0" y="832"/>
                    <a:pt x="436" y="1433"/>
                  </a:cubicBezTo>
                  <a:cubicBezTo>
                    <a:pt x="641" y="1715"/>
                    <a:pt x="970" y="1883"/>
                    <a:pt x="1288" y="2009"/>
                  </a:cubicBezTo>
                  <a:cubicBezTo>
                    <a:pt x="1633" y="2148"/>
                    <a:pt x="1992" y="2252"/>
                    <a:pt x="2359" y="2326"/>
                  </a:cubicBezTo>
                  <a:cubicBezTo>
                    <a:pt x="2854" y="2425"/>
                    <a:pt x="3421" y="2457"/>
                    <a:pt x="3810" y="2807"/>
                  </a:cubicBezTo>
                  <a:cubicBezTo>
                    <a:pt x="3629" y="2104"/>
                    <a:pt x="3391" y="1399"/>
                    <a:pt x="2915" y="841"/>
                  </a:cubicBezTo>
                  <a:cubicBezTo>
                    <a:pt x="2528" y="384"/>
                    <a:pt x="1961" y="0"/>
                    <a:pt x="1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2530375" y="3508475"/>
              <a:ext cx="89025" cy="48700"/>
            </a:xfrm>
            <a:custGeom>
              <a:avLst/>
              <a:gdLst/>
              <a:ahLst/>
              <a:cxnLst/>
              <a:rect l="l" t="t" r="r" b="b"/>
              <a:pathLst>
                <a:path w="3561" h="1948" extrusionOk="0">
                  <a:moveTo>
                    <a:pt x="16" y="0"/>
                  </a:moveTo>
                  <a:cubicBezTo>
                    <a:pt x="1" y="187"/>
                    <a:pt x="51" y="385"/>
                    <a:pt x="187" y="573"/>
                  </a:cubicBezTo>
                  <a:cubicBezTo>
                    <a:pt x="392" y="855"/>
                    <a:pt x="721" y="1023"/>
                    <a:pt x="1039" y="1149"/>
                  </a:cubicBezTo>
                  <a:cubicBezTo>
                    <a:pt x="1383" y="1288"/>
                    <a:pt x="1743" y="1391"/>
                    <a:pt x="2110" y="1466"/>
                  </a:cubicBezTo>
                  <a:cubicBezTo>
                    <a:pt x="2605" y="1565"/>
                    <a:pt x="3172" y="1597"/>
                    <a:pt x="3561" y="1947"/>
                  </a:cubicBezTo>
                  <a:cubicBezTo>
                    <a:pt x="3464" y="1571"/>
                    <a:pt x="3349" y="1194"/>
                    <a:pt x="3191" y="839"/>
                  </a:cubicBezTo>
                  <a:cubicBezTo>
                    <a:pt x="3110" y="901"/>
                    <a:pt x="3015" y="946"/>
                    <a:pt x="2907" y="965"/>
                  </a:cubicBezTo>
                  <a:cubicBezTo>
                    <a:pt x="2747" y="993"/>
                    <a:pt x="2580" y="1007"/>
                    <a:pt x="2409" y="1007"/>
                  </a:cubicBezTo>
                  <a:cubicBezTo>
                    <a:pt x="1604" y="1007"/>
                    <a:pt x="717" y="701"/>
                    <a:pt x="206" y="102"/>
                  </a:cubicBezTo>
                  <a:cubicBezTo>
                    <a:pt x="139" y="77"/>
                    <a:pt x="76" y="42"/>
                    <a:pt x="1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04" name="Google Shape;2204;p36"/>
          <p:cNvGrpSpPr/>
          <p:nvPr/>
        </p:nvGrpSpPr>
        <p:grpSpPr>
          <a:xfrm flipH="1">
            <a:off x="7619075" y="1793183"/>
            <a:ext cx="506267" cy="451001"/>
            <a:chOff x="2432225" y="3481000"/>
            <a:chExt cx="202450" cy="180350"/>
          </a:xfrm>
        </p:grpSpPr>
        <p:sp>
          <p:nvSpPr>
            <p:cNvPr id="2205" name="Google Shape;2205;p36"/>
            <p:cNvSpPr/>
            <p:nvPr/>
          </p:nvSpPr>
          <p:spPr>
            <a:xfrm>
              <a:off x="2432225" y="3561125"/>
              <a:ext cx="202450" cy="100225"/>
            </a:xfrm>
            <a:custGeom>
              <a:avLst/>
              <a:gdLst/>
              <a:ahLst/>
              <a:cxnLst/>
              <a:rect l="l" t="t" r="r" b="b"/>
              <a:pathLst>
                <a:path w="8098" h="4009" extrusionOk="0">
                  <a:moveTo>
                    <a:pt x="2980" y="251"/>
                  </a:moveTo>
                  <a:cubicBezTo>
                    <a:pt x="3686" y="251"/>
                    <a:pt x="4407" y="459"/>
                    <a:pt x="5048" y="734"/>
                  </a:cubicBezTo>
                  <a:cubicBezTo>
                    <a:pt x="5547" y="948"/>
                    <a:pt x="6029" y="1222"/>
                    <a:pt x="6480" y="1538"/>
                  </a:cubicBezTo>
                  <a:cubicBezTo>
                    <a:pt x="6584" y="1618"/>
                    <a:pt x="6687" y="1699"/>
                    <a:pt x="6788" y="1786"/>
                  </a:cubicBezTo>
                  <a:cubicBezTo>
                    <a:pt x="6991" y="1964"/>
                    <a:pt x="7190" y="2146"/>
                    <a:pt x="7377" y="2341"/>
                  </a:cubicBezTo>
                  <a:cubicBezTo>
                    <a:pt x="7474" y="2442"/>
                    <a:pt x="7567" y="2546"/>
                    <a:pt x="7657" y="2652"/>
                  </a:cubicBezTo>
                  <a:cubicBezTo>
                    <a:pt x="7688" y="2689"/>
                    <a:pt x="7718" y="2734"/>
                    <a:pt x="7752" y="2777"/>
                  </a:cubicBezTo>
                  <a:cubicBezTo>
                    <a:pt x="7558" y="2748"/>
                    <a:pt x="7364" y="2735"/>
                    <a:pt x="7170" y="2735"/>
                  </a:cubicBezTo>
                  <a:cubicBezTo>
                    <a:pt x="6170" y="2735"/>
                    <a:pt x="5161" y="3080"/>
                    <a:pt x="4211" y="3327"/>
                  </a:cubicBezTo>
                  <a:cubicBezTo>
                    <a:pt x="3622" y="3482"/>
                    <a:pt x="2847" y="3755"/>
                    <a:pt x="2142" y="3755"/>
                  </a:cubicBezTo>
                  <a:cubicBezTo>
                    <a:pt x="1684" y="3755"/>
                    <a:pt x="1256" y="3640"/>
                    <a:pt x="927" y="3302"/>
                  </a:cubicBezTo>
                  <a:cubicBezTo>
                    <a:pt x="565" y="2933"/>
                    <a:pt x="453" y="2363"/>
                    <a:pt x="560" y="1869"/>
                  </a:cubicBezTo>
                  <a:cubicBezTo>
                    <a:pt x="671" y="1353"/>
                    <a:pt x="1027" y="932"/>
                    <a:pt x="1467" y="657"/>
                  </a:cubicBezTo>
                  <a:cubicBezTo>
                    <a:pt x="1937" y="367"/>
                    <a:pt x="2454" y="251"/>
                    <a:pt x="2980" y="251"/>
                  </a:cubicBezTo>
                  <a:close/>
                  <a:moveTo>
                    <a:pt x="2938" y="0"/>
                  </a:moveTo>
                  <a:cubicBezTo>
                    <a:pt x="2517" y="0"/>
                    <a:pt x="2098" y="72"/>
                    <a:pt x="1699" y="241"/>
                  </a:cubicBezTo>
                  <a:cubicBezTo>
                    <a:pt x="700" y="665"/>
                    <a:pt x="0" y="1706"/>
                    <a:pt x="331" y="2799"/>
                  </a:cubicBezTo>
                  <a:cubicBezTo>
                    <a:pt x="485" y="3308"/>
                    <a:pt x="855" y="3702"/>
                    <a:pt x="1352" y="3882"/>
                  </a:cubicBezTo>
                  <a:cubicBezTo>
                    <a:pt x="1598" y="3974"/>
                    <a:pt x="1859" y="4009"/>
                    <a:pt x="2121" y="4009"/>
                  </a:cubicBezTo>
                  <a:cubicBezTo>
                    <a:pt x="2438" y="4009"/>
                    <a:pt x="2758" y="3958"/>
                    <a:pt x="3062" y="3894"/>
                  </a:cubicBezTo>
                  <a:cubicBezTo>
                    <a:pt x="3848" y="3728"/>
                    <a:pt x="4625" y="3486"/>
                    <a:pt x="5401" y="3274"/>
                  </a:cubicBezTo>
                  <a:cubicBezTo>
                    <a:pt x="6014" y="3107"/>
                    <a:pt x="6646" y="2946"/>
                    <a:pt x="7281" y="2946"/>
                  </a:cubicBezTo>
                  <a:cubicBezTo>
                    <a:pt x="7501" y="2946"/>
                    <a:pt x="7720" y="2965"/>
                    <a:pt x="7940" y="3010"/>
                  </a:cubicBezTo>
                  <a:cubicBezTo>
                    <a:pt x="7947" y="3012"/>
                    <a:pt x="7955" y="3013"/>
                    <a:pt x="7962" y="3013"/>
                  </a:cubicBezTo>
                  <a:cubicBezTo>
                    <a:pt x="7999" y="3013"/>
                    <a:pt x="8028" y="2992"/>
                    <a:pt x="8046" y="2966"/>
                  </a:cubicBezTo>
                  <a:cubicBezTo>
                    <a:pt x="8051" y="2974"/>
                    <a:pt x="8059" y="2981"/>
                    <a:pt x="8066" y="2988"/>
                  </a:cubicBezTo>
                  <a:cubicBezTo>
                    <a:pt x="8068" y="2991"/>
                    <a:pt x="8071" y="2992"/>
                    <a:pt x="8075" y="2992"/>
                  </a:cubicBezTo>
                  <a:cubicBezTo>
                    <a:pt x="8086" y="2992"/>
                    <a:pt x="8098" y="2979"/>
                    <a:pt x="8090" y="2967"/>
                  </a:cubicBezTo>
                  <a:cubicBezTo>
                    <a:pt x="8081" y="2955"/>
                    <a:pt x="8069" y="2942"/>
                    <a:pt x="8060" y="2930"/>
                  </a:cubicBezTo>
                  <a:cubicBezTo>
                    <a:pt x="8069" y="2891"/>
                    <a:pt x="8057" y="2849"/>
                    <a:pt x="8016" y="2829"/>
                  </a:cubicBezTo>
                  <a:cubicBezTo>
                    <a:pt x="8003" y="2709"/>
                    <a:pt x="7889" y="2612"/>
                    <a:pt x="7813" y="2524"/>
                  </a:cubicBezTo>
                  <a:cubicBezTo>
                    <a:pt x="7716" y="2414"/>
                    <a:pt x="7618" y="2308"/>
                    <a:pt x="7516" y="2205"/>
                  </a:cubicBezTo>
                  <a:cubicBezTo>
                    <a:pt x="7319" y="2007"/>
                    <a:pt x="7112" y="1819"/>
                    <a:pt x="6891" y="1651"/>
                  </a:cubicBezTo>
                  <a:cubicBezTo>
                    <a:pt x="6842" y="1613"/>
                    <a:pt x="6791" y="1574"/>
                    <a:pt x="6738" y="1536"/>
                  </a:cubicBezTo>
                  <a:cubicBezTo>
                    <a:pt x="6318" y="1190"/>
                    <a:pt x="5858" y="893"/>
                    <a:pt x="5355" y="645"/>
                  </a:cubicBezTo>
                  <a:cubicBezTo>
                    <a:pt x="4619" y="281"/>
                    <a:pt x="3772" y="0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2443550" y="3567375"/>
              <a:ext cx="182475" cy="87625"/>
            </a:xfrm>
            <a:custGeom>
              <a:avLst/>
              <a:gdLst/>
              <a:ahLst/>
              <a:cxnLst/>
              <a:rect l="l" t="t" r="r" b="b"/>
              <a:pathLst>
                <a:path w="7299" h="3505" extrusionOk="0">
                  <a:moveTo>
                    <a:pt x="2527" y="0"/>
                  </a:moveTo>
                  <a:cubicBezTo>
                    <a:pt x="2001" y="0"/>
                    <a:pt x="1483" y="116"/>
                    <a:pt x="1013" y="407"/>
                  </a:cubicBezTo>
                  <a:cubicBezTo>
                    <a:pt x="574" y="682"/>
                    <a:pt x="217" y="1103"/>
                    <a:pt x="106" y="1619"/>
                  </a:cubicBezTo>
                  <a:cubicBezTo>
                    <a:pt x="0" y="2113"/>
                    <a:pt x="112" y="2683"/>
                    <a:pt x="473" y="3052"/>
                  </a:cubicBezTo>
                  <a:cubicBezTo>
                    <a:pt x="802" y="3389"/>
                    <a:pt x="1230" y="3504"/>
                    <a:pt x="1688" y="3504"/>
                  </a:cubicBezTo>
                  <a:cubicBezTo>
                    <a:pt x="2393" y="3504"/>
                    <a:pt x="3168" y="3231"/>
                    <a:pt x="3758" y="3077"/>
                  </a:cubicBezTo>
                  <a:cubicBezTo>
                    <a:pt x="4708" y="2830"/>
                    <a:pt x="5717" y="2485"/>
                    <a:pt x="6717" y="2485"/>
                  </a:cubicBezTo>
                  <a:cubicBezTo>
                    <a:pt x="6911" y="2485"/>
                    <a:pt x="7105" y="2498"/>
                    <a:pt x="7299" y="2527"/>
                  </a:cubicBezTo>
                  <a:cubicBezTo>
                    <a:pt x="7265" y="2484"/>
                    <a:pt x="7234" y="2439"/>
                    <a:pt x="7204" y="2402"/>
                  </a:cubicBezTo>
                  <a:cubicBezTo>
                    <a:pt x="7114" y="2296"/>
                    <a:pt x="7021" y="2192"/>
                    <a:pt x="6924" y="2091"/>
                  </a:cubicBezTo>
                  <a:cubicBezTo>
                    <a:pt x="6737" y="1896"/>
                    <a:pt x="6538" y="1714"/>
                    <a:pt x="6334" y="1536"/>
                  </a:cubicBezTo>
                  <a:cubicBezTo>
                    <a:pt x="6234" y="1449"/>
                    <a:pt x="6131" y="1368"/>
                    <a:pt x="6027" y="1288"/>
                  </a:cubicBezTo>
                  <a:cubicBezTo>
                    <a:pt x="5576" y="972"/>
                    <a:pt x="5094" y="697"/>
                    <a:pt x="4595" y="484"/>
                  </a:cubicBezTo>
                  <a:cubicBezTo>
                    <a:pt x="3954" y="209"/>
                    <a:pt x="3233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2451700" y="3584075"/>
              <a:ext cx="174325" cy="70925"/>
            </a:xfrm>
            <a:custGeom>
              <a:avLst/>
              <a:gdLst/>
              <a:ahLst/>
              <a:cxnLst/>
              <a:rect l="l" t="t" r="r" b="b"/>
              <a:pathLst>
                <a:path w="6973" h="2837" extrusionOk="0">
                  <a:moveTo>
                    <a:pt x="4664" y="0"/>
                  </a:moveTo>
                  <a:cubicBezTo>
                    <a:pt x="4971" y="787"/>
                    <a:pt x="4518" y="1768"/>
                    <a:pt x="3490" y="2134"/>
                  </a:cubicBezTo>
                  <a:cubicBezTo>
                    <a:pt x="2976" y="2317"/>
                    <a:pt x="2328" y="2413"/>
                    <a:pt x="1662" y="2413"/>
                  </a:cubicBezTo>
                  <a:cubicBezTo>
                    <a:pt x="1098" y="2413"/>
                    <a:pt x="521" y="2344"/>
                    <a:pt x="1" y="2200"/>
                  </a:cubicBezTo>
                  <a:lnTo>
                    <a:pt x="1" y="2200"/>
                  </a:lnTo>
                  <a:cubicBezTo>
                    <a:pt x="45" y="2264"/>
                    <a:pt x="92" y="2327"/>
                    <a:pt x="147" y="2384"/>
                  </a:cubicBezTo>
                  <a:cubicBezTo>
                    <a:pt x="476" y="2721"/>
                    <a:pt x="904" y="2836"/>
                    <a:pt x="1362" y="2836"/>
                  </a:cubicBezTo>
                  <a:cubicBezTo>
                    <a:pt x="2067" y="2836"/>
                    <a:pt x="2842" y="2563"/>
                    <a:pt x="3432" y="2409"/>
                  </a:cubicBezTo>
                  <a:cubicBezTo>
                    <a:pt x="4382" y="2162"/>
                    <a:pt x="5391" y="1817"/>
                    <a:pt x="6391" y="1817"/>
                  </a:cubicBezTo>
                  <a:cubicBezTo>
                    <a:pt x="6585" y="1817"/>
                    <a:pt x="6779" y="1830"/>
                    <a:pt x="6973" y="1859"/>
                  </a:cubicBezTo>
                  <a:cubicBezTo>
                    <a:pt x="6939" y="1816"/>
                    <a:pt x="6908" y="1771"/>
                    <a:pt x="6878" y="1734"/>
                  </a:cubicBezTo>
                  <a:cubicBezTo>
                    <a:pt x="6788" y="1628"/>
                    <a:pt x="6695" y="1524"/>
                    <a:pt x="6598" y="1423"/>
                  </a:cubicBezTo>
                  <a:cubicBezTo>
                    <a:pt x="6411" y="1228"/>
                    <a:pt x="6212" y="1046"/>
                    <a:pt x="6008" y="868"/>
                  </a:cubicBezTo>
                  <a:cubicBezTo>
                    <a:pt x="5908" y="781"/>
                    <a:pt x="5805" y="700"/>
                    <a:pt x="5701" y="620"/>
                  </a:cubicBezTo>
                  <a:cubicBezTo>
                    <a:pt x="5370" y="388"/>
                    <a:pt x="5023" y="180"/>
                    <a:pt x="4664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2522575" y="3481000"/>
              <a:ext cx="100475" cy="84000"/>
            </a:xfrm>
            <a:custGeom>
              <a:avLst/>
              <a:gdLst/>
              <a:ahLst/>
              <a:cxnLst/>
              <a:rect l="l" t="t" r="r" b="b"/>
              <a:pathLst>
                <a:path w="4019" h="3360" extrusionOk="0">
                  <a:moveTo>
                    <a:pt x="1412" y="239"/>
                  </a:moveTo>
                  <a:cubicBezTo>
                    <a:pt x="2024" y="239"/>
                    <a:pt x="2591" y="624"/>
                    <a:pt x="2978" y="1080"/>
                  </a:cubicBezTo>
                  <a:cubicBezTo>
                    <a:pt x="3454" y="1638"/>
                    <a:pt x="3692" y="2343"/>
                    <a:pt x="3873" y="3046"/>
                  </a:cubicBezTo>
                  <a:cubicBezTo>
                    <a:pt x="3484" y="2696"/>
                    <a:pt x="2917" y="2664"/>
                    <a:pt x="2422" y="2566"/>
                  </a:cubicBezTo>
                  <a:cubicBezTo>
                    <a:pt x="2055" y="2491"/>
                    <a:pt x="1695" y="2387"/>
                    <a:pt x="1351" y="2248"/>
                  </a:cubicBezTo>
                  <a:cubicBezTo>
                    <a:pt x="1033" y="2122"/>
                    <a:pt x="704" y="1954"/>
                    <a:pt x="499" y="1673"/>
                  </a:cubicBezTo>
                  <a:cubicBezTo>
                    <a:pt x="63" y="1072"/>
                    <a:pt x="509" y="365"/>
                    <a:pt x="1184" y="257"/>
                  </a:cubicBezTo>
                  <a:cubicBezTo>
                    <a:pt x="1260" y="245"/>
                    <a:pt x="1336" y="239"/>
                    <a:pt x="1412" y="239"/>
                  </a:cubicBezTo>
                  <a:close/>
                  <a:moveTo>
                    <a:pt x="1362" y="1"/>
                  </a:moveTo>
                  <a:cubicBezTo>
                    <a:pt x="735" y="1"/>
                    <a:pt x="103" y="426"/>
                    <a:pt x="56" y="1092"/>
                  </a:cubicBezTo>
                  <a:cubicBezTo>
                    <a:pt x="1" y="1861"/>
                    <a:pt x="757" y="2302"/>
                    <a:pt x="1376" y="2535"/>
                  </a:cubicBezTo>
                  <a:cubicBezTo>
                    <a:pt x="1819" y="2703"/>
                    <a:pt x="2276" y="2805"/>
                    <a:pt x="2742" y="2884"/>
                  </a:cubicBezTo>
                  <a:cubicBezTo>
                    <a:pt x="3128" y="2947"/>
                    <a:pt x="3537" y="3017"/>
                    <a:pt x="3810" y="3322"/>
                  </a:cubicBezTo>
                  <a:cubicBezTo>
                    <a:pt x="3834" y="3348"/>
                    <a:pt x="3861" y="3360"/>
                    <a:pt x="3888" y="3360"/>
                  </a:cubicBezTo>
                  <a:cubicBezTo>
                    <a:pt x="3910" y="3360"/>
                    <a:pt x="3931" y="3352"/>
                    <a:pt x="3949" y="3338"/>
                  </a:cubicBezTo>
                  <a:cubicBezTo>
                    <a:pt x="3955" y="3346"/>
                    <a:pt x="3965" y="3350"/>
                    <a:pt x="3974" y="3350"/>
                  </a:cubicBezTo>
                  <a:cubicBezTo>
                    <a:pt x="3989" y="3350"/>
                    <a:pt x="4003" y="3341"/>
                    <a:pt x="4000" y="3324"/>
                  </a:cubicBezTo>
                  <a:lnTo>
                    <a:pt x="3995" y="3290"/>
                  </a:lnTo>
                  <a:cubicBezTo>
                    <a:pt x="4017" y="3249"/>
                    <a:pt x="4019" y="3196"/>
                    <a:pt x="3980" y="3151"/>
                  </a:cubicBezTo>
                  <a:cubicBezTo>
                    <a:pt x="3978" y="3149"/>
                    <a:pt x="3975" y="3147"/>
                    <a:pt x="3973" y="3142"/>
                  </a:cubicBezTo>
                  <a:cubicBezTo>
                    <a:pt x="3861" y="2414"/>
                    <a:pt x="3641" y="1696"/>
                    <a:pt x="3203" y="1094"/>
                  </a:cubicBezTo>
                  <a:cubicBezTo>
                    <a:pt x="2793" y="531"/>
                    <a:pt x="2167" y="49"/>
                    <a:pt x="1451" y="4"/>
                  </a:cubicBezTo>
                  <a:cubicBezTo>
                    <a:pt x="1421" y="2"/>
                    <a:pt x="1392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2524150" y="3486975"/>
              <a:ext cx="95250" cy="70200"/>
            </a:xfrm>
            <a:custGeom>
              <a:avLst/>
              <a:gdLst/>
              <a:ahLst/>
              <a:cxnLst/>
              <a:rect l="l" t="t" r="r" b="b"/>
              <a:pathLst>
                <a:path w="3810" h="2808" extrusionOk="0">
                  <a:moveTo>
                    <a:pt x="1349" y="0"/>
                  </a:moveTo>
                  <a:cubicBezTo>
                    <a:pt x="1274" y="0"/>
                    <a:pt x="1198" y="6"/>
                    <a:pt x="1121" y="18"/>
                  </a:cubicBezTo>
                  <a:cubicBezTo>
                    <a:pt x="446" y="126"/>
                    <a:pt x="0" y="832"/>
                    <a:pt x="436" y="1433"/>
                  </a:cubicBezTo>
                  <a:cubicBezTo>
                    <a:pt x="641" y="1715"/>
                    <a:pt x="970" y="1883"/>
                    <a:pt x="1288" y="2009"/>
                  </a:cubicBezTo>
                  <a:cubicBezTo>
                    <a:pt x="1633" y="2148"/>
                    <a:pt x="1992" y="2252"/>
                    <a:pt x="2359" y="2326"/>
                  </a:cubicBezTo>
                  <a:cubicBezTo>
                    <a:pt x="2854" y="2425"/>
                    <a:pt x="3421" y="2457"/>
                    <a:pt x="3810" y="2807"/>
                  </a:cubicBezTo>
                  <a:cubicBezTo>
                    <a:pt x="3629" y="2104"/>
                    <a:pt x="3391" y="1399"/>
                    <a:pt x="2915" y="841"/>
                  </a:cubicBezTo>
                  <a:cubicBezTo>
                    <a:pt x="2528" y="384"/>
                    <a:pt x="1961" y="0"/>
                    <a:pt x="1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2530375" y="3508475"/>
              <a:ext cx="89025" cy="48700"/>
            </a:xfrm>
            <a:custGeom>
              <a:avLst/>
              <a:gdLst/>
              <a:ahLst/>
              <a:cxnLst/>
              <a:rect l="l" t="t" r="r" b="b"/>
              <a:pathLst>
                <a:path w="3561" h="1948" extrusionOk="0">
                  <a:moveTo>
                    <a:pt x="16" y="0"/>
                  </a:moveTo>
                  <a:cubicBezTo>
                    <a:pt x="1" y="187"/>
                    <a:pt x="51" y="385"/>
                    <a:pt x="187" y="573"/>
                  </a:cubicBezTo>
                  <a:cubicBezTo>
                    <a:pt x="392" y="855"/>
                    <a:pt x="721" y="1023"/>
                    <a:pt x="1039" y="1149"/>
                  </a:cubicBezTo>
                  <a:cubicBezTo>
                    <a:pt x="1383" y="1288"/>
                    <a:pt x="1743" y="1391"/>
                    <a:pt x="2110" y="1466"/>
                  </a:cubicBezTo>
                  <a:cubicBezTo>
                    <a:pt x="2605" y="1565"/>
                    <a:pt x="3172" y="1597"/>
                    <a:pt x="3561" y="1947"/>
                  </a:cubicBezTo>
                  <a:cubicBezTo>
                    <a:pt x="3464" y="1571"/>
                    <a:pt x="3349" y="1194"/>
                    <a:pt x="3191" y="839"/>
                  </a:cubicBezTo>
                  <a:cubicBezTo>
                    <a:pt x="3110" y="901"/>
                    <a:pt x="3015" y="946"/>
                    <a:pt x="2907" y="965"/>
                  </a:cubicBezTo>
                  <a:cubicBezTo>
                    <a:pt x="2747" y="993"/>
                    <a:pt x="2580" y="1007"/>
                    <a:pt x="2409" y="1007"/>
                  </a:cubicBezTo>
                  <a:cubicBezTo>
                    <a:pt x="1604" y="1007"/>
                    <a:pt x="717" y="701"/>
                    <a:pt x="206" y="102"/>
                  </a:cubicBezTo>
                  <a:cubicBezTo>
                    <a:pt x="139" y="77"/>
                    <a:pt x="76" y="42"/>
                    <a:pt x="1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71" name="Google Shape;1471;p31"/>
          <p:cNvSpPr txBox="1"/>
          <p:nvPr/>
        </p:nvSpPr>
        <p:spPr>
          <a:xfrm>
            <a:off x="3100070" y="2271395"/>
            <a:ext cx="2943860" cy="949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4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4400">
                <a:solidFill>
                  <a:srgbClr val="000000"/>
                </a:solidFill>
                <a:sym typeface="+mn-ea"/>
              </a:rPr>
              <a:t>系统演示</a:t>
            </a:r>
            <a:endParaRPr lang="zh-CN" altLang="en-GB" sz="4400">
              <a:solidFill>
                <a:srgbClr val="000000"/>
              </a:solidFill>
              <a:sym typeface="+mn-ea"/>
            </a:endParaRPr>
          </a:p>
        </p:txBody>
      </p:sp>
      <p:pic>
        <p:nvPicPr>
          <p:cNvPr id="2" name="6月11日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3895" y="195580"/>
            <a:ext cx="7881620" cy="4685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"/>
          <p:cNvSpPr/>
          <p:nvPr/>
        </p:nvSpPr>
        <p:spPr>
          <a:xfrm>
            <a:off x="468630" y="843280"/>
            <a:ext cx="899795" cy="360045"/>
          </a:xfrm>
          <a:prstGeom prst="chevron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03" name="Google Shape;1803;p33"/>
          <p:cNvSpPr txBox="1"/>
          <p:nvPr>
            <p:ph type="title"/>
          </p:nvPr>
        </p:nvSpPr>
        <p:spPr>
          <a:xfrm>
            <a:off x="720000" y="1954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O</a:t>
            </a:r>
            <a:r>
              <a:rPr lang="en-US" altLang="zh-CN"/>
              <a:t>ceanbase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68630" y="1347470"/>
            <a:ext cx="4072255" cy="1809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  <a:sym typeface="+mn-ea"/>
              </a:rPr>
              <a:t>问题：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300" b="1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  <a:sym typeface="+mn-ea"/>
              </a:rPr>
              <a:t>写入</a:t>
            </a:r>
            <a:r>
              <a:rPr lang="zh-CN" sz="1300" b="1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  <a:sym typeface="+mn-ea"/>
              </a:rPr>
              <a:t>内存</a:t>
            </a:r>
            <a:r>
              <a:rPr sz="1300" b="1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  <a:sym typeface="+mn-ea"/>
              </a:rPr>
              <a:t>速度远快于转储速度</a:t>
            </a:r>
            <a:endParaRPr sz="1300" b="1" dirty="0">
              <a:latin typeface="仿宋" panose="02010609060101010101" pitchFamily="49" charset="-122"/>
              <a:ea typeface="仿宋" panose="02010609060101010101" pitchFamily="49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300" b="1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  <a:sym typeface="+mn-ea"/>
              </a:rPr>
              <a:t>内存中的数据不断增长</a:t>
            </a:r>
            <a:r>
              <a:rPr lang="zh-CN" sz="1300" b="1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  <a:sym typeface="+mn-ea"/>
              </a:rPr>
              <a:t>，</a:t>
            </a:r>
            <a:r>
              <a:rPr sz="1300" b="1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  <a:sym typeface="+mn-ea"/>
              </a:rPr>
              <a:t>可能导致内存逐渐耗尽</a:t>
            </a:r>
            <a:endParaRPr sz="1300" b="1" dirty="0">
              <a:latin typeface="仿宋" panose="02010609060101010101" pitchFamily="49" charset="-122"/>
              <a:ea typeface="仿宋" panose="02010609060101010101" pitchFamily="49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b="1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  <a:sym typeface="+mn-ea"/>
              </a:rPr>
              <a:t>解决：</a:t>
            </a:r>
            <a:endParaRPr b="1" dirty="0">
              <a:latin typeface="仿宋" panose="02010609060101010101" pitchFamily="49" charset="-122"/>
              <a:ea typeface="仿宋" panose="02010609060101010101" pitchFamily="49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00" b="1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旁路导入</a:t>
            </a:r>
            <a:r>
              <a:rPr lang="en-US" altLang="zh-CN" sz="1300" b="1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——</a:t>
            </a:r>
            <a:r>
              <a:rPr lang="zh-CN" altLang="en-US" sz="1300" b="1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绕过SQL层的接口，直接在底层存储中直接分配空间并插入数据</a:t>
            </a:r>
            <a:endParaRPr lang="zh-CN" altLang="en-US" sz="1300" b="1" dirty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3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3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3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00" b="1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性能</a:t>
            </a:r>
            <a:r>
              <a:rPr lang="en-US" altLang="zh-CN" sz="1300" b="1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</a:t>
            </a:r>
            <a:r>
              <a:rPr lang="zh-CN" altLang="en-US" sz="1300" b="1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（8vCPU，16GB，</a:t>
            </a:r>
            <a:r>
              <a:rPr lang="en-US" altLang="zh-CN" sz="1300" b="1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LINEITEM 表</a:t>
            </a:r>
            <a:r>
              <a:rPr lang="zh-CN" altLang="en-US" sz="1300" b="1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）：</a:t>
            </a:r>
            <a:endParaRPr lang="zh-CN" altLang="en-US" sz="13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3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8630" y="3075305"/>
            <a:ext cx="3958590" cy="5435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2775" y="843280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DML</a:t>
            </a:r>
            <a:endParaRPr lang="en-US" altLang="zh-CN" sz="18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8630" y="4083685"/>
            <a:ext cx="3959225" cy="535940"/>
          </a:xfrm>
          <a:prstGeom prst="rect">
            <a:avLst/>
          </a:prstGeom>
        </p:spPr>
      </p:pic>
      <p:sp>
        <p:nvSpPr>
          <p:cNvPr id="8" name="燕尾形 7"/>
          <p:cNvSpPr/>
          <p:nvPr/>
        </p:nvSpPr>
        <p:spPr>
          <a:xfrm>
            <a:off x="4715510" y="841375"/>
            <a:ext cx="899795" cy="360045"/>
          </a:xfrm>
          <a:prstGeom prst="chevron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59655" y="841375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DDL</a:t>
            </a:r>
            <a:endParaRPr lang="en-US" altLang="zh-CN" sz="18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14875" y="1322705"/>
            <a:ext cx="3830320" cy="3612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00" b="1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  <a:sym typeface="+mn-ea"/>
              </a:rPr>
              <a:t>所有并行 DDL 都是通过特定的 Parallel DML 完成。</a:t>
            </a:r>
            <a:endParaRPr lang="zh-CN" altLang="en-US" sz="1300" b="1" dirty="0">
              <a:latin typeface="仿宋" panose="02010609060101010101" pitchFamily="49" charset="-122"/>
              <a:ea typeface="仿宋" panose="02010609060101010101" pitchFamily="49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300" b="1" dirty="0">
              <a:latin typeface="仿宋" panose="02010609060101010101" pitchFamily="49" charset="-122"/>
              <a:ea typeface="仿宋" panose="02010609060101010101" pitchFamily="49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指定并行度方式：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00" b="1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HINT：</a:t>
            </a:r>
            <a:endParaRPr lang="zh-CN" altLang="en-US" sz="1300" b="1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00" b="1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SESSION变量：</a:t>
            </a:r>
            <a:endParaRPr lang="zh-CN" altLang="en-US" sz="1300" b="1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00" b="1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表PARALLEL属性：</a:t>
            </a:r>
            <a:endParaRPr lang="zh-CN" altLang="en-US" sz="1300" b="1" dirty="0">
              <a:latin typeface="仿宋" panose="02010609060101010101" pitchFamily="49" charset="-122"/>
              <a:ea typeface="仿宋" panose="02010609060101010101" pitchFamily="49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l="879" t="619"/>
          <a:stretch>
            <a:fillRect/>
          </a:stretch>
        </p:blipFill>
        <p:spPr>
          <a:xfrm>
            <a:off x="4715510" y="2417445"/>
            <a:ext cx="3886835" cy="3321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510" y="3065145"/>
            <a:ext cx="3876040" cy="6438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510" y="4145280"/>
            <a:ext cx="3886835" cy="6470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46"/>
          <p:cNvSpPr txBox="1"/>
          <p:nvPr>
            <p:ph type="title"/>
          </p:nvPr>
        </p:nvSpPr>
        <p:spPr>
          <a:xfrm>
            <a:off x="2971970" y="1784900"/>
            <a:ext cx="3199800" cy="20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hanks!</a:t>
            </a:r>
            <a:endParaRPr lang="en-GB"/>
          </a:p>
        </p:txBody>
      </p:sp>
      <p:grpSp>
        <p:nvGrpSpPr>
          <p:cNvPr id="2787" name="Google Shape;2787;p46"/>
          <p:cNvGrpSpPr/>
          <p:nvPr/>
        </p:nvGrpSpPr>
        <p:grpSpPr>
          <a:xfrm rot="-1882609">
            <a:off x="2203257" y="2614469"/>
            <a:ext cx="506279" cy="495603"/>
            <a:chOff x="3696600" y="705975"/>
            <a:chExt cx="110100" cy="107775"/>
          </a:xfrm>
        </p:grpSpPr>
        <p:sp>
          <p:nvSpPr>
            <p:cNvPr id="2788" name="Google Shape;2788;p46"/>
            <p:cNvSpPr/>
            <p:nvPr/>
          </p:nvSpPr>
          <p:spPr>
            <a:xfrm>
              <a:off x="3696600" y="705975"/>
              <a:ext cx="110100" cy="107775"/>
            </a:xfrm>
            <a:custGeom>
              <a:avLst/>
              <a:gdLst/>
              <a:ahLst/>
              <a:cxnLst/>
              <a:rect l="l" t="t" r="r" b="b"/>
              <a:pathLst>
                <a:path w="4404" h="4311" extrusionOk="0">
                  <a:moveTo>
                    <a:pt x="2612" y="172"/>
                  </a:moveTo>
                  <a:cubicBezTo>
                    <a:pt x="2759" y="795"/>
                    <a:pt x="2659" y="1449"/>
                    <a:pt x="2331" y="2000"/>
                  </a:cubicBezTo>
                  <a:cubicBezTo>
                    <a:pt x="2330" y="2001"/>
                    <a:pt x="2330" y="2003"/>
                    <a:pt x="2330" y="2003"/>
                  </a:cubicBezTo>
                  <a:cubicBezTo>
                    <a:pt x="2328" y="2004"/>
                    <a:pt x="2325" y="2004"/>
                    <a:pt x="2324" y="2005"/>
                  </a:cubicBezTo>
                  <a:cubicBezTo>
                    <a:pt x="2320" y="2007"/>
                    <a:pt x="2317" y="2011"/>
                    <a:pt x="2313" y="2014"/>
                  </a:cubicBezTo>
                  <a:lnTo>
                    <a:pt x="2313" y="2013"/>
                  </a:lnTo>
                  <a:lnTo>
                    <a:pt x="2310" y="2013"/>
                  </a:lnTo>
                  <a:lnTo>
                    <a:pt x="2310" y="2012"/>
                  </a:lnTo>
                  <a:lnTo>
                    <a:pt x="2309" y="2011"/>
                  </a:lnTo>
                  <a:lnTo>
                    <a:pt x="2300" y="2001"/>
                  </a:lnTo>
                  <a:cubicBezTo>
                    <a:pt x="2279" y="1985"/>
                    <a:pt x="2258" y="1974"/>
                    <a:pt x="2234" y="1965"/>
                  </a:cubicBezTo>
                  <a:cubicBezTo>
                    <a:pt x="2210" y="1957"/>
                    <a:pt x="2183" y="1953"/>
                    <a:pt x="2156" y="1953"/>
                  </a:cubicBezTo>
                  <a:cubicBezTo>
                    <a:pt x="2138" y="1953"/>
                    <a:pt x="2120" y="1955"/>
                    <a:pt x="2102" y="1958"/>
                  </a:cubicBezTo>
                  <a:cubicBezTo>
                    <a:pt x="1992" y="1315"/>
                    <a:pt x="2176" y="654"/>
                    <a:pt x="2612" y="172"/>
                  </a:cubicBezTo>
                  <a:close/>
                  <a:moveTo>
                    <a:pt x="766" y="1640"/>
                  </a:moveTo>
                  <a:cubicBezTo>
                    <a:pt x="1194" y="1640"/>
                    <a:pt x="1617" y="1771"/>
                    <a:pt x="1972" y="2026"/>
                  </a:cubicBezTo>
                  <a:cubicBezTo>
                    <a:pt x="1934" y="2063"/>
                    <a:pt x="1909" y="2111"/>
                    <a:pt x="1904" y="2170"/>
                  </a:cubicBezTo>
                  <a:cubicBezTo>
                    <a:pt x="1900" y="2192"/>
                    <a:pt x="1904" y="2214"/>
                    <a:pt x="1908" y="2235"/>
                  </a:cubicBezTo>
                  <a:cubicBezTo>
                    <a:pt x="1769" y="2269"/>
                    <a:pt x="1628" y="2285"/>
                    <a:pt x="1487" y="2285"/>
                  </a:cubicBezTo>
                  <a:cubicBezTo>
                    <a:pt x="999" y="2285"/>
                    <a:pt x="518" y="2085"/>
                    <a:pt x="176" y="1725"/>
                  </a:cubicBezTo>
                  <a:cubicBezTo>
                    <a:pt x="369" y="1668"/>
                    <a:pt x="568" y="1640"/>
                    <a:pt x="766" y="1640"/>
                  </a:cubicBezTo>
                  <a:close/>
                  <a:moveTo>
                    <a:pt x="2174" y="2055"/>
                  </a:moveTo>
                  <a:cubicBezTo>
                    <a:pt x="2183" y="2055"/>
                    <a:pt x="2191" y="2057"/>
                    <a:pt x="2200" y="2057"/>
                  </a:cubicBezTo>
                  <a:cubicBezTo>
                    <a:pt x="2202" y="2057"/>
                    <a:pt x="2205" y="2058"/>
                    <a:pt x="2206" y="2058"/>
                  </a:cubicBezTo>
                  <a:cubicBezTo>
                    <a:pt x="2212" y="2059"/>
                    <a:pt x="2217" y="2060"/>
                    <a:pt x="2223" y="2061"/>
                  </a:cubicBezTo>
                  <a:cubicBezTo>
                    <a:pt x="2227" y="2062"/>
                    <a:pt x="2230" y="2063"/>
                    <a:pt x="2233" y="2065"/>
                  </a:cubicBezTo>
                  <a:lnTo>
                    <a:pt x="2237" y="2065"/>
                  </a:lnTo>
                  <a:cubicBezTo>
                    <a:pt x="2238" y="2067"/>
                    <a:pt x="2241" y="2068"/>
                    <a:pt x="2243" y="2070"/>
                  </a:cubicBezTo>
                  <a:cubicBezTo>
                    <a:pt x="2246" y="2071"/>
                    <a:pt x="2250" y="2073"/>
                    <a:pt x="2253" y="2075"/>
                  </a:cubicBezTo>
                  <a:cubicBezTo>
                    <a:pt x="2256" y="2076"/>
                    <a:pt x="2258" y="2077"/>
                    <a:pt x="2260" y="2078"/>
                  </a:cubicBezTo>
                  <a:cubicBezTo>
                    <a:pt x="2265" y="2080"/>
                    <a:pt x="2268" y="2081"/>
                    <a:pt x="2272" y="2083"/>
                  </a:cubicBezTo>
                  <a:lnTo>
                    <a:pt x="2274" y="2085"/>
                  </a:lnTo>
                  <a:cubicBezTo>
                    <a:pt x="2279" y="2088"/>
                    <a:pt x="2283" y="2092"/>
                    <a:pt x="2286" y="2097"/>
                  </a:cubicBezTo>
                  <a:cubicBezTo>
                    <a:pt x="2293" y="2102"/>
                    <a:pt x="2299" y="2104"/>
                    <a:pt x="2306" y="2104"/>
                  </a:cubicBezTo>
                  <a:cubicBezTo>
                    <a:pt x="2309" y="2104"/>
                    <a:pt x="2312" y="2104"/>
                    <a:pt x="2315" y="2103"/>
                  </a:cubicBezTo>
                  <a:cubicBezTo>
                    <a:pt x="2316" y="2105"/>
                    <a:pt x="2317" y="2108"/>
                    <a:pt x="2317" y="2110"/>
                  </a:cubicBezTo>
                  <a:cubicBezTo>
                    <a:pt x="2320" y="2115"/>
                    <a:pt x="2321" y="2119"/>
                    <a:pt x="2322" y="2124"/>
                  </a:cubicBezTo>
                  <a:cubicBezTo>
                    <a:pt x="2323" y="2128"/>
                    <a:pt x="2324" y="2132"/>
                    <a:pt x="2325" y="2135"/>
                  </a:cubicBezTo>
                  <a:cubicBezTo>
                    <a:pt x="2325" y="2137"/>
                    <a:pt x="2326" y="2141"/>
                    <a:pt x="2326" y="2144"/>
                  </a:cubicBezTo>
                  <a:cubicBezTo>
                    <a:pt x="2327" y="2153"/>
                    <a:pt x="2327" y="2161"/>
                    <a:pt x="2327" y="2172"/>
                  </a:cubicBezTo>
                  <a:cubicBezTo>
                    <a:pt x="2326" y="2200"/>
                    <a:pt x="2318" y="2237"/>
                    <a:pt x="2303" y="2264"/>
                  </a:cubicBezTo>
                  <a:cubicBezTo>
                    <a:pt x="2298" y="2271"/>
                    <a:pt x="2293" y="2279"/>
                    <a:pt x="2287" y="2286"/>
                  </a:cubicBezTo>
                  <a:lnTo>
                    <a:pt x="2287" y="2288"/>
                  </a:lnTo>
                  <a:cubicBezTo>
                    <a:pt x="2286" y="2288"/>
                    <a:pt x="2286" y="2288"/>
                    <a:pt x="2284" y="2290"/>
                  </a:cubicBezTo>
                  <a:cubicBezTo>
                    <a:pt x="2282" y="2293"/>
                    <a:pt x="2279" y="2296"/>
                    <a:pt x="2276" y="2299"/>
                  </a:cubicBezTo>
                  <a:cubicBezTo>
                    <a:pt x="2270" y="2305"/>
                    <a:pt x="2265" y="2311"/>
                    <a:pt x="2259" y="2315"/>
                  </a:cubicBezTo>
                  <a:lnTo>
                    <a:pt x="2253" y="2321"/>
                  </a:lnTo>
                  <a:cubicBezTo>
                    <a:pt x="2248" y="2324"/>
                    <a:pt x="2243" y="2326"/>
                    <a:pt x="2237" y="2329"/>
                  </a:cubicBezTo>
                  <a:cubicBezTo>
                    <a:pt x="2234" y="2333"/>
                    <a:pt x="2230" y="2335"/>
                    <a:pt x="2225" y="2336"/>
                  </a:cubicBezTo>
                  <a:cubicBezTo>
                    <a:pt x="2224" y="2337"/>
                    <a:pt x="2225" y="2337"/>
                    <a:pt x="2224" y="2337"/>
                  </a:cubicBezTo>
                  <a:cubicBezTo>
                    <a:pt x="2223" y="2337"/>
                    <a:pt x="2224" y="2337"/>
                    <a:pt x="2222" y="2338"/>
                  </a:cubicBezTo>
                  <a:cubicBezTo>
                    <a:pt x="2214" y="2339"/>
                    <a:pt x="2207" y="2342"/>
                    <a:pt x="2200" y="2343"/>
                  </a:cubicBezTo>
                  <a:cubicBezTo>
                    <a:pt x="2194" y="2345"/>
                    <a:pt x="2185" y="2345"/>
                    <a:pt x="2176" y="2345"/>
                  </a:cubicBezTo>
                  <a:cubicBezTo>
                    <a:pt x="2166" y="2345"/>
                    <a:pt x="2158" y="2345"/>
                    <a:pt x="2153" y="2343"/>
                  </a:cubicBezTo>
                  <a:cubicBezTo>
                    <a:pt x="2142" y="2341"/>
                    <a:pt x="2133" y="2338"/>
                    <a:pt x="2124" y="2335"/>
                  </a:cubicBezTo>
                  <a:lnTo>
                    <a:pt x="2121" y="2335"/>
                  </a:lnTo>
                  <a:lnTo>
                    <a:pt x="2118" y="2333"/>
                  </a:lnTo>
                  <a:cubicBezTo>
                    <a:pt x="2113" y="2331"/>
                    <a:pt x="2109" y="2327"/>
                    <a:pt x="2104" y="2325"/>
                  </a:cubicBezTo>
                  <a:cubicBezTo>
                    <a:pt x="2100" y="2323"/>
                    <a:pt x="2096" y="2320"/>
                    <a:pt x="2091" y="2318"/>
                  </a:cubicBezTo>
                  <a:cubicBezTo>
                    <a:pt x="2090" y="2317"/>
                    <a:pt x="2086" y="2314"/>
                    <a:pt x="2084" y="2312"/>
                  </a:cubicBezTo>
                  <a:cubicBezTo>
                    <a:pt x="2078" y="2308"/>
                    <a:pt x="2074" y="2303"/>
                    <a:pt x="2069" y="2298"/>
                  </a:cubicBezTo>
                  <a:cubicBezTo>
                    <a:pt x="2093" y="2262"/>
                    <a:pt x="2068" y="2208"/>
                    <a:pt x="2025" y="2208"/>
                  </a:cubicBezTo>
                  <a:cubicBezTo>
                    <a:pt x="2023" y="2208"/>
                    <a:pt x="2020" y="2208"/>
                    <a:pt x="2017" y="2208"/>
                  </a:cubicBezTo>
                  <a:cubicBezTo>
                    <a:pt x="2016" y="2204"/>
                    <a:pt x="2015" y="2200"/>
                    <a:pt x="2015" y="2199"/>
                  </a:cubicBezTo>
                  <a:lnTo>
                    <a:pt x="2015" y="2172"/>
                  </a:lnTo>
                  <a:lnTo>
                    <a:pt x="2015" y="2169"/>
                  </a:lnTo>
                  <a:lnTo>
                    <a:pt x="2015" y="2167"/>
                  </a:lnTo>
                  <a:cubicBezTo>
                    <a:pt x="2016" y="2161"/>
                    <a:pt x="2017" y="2156"/>
                    <a:pt x="2019" y="2151"/>
                  </a:cubicBezTo>
                  <a:cubicBezTo>
                    <a:pt x="2020" y="2148"/>
                    <a:pt x="2020" y="2146"/>
                    <a:pt x="2021" y="2144"/>
                  </a:cubicBezTo>
                  <a:cubicBezTo>
                    <a:pt x="2021" y="2143"/>
                    <a:pt x="2021" y="2143"/>
                    <a:pt x="2021" y="2142"/>
                  </a:cubicBezTo>
                  <a:cubicBezTo>
                    <a:pt x="2021" y="2142"/>
                    <a:pt x="2022" y="2141"/>
                    <a:pt x="2022" y="2140"/>
                  </a:cubicBezTo>
                  <a:cubicBezTo>
                    <a:pt x="2022" y="2139"/>
                    <a:pt x="2024" y="2137"/>
                    <a:pt x="2024" y="2137"/>
                  </a:cubicBezTo>
                  <a:cubicBezTo>
                    <a:pt x="2028" y="2129"/>
                    <a:pt x="2032" y="2123"/>
                    <a:pt x="2037" y="2116"/>
                  </a:cubicBezTo>
                  <a:lnTo>
                    <a:pt x="2037" y="2115"/>
                  </a:lnTo>
                  <a:lnTo>
                    <a:pt x="2038" y="2113"/>
                  </a:lnTo>
                  <a:cubicBezTo>
                    <a:pt x="2041" y="2111"/>
                    <a:pt x="2043" y="2107"/>
                    <a:pt x="2048" y="2104"/>
                  </a:cubicBezTo>
                  <a:cubicBezTo>
                    <a:pt x="2050" y="2102"/>
                    <a:pt x="2053" y="2099"/>
                    <a:pt x="2056" y="2097"/>
                  </a:cubicBezTo>
                  <a:cubicBezTo>
                    <a:pt x="2057" y="2095"/>
                    <a:pt x="2059" y="2094"/>
                    <a:pt x="2061" y="2092"/>
                  </a:cubicBezTo>
                  <a:cubicBezTo>
                    <a:pt x="2066" y="2088"/>
                    <a:pt x="2074" y="2084"/>
                    <a:pt x="2079" y="2080"/>
                  </a:cubicBezTo>
                  <a:cubicBezTo>
                    <a:pt x="2082" y="2078"/>
                    <a:pt x="2087" y="2076"/>
                    <a:pt x="2090" y="2075"/>
                  </a:cubicBezTo>
                  <a:cubicBezTo>
                    <a:pt x="2092" y="2074"/>
                    <a:pt x="2093" y="2073"/>
                    <a:pt x="2096" y="2072"/>
                  </a:cubicBezTo>
                  <a:lnTo>
                    <a:pt x="2097" y="2072"/>
                  </a:lnTo>
                  <a:cubicBezTo>
                    <a:pt x="2116" y="2064"/>
                    <a:pt x="2134" y="2061"/>
                    <a:pt x="2155" y="2057"/>
                  </a:cubicBezTo>
                  <a:lnTo>
                    <a:pt x="2157" y="2057"/>
                  </a:lnTo>
                  <a:cubicBezTo>
                    <a:pt x="2162" y="2057"/>
                    <a:pt x="2169" y="2055"/>
                    <a:pt x="2174" y="2055"/>
                  </a:cubicBezTo>
                  <a:close/>
                  <a:moveTo>
                    <a:pt x="3088" y="1962"/>
                  </a:moveTo>
                  <a:cubicBezTo>
                    <a:pt x="3483" y="1962"/>
                    <a:pt x="3875" y="2076"/>
                    <a:pt x="4214" y="2295"/>
                  </a:cubicBezTo>
                  <a:cubicBezTo>
                    <a:pt x="3952" y="2371"/>
                    <a:pt x="3683" y="2410"/>
                    <a:pt x="3415" y="2410"/>
                  </a:cubicBezTo>
                  <a:cubicBezTo>
                    <a:pt x="3082" y="2410"/>
                    <a:pt x="2750" y="2351"/>
                    <a:pt x="2433" y="2232"/>
                  </a:cubicBezTo>
                  <a:cubicBezTo>
                    <a:pt x="2444" y="2179"/>
                    <a:pt x="2442" y="2123"/>
                    <a:pt x="2422" y="2073"/>
                  </a:cubicBezTo>
                  <a:cubicBezTo>
                    <a:pt x="2639" y="1999"/>
                    <a:pt x="2864" y="1962"/>
                    <a:pt x="3088" y="1962"/>
                  </a:cubicBezTo>
                  <a:close/>
                  <a:moveTo>
                    <a:pt x="1977" y="2364"/>
                  </a:moveTo>
                  <a:cubicBezTo>
                    <a:pt x="2007" y="2396"/>
                    <a:pt x="2044" y="2423"/>
                    <a:pt x="2084" y="2439"/>
                  </a:cubicBezTo>
                  <a:cubicBezTo>
                    <a:pt x="2110" y="2449"/>
                    <a:pt x="2136" y="2455"/>
                    <a:pt x="2161" y="2457"/>
                  </a:cubicBezTo>
                  <a:cubicBezTo>
                    <a:pt x="1870" y="3100"/>
                    <a:pt x="1276" y="3571"/>
                    <a:pt x="593" y="3729"/>
                  </a:cubicBezTo>
                  <a:cubicBezTo>
                    <a:pt x="955" y="3182"/>
                    <a:pt x="1425" y="2719"/>
                    <a:pt x="1977" y="2364"/>
                  </a:cubicBezTo>
                  <a:close/>
                  <a:moveTo>
                    <a:pt x="2387" y="2340"/>
                  </a:moveTo>
                  <a:cubicBezTo>
                    <a:pt x="2890" y="2789"/>
                    <a:pt x="3152" y="3469"/>
                    <a:pt x="3072" y="4139"/>
                  </a:cubicBezTo>
                  <a:cubicBezTo>
                    <a:pt x="2614" y="3702"/>
                    <a:pt x="2322" y="3113"/>
                    <a:pt x="2260" y="2481"/>
                  </a:cubicBezTo>
                  <a:cubicBezTo>
                    <a:pt x="2258" y="2467"/>
                    <a:pt x="2252" y="2457"/>
                    <a:pt x="2243" y="2447"/>
                  </a:cubicBezTo>
                  <a:cubicBezTo>
                    <a:pt x="2296" y="2432"/>
                    <a:pt x="2344" y="2397"/>
                    <a:pt x="2379" y="2350"/>
                  </a:cubicBezTo>
                  <a:cubicBezTo>
                    <a:pt x="2381" y="2347"/>
                    <a:pt x="2383" y="2343"/>
                    <a:pt x="2387" y="2340"/>
                  </a:cubicBezTo>
                  <a:close/>
                  <a:moveTo>
                    <a:pt x="2642" y="1"/>
                  </a:moveTo>
                  <a:cubicBezTo>
                    <a:pt x="2628" y="1"/>
                    <a:pt x="2613" y="6"/>
                    <a:pt x="2602" y="17"/>
                  </a:cubicBezTo>
                  <a:cubicBezTo>
                    <a:pt x="2114" y="502"/>
                    <a:pt x="1874" y="1214"/>
                    <a:pt x="1984" y="1893"/>
                  </a:cubicBezTo>
                  <a:cubicBezTo>
                    <a:pt x="1622" y="1650"/>
                    <a:pt x="1192" y="1524"/>
                    <a:pt x="761" y="1524"/>
                  </a:cubicBezTo>
                  <a:cubicBezTo>
                    <a:pt x="522" y="1524"/>
                    <a:pt x="283" y="1562"/>
                    <a:pt x="55" y="1641"/>
                  </a:cubicBezTo>
                  <a:cubicBezTo>
                    <a:pt x="12" y="1656"/>
                    <a:pt x="0" y="1704"/>
                    <a:pt x="30" y="1738"/>
                  </a:cubicBezTo>
                  <a:cubicBezTo>
                    <a:pt x="393" y="2165"/>
                    <a:pt x="937" y="2401"/>
                    <a:pt x="1488" y="2401"/>
                  </a:cubicBezTo>
                  <a:cubicBezTo>
                    <a:pt x="1570" y="2401"/>
                    <a:pt x="1653" y="2396"/>
                    <a:pt x="1736" y="2385"/>
                  </a:cubicBezTo>
                  <a:lnTo>
                    <a:pt x="1736" y="2385"/>
                  </a:lnTo>
                  <a:cubicBezTo>
                    <a:pt x="1208" y="2758"/>
                    <a:pt x="758" y="3232"/>
                    <a:pt x="417" y="3783"/>
                  </a:cubicBezTo>
                  <a:cubicBezTo>
                    <a:pt x="390" y="3827"/>
                    <a:pt x="429" y="3869"/>
                    <a:pt x="471" y="3869"/>
                  </a:cubicBezTo>
                  <a:cubicBezTo>
                    <a:pt x="475" y="3869"/>
                    <a:pt x="479" y="3869"/>
                    <a:pt x="482" y="3869"/>
                  </a:cubicBezTo>
                  <a:cubicBezTo>
                    <a:pt x="1205" y="3749"/>
                    <a:pt x="1829" y="3289"/>
                    <a:pt x="2179" y="2654"/>
                  </a:cubicBezTo>
                  <a:cubicBezTo>
                    <a:pt x="2274" y="3288"/>
                    <a:pt x="2586" y="3872"/>
                    <a:pt x="3073" y="4295"/>
                  </a:cubicBezTo>
                  <a:cubicBezTo>
                    <a:pt x="3084" y="4305"/>
                    <a:pt x="3100" y="4311"/>
                    <a:pt x="3116" y="4311"/>
                  </a:cubicBezTo>
                  <a:cubicBezTo>
                    <a:pt x="3139" y="4311"/>
                    <a:pt x="3162" y="4298"/>
                    <a:pt x="3167" y="4271"/>
                  </a:cubicBezTo>
                  <a:cubicBezTo>
                    <a:pt x="3281" y="3599"/>
                    <a:pt x="3071" y="2902"/>
                    <a:pt x="2611" y="2407"/>
                  </a:cubicBezTo>
                  <a:lnTo>
                    <a:pt x="2611" y="2407"/>
                  </a:lnTo>
                  <a:cubicBezTo>
                    <a:pt x="2875" y="2483"/>
                    <a:pt x="3147" y="2521"/>
                    <a:pt x="3419" y="2521"/>
                  </a:cubicBezTo>
                  <a:cubicBezTo>
                    <a:pt x="3734" y="2521"/>
                    <a:pt x="4049" y="2470"/>
                    <a:pt x="4352" y="2367"/>
                  </a:cubicBezTo>
                  <a:cubicBezTo>
                    <a:pt x="4399" y="2351"/>
                    <a:pt x="4404" y="2296"/>
                    <a:pt x="4366" y="2268"/>
                  </a:cubicBezTo>
                  <a:cubicBezTo>
                    <a:pt x="3993" y="1995"/>
                    <a:pt x="3540" y="1852"/>
                    <a:pt x="3085" y="1852"/>
                  </a:cubicBezTo>
                  <a:cubicBezTo>
                    <a:pt x="2886" y="1852"/>
                    <a:pt x="2688" y="1879"/>
                    <a:pt x="2495" y="1934"/>
                  </a:cubicBezTo>
                  <a:cubicBezTo>
                    <a:pt x="2800" y="1354"/>
                    <a:pt x="2873" y="675"/>
                    <a:pt x="2697" y="42"/>
                  </a:cubicBezTo>
                  <a:cubicBezTo>
                    <a:pt x="2690" y="16"/>
                    <a:pt x="2666" y="1"/>
                    <a:pt x="2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52650" y="764450"/>
              <a:ext cx="22775" cy="45000"/>
            </a:xfrm>
            <a:custGeom>
              <a:avLst/>
              <a:gdLst/>
              <a:ahLst/>
              <a:cxnLst/>
              <a:rect l="l" t="t" r="r" b="b"/>
              <a:pathLst>
                <a:path w="911" h="1800" extrusionOk="0">
                  <a:moveTo>
                    <a:pt x="145" y="1"/>
                  </a:moveTo>
                  <a:cubicBezTo>
                    <a:pt x="141" y="4"/>
                    <a:pt x="139" y="8"/>
                    <a:pt x="137" y="11"/>
                  </a:cubicBezTo>
                  <a:cubicBezTo>
                    <a:pt x="102" y="58"/>
                    <a:pt x="54" y="93"/>
                    <a:pt x="1" y="108"/>
                  </a:cubicBezTo>
                  <a:cubicBezTo>
                    <a:pt x="10" y="118"/>
                    <a:pt x="16" y="128"/>
                    <a:pt x="18" y="142"/>
                  </a:cubicBezTo>
                  <a:cubicBezTo>
                    <a:pt x="80" y="774"/>
                    <a:pt x="372" y="1363"/>
                    <a:pt x="830" y="1800"/>
                  </a:cubicBezTo>
                  <a:cubicBezTo>
                    <a:pt x="910" y="1130"/>
                    <a:pt x="648" y="450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746400" y="710250"/>
              <a:ext cx="19200" cy="46100"/>
            </a:xfrm>
            <a:custGeom>
              <a:avLst/>
              <a:gdLst/>
              <a:ahLst/>
              <a:cxnLst/>
              <a:rect l="l" t="t" r="r" b="b"/>
              <a:pathLst>
                <a:path w="768" h="1844" extrusionOk="0">
                  <a:moveTo>
                    <a:pt x="620" y="1"/>
                  </a:moveTo>
                  <a:lnTo>
                    <a:pt x="620" y="1"/>
                  </a:lnTo>
                  <a:cubicBezTo>
                    <a:pt x="183" y="483"/>
                    <a:pt x="0" y="1143"/>
                    <a:pt x="110" y="1787"/>
                  </a:cubicBezTo>
                  <a:cubicBezTo>
                    <a:pt x="128" y="1783"/>
                    <a:pt x="147" y="1781"/>
                    <a:pt x="165" y="1781"/>
                  </a:cubicBezTo>
                  <a:cubicBezTo>
                    <a:pt x="191" y="1781"/>
                    <a:pt x="217" y="1785"/>
                    <a:pt x="241" y="1794"/>
                  </a:cubicBezTo>
                  <a:cubicBezTo>
                    <a:pt x="265" y="1803"/>
                    <a:pt x="287" y="1814"/>
                    <a:pt x="307" y="1830"/>
                  </a:cubicBezTo>
                  <a:lnTo>
                    <a:pt x="317" y="1840"/>
                  </a:lnTo>
                  <a:lnTo>
                    <a:pt x="318" y="1841"/>
                  </a:lnTo>
                  <a:lnTo>
                    <a:pt x="318" y="1842"/>
                  </a:lnTo>
                  <a:lnTo>
                    <a:pt x="319" y="1842"/>
                  </a:lnTo>
                  <a:lnTo>
                    <a:pt x="319" y="1843"/>
                  </a:lnTo>
                  <a:lnTo>
                    <a:pt x="321" y="1843"/>
                  </a:lnTo>
                  <a:cubicBezTo>
                    <a:pt x="325" y="1840"/>
                    <a:pt x="328" y="1836"/>
                    <a:pt x="332" y="1834"/>
                  </a:cubicBezTo>
                  <a:cubicBezTo>
                    <a:pt x="333" y="1833"/>
                    <a:pt x="335" y="1833"/>
                    <a:pt x="338" y="1831"/>
                  </a:cubicBezTo>
                  <a:cubicBezTo>
                    <a:pt x="338" y="1831"/>
                    <a:pt x="338" y="1830"/>
                    <a:pt x="339" y="1829"/>
                  </a:cubicBezTo>
                  <a:cubicBezTo>
                    <a:pt x="667" y="1278"/>
                    <a:pt x="767" y="623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746975" y="757350"/>
              <a:ext cx="7850" cy="7250"/>
            </a:xfrm>
            <a:custGeom>
              <a:avLst/>
              <a:gdLst/>
              <a:ahLst/>
              <a:cxnLst/>
              <a:rect l="l" t="t" r="r" b="b"/>
              <a:pathLst>
                <a:path w="314" h="290" extrusionOk="0">
                  <a:moveTo>
                    <a:pt x="160" y="0"/>
                  </a:moveTo>
                  <a:cubicBezTo>
                    <a:pt x="155" y="0"/>
                    <a:pt x="148" y="1"/>
                    <a:pt x="143" y="1"/>
                  </a:cubicBezTo>
                  <a:lnTo>
                    <a:pt x="140" y="1"/>
                  </a:lnTo>
                  <a:cubicBezTo>
                    <a:pt x="120" y="6"/>
                    <a:pt x="102" y="9"/>
                    <a:pt x="83" y="16"/>
                  </a:cubicBezTo>
                  <a:lnTo>
                    <a:pt x="82" y="16"/>
                  </a:lnTo>
                  <a:cubicBezTo>
                    <a:pt x="79" y="17"/>
                    <a:pt x="78" y="18"/>
                    <a:pt x="76" y="20"/>
                  </a:cubicBezTo>
                  <a:cubicBezTo>
                    <a:pt x="72" y="21"/>
                    <a:pt x="68" y="23"/>
                    <a:pt x="65" y="25"/>
                  </a:cubicBezTo>
                  <a:cubicBezTo>
                    <a:pt x="59" y="28"/>
                    <a:pt x="52" y="33"/>
                    <a:pt x="46" y="37"/>
                  </a:cubicBezTo>
                  <a:cubicBezTo>
                    <a:pt x="45" y="39"/>
                    <a:pt x="43" y="40"/>
                    <a:pt x="42" y="41"/>
                  </a:cubicBezTo>
                  <a:cubicBezTo>
                    <a:pt x="39" y="43"/>
                    <a:pt x="36" y="47"/>
                    <a:pt x="33" y="49"/>
                  </a:cubicBezTo>
                  <a:cubicBezTo>
                    <a:pt x="29" y="52"/>
                    <a:pt x="27" y="55"/>
                    <a:pt x="24" y="57"/>
                  </a:cubicBezTo>
                  <a:lnTo>
                    <a:pt x="23" y="58"/>
                  </a:lnTo>
                  <a:lnTo>
                    <a:pt x="23" y="61"/>
                  </a:lnTo>
                  <a:cubicBezTo>
                    <a:pt x="18" y="67"/>
                    <a:pt x="14" y="74"/>
                    <a:pt x="10" y="81"/>
                  </a:cubicBezTo>
                  <a:cubicBezTo>
                    <a:pt x="10" y="81"/>
                    <a:pt x="9" y="82"/>
                    <a:pt x="9" y="84"/>
                  </a:cubicBezTo>
                  <a:cubicBezTo>
                    <a:pt x="9" y="85"/>
                    <a:pt x="6" y="86"/>
                    <a:pt x="6" y="86"/>
                  </a:cubicBezTo>
                  <a:lnTo>
                    <a:pt x="6" y="89"/>
                  </a:lnTo>
                  <a:cubicBezTo>
                    <a:pt x="5" y="91"/>
                    <a:pt x="5" y="93"/>
                    <a:pt x="4" y="96"/>
                  </a:cubicBezTo>
                  <a:cubicBezTo>
                    <a:pt x="2" y="101"/>
                    <a:pt x="1" y="106"/>
                    <a:pt x="0" y="111"/>
                  </a:cubicBezTo>
                  <a:lnTo>
                    <a:pt x="0" y="113"/>
                  </a:lnTo>
                  <a:lnTo>
                    <a:pt x="0" y="117"/>
                  </a:lnTo>
                  <a:lnTo>
                    <a:pt x="0" y="144"/>
                  </a:lnTo>
                  <a:cubicBezTo>
                    <a:pt x="0" y="145"/>
                    <a:pt x="1" y="149"/>
                    <a:pt x="2" y="152"/>
                  </a:cubicBezTo>
                  <a:cubicBezTo>
                    <a:pt x="5" y="152"/>
                    <a:pt x="7" y="152"/>
                    <a:pt x="9" y="152"/>
                  </a:cubicBezTo>
                  <a:cubicBezTo>
                    <a:pt x="54" y="152"/>
                    <a:pt x="78" y="207"/>
                    <a:pt x="54" y="243"/>
                  </a:cubicBezTo>
                  <a:cubicBezTo>
                    <a:pt x="59" y="247"/>
                    <a:pt x="64" y="253"/>
                    <a:pt x="69" y="257"/>
                  </a:cubicBezTo>
                  <a:cubicBezTo>
                    <a:pt x="71" y="259"/>
                    <a:pt x="75" y="261"/>
                    <a:pt x="77" y="262"/>
                  </a:cubicBezTo>
                  <a:cubicBezTo>
                    <a:pt x="81" y="265"/>
                    <a:pt x="85" y="268"/>
                    <a:pt x="89" y="270"/>
                  </a:cubicBezTo>
                  <a:cubicBezTo>
                    <a:pt x="94" y="272"/>
                    <a:pt x="98" y="274"/>
                    <a:pt x="104" y="277"/>
                  </a:cubicBezTo>
                  <a:lnTo>
                    <a:pt x="107" y="280"/>
                  </a:lnTo>
                  <a:lnTo>
                    <a:pt x="109" y="280"/>
                  </a:lnTo>
                  <a:cubicBezTo>
                    <a:pt x="119" y="283"/>
                    <a:pt x="127" y="286"/>
                    <a:pt x="138" y="288"/>
                  </a:cubicBezTo>
                  <a:cubicBezTo>
                    <a:pt x="143" y="289"/>
                    <a:pt x="152" y="290"/>
                    <a:pt x="161" y="290"/>
                  </a:cubicBezTo>
                  <a:cubicBezTo>
                    <a:pt x="170" y="290"/>
                    <a:pt x="180" y="289"/>
                    <a:pt x="185" y="288"/>
                  </a:cubicBezTo>
                  <a:cubicBezTo>
                    <a:pt x="192" y="287"/>
                    <a:pt x="200" y="284"/>
                    <a:pt x="207" y="283"/>
                  </a:cubicBezTo>
                  <a:cubicBezTo>
                    <a:pt x="209" y="282"/>
                    <a:pt x="208" y="282"/>
                    <a:pt x="209" y="282"/>
                  </a:cubicBezTo>
                  <a:cubicBezTo>
                    <a:pt x="210" y="282"/>
                    <a:pt x="209" y="282"/>
                    <a:pt x="210" y="281"/>
                  </a:cubicBezTo>
                  <a:cubicBezTo>
                    <a:pt x="215" y="280"/>
                    <a:pt x="219" y="277"/>
                    <a:pt x="222" y="274"/>
                  </a:cubicBezTo>
                  <a:cubicBezTo>
                    <a:pt x="229" y="271"/>
                    <a:pt x="233" y="269"/>
                    <a:pt x="238" y="266"/>
                  </a:cubicBezTo>
                  <a:lnTo>
                    <a:pt x="244" y="260"/>
                  </a:lnTo>
                  <a:cubicBezTo>
                    <a:pt x="250" y="256"/>
                    <a:pt x="256" y="249"/>
                    <a:pt x="261" y="244"/>
                  </a:cubicBezTo>
                  <a:cubicBezTo>
                    <a:pt x="264" y="241"/>
                    <a:pt x="267" y="238"/>
                    <a:pt x="270" y="234"/>
                  </a:cubicBezTo>
                  <a:cubicBezTo>
                    <a:pt x="271" y="233"/>
                    <a:pt x="271" y="233"/>
                    <a:pt x="272" y="233"/>
                  </a:cubicBezTo>
                  <a:lnTo>
                    <a:pt x="272" y="231"/>
                  </a:lnTo>
                  <a:cubicBezTo>
                    <a:pt x="278" y="224"/>
                    <a:pt x="283" y="216"/>
                    <a:pt x="288" y="208"/>
                  </a:cubicBezTo>
                  <a:cubicBezTo>
                    <a:pt x="303" y="181"/>
                    <a:pt x="311" y="145"/>
                    <a:pt x="313" y="117"/>
                  </a:cubicBezTo>
                  <a:cubicBezTo>
                    <a:pt x="313" y="106"/>
                    <a:pt x="313" y="97"/>
                    <a:pt x="311" y="89"/>
                  </a:cubicBezTo>
                  <a:cubicBezTo>
                    <a:pt x="311" y="86"/>
                    <a:pt x="310" y="81"/>
                    <a:pt x="311" y="80"/>
                  </a:cubicBezTo>
                  <a:cubicBezTo>
                    <a:pt x="310" y="77"/>
                    <a:pt x="309" y="72"/>
                    <a:pt x="308" y="68"/>
                  </a:cubicBezTo>
                  <a:cubicBezTo>
                    <a:pt x="307" y="64"/>
                    <a:pt x="305" y="58"/>
                    <a:pt x="303" y="54"/>
                  </a:cubicBezTo>
                  <a:cubicBezTo>
                    <a:pt x="303" y="53"/>
                    <a:pt x="302" y="50"/>
                    <a:pt x="301" y="48"/>
                  </a:cubicBezTo>
                  <a:cubicBezTo>
                    <a:pt x="298" y="49"/>
                    <a:pt x="295" y="49"/>
                    <a:pt x="292" y="49"/>
                  </a:cubicBezTo>
                  <a:cubicBezTo>
                    <a:pt x="286" y="49"/>
                    <a:pt x="279" y="47"/>
                    <a:pt x="272" y="41"/>
                  </a:cubicBezTo>
                  <a:cubicBezTo>
                    <a:pt x="269" y="37"/>
                    <a:pt x="265" y="32"/>
                    <a:pt x="260" y="29"/>
                  </a:cubicBezTo>
                  <a:lnTo>
                    <a:pt x="258" y="27"/>
                  </a:lnTo>
                  <a:cubicBezTo>
                    <a:pt x="254" y="26"/>
                    <a:pt x="251" y="25"/>
                    <a:pt x="246" y="23"/>
                  </a:cubicBezTo>
                  <a:cubicBezTo>
                    <a:pt x="244" y="22"/>
                    <a:pt x="242" y="21"/>
                    <a:pt x="239" y="20"/>
                  </a:cubicBezTo>
                  <a:cubicBezTo>
                    <a:pt x="235" y="17"/>
                    <a:pt x="232" y="15"/>
                    <a:pt x="229" y="14"/>
                  </a:cubicBezTo>
                  <a:cubicBezTo>
                    <a:pt x="227" y="13"/>
                    <a:pt x="224" y="12"/>
                    <a:pt x="223" y="10"/>
                  </a:cubicBezTo>
                  <a:lnTo>
                    <a:pt x="219" y="10"/>
                  </a:lnTo>
                  <a:cubicBezTo>
                    <a:pt x="216" y="8"/>
                    <a:pt x="213" y="7"/>
                    <a:pt x="208" y="6"/>
                  </a:cubicBezTo>
                  <a:cubicBezTo>
                    <a:pt x="203" y="4"/>
                    <a:pt x="198" y="3"/>
                    <a:pt x="192" y="2"/>
                  </a:cubicBezTo>
                  <a:cubicBezTo>
                    <a:pt x="191" y="2"/>
                    <a:pt x="188" y="1"/>
                    <a:pt x="186" y="1"/>
                  </a:cubicBezTo>
                  <a:cubicBezTo>
                    <a:pt x="178" y="1"/>
                    <a:pt x="169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11400" y="765050"/>
              <a:ext cx="39250" cy="34150"/>
            </a:xfrm>
            <a:custGeom>
              <a:avLst/>
              <a:gdLst/>
              <a:ahLst/>
              <a:cxnLst/>
              <a:rect l="l" t="t" r="r" b="b"/>
              <a:pathLst>
                <a:path w="1570" h="1366" extrusionOk="0">
                  <a:moveTo>
                    <a:pt x="1385" y="1"/>
                  </a:moveTo>
                  <a:cubicBezTo>
                    <a:pt x="833" y="355"/>
                    <a:pt x="363" y="819"/>
                    <a:pt x="1" y="1366"/>
                  </a:cubicBezTo>
                  <a:cubicBezTo>
                    <a:pt x="684" y="1208"/>
                    <a:pt x="1278" y="737"/>
                    <a:pt x="1569" y="94"/>
                  </a:cubicBezTo>
                  <a:cubicBezTo>
                    <a:pt x="1544" y="92"/>
                    <a:pt x="1518" y="86"/>
                    <a:pt x="1492" y="76"/>
                  </a:cubicBezTo>
                  <a:cubicBezTo>
                    <a:pt x="1452" y="60"/>
                    <a:pt x="1415" y="33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00975" y="746950"/>
              <a:ext cx="44950" cy="16175"/>
            </a:xfrm>
            <a:custGeom>
              <a:avLst/>
              <a:gdLst/>
              <a:ahLst/>
              <a:cxnLst/>
              <a:rect l="l" t="t" r="r" b="b"/>
              <a:pathLst>
                <a:path w="1798" h="647" extrusionOk="0">
                  <a:moveTo>
                    <a:pt x="591" y="1"/>
                  </a:moveTo>
                  <a:cubicBezTo>
                    <a:pt x="393" y="1"/>
                    <a:pt x="194" y="29"/>
                    <a:pt x="1" y="86"/>
                  </a:cubicBezTo>
                  <a:cubicBezTo>
                    <a:pt x="342" y="446"/>
                    <a:pt x="823" y="647"/>
                    <a:pt x="1312" y="647"/>
                  </a:cubicBezTo>
                  <a:cubicBezTo>
                    <a:pt x="1452" y="647"/>
                    <a:pt x="1594" y="630"/>
                    <a:pt x="1733" y="596"/>
                  </a:cubicBezTo>
                  <a:cubicBezTo>
                    <a:pt x="1729" y="575"/>
                    <a:pt x="1726" y="553"/>
                    <a:pt x="1729" y="531"/>
                  </a:cubicBezTo>
                  <a:cubicBezTo>
                    <a:pt x="1734" y="472"/>
                    <a:pt x="1759" y="424"/>
                    <a:pt x="1797" y="387"/>
                  </a:cubicBezTo>
                  <a:cubicBezTo>
                    <a:pt x="1442" y="132"/>
                    <a:pt x="1019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753775" y="737750"/>
              <a:ext cx="8275" cy="18600"/>
            </a:xfrm>
            <a:custGeom>
              <a:avLst/>
              <a:gdLst/>
              <a:ahLst/>
              <a:cxnLst/>
              <a:rect l="l" t="t" r="r" b="b"/>
              <a:pathLst>
                <a:path w="331" h="744" extrusionOk="0">
                  <a:moveTo>
                    <a:pt x="330" y="0"/>
                  </a:moveTo>
                  <a:cubicBezTo>
                    <a:pt x="236" y="243"/>
                    <a:pt x="126" y="486"/>
                    <a:pt x="0" y="723"/>
                  </a:cubicBezTo>
                  <a:cubicBezTo>
                    <a:pt x="5" y="725"/>
                    <a:pt x="9" y="727"/>
                    <a:pt x="12" y="730"/>
                  </a:cubicBezTo>
                  <a:lnTo>
                    <a:pt x="22" y="740"/>
                  </a:lnTo>
                  <a:lnTo>
                    <a:pt x="23" y="741"/>
                  </a:lnTo>
                  <a:lnTo>
                    <a:pt x="23" y="742"/>
                  </a:lnTo>
                  <a:lnTo>
                    <a:pt x="24" y="742"/>
                  </a:lnTo>
                  <a:lnTo>
                    <a:pt x="24" y="743"/>
                  </a:lnTo>
                  <a:lnTo>
                    <a:pt x="26" y="743"/>
                  </a:lnTo>
                  <a:cubicBezTo>
                    <a:pt x="30" y="740"/>
                    <a:pt x="33" y="736"/>
                    <a:pt x="37" y="734"/>
                  </a:cubicBezTo>
                  <a:cubicBezTo>
                    <a:pt x="38" y="732"/>
                    <a:pt x="40" y="732"/>
                    <a:pt x="43" y="731"/>
                  </a:cubicBezTo>
                  <a:cubicBezTo>
                    <a:pt x="43" y="731"/>
                    <a:pt x="43" y="730"/>
                    <a:pt x="44" y="729"/>
                  </a:cubicBezTo>
                  <a:cubicBezTo>
                    <a:pt x="180" y="501"/>
                    <a:pt x="274" y="254"/>
                    <a:pt x="33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3727175" y="766350"/>
              <a:ext cx="23475" cy="26650"/>
            </a:xfrm>
            <a:custGeom>
              <a:avLst/>
              <a:gdLst/>
              <a:ahLst/>
              <a:cxnLst/>
              <a:rect l="l" t="t" r="r" b="b"/>
              <a:pathLst>
                <a:path w="939" h="1066" extrusionOk="0">
                  <a:moveTo>
                    <a:pt x="817" y="0"/>
                  </a:moveTo>
                  <a:cubicBezTo>
                    <a:pt x="664" y="240"/>
                    <a:pt x="494" y="467"/>
                    <a:pt x="304" y="673"/>
                  </a:cubicBezTo>
                  <a:cubicBezTo>
                    <a:pt x="210" y="810"/>
                    <a:pt x="109" y="941"/>
                    <a:pt x="0" y="1065"/>
                  </a:cubicBezTo>
                  <a:cubicBezTo>
                    <a:pt x="407" y="831"/>
                    <a:pt x="742" y="476"/>
                    <a:pt x="938" y="42"/>
                  </a:cubicBezTo>
                  <a:cubicBezTo>
                    <a:pt x="913" y="40"/>
                    <a:pt x="887" y="34"/>
                    <a:pt x="861" y="24"/>
                  </a:cubicBezTo>
                  <a:cubicBezTo>
                    <a:pt x="845" y="19"/>
                    <a:pt x="832" y="9"/>
                    <a:pt x="81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98" name="Google Shape;2798;p46"/>
          <p:cNvGrpSpPr/>
          <p:nvPr/>
        </p:nvGrpSpPr>
        <p:grpSpPr>
          <a:xfrm rot="1605772">
            <a:off x="6577298" y="2555957"/>
            <a:ext cx="506270" cy="495603"/>
            <a:chOff x="3696600" y="705975"/>
            <a:chExt cx="110100" cy="107775"/>
          </a:xfrm>
        </p:grpSpPr>
        <p:sp>
          <p:nvSpPr>
            <p:cNvPr id="2799" name="Google Shape;2799;p46"/>
            <p:cNvSpPr/>
            <p:nvPr/>
          </p:nvSpPr>
          <p:spPr>
            <a:xfrm>
              <a:off x="3696600" y="705975"/>
              <a:ext cx="110100" cy="107775"/>
            </a:xfrm>
            <a:custGeom>
              <a:avLst/>
              <a:gdLst/>
              <a:ahLst/>
              <a:cxnLst/>
              <a:rect l="l" t="t" r="r" b="b"/>
              <a:pathLst>
                <a:path w="4404" h="4311" extrusionOk="0">
                  <a:moveTo>
                    <a:pt x="2612" y="172"/>
                  </a:moveTo>
                  <a:cubicBezTo>
                    <a:pt x="2759" y="795"/>
                    <a:pt x="2659" y="1449"/>
                    <a:pt x="2331" y="2000"/>
                  </a:cubicBezTo>
                  <a:cubicBezTo>
                    <a:pt x="2330" y="2001"/>
                    <a:pt x="2330" y="2003"/>
                    <a:pt x="2330" y="2003"/>
                  </a:cubicBezTo>
                  <a:cubicBezTo>
                    <a:pt x="2328" y="2004"/>
                    <a:pt x="2325" y="2004"/>
                    <a:pt x="2324" y="2005"/>
                  </a:cubicBezTo>
                  <a:cubicBezTo>
                    <a:pt x="2320" y="2007"/>
                    <a:pt x="2317" y="2011"/>
                    <a:pt x="2313" y="2014"/>
                  </a:cubicBezTo>
                  <a:lnTo>
                    <a:pt x="2313" y="2013"/>
                  </a:lnTo>
                  <a:lnTo>
                    <a:pt x="2310" y="2013"/>
                  </a:lnTo>
                  <a:lnTo>
                    <a:pt x="2310" y="2012"/>
                  </a:lnTo>
                  <a:lnTo>
                    <a:pt x="2309" y="2011"/>
                  </a:lnTo>
                  <a:lnTo>
                    <a:pt x="2300" y="2001"/>
                  </a:lnTo>
                  <a:cubicBezTo>
                    <a:pt x="2279" y="1985"/>
                    <a:pt x="2258" y="1974"/>
                    <a:pt x="2234" y="1965"/>
                  </a:cubicBezTo>
                  <a:cubicBezTo>
                    <a:pt x="2210" y="1957"/>
                    <a:pt x="2183" y="1953"/>
                    <a:pt x="2156" y="1953"/>
                  </a:cubicBezTo>
                  <a:cubicBezTo>
                    <a:pt x="2138" y="1953"/>
                    <a:pt x="2120" y="1955"/>
                    <a:pt x="2102" y="1958"/>
                  </a:cubicBezTo>
                  <a:cubicBezTo>
                    <a:pt x="1992" y="1315"/>
                    <a:pt x="2176" y="654"/>
                    <a:pt x="2612" y="172"/>
                  </a:cubicBezTo>
                  <a:close/>
                  <a:moveTo>
                    <a:pt x="766" y="1640"/>
                  </a:moveTo>
                  <a:cubicBezTo>
                    <a:pt x="1194" y="1640"/>
                    <a:pt x="1617" y="1771"/>
                    <a:pt x="1972" y="2026"/>
                  </a:cubicBezTo>
                  <a:cubicBezTo>
                    <a:pt x="1934" y="2063"/>
                    <a:pt x="1909" y="2111"/>
                    <a:pt x="1904" y="2170"/>
                  </a:cubicBezTo>
                  <a:cubicBezTo>
                    <a:pt x="1900" y="2192"/>
                    <a:pt x="1904" y="2214"/>
                    <a:pt x="1908" y="2235"/>
                  </a:cubicBezTo>
                  <a:cubicBezTo>
                    <a:pt x="1769" y="2269"/>
                    <a:pt x="1628" y="2285"/>
                    <a:pt x="1487" y="2285"/>
                  </a:cubicBezTo>
                  <a:cubicBezTo>
                    <a:pt x="999" y="2285"/>
                    <a:pt x="518" y="2085"/>
                    <a:pt x="176" y="1725"/>
                  </a:cubicBezTo>
                  <a:cubicBezTo>
                    <a:pt x="369" y="1668"/>
                    <a:pt x="568" y="1640"/>
                    <a:pt x="766" y="1640"/>
                  </a:cubicBezTo>
                  <a:close/>
                  <a:moveTo>
                    <a:pt x="2174" y="2055"/>
                  </a:moveTo>
                  <a:cubicBezTo>
                    <a:pt x="2183" y="2055"/>
                    <a:pt x="2191" y="2057"/>
                    <a:pt x="2200" y="2057"/>
                  </a:cubicBezTo>
                  <a:cubicBezTo>
                    <a:pt x="2202" y="2057"/>
                    <a:pt x="2205" y="2058"/>
                    <a:pt x="2206" y="2058"/>
                  </a:cubicBezTo>
                  <a:cubicBezTo>
                    <a:pt x="2212" y="2059"/>
                    <a:pt x="2217" y="2060"/>
                    <a:pt x="2223" y="2061"/>
                  </a:cubicBezTo>
                  <a:cubicBezTo>
                    <a:pt x="2227" y="2062"/>
                    <a:pt x="2230" y="2063"/>
                    <a:pt x="2233" y="2065"/>
                  </a:cubicBezTo>
                  <a:lnTo>
                    <a:pt x="2237" y="2065"/>
                  </a:lnTo>
                  <a:cubicBezTo>
                    <a:pt x="2238" y="2067"/>
                    <a:pt x="2241" y="2068"/>
                    <a:pt x="2243" y="2070"/>
                  </a:cubicBezTo>
                  <a:cubicBezTo>
                    <a:pt x="2246" y="2071"/>
                    <a:pt x="2250" y="2073"/>
                    <a:pt x="2253" y="2075"/>
                  </a:cubicBezTo>
                  <a:cubicBezTo>
                    <a:pt x="2256" y="2076"/>
                    <a:pt x="2258" y="2077"/>
                    <a:pt x="2260" y="2078"/>
                  </a:cubicBezTo>
                  <a:cubicBezTo>
                    <a:pt x="2265" y="2080"/>
                    <a:pt x="2268" y="2081"/>
                    <a:pt x="2272" y="2083"/>
                  </a:cubicBezTo>
                  <a:lnTo>
                    <a:pt x="2274" y="2085"/>
                  </a:lnTo>
                  <a:cubicBezTo>
                    <a:pt x="2279" y="2088"/>
                    <a:pt x="2283" y="2092"/>
                    <a:pt x="2286" y="2097"/>
                  </a:cubicBezTo>
                  <a:cubicBezTo>
                    <a:pt x="2293" y="2102"/>
                    <a:pt x="2299" y="2104"/>
                    <a:pt x="2306" y="2104"/>
                  </a:cubicBezTo>
                  <a:cubicBezTo>
                    <a:pt x="2309" y="2104"/>
                    <a:pt x="2312" y="2104"/>
                    <a:pt x="2315" y="2103"/>
                  </a:cubicBezTo>
                  <a:cubicBezTo>
                    <a:pt x="2316" y="2105"/>
                    <a:pt x="2317" y="2108"/>
                    <a:pt x="2317" y="2110"/>
                  </a:cubicBezTo>
                  <a:cubicBezTo>
                    <a:pt x="2320" y="2115"/>
                    <a:pt x="2321" y="2119"/>
                    <a:pt x="2322" y="2124"/>
                  </a:cubicBezTo>
                  <a:cubicBezTo>
                    <a:pt x="2323" y="2128"/>
                    <a:pt x="2324" y="2132"/>
                    <a:pt x="2325" y="2135"/>
                  </a:cubicBezTo>
                  <a:cubicBezTo>
                    <a:pt x="2325" y="2137"/>
                    <a:pt x="2326" y="2141"/>
                    <a:pt x="2326" y="2144"/>
                  </a:cubicBezTo>
                  <a:cubicBezTo>
                    <a:pt x="2327" y="2153"/>
                    <a:pt x="2327" y="2161"/>
                    <a:pt x="2327" y="2172"/>
                  </a:cubicBezTo>
                  <a:cubicBezTo>
                    <a:pt x="2326" y="2200"/>
                    <a:pt x="2318" y="2237"/>
                    <a:pt x="2303" y="2264"/>
                  </a:cubicBezTo>
                  <a:cubicBezTo>
                    <a:pt x="2298" y="2271"/>
                    <a:pt x="2293" y="2279"/>
                    <a:pt x="2287" y="2286"/>
                  </a:cubicBezTo>
                  <a:lnTo>
                    <a:pt x="2287" y="2288"/>
                  </a:lnTo>
                  <a:cubicBezTo>
                    <a:pt x="2286" y="2288"/>
                    <a:pt x="2286" y="2288"/>
                    <a:pt x="2284" y="2290"/>
                  </a:cubicBezTo>
                  <a:cubicBezTo>
                    <a:pt x="2282" y="2293"/>
                    <a:pt x="2279" y="2296"/>
                    <a:pt x="2276" y="2299"/>
                  </a:cubicBezTo>
                  <a:cubicBezTo>
                    <a:pt x="2270" y="2305"/>
                    <a:pt x="2265" y="2311"/>
                    <a:pt x="2259" y="2315"/>
                  </a:cubicBezTo>
                  <a:lnTo>
                    <a:pt x="2253" y="2321"/>
                  </a:lnTo>
                  <a:cubicBezTo>
                    <a:pt x="2248" y="2324"/>
                    <a:pt x="2243" y="2326"/>
                    <a:pt x="2237" y="2329"/>
                  </a:cubicBezTo>
                  <a:cubicBezTo>
                    <a:pt x="2234" y="2333"/>
                    <a:pt x="2230" y="2335"/>
                    <a:pt x="2225" y="2336"/>
                  </a:cubicBezTo>
                  <a:cubicBezTo>
                    <a:pt x="2224" y="2337"/>
                    <a:pt x="2225" y="2337"/>
                    <a:pt x="2224" y="2337"/>
                  </a:cubicBezTo>
                  <a:cubicBezTo>
                    <a:pt x="2223" y="2337"/>
                    <a:pt x="2224" y="2337"/>
                    <a:pt x="2222" y="2338"/>
                  </a:cubicBezTo>
                  <a:cubicBezTo>
                    <a:pt x="2214" y="2339"/>
                    <a:pt x="2207" y="2342"/>
                    <a:pt x="2200" y="2343"/>
                  </a:cubicBezTo>
                  <a:cubicBezTo>
                    <a:pt x="2194" y="2345"/>
                    <a:pt x="2185" y="2345"/>
                    <a:pt x="2176" y="2345"/>
                  </a:cubicBezTo>
                  <a:cubicBezTo>
                    <a:pt x="2166" y="2345"/>
                    <a:pt x="2158" y="2345"/>
                    <a:pt x="2153" y="2343"/>
                  </a:cubicBezTo>
                  <a:cubicBezTo>
                    <a:pt x="2142" y="2341"/>
                    <a:pt x="2133" y="2338"/>
                    <a:pt x="2124" y="2335"/>
                  </a:cubicBezTo>
                  <a:lnTo>
                    <a:pt x="2121" y="2335"/>
                  </a:lnTo>
                  <a:lnTo>
                    <a:pt x="2118" y="2333"/>
                  </a:lnTo>
                  <a:cubicBezTo>
                    <a:pt x="2113" y="2331"/>
                    <a:pt x="2109" y="2327"/>
                    <a:pt x="2104" y="2325"/>
                  </a:cubicBezTo>
                  <a:cubicBezTo>
                    <a:pt x="2100" y="2323"/>
                    <a:pt x="2096" y="2320"/>
                    <a:pt x="2091" y="2318"/>
                  </a:cubicBezTo>
                  <a:cubicBezTo>
                    <a:pt x="2090" y="2317"/>
                    <a:pt x="2086" y="2314"/>
                    <a:pt x="2084" y="2312"/>
                  </a:cubicBezTo>
                  <a:cubicBezTo>
                    <a:pt x="2078" y="2308"/>
                    <a:pt x="2074" y="2303"/>
                    <a:pt x="2069" y="2298"/>
                  </a:cubicBezTo>
                  <a:cubicBezTo>
                    <a:pt x="2093" y="2262"/>
                    <a:pt x="2068" y="2208"/>
                    <a:pt x="2025" y="2208"/>
                  </a:cubicBezTo>
                  <a:cubicBezTo>
                    <a:pt x="2023" y="2208"/>
                    <a:pt x="2020" y="2208"/>
                    <a:pt x="2017" y="2208"/>
                  </a:cubicBezTo>
                  <a:cubicBezTo>
                    <a:pt x="2016" y="2204"/>
                    <a:pt x="2015" y="2200"/>
                    <a:pt x="2015" y="2199"/>
                  </a:cubicBezTo>
                  <a:lnTo>
                    <a:pt x="2015" y="2172"/>
                  </a:lnTo>
                  <a:lnTo>
                    <a:pt x="2015" y="2169"/>
                  </a:lnTo>
                  <a:lnTo>
                    <a:pt x="2015" y="2167"/>
                  </a:lnTo>
                  <a:cubicBezTo>
                    <a:pt x="2016" y="2161"/>
                    <a:pt x="2017" y="2156"/>
                    <a:pt x="2019" y="2151"/>
                  </a:cubicBezTo>
                  <a:cubicBezTo>
                    <a:pt x="2020" y="2148"/>
                    <a:pt x="2020" y="2146"/>
                    <a:pt x="2021" y="2144"/>
                  </a:cubicBezTo>
                  <a:cubicBezTo>
                    <a:pt x="2021" y="2143"/>
                    <a:pt x="2021" y="2143"/>
                    <a:pt x="2021" y="2142"/>
                  </a:cubicBezTo>
                  <a:cubicBezTo>
                    <a:pt x="2021" y="2142"/>
                    <a:pt x="2022" y="2141"/>
                    <a:pt x="2022" y="2140"/>
                  </a:cubicBezTo>
                  <a:cubicBezTo>
                    <a:pt x="2022" y="2139"/>
                    <a:pt x="2024" y="2137"/>
                    <a:pt x="2024" y="2137"/>
                  </a:cubicBezTo>
                  <a:cubicBezTo>
                    <a:pt x="2028" y="2129"/>
                    <a:pt x="2032" y="2123"/>
                    <a:pt x="2037" y="2116"/>
                  </a:cubicBezTo>
                  <a:lnTo>
                    <a:pt x="2037" y="2115"/>
                  </a:lnTo>
                  <a:lnTo>
                    <a:pt x="2038" y="2113"/>
                  </a:lnTo>
                  <a:cubicBezTo>
                    <a:pt x="2041" y="2111"/>
                    <a:pt x="2043" y="2107"/>
                    <a:pt x="2048" y="2104"/>
                  </a:cubicBezTo>
                  <a:cubicBezTo>
                    <a:pt x="2050" y="2102"/>
                    <a:pt x="2053" y="2099"/>
                    <a:pt x="2056" y="2097"/>
                  </a:cubicBezTo>
                  <a:cubicBezTo>
                    <a:pt x="2057" y="2095"/>
                    <a:pt x="2059" y="2094"/>
                    <a:pt x="2061" y="2092"/>
                  </a:cubicBezTo>
                  <a:cubicBezTo>
                    <a:pt x="2066" y="2088"/>
                    <a:pt x="2074" y="2084"/>
                    <a:pt x="2079" y="2080"/>
                  </a:cubicBezTo>
                  <a:cubicBezTo>
                    <a:pt x="2082" y="2078"/>
                    <a:pt x="2087" y="2076"/>
                    <a:pt x="2090" y="2075"/>
                  </a:cubicBezTo>
                  <a:cubicBezTo>
                    <a:pt x="2092" y="2074"/>
                    <a:pt x="2093" y="2073"/>
                    <a:pt x="2096" y="2072"/>
                  </a:cubicBezTo>
                  <a:lnTo>
                    <a:pt x="2097" y="2072"/>
                  </a:lnTo>
                  <a:cubicBezTo>
                    <a:pt x="2116" y="2064"/>
                    <a:pt x="2134" y="2061"/>
                    <a:pt x="2155" y="2057"/>
                  </a:cubicBezTo>
                  <a:lnTo>
                    <a:pt x="2157" y="2057"/>
                  </a:lnTo>
                  <a:cubicBezTo>
                    <a:pt x="2162" y="2057"/>
                    <a:pt x="2169" y="2055"/>
                    <a:pt x="2174" y="2055"/>
                  </a:cubicBezTo>
                  <a:close/>
                  <a:moveTo>
                    <a:pt x="3088" y="1962"/>
                  </a:moveTo>
                  <a:cubicBezTo>
                    <a:pt x="3483" y="1962"/>
                    <a:pt x="3875" y="2076"/>
                    <a:pt x="4214" y="2295"/>
                  </a:cubicBezTo>
                  <a:cubicBezTo>
                    <a:pt x="3952" y="2371"/>
                    <a:pt x="3683" y="2410"/>
                    <a:pt x="3415" y="2410"/>
                  </a:cubicBezTo>
                  <a:cubicBezTo>
                    <a:pt x="3082" y="2410"/>
                    <a:pt x="2750" y="2351"/>
                    <a:pt x="2433" y="2232"/>
                  </a:cubicBezTo>
                  <a:cubicBezTo>
                    <a:pt x="2444" y="2179"/>
                    <a:pt x="2442" y="2123"/>
                    <a:pt x="2422" y="2073"/>
                  </a:cubicBezTo>
                  <a:cubicBezTo>
                    <a:pt x="2639" y="1999"/>
                    <a:pt x="2864" y="1962"/>
                    <a:pt x="3088" y="1962"/>
                  </a:cubicBezTo>
                  <a:close/>
                  <a:moveTo>
                    <a:pt x="1977" y="2364"/>
                  </a:moveTo>
                  <a:cubicBezTo>
                    <a:pt x="2007" y="2396"/>
                    <a:pt x="2044" y="2423"/>
                    <a:pt x="2084" y="2439"/>
                  </a:cubicBezTo>
                  <a:cubicBezTo>
                    <a:pt x="2110" y="2449"/>
                    <a:pt x="2136" y="2455"/>
                    <a:pt x="2161" y="2457"/>
                  </a:cubicBezTo>
                  <a:cubicBezTo>
                    <a:pt x="1870" y="3100"/>
                    <a:pt x="1276" y="3571"/>
                    <a:pt x="593" y="3729"/>
                  </a:cubicBezTo>
                  <a:cubicBezTo>
                    <a:pt x="955" y="3182"/>
                    <a:pt x="1425" y="2719"/>
                    <a:pt x="1977" y="2364"/>
                  </a:cubicBezTo>
                  <a:close/>
                  <a:moveTo>
                    <a:pt x="2387" y="2340"/>
                  </a:moveTo>
                  <a:cubicBezTo>
                    <a:pt x="2890" y="2789"/>
                    <a:pt x="3152" y="3469"/>
                    <a:pt x="3072" y="4139"/>
                  </a:cubicBezTo>
                  <a:cubicBezTo>
                    <a:pt x="2614" y="3702"/>
                    <a:pt x="2322" y="3113"/>
                    <a:pt x="2260" y="2481"/>
                  </a:cubicBezTo>
                  <a:cubicBezTo>
                    <a:pt x="2258" y="2467"/>
                    <a:pt x="2252" y="2457"/>
                    <a:pt x="2243" y="2447"/>
                  </a:cubicBezTo>
                  <a:cubicBezTo>
                    <a:pt x="2296" y="2432"/>
                    <a:pt x="2344" y="2397"/>
                    <a:pt x="2379" y="2350"/>
                  </a:cubicBezTo>
                  <a:cubicBezTo>
                    <a:pt x="2381" y="2347"/>
                    <a:pt x="2383" y="2343"/>
                    <a:pt x="2387" y="2340"/>
                  </a:cubicBezTo>
                  <a:close/>
                  <a:moveTo>
                    <a:pt x="2642" y="1"/>
                  </a:moveTo>
                  <a:cubicBezTo>
                    <a:pt x="2628" y="1"/>
                    <a:pt x="2613" y="6"/>
                    <a:pt x="2602" y="17"/>
                  </a:cubicBezTo>
                  <a:cubicBezTo>
                    <a:pt x="2114" y="502"/>
                    <a:pt x="1874" y="1214"/>
                    <a:pt x="1984" y="1893"/>
                  </a:cubicBezTo>
                  <a:cubicBezTo>
                    <a:pt x="1622" y="1650"/>
                    <a:pt x="1192" y="1524"/>
                    <a:pt x="761" y="1524"/>
                  </a:cubicBezTo>
                  <a:cubicBezTo>
                    <a:pt x="522" y="1524"/>
                    <a:pt x="283" y="1562"/>
                    <a:pt x="55" y="1641"/>
                  </a:cubicBezTo>
                  <a:cubicBezTo>
                    <a:pt x="12" y="1656"/>
                    <a:pt x="0" y="1704"/>
                    <a:pt x="30" y="1738"/>
                  </a:cubicBezTo>
                  <a:cubicBezTo>
                    <a:pt x="393" y="2165"/>
                    <a:pt x="937" y="2401"/>
                    <a:pt x="1488" y="2401"/>
                  </a:cubicBezTo>
                  <a:cubicBezTo>
                    <a:pt x="1570" y="2401"/>
                    <a:pt x="1653" y="2396"/>
                    <a:pt x="1736" y="2385"/>
                  </a:cubicBezTo>
                  <a:lnTo>
                    <a:pt x="1736" y="2385"/>
                  </a:lnTo>
                  <a:cubicBezTo>
                    <a:pt x="1208" y="2758"/>
                    <a:pt x="758" y="3232"/>
                    <a:pt x="417" y="3783"/>
                  </a:cubicBezTo>
                  <a:cubicBezTo>
                    <a:pt x="390" y="3827"/>
                    <a:pt x="429" y="3869"/>
                    <a:pt x="471" y="3869"/>
                  </a:cubicBezTo>
                  <a:cubicBezTo>
                    <a:pt x="475" y="3869"/>
                    <a:pt x="479" y="3869"/>
                    <a:pt x="482" y="3869"/>
                  </a:cubicBezTo>
                  <a:cubicBezTo>
                    <a:pt x="1205" y="3749"/>
                    <a:pt x="1829" y="3289"/>
                    <a:pt x="2179" y="2654"/>
                  </a:cubicBezTo>
                  <a:cubicBezTo>
                    <a:pt x="2274" y="3288"/>
                    <a:pt x="2586" y="3872"/>
                    <a:pt x="3073" y="4295"/>
                  </a:cubicBezTo>
                  <a:cubicBezTo>
                    <a:pt x="3084" y="4305"/>
                    <a:pt x="3100" y="4311"/>
                    <a:pt x="3116" y="4311"/>
                  </a:cubicBezTo>
                  <a:cubicBezTo>
                    <a:pt x="3139" y="4311"/>
                    <a:pt x="3162" y="4298"/>
                    <a:pt x="3167" y="4271"/>
                  </a:cubicBezTo>
                  <a:cubicBezTo>
                    <a:pt x="3281" y="3599"/>
                    <a:pt x="3071" y="2902"/>
                    <a:pt x="2611" y="2407"/>
                  </a:cubicBezTo>
                  <a:lnTo>
                    <a:pt x="2611" y="2407"/>
                  </a:lnTo>
                  <a:cubicBezTo>
                    <a:pt x="2875" y="2483"/>
                    <a:pt x="3147" y="2521"/>
                    <a:pt x="3419" y="2521"/>
                  </a:cubicBezTo>
                  <a:cubicBezTo>
                    <a:pt x="3734" y="2521"/>
                    <a:pt x="4049" y="2470"/>
                    <a:pt x="4352" y="2367"/>
                  </a:cubicBezTo>
                  <a:cubicBezTo>
                    <a:pt x="4399" y="2351"/>
                    <a:pt x="4404" y="2296"/>
                    <a:pt x="4366" y="2268"/>
                  </a:cubicBezTo>
                  <a:cubicBezTo>
                    <a:pt x="3993" y="1995"/>
                    <a:pt x="3540" y="1852"/>
                    <a:pt x="3085" y="1852"/>
                  </a:cubicBezTo>
                  <a:cubicBezTo>
                    <a:pt x="2886" y="1852"/>
                    <a:pt x="2688" y="1879"/>
                    <a:pt x="2495" y="1934"/>
                  </a:cubicBezTo>
                  <a:cubicBezTo>
                    <a:pt x="2800" y="1354"/>
                    <a:pt x="2873" y="675"/>
                    <a:pt x="2697" y="42"/>
                  </a:cubicBezTo>
                  <a:cubicBezTo>
                    <a:pt x="2690" y="16"/>
                    <a:pt x="2666" y="1"/>
                    <a:pt x="2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752650" y="764450"/>
              <a:ext cx="22775" cy="45000"/>
            </a:xfrm>
            <a:custGeom>
              <a:avLst/>
              <a:gdLst/>
              <a:ahLst/>
              <a:cxnLst/>
              <a:rect l="l" t="t" r="r" b="b"/>
              <a:pathLst>
                <a:path w="911" h="1800" extrusionOk="0">
                  <a:moveTo>
                    <a:pt x="145" y="1"/>
                  </a:moveTo>
                  <a:cubicBezTo>
                    <a:pt x="141" y="4"/>
                    <a:pt x="139" y="8"/>
                    <a:pt x="137" y="11"/>
                  </a:cubicBezTo>
                  <a:cubicBezTo>
                    <a:pt x="102" y="58"/>
                    <a:pt x="54" y="93"/>
                    <a:pt x="1" y="108"/>
                  </a:cubicBezTo>
                  <a:cubicBezTo>
                    <a:pt x="10" y="118"/>
                    <a:pt x="16" y="128"/>
                    <a:pt x="18" y="142"/>
                  </a:cubicBezTo>
                  <a:cubicBezTo>
                    <a:pt x="80" y="774"/>
                    <a:pt x="372" y="1363"/>
                    <a:pt x="830" y="1800"/>
                  </a:cubicBezTo>
                  <a:cubicBezTo>
                    <a:pt x="910" y="1130"/>
                    <a:pt x="648" y="450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746400" y="710250"/>
              <a:ext cx="19200" cy="46100"/>
            </a:xfrm>
            <a:custGeom>
              <a:avLst/>
              <a:gdLst/>
              <a:ahLst/>
              <a:cxnLst/>
              <a:rect l="l" t="t" r="r" b="b"/>
              <a:pathLst>
                <a:path w="768" h="1844" extrusionOk="0">
                  <a:moveTo>
                    <a:pt x="620" y="1"/>
                  </a:moveTo>
                  <a:lnTo>
                    <a:pt x="620" y="1"/>
                  </a:lnTo>
                  <a:cubicBezTo>
                    <a:pt x="183" y="483"/>
                    <a:pt x="0" y="1143"/>
                    <a:pt x="110" y="1787"/>
                  </a:cubicBezTo>
                  <a:cubicBezTo>
                    <a:pt x="128" y="1783"/>
                    <a:pt x="147" y="1781"/>
                    <a:pt x="165" y="1781"/>
                  </a:cubicBezTo>
                  <a:cubicBezTo>
                    <a:pt x="191" y="1781"/>
                    <a:pt x="217" y="1785"/>
                    <a:pt x="241" y="1794"/>
                  </a:cubicBezTo>
                  <a:cubicBezTo>
                    <a:pt x="265" y="1803"/>
                    <a:pt x="287" y="1814"/>
                    <a:pt x="307" y="1830"/>
                  </a:cubicBezTo>
                  <a:lnTo>
                    <a:pt x="317" y="1840"/>
                  </a:lnTo>
                  <a:lnTo>
                    <a:pt x="318" y="1841"/>
                  </a:lnTo>
                  <a:lnTo>
                    <a:pt x="318" y="1842"/>
                  </a:lnTo>
                  <a:lnTo>
                    <a:pt x="319" y="1842"/>
                  </a:lnTo>
                  <a:lnTo>
                    <a:pt x="319" y="1843"/>
                  </a:lnTo>
                  <a:lnTo>
                    <a:pt x="321" y="1843"/>
                  </a:lnTo>
                  <a:cubicBezTo>
                    <a:pt x="325" y="1840"/>
                    <a:pt x="328" y="1836"/>
                    <a:pt x="332" y="1834"/>
                  </a:cubicBezTo>
                  <a:cubicBezTo>
                    <a:pt x="333" y="1833"/>
                    <a:pt x="335" y="1833"/>
                    <a:pt x="338" y="1831"/>
                  </a:cubicBezTo>
                  <a:cubicBezTo>
                    <a:pt x="338" y="1831"/>
                    <a:pt x="338" y="1830"/>
                    <a:pt x="339" y="1829"/>
                  </a:cubicBezTo>
                  <a:cubicBezTo>
                    <a:pt x="667" y="1278"/>
                    <a:pt x="767" y="623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3746975" y="757350"/>
              <a:ext cx="7850" cy="7250"/>
            </a:xfrm>
            <a:custGeom>
              <a:avLst/>
              <a:gdLst/>
              <a:ahLst/>
              <a:cxnLst/>
              <a:rect l="l" t="t" r="r" b="b"/>
              <a:pathLst>
                <a:path w="314" h="290" extrusionOk="0">
                  <a:moveTo>
                    <a:pt x="160" y="0"/>
                  </a:moveTo>
                  <a:cubicBezTo>
                    <a:pt x="155" y="0"/>
                    <a:pt x="148" y="1"/>
                    <a:pt x="143" y="1"/>
                  </a:cubicBezTo>
                  <a:lnTo>
                    <a:pt x="140" y="1"/>
                  </a:lnTo>
                  <a:cubicBezTo>
                    <a:pt x="120" y="6"/>
                    <a:pt x="102" y="9"/>
                    <a:pt x="83" y="16"/>
                  </a:cubicBezTo>
                  <a:lnTo>
                    <a:pt x="82" y="16"/>
                  </a:lnTo>
                  <a:cubicBezTo>
                    <a:pt x="79" y="17"/>
                    <a:pt x="78" y="18"/>
                    <a:pt x="76" y="20"/>
                  </a:cubicBezTo>
                  <a:cubicBezTo>
                    <a:pt x="72" y="21"/>
                    <a:pt x="68" y="23"/>
                    <a:pt x="65" y="25"/>
                  </a:cubicBezTo>
                  <a:cubicBezTo>
                    <a:pt x="59" y="28"/>
                    <a:pt x="52" y="33"/>
                    <a:pt x="46" y="37"/>
                  </a:cubicBezTo>
                  <a:cubicBezTo>
                    <a:pt x="45" y="39"/>
                    <a:pt x="43" y="40"/>
                    <a:pt x="42" y="41"/>
                  </a:cubicBezTo>
                  <a:cubicBezTo>
                    <a:pt x="39" y="43"/>
                    <a:pt x="36" y="47"/>
                    <a:pt x="33" y="49"/>
                  </a:cubicBezTo>
                  <a:cubicBezTo>
                    <a:pt x="29" y="52"/>
                    <a:pt x="27" y="55"/>
                    <a:pt x="24" y="57"/>
                  </a:cubicBezTo>
                  <a:lnTo>
                    <a:pt x="23" y="58"/>
                  </a:lnTo>
                  <a:lnTo>
                    <a:pt x="23" y="61"/>
                  </a:lnTo>
                  <a:cubicBezTo>
                    <a:pt x="18" y="67"/>
                    <a:pt x="14" y="74"/>
                    <a:pt x="10" y="81"/>
                  </a:cubicBezTo>
                  <a:cubicBezTo>
                    <a:pt x="10" y="81"/>
                    <a:pt x="9" y="82"/>
                    <a:pt x="9" y="84"/>
                  </a:cubicBezTo>
                  <a:cubicBezTo>
                    <a:pt x="9" y="85"/>
                    <a:pt x="6" y="86"/>
                    <a:pt x="6" y="86"/>
                  </a:cubicBezTo>
                  <a:lnTo>
                    <a:pt x="6" y="89"/>
                  </a:lnTo>
                  <a:cubicBezTo>
                    <a:pt x="5" y="91"/>
                    <a:pt x="5" y="93"/>
                    <a:pt x="4" y="96"/>
                  </a:cubicBezTo>
                  <a:cubicBezTo>
                    <a:pt x="2" y="101"/>
                    <a:pt x="1" y="106"/>
                    <a:pt x="0" y="111"/>
                  </a:cubicBezTo>
                  <a:lnTo>
                    <a:pt x="0" y="113"/>
                  </a:lnTo>
                  <a:lnTo>
                    <a:pt x="0" y="117"/>
                  </a:lnTo>
                  <a:lnTo>
                    <a:pt x="0" y="144"/>
                  </a:lnTo>
                  <a:cubicBezTo>
                    <a:pt x="0" y="145"/>
                    <a:pt x="1" y="149"/>
                    <a:pt x="2" y="152"/>
                  </a:cubicBezTo>
                  <a:cubicBezTo>
                    <a:pt x="5" y="152"/>
                    <a:pt x="7" y="152"/>
                    <a:pt x="9" y="152"/>
                  </a:cubicBezTo>
                  <a:cubicBezTo>
                    <a:pt x="54" y="152"/>
                    <a:pt x="78" y="207"/>
                    <a:pt x="54" y="243"/>
                  </a:cubicBezTo>
                  <a:cubicBezTo>
                    <a:pt x="59" y="247"/>
                    <a:pt x="64" y="253"/>
                    <a:pt x="69" y="257"/>
                  </a:cubicBezTo>
                  <a:cubicBezTo>
                    <a:pt x="71" y="259"/>
                    <a:pt x="75" y="261"/>
                    <a:pt x="77" y="262"/>
                  </a:cubicBezTo>
                  <a:cubicBezTo>
                    <a:pt x="81" y="265"/>
                    <a:pt x="85" y="268"/>
                    <a:pt x="89" y="270"/>
                  </a:cubicBezTo>
                  <a:cubicBezTo>
                    <a:pt x="94" y="272"/>
                    <a:pt x="98" y="274"/>
                    <a:pt x="104" y="277"/>
                  </a:cubicBezTo>
                  <a:lnTo>
                    <a:pt x="107" y="280"/>
                  </a:lnTo>
                  <a:lnTo>
                    <a:pt x="109" y="280"/>
                  </a:lnTo>
                  <a:cubicBezTo>
                    <a:pt x="119" y="283"/>
                    <a:pt x="127" y="286"/>
                    <a:pt x="138" y="288"/>
                  </a:cubicBezTo>
                  <a:cubicBezTo>
                    <a:pt x="143" y="289"/>
                    <a:pt x="152" y="290"/>
                    <a:pt x="161" y="290"/>
                  </a:cubicBezTo>
                  <a:cubicBezTo>
                    <a:pt x="170" y="290"/>
                    <a:pt x="180" y="289"/>
                    <a:pt x="185" y="288"/>
                  </a:cubicBezTo>
                  <a:cubicBezTo>
                    <a:pt x="192" y="287"/>
                    <a:pt x="200" y="284"/>
                    <a:pt x="207" y="283"/>
                  </a:cubicBezTo>
                  <a:cubicBezTo>
                    <a:pt x="209" y="282"/>
                    <a:pt x="208" y="282"/>
                    <a:pt x="209" y="282"/>
                  </a:cubicBezTo>
                  <a:cubicBezTo>
                    <a:pt x="210" y="282"/>
                    <a:pt x="209" y="282"/>
                    <a:pt x="210" y="281"/>
                  </a:cubicBezTo>
                  <a:cubicBezTo>
                    <a:pt x="215" y="280"/>
                    <a:pt x="219" y="277"/>
                    <a:pt x="222" y="274"/>
                  </a:cubicBezTo>
                  <a:cubicBezTo>
                    <a:pt x="229" y="271"/>
                    <a:pt x="233" y="269"/>
                    <a:pt x="238" y="266"/>
                  </a:cubicBezTo>
                  <a:lnTo>
                    <a:pt x="244" y="260"/>
                  </a:lnTo>
                  <a:cubicBezTo>
                    <a:pt x="250" y="256"/>
                    <a:pt x="256" y="249"/>
                    <a:pt x="261" y="244"/>
                  </a:cubicBezTo>
                  <a:cubicBezTo>
                    <a:pt x="264" y="241"/>
                    <a:pt x="267" y="238"/>
                    <a:pt x="270" y="234"/>
                  </a:cubicBezTo>
                  <a:cubicBezTo>
                    <a:pt x="271" y="233"/>
                    <a:pt x="271" y="233"/>
                    <a:pt x="272" y="233"/>
                  </a:cubicBezTo>
                  <a:lnTo>
                    <a:pt x="272" y="231"/>
                  </a:lnTo>
                  <a:cubicBezTo>
                    <a:pt x="278" y="224"/>
                    <a:pt x="283" y="216"/>
                    <a:pt x="288" y="208"/>
                  </a:cubicBezTo>
                  <a:cubicBezTo>
                    <a:pt x="303" y="181"/>
                    <a:pt x="311" y="145"/>
                    <a:pt x="313" y="117"/>
                  </a:cubicBezTo>
                  <a:cubicBezTo>
                    <a:pt x="313" y="106"/>
                    <a:pt x="313" y="97"/>
                    <a:pt x="311" y="89"/>
                  </a:cubicBezTo>
                  <a:cubicBezTo>
                    <a:pt x="311" y="86"/>
                    <a:pt x="310" y="81"/>
                    <a:pt x="311" y="80"/>
                  </a:cubicBezTo>
                  <a:cubicBezTo>
                    <a:pt x="310" y="77"/>
                    <a:pt x="309" y="72"/>
                    <a:pt x="308" y="68"/>
                  </a:cubicBezTo>
                  <a:cubicBezTo>
                    <a:pt x="307" y="64"/>
                    <a:pt x="305" y="58"/>
                    <a:pt x="303" y="54"/>
                  </a:cubicBezTo>
                  <a:cubicBezTo>
                    <a:pt x="303" y="53"/>
                    <a:pt x="302" y="50"/>
                    <a:pt x="301" y="48"/>
                  </a:cubicBezTo>
                  <a:cubicBezTo>
                    <a:pt x="298" y="49"/>
                    <a:pt x="295" y="49"/>
                    <a:pt x="292" y="49"/>
                  </a:cubicBezTo>
                  <a:cubicBezTo>
                    <a:pt x="286" y="49"/>
                    <a:pt x="279" y="47"/>
                    <a:pt x="272" y="41"/>
                  </a:cubicBezTo>
                  <a:cubicBezTo>
                    <a:pt x="269" y="37"/>
                    <a:pt x="265" y="32"/>
                    <a:pt x="260" y="29"/>
                  </a:cubicBezTo>
                  <a:lnTo>
                    <a:pt x="258" y="27"/>
                  </a:lnTo>
                  <a:cubicBezTo>
                    <a:pt x="254" y="26"/>
                    <a:pt x="251" y="25"/>
                    <a:pt x="246" y="23"/>
                  </a:cubicBezTo>
                  <a:cubicBezTo>
                    <a:pt x="244" y="22"/>
                    <a:pt x="242" y="21"/>
                    <a:pt x="239" y="20"/>
                  </a:cubicBezTo>
                  <a:cubicBezTo>
                    <a:pt x="235" y="17"/>
                    <a:pt x="232" y="15"/>
                    <a:pt x="229" y="14"/>
                  </a:cubicBezTo>
                  <a:cubicBezTo>
                    <a:pt x="227" y="13"/>
                    <a:pt x="224" y="12"/>
                    <a:pt x="223" y="10"/>
                  </a:cubicBezTo>
                  <a:lnTo>
                    <a:pt x="219" y="10"/>
                  </a:lnTo>
                  <a:cubicBezTo>
                    <a:pt x="216" y="8"/>
                    <a:pt x="213" y="7"/>
                    <a:pt x="208" y="6"/>
                  </a:cubicBezTo>
                  <a:cubicBezTo>
                    <a:pt x="203" y="4"/>
                    <a:pt x="198" y="3"/>
                    <a:pt x="192" y="2"/>
                  </a:cubicBezTo>
                  <a:cubicBezTo>
                    <a:pt x="191" y="2"/>
                    <a:pt x="188" y="1"/>
                    <a:pt x="186" y="1"/>
                  </a:cubicBezTo>
                  <a:cubicBezTo>
                    <a:pt x="178" y="1"/>
                    <a:pt x="169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3711400" y="765050"/>
              <a:ext cx="39250" cy="34150"/>
            </a:xfrm>
            <a:custGeom>
              <a:avLst/>
              <a:gdLst/>
              <a:ahLst/>
              <a:cxnLst/>
              <a:rect l="l" t="t" r="r" b="b"/>
              <a:pathLst>
                <a:path w="1570" h="1366" extrusionOk="0">
                  <a:moveTo>
                    <a:pt x="1385" y="1"/>
                  </a:moveTo>
                  <a:cubicBezTo>
                    <a:pt x="833" y="355"/>
                    <a:pt x="363" y="819"/>
                    <a:pt x="1" y="1366"/>
                  </a:cubicBezTo>
                  <a:cubicBezTo>
                    <a:pt x="684" y="1208"/>
                    <a:pt x="1278" y="737"/>
                    <a:pt x="1569" y="94"/>
                  </a:cubicBezTo>
                  <a:cubicBezTo>
                    <a:pt x="1544" y="92"/>
                    <a:pt x="1518" y="86"/>
                    <a:pt x="1492" y="76"/>
                  </a:cubicBezTo>
                  <a:cubicBezTo>
                    <a:pt x="1452" y="60"/>
                    <a:pt x="1415" y="33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3700975" y="746950"/>
              <a:ext cx="44950" cy="16175"/>
            </a:xfrm>
            <a:custGeom>
              <a:avLst/>
              <a:gdLst/>
              <a:ahLst/>
              <a:cxnLst/>
              <a:rect l="l" t="t" r="r" b="b"/>
              <a:pathLst>
                <a:path w="1798" h="647" extrusionOk="0">
                  <a:moveTo>
                    <a:pt x="591" y="1"/>
                  </a:moveTo>
                  <a:cubicBezTo>
                    <a:pt x="393" y="1"/>
                    <a:pt x="194" y="29"/>
                    <a:pt x="1" y="86"/>
                  </a:cubicBezTo>
                  <a:cubicBezTo>
                    <a:pt x="342" y="446"/>
                    <a:pt x="823" y="647"/>
                    <a:pt x="1312" y="647"/>
                  </a:cubicBezTo>
                  <a:cubicBezTo>
                    <a:pt x="1452" y="647"/>
                    <a:pt x="1594" y="630"/>
                    <a:pt x="1733" y="596"/>
                  </a:cubicBezTo>
                  <a:cubicBezTo>
                    <a:pt x="1729" y="575"/>
                    <a:pt x="1726" y="553"/>
                    <a:pt x="1729" y="531"/>
                  </a:cubicBezTo>
                  <a:cubicBezTo>
                    <a:pt x="1734" y="472"/>
                    <a:pt x="1759" y="424"/>
                    <a:pt x="1797" y="387"/>
                  </a:cubicBezTo>
                  <a:cubicBezTo>
                    <a:pt x="1442" y="132"/>
                    <a:pt x="1019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3753775" y="737750"/>
              <a:ext cx="8275" cy="18600"/>
            </a:xfrm>
            <a:custGeom>
              <a:avLst/>
              <a:gdLst/>
              <a:ahLst/>
              <a:cxnLst/>
              <a:rect l="l" t="t" r="r" b="b"/>
              <a:pathLst>
                <a:path w="331" h="744" extrusionOk="0">
                  <a:moveTo>
                    <a:pt x="330" y="0"/>
                  </a:moveTo>
                  <a:cubicBezTo>
                    <a:pt x="236" y="243"/>
                    <a:pt x="126" y="486"/>
                    <a:pt x="0" y="723"/>
                  </a:cubicBezTo>
                  <a:cubicBezTo>
                    <a:pt x="5" y="725"/>
                    <a:pt x="9" y="727"/>
                    <a:pt x="12" y="730"/>
                  </a:cubicBezTo>
                  <a:lnTo>
                    <a:pt x="22" y="740"/>
                  </a:lnTo>
                  <a:lnTo>
                    <a:pt x="23" y="741"/>
                  </a:lnTo>
                  <a:lnTo>
                    <a:pt x="23" y="742"/>
                  </a:lnTo>
                  <a:lnTo>
                    <a:pt x="24" y="742"/>
                  </a:lnTo>
                  <a:lnTo>
                    <a:pt x="24" y="743"/>
                  </a:lnTo>
                  <a:lnTo>
                    <a:pt x="26" y="743"/>
                  </a:lnTo>
                  <a:cubicBezTo>
                    <a:pt x="30" y="740"/>
                    <a:pt x="33" y="736"/>
                    <a:pt x="37" y="734"/>
                  </a:cubicBezTo>
                  <a:cubicBezTo>
                    <a:pt x="38" y="732"/>
                    <a:pt x="40" y="732"/>
                    <a:pt x="43" y="731"/>
                  </a:cubicBezTo>
                  <a:cubicBezTo>
                    <a:pt x="43" y="731"/>
                    <a:pt x="43" y="730"/>
                    <a:pt x="44" y="729"/>
                  </a:cubicBezTo>
                  <a:cubicBezTo>
                    <a:pt x="180" y="501"/>
                    <a:pt x="274" y="254"/>
                    <a:pt x="33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727175" y="766350"/>
              <a:ext cx="23475" cy="26650"/>
            </a:xfrm>
            <a:custGeom>
              <a:avLst/>
              <a:gdLst/>
              <a:ahLst/>
              <a:cxnLst/>
              <a:rect l="l" t="t" r="r" b="b"/>
              <a:pathLst>
                <a:path w="939" h="1066" extrusionOk="0">
                  <a:moveTo>
                    <a:pt x="817" y="0"/>
                  </a:moveTo>
                  <a:cubicBezTo>
                    <a:pt x="664" y="240"/>
                    <a:pt x="494" y="467"/>
                    <a:pt x="304" y="673"/>
                  </a:cubicBezTo>
                  <a:cubicBezTo>
                    <a:pt x="210" y="810"/>
                    <a:pt x="109" y="941"/>
                    <a:pt x="0" y="1065"/>
                  </a:cubicBezTo>
                  <a:cubicBezTo>
                    <a:pt x="407" y="831"/>
                    <a:pt x="742" y="476"/>
                    <a:pt x="938" y="42"/>
                  </a:cubicBezTo>
                  <a:cubicBezTo>
                    <a:pt x="913" y="40"/>
                    <a:pt x="887" y="34"/>
                    <a:pt x="861" y="24"/>
                  </a:cubicBezTo>
                  <a:cubicBezTo>
                    <a:pt x="845" y="19"/>
                    <a:pt x="832" y="9"/>
                    <a:pt x="81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09" name="Google Shape;2809;p46"/>
          <p:cNvGrpSpPr/>
          <p:nvPr/>
        </p:nvGrpSpPr>
        <p:grpSpPr>
          <a:xfrm>
            <a:off x="841188" y="671333"/>
            <a:ext cx="1399634" cy="1142469"/>
            <a:chOff x="841188" y="671333"/>
            <a:chExt cx="1399634" cy="1142469"/>
          </a:xfrm>
        </p:grpSpPr>
        <p:grpSp>
          <p:nvGrpSpPr>
            <p:cNvPr id="2810" name="Google Shape;2810;p46"/>
            <p:cNvGrpSpPr/>
            <p:nvPr/>
          </p:nvGrpSpPr>
          <p:grpSpPr>
            <a:xfrm>
              <a:off x="1768424" y="671333"/>
              <a:ext cx="472398" cy="421328"/>
              <a:chOff x="3658825" y="458650"/>
              <a:chExt cx="115625" cy="103125"/>
            </a:xfrm>
          </p:grpSpPr>
          <p:sp>
            <p:nvSpPr>
              <p:cNvPr id="2811" name="Google Shape;2811;p46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0" name="Google Shape;2820;p46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1" name="Google Shape;2821;p46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22" name="Google Shape;2822;p46"/>
            <p:cNvGrpSpPr/>
            <p:nvPr/>
          </p:nvGrpSpPr>
          <p:grpSpPr>
            <a:xfrm>
              <a:off x="841188" y="1509676"/>
              <a:ext cx="820394" cy="304126"/>
              <a:chOff x="3324575" y="797075"/>
              <a:chExt cx="285275" cy="105750"/>
            </a:xfrm>
          </p:grpSpPr>
          <p:sp>
            <p:nvSpPr>
              <p:cNvPr id="2823" name="Google Shape;2823;p46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828" name="Google Shape;2828;p46"/>
          <p:cNvGrpSpPr/>
          <p:nvPr/>
        </p:nvGrpSpPr>
        <p:grpSpPr>
          <a:xfrm>
            <a:off x="6903174" y="775658"/>
            <a:ext cx="1058008" cy="1038144"/>
            <a:chOff x="6903174" y="775658"/>
            <a:chExt cx="1058008" cy="1038144"/>
          </a:xfrm>
        </p:grpSpPr>
        <p:grpSp>
          <p:nvGrpSpPr>
            <p:cNvPr id="2829" name="Google Shape;2829;p46"/>
            <p:cNvGrpSpPr/>
            <p:nvPr/>
          </p:nvGrpSpPr>
          <p:grpSpPr>
            <a:xfrm>
              <a:off x="6903174" y="775658"/>
              <a:ext cx="472398" cy="421328"/>
              <a:chOff x="3658825" y="458650"/>
              <a:chExt cx="115625" cy="103125"/>
            </a:xfrm>
          </p:grpSpPr>
          <p:sp>
            <p:nvSpPr>
              <p:cNvPr id="2830" name="Google Shape;2830;p46"/>
              <p:cNvSpPr/>
              <p:nvPr/>
            </p:nvSpPr>
            <p:spPr>
              <a:xfrm>
                <a:off x="3658850" y="458650"/>
                <a:ext cx="11560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125" extrusionOk="0">
                    <a:moveTo>
                      <a:pt x="3083" y="140"/>
                    </a:moveTo>
                    <a:cubicBezTo>
                      <a:pt x="3356" y="140"/>
                      <a:pt x="3646" y="258"/>
                      <a:pt x="3849" y="401"/>
                    </a:cubicBezTo>
                    <a:cubicBezTo>
                      <a:pt x="4218" y="660"/>
                      <a:pt x="4398" y="1224"/>
                      <a:pt x="3984" y="1535"/>
                    </a:cubicBezTo>
                    <a:cubicBezTo>
                      <a:pt x="3815" y="1661"/>
                      <a:pt x="3603" y="1727"/>
                      <a:pt x="3403" y="1784"/>
                    </a:cubicBezTo>
                    <a:cubicBezTo>
                      <a:pt x="3172" y="1852"/>
                      <a:pt x="2937" y="1899"/>
                      <a:pt x="2698" y="1928"/>
                    </a:cubicBezTo>
                    <a:lnTo>
                      <a:pt x="2696" y="1928"/>
                    </a:lnTo>
                    <a:cubicBezTo>
                      <a:pt x="2696" y="1876"/>
                      <a:pt x="2685" y="1826"/>
                      <a:pt x="2663" y="1778"/>
                    </a:cubicBezTo>
                    <a:cubicBezTo>
                      <a:pt x="2627" y="1692"/>
                      <a:pt x="2555" y="1621"/>
                      <a:pt x="2470" y="1581"/>
                    </a:cubicBezTo>
                    <a:cubicBezTo>
                      <a:pt x="2434" y="1563"/>
                      <a:pt x="2395" y="1552"/>
                      <a:pt x="2356" y="1544"/>
                    </a:cubicBezTo>
                    <a:cubicBezTo>
                      <a:pt x="2313" y="1123"/>
                      <a:pt x="2269" y="595"/>
                      <a:pt x="2631" y="291"/>
                    </a:cubicBezTo>
                    <a:cubicBezTo>
                      <a:pt x="2759" y="183"/>
                      <a:pt x="2918" y="140"/>
                      <a:pt x="3083" y="140"/>
                    </a:cubicBezTo>
                    <a:close/>
                    <a:moveTo>
                      <a:pt x="1010" y="351"/>
                    </a:moveTo>
                    <a:cubicBezTo>
                      <a:pt x="1150" y="351"/>
                      <a:pt x="1290" y="395"/>
                      <a:pt x="1412" y="462"/>
                    </a:cubicBezTo>
                    <a:cubicBezTo>
                      <a:pt x="1813" y="683"/>
                      <a:pt x="1981" y="1160"/>
                      <a:pt x="2129" y="1564"/>
                    </a:cubicBezTo>
                    <a:cubicBezTo>
                      <a:pt x="2137" y="1588"/>
                      <a:pt x="2156" y="1597"/>
                      <a:pt x="2175" y="1597"/>
                    </a:cubicBezTo>
                    <a:cubicBezTo>
                      <a:pt x="2180" y="1597"/>
                      <a:pt x="2185" y="1596"/>
                      <a:pt x="2190" y="1595"/>
                    </a:cubicBezTo>
                    <a:lnTo>
                      <a:pt x="2190" y="1595"/>
                    </a:lnTo>
                    <a:cubicBezTo>
                      <a:pt x="2189" y="1597"/>
                      <a:pt x="2189" y="1600"/>
                      <a:pt x="2189" y="1601"/>
                    </a:cubicBezTo>
                    <a:cubicBezTo>
                      <a:pt x="2083" y="1638"/>
                      <a:pt x="2005" y="1745"/>
                      <a:pt x="1979" y="1851"/>
                    </a:cubicBezTo>
                    <a:cubicBezTo>
                      <a:pt x="1972" y="1878"/>
                      <a:pt x="1969" y="1906"/>
                      <a:pt x="1968" y="1933"/>
                    </a:cubicBezTo>
                    <a:cubicBezTo>
                      <a:pt x="1721" y="1958"/>
                      <a:pt x="1473" y="1986"/>
                      <a:pt x="1225" y="2012"/>
                    </a:cubicBezTo>
                    <a:cubicBezTo>
                      <a:pt x="1089" y="2026"/>
                      <a:pt x="944" y="2050"/>
                      <a:pt x="802" y="2050"/>
                    </a:cubicBezTo>
                    <a:cubicBezTo>
                      <a:pt x="720" y="2050"/>
                      <a:pt x="639" y="2042"/>
                      <a:pt x="561" y="2020"/>
                    </a:cubicBezTo>
                    <a:cubicBezTo>
                      <a:pt x="1" y="1861"/>
                      <a:pt x="207" y="1178"/>
                      <a:pt x="395" y="813"/>
                    </a:cubicBezTo>
                    <a:cubicBezTo>
                      <a:pt x="493" y="623"/>
                      <a:pt x="622" y="438"/>
                      <a:pt x="838" y="375"/>
                    </a:cubicBezTo>
                    <a:cubicBezTo>
                      <a:pt x="895" y="358"/>
                      <a:pt x="952" y="351"/>
                      <a:pt x="1010" y="351"/>
                    </a:cubicBezTo>
                    <a:close/>
                    <a:moveTo>
                      <a:pt x="2323" y="1654"/>
                    </a:moveTo>
                    <a:cubicBezTo>
                      <a:pt x="2346" y="1659"/>
                      <a:pt x="2372" y="1666"/>
                      <a:pt x="2390" y="1676"/>
                    </a:cubicBezTo>
                    <a:cubicBezTo>
                      <a:pt x="2446" y="1704"/>
                      <a:pt x="2491" y="1746"/>
                      <a:pt x="2523" y="1796"/>
                    </a:cubicBezTo>
                    <a:cubicBezTo>
                      <a:pt x="2531" y="1809"/>
                      <a:pt x="2540" y="1824"/>
                      <a:pt x="2546" y="1840"/>
                    </a:cubicBezTo>
                    <a:cubicBezTo>
                      <a:pt x="2546" y="1841"/>
                      <a:pt x="2547" y="1841"/>
                      <a:pt x="2547" y="1842"/>
                    </a:cubicBezTo>
                    <a:cubicBezTo>
                      <a:pt x="2549" y="1845"/>
                      <a:pt x="2550" y="1850"/>
                      <a:pt x="2552" y="1853"/>
                    </a:cubicBezTo>
                    <a:cubicBezTo>
                      <a:pt x="2554" y="1860"/>
                      <a:pt x="2558" y="1870"/>
                      <a:pt x="2559" y="1879"/>
                    </a:cubicBezTo>
                    <a:cubicBezTo>
                      <a:pt x="2561" y="1885"/>
                      <a:pt x="2562" y="1893"/>
                      <a:pt x="2563" y="1900"/>
                    </a:cubicBezTo>
                    <a:cubicBezTo>
                      <a:pt x="2564" y="1905"/>
                      <a:pt x="2564" y="1913"/>
                      <a:pt x="2564" y="1914"/>
                    </a:cubicBezTo>
                    <a:lnTo>
                      <a:pt x="2564" y="1938"/>
                    </a:lnTo>
                    <a:cubicBezTo>
                      <a:pt x="2563" y="1941"/>
                      <a:pt x="2563" y="1945"/>
                      <a:pt x="2563" y="1949"/>
                    </a:cubicBezTo>
                    <a:lnTo>
                      <a:pt x="2563" y="1951"/>
                    </a:lnTo>
                    <a:cubicBezTo>
                      <a:pt x="2563" y="1952"/>
                      <a:pt x="2562" y="1954"/>
                      <a:pt x="2562" y="1955"/>
                    </a:cubicBezTo>
                    <a:cubicBezTo>
                      <a:pt x="2560" y="1969"/>
                      <a:pt x="2557" y="1981"/>
                      <a:pt x="2552" y="1994"/>
                    </a:cubicBezTo>
                    <a:cubicBezTo>
                      <a:pt x="2551" y="1997"/>
                      <a:pt x="2550" y="1999"/>
                      <a:pt x="2550" y="2000"/>
                    </a:cubicBezTo>
                    <a:lnTo>
                      <a:pt x="2549" y="2003"/>
                    </a:lnTo>
                    <a:cubicBezTo>
                      <a:pt x="2545" y="2010"/>
                      <a:pt x="2541" y="2018"/>
                      <a:pt x="2537" y="2024"/>
                    </a:cubicBezTo>
                    <a:cubicBezTo>
                      <a:pt x="2534" y="2029"/>
                      <a:pt x="2530" y="2036"/>
                      <a:pt x="2526" y="2041"/>
                    </a:cubicBezTo>
                    <a:cubicBezTo>
                      <a:pt x="2525" y="2043"/>
                      <a:pt x="2523" y="2045"/>
                      <a:pt x="2521" y="2047"/>
                    </a:cubicBezTo>
                    <a:lnTo>
                      <a:pt x="2520" y="2048"/>
                    </a:lnTo>
                    <a:cubicBezTo>
                      <a:pt x="2511" y="2060"/>
                      <a:pt x="2503" y="2069"/>
                      <a:pt x="2492" y="2078"/>
                    </a:cubicBezTo>
                    <a:cubicBezTo>
                      <a:pt x="2489" y="2081"/>
                      <a:pt x="2485" y="2083"/>
                      <a:pt x="2483" y="2087"/>
                    </a:cubicBezTo>
                    <a:cubicBezTo>
                      <a:pt x="2482" y="2087"/>
                      <a:pt x="2481" y="2088"/>
                      <a:pt x="2480" y="2089"/>
                    </a:cubicBezTo>
                    <a:cubicBezTo>
                      <a:pt x="2479" y="2090"/>
                      <a:pt x="2478" y="2090"/>
                      <a:pt x="2478" y="2090"/>
                    </a:cubicBezTo>
                    <a:cubicBezTo>
                      <a:pt x="2474" y="2093"/>
                      <a:pt x="2470" y="2095"/>
                      <a:pt x="2467" y="2098"/>
                    </a:cubicBezTo>
                    <a:cubicBezTo>
                      <a:pt x="2456" y="2106"/>
                      <a:pt x="2443" y="2113"/>
                      <a:pt x="2432" y="2118"/>
                    </a:cubicBezTo>
                    <a:cubicBezTo>
                      <a:pt x="2430" y="2119"/>
                      <a:pt x="2421" y="2123"/>
                      <a:pt x="2418" y="2125"/>
                    </a:cubicBezTo>
                    <a:cubicBezTo>
                      <a:pt x="2415" y="2126"/>
                      <a:pt x="2406" y="2131"/>
                      <a:pt x="2402" y="2131"/>
                    </a:cubicBezTo>
                    <a:cubicBezTo>
                      <a:pt x="2388" y="2136"/>
                      <a:pt x="2374" y="2141"/>
                      <a:pt x="2360" y="2144"/>
                    </a:cubicBezTo>
                    <a:cubicBezTo>
                      <a:pt x="2352" y="2145"/>
                      <a:pt x="2345" y="2146"/>
                      <a:pt x="2339" y="2147"/>
                    </a:cubicBezTo>
                    <a:cubicBezTo>
                      <a:pt x="2337" y="2147"/>
                      <a:pt x="2337" y="2147"/>
                      <a:pt x="2337" y="2148"/>
                    </a:cubicBezTo>
                    <a:lnTo>
                      <a:pt x="2333" y="2148"/>
                    </a:lnTo>
                    <a:cubicBezTo>
                      <a:pt x="2318" y="2148"/>
                      <a:pt x="2302" y="2149"/>
                      <a:pt x="2288" y="2149"/>
                    </a:cubicBezTo>
                    <a:cubicBezTo>
                      <a:pt x="2281" y="2149"/>
                      <a:pt x="2274" y="2148"/>
                      <a:pt x="2268" y="2148"/>
                    </a:cubicBezTo>
                    <a:lnTo>
                      <a:pt x="2265" y="2147"/>
                    </a:lnTo>
                    <a:cubicBezTo>
                      <a:pt x="2264" y="2147"/>
                      <a:pt x="2263" y="2147"/>
                      <a:pt x="2258" y="2146"/>
                    </a:cubicBezTo>
                    <a:cubicBezTo>
                      <a:pt x="2245" y="2144"/>
                      <a:pt x="2232" y="2141"/>
                      <a:pt x="2219" y="2136"/>
                    </a:cubicBezTo>
                    <a:cubicBezTo>
                      <a:pt x="2217" y="2135"/>
                      <a:pt x="2207" y="2131"/>
                      <a:pt x="2206" y="2131"/>
                    </a:cubicBezTo>
                    <a:cubicBezTo>
                      <a:pt x="2202" y="2129"/>
                      <a:pt x="2197" y="2126"/>
                      <a:pt x="2192" y="2123"/>
                    </a:cubicBezTo>
                    <a:cubicBezTo>
                      <a:pt x="2186" y="2120"/>
                      <a:pt x="2180" y="2117"/>
                      <a:pt x="2175" y="2113"/>
                    </a:cubicBezTo>
                    <a:cubicBezTo>
                      <a:pt x="2173" y="2111"/>
                      <a:pt x="2170" y="2109"/>
                      <a:pt x="2167" y="2108"/>
                    </a:cubicBezTo>
                    <a:lnTo>
                      <a:pt x="2167" y="2107"/>
                    </a:lnTo>
                    <a:cubicBezTo>
                      <a:pt x="2166" y="2107"/>
                      <a:pt x="2166" y="2107"/>
                      <a:pt x="2165" y="2105"/>
                    </a:cubicBezTo>
                    <a:cubicBezTo>
                      <a:pt x="2154" y="2095"/>
                      <a:pt x="2146" y="2088"/>
                      <a:pt x="2137" y="2077"/>
                    </a:cubicBezTo>
                    <a:lnTo>
                      <a:pt x="2136" y="2077"/>
                    </a:lnTo>
                    <a:cubicBezTo>
                      <a:pt x="2135" y="2074"/>
                      <a:pt x="2133" y="2071"/>
                      <a:pt x="2131" y="2069"/>
                    </a:cubicBezTo>
                    <a:cubicBezTo>
                      <a:pt x="2127" y="2063"/>
                      <a:pt x="2123" y="2056"/>
                      <a:pt x="2120" y="2049"/>
                    </a:cubicBezTo>
                    <a:cubicBezTo>
                      <a:pt x="2119" y="2048"/>
                      <a:pt x="2114" y="2039"/>
                      <a:pt x="2113" y="2037"/>
                    </a:cubicBezTo>
                    <a:cubicBezTo>
                      <a:pt x="2112" y="2035"/>
                      <a:pt x="2109" y="2027"/>
                      <a:pt x="2109" y="2025"/>
                    </a:cubicBezTo>
                    <a:cubicBezTo>
                      <a:pt x="2104" y="2012"/>
                      <a:pt x="2101" y="1998"/>
                      <a:pt x="2099" y="1984"/>
                    </a:cubicBezTo>
                    <a:cubicBezTo>
                      <a:pt x="2099" y="1984"/>
                      <a:pt x="2098" y="1982"/>
                      <a:pt x="2098" y="1981"/>
                    </a:cubicBezTo>
                    <a:lnTo>
                      <a:pt x="2098" y="1976"/>
                    </a:lnTo>
                    <a:cubicBezTo>
                      <a:pt x="2097" y="1969"/>
                      <a:pt x="2097" y="1963"/>
                      <a:pt x="2097" y="1955"/>
                    </a:cubicBezTo>
                    <a:cubicBezTo>
                      <a:pt x="2097" y="1942"/>
                      <a:pt x="2098" y="1928"/>
                      <a:pt x="2099" y="1914"/>
                    </a:cubicBezTo>
                    <a:cubicBezTo>
                      <a:pt x="2099" y="1910"/>
                      <a:pt x="2100" y="1905"/>
                      <a:pt x="2100" y="1902"/>
                    </a:cubicBezTo>
                    <a:cubicBezTo>
                      <a:pt x="2102" y="1895"/>
                      <a:pt x="2103" y="1886"/>
                      <a:pt x="2105" y="1878"/>
                    </a:cubicBezTo>
                    <a:cubicBezTo>
                      <a:pt x="2109" y="1865"/>
                      <a:pt x="2114" y="1850"/>
                      <a:pt x="2121" y="1836"/>
                    </a:cubicBezTo>
                    <a:cubicBezTo>
                      <a:pt x="2122" y="1834"/>
                      <a:pt x="2125" y="1826"/>
                      <a:pt x="2126" y="1823"/>
                    </a:cubicBezTo>
                    <a:cubicBezTo>
                      <a:pt x="2130" y="1817"/>
                      <a:pt x="2134" y="1808"/>
                      <a:pt x="2137" y="1802"/>
                    </a:cubicBezTo>
                    <a:cubicBezTo>
                      <a:pt x="2142" y="1797"/>
                      <a:pt x="2145" y="1789"/>
                      <a:pt x="2150" y="1783"/>
                    </a:cubicBezTo>
                    <a:cubicBezTo>
                      <a:pt x="2152" y="1780"/>
                      <a:pt x="2157" y="1773"/>
                      <a:pt x="2158" y="1771"/>
                    </a:cubicBezTo>
                    <a:cubicBezTo>
                      <a:pt x="2168" y="1759"/>
                      <a:pt x="2178" y="1749"/>
                      <a:pt x="2188" y="1738"/>
                    </a:cubicBezTo>
                    <a:cubicBezTo>
                      <a:pt x="2202" y="1725"/>
                      <a:pt x="2201" y="1727"/>
                      <a:pt x="2214" y="1718"/>
                    </a:cubicBezTo>
                    <a:cubicBezTo>
                      <a:pt x="2224" y="1710"/>
                      <a:pt x="2243" y="1701"/>
                      <a:pt x="2250" y="1698"/>
                    </a:cubicBezTo>
                    <a:cubicBezTo>
                      <a:pt x="2262" y="1692"/>
                      <a:pt x="2275" y="1687"/>
                      <a:pt x="2293" y="1682"/>
                    </a:cubicBezTo>
                    <a:cubicBezTo>
                      <a:pt x="2309" y="1678"/>
                      <a:pt x="2319" y="1666"/>
                      <a:pt x="2323" y="1654"/>
                    </a:cubicBezTo>
                    <a:close/>
                    <a:moveTo>
                      <a:pt x="2669" y="2057"/>
                    </a:moveTo>
                    <a:cubicBezTo>
                      <a:pt x="2677" y="2061"/>
                      <a:pt x="2686" y="2062"/>
                      <a:pt x="2698" y="2062"/>
                    </a:cubicBezTo>
                    <a:cubicBezTo>
                      <a:pt x="2754" y="2060"/>
                      <a:pt x="2811" y="2059"/>
                      <a:pt x="2868" y="2059"/>
                    </a:cubicBezTo>
                    <a:cubicBezTo>
                      <a:pt x="3306" y="2059"/>
                      <a:pt x="3757" y="2111"/>
                      <a:pt x="4170" y="2253"/>
                    </a:cubicBezTo>
                    <a:cubicBezTo>
                      <a:pt x="4269" y="2287"/>
                      <a:pt x="4380" y="2336"/>
                      <a:pt x="4432" y="2434"/>
                    </a:cubicBezTo>
                    <a:cubicBezTo>
                      <a:pt x="4499" y="2561"/>
                      <a:pt x="4453" y="2716"/>
                      <a:pt x="4418" y="2846"/>
                    </a:cubicBezTo>
                    <a:cubicBezTo>
                      <a:pt x="4357" y="3080"/>
                      <a:pt x="4274" y="3316"/>
                      <a:pt x="4122" y="3507"/>
                    </a:cubicBezTo>
                    <a:cubicBezTo>
                      <a:pt x="3980" y="3684"/>
                      <a:pt x="3769" y="3821"/>
                      <a:pt x="3537" y="3825"/>
                    </a:cubicBezTo>
                    <a:cubicBezTo>
                      <a:pt x="3533" y="3825"/>
                      <a:pt x="3530" y="3825"/>
                      <a:pt x="3527" y="3825"/>
                    </a:cubicBezTo>
                    <a:cubicBezTo>
                      <a:pt x="3304" y="3825"/>
                      <a:pt x="3123" y="3689"/>
                      <a:pt x="2990" y="3520"/>
                    </a:cubicBezTo>
                    <a:cubicBezTo>
                      <a:pt x="2710" y="3162"/>
                      <a:pt x="2571" y="2678"/>
                      <a:pt x="2502" y="2232"/>
                    </a:cubicBezTo>
                    <a:cubicBezTo>
                      <a:pt x="2516" y="2226"/>
                      <a:pt x="2530" y="2217"/>
                      <a:pt x="2543" y="2207"/>
                    </a:cubicBezTo>
                    <a:cubicBezTo>
                      <a:pt x="2599" y="2169"/>
                      <a:pt x="2641" y="2118"/>
                      <a:pt x="2669" y="2057"/>
                    </a:cubicBezTo>
                    <a:close/>
                    <a:moveTo>
                      <a:pt x="1987" y="2071"/>
                    </a:moveTo>
                    <a:cubicBezTo>
                      <a:pt x="2012" y="2139"/>
                      <a:pt x="2056" y="2197"/>
                      <a:pt x="2123" y="2237"/>
                    </a:cubicBezTo>
                    <a:cubicBezTo>
                      <a:pt x="2177" y="2268"/>
                      <a:pt x="2240" y="2283"/>
                      <a:pt x="2303" y="2283"/>
                    </a:cubicBezTo>
                    <a:cubicBezTo>
                      <a:pt x="2325" y="2283"/>
                      <a:pt x="2346" y="2281"/>
                      <a:pt x="2367" y="2278"/>
                    </a:cubicBezTo>
                    <a:lnTo>
                      <a:pt x="2367" y="2278"/>
                    </a:lnTo>
                    <a:cubicBezTo>
                      <a:pt x="2385" y="2710"/>
                      <a:pt x="2378" y="3186"/>
                      <a:pt x="2236" y="3596"/>
                    </a:cubicBezTo>
                    <a:cubicBezTo>
                      <a:pt x="2164" y="3806"/>
                      <a:pt x="2015" y="3989"/>
                      <a:pt x="1775" y="3994"/>
                    </a:cubicBezTo>
                    <a:cubicBezTo>
                      <a:pt x="1772" y="3994"/>
                      <a:pt x="1768" y="3994"/>
                      <a:pt x="1765" y="3994"/>
                    </a:cubicBezTo>
                    <a:cubicBezTo>
                      <a:pt x="1549" y="3994"/>
                      <a:pt x="1343" y="3869"/>
                      <a:pt x="1174" y="3745"/>
                    </a:cubicBezTo>
                    <a:cubicBezTo>
                      <a:pt x="1011" y="3628"/>
                      <a:pt x="836" y="3486"/>
                      <a:pt x="751" y="3298"/>
                    </a:cubicBezTo>
                    <a:cubicBezTo>
                      <a:pt x="644" y="3069"/>
                      <a:pt x="725" y="2823"/>
                      <a:pt x="883" y="2641"/>
                    </a:cubicBezTo>
                    <a:cubicBezTo>
                      <a:pt x="1164" y="2319"/>
                      <a:pt x="1609" y="2233"/>
                      <a:pt x="1987" y="2071"/>
                    </a:cubicBezTo>
                    <a:close/>
                    <a:moveTo>
                      <a:pt x="3104" y="0"/>
                    </a:moveTo>
                    <a:cubicBezTo>
                      <a:pt x="2880" y="0"/>
                      <a:pt x="2667" y="67"/>
                      <a:pt x="2505" y="223"/>
                    </a:cubicBezTo>
                    <a:cubicBezTo>
                      <a:pt x="2146" y="567"/>
                      <a:pt x="2183" y="1101"/>
                      <a:pt x="2233" y="1550"/>
                    </a:cubicBezTo>
                    <a:cubicBezTo>
                      <a:pt x="2230" y="1554"/>
                      <a:pt x="2226" y="1556"/>
                      <a:pt x="2223" y="1558"/>
                    </a:cubicBezTo>
                    <a:cubicBezTo>
                      <a:pt x="2224" y="1553"/>
                      <a:pt x="2223" y="1545"/>
                      <a:pt x="2221" y="1539"/>
                    </a:cubicBezTo>
                    <a:cubicBezTo>
                      <a:pt x="2101" y="1157"/>
                      <a:pt x="1972" y="743"/>
                      <a:pt x="1657" y="472"/>
                    </a:cubicBezTo>
                    <a:cubicBezTo>
                      <a:pt x="1481" y="319"/>
                      <a:pt x="1243" y="215"/>
                      <a:pt x="1007" y="215"/>
                    </a:cubicBezTo>
                    <a:cubicBezTo>
                      <a:pt x="913" y="215"/>
                      <a:pt x="820" y="232"/>
                      <a:pt x="731" y="268"/>
                    </a:cubicBezTo>
                    <a:cubicBezTo>
                      <a:pt x="376" y="413"/>
                      <a:pt x="172" y="876"/>
                      <a:pt x="88" y="1226"/>
                    </a:cubicBezTo>
                    <a:cubicBezTo>
                      <a:pt x="7" y="1564"/>
                      <a:pt x="93" y="1976"/>
                      <a:pt x="447" y="2119"/>
                    </a:cubicBezTo>
                    <a:cubicBezTo>
                      <a:pt x="555" y="2163"/>
                      <a:pt x="669" y="2177"/>
                      <a:pt x="784" y="2177"/>
                    </a:cubicBezTo>
                    <a:cubicBezTo>
                      <a:pt x="895" y="2177"/>
                      <a:pt x="1007" y="2164"/>
                      <a:pt x="1115" y="2153"/>
                    </a:cubicBezTo>
                    <a:cubicBezTo>
                      <a:pt x="1252" y="2138"/>
                      <a:pt x="1387" y="2124"/>
                      <a:pt x="1524" y="2110"/>
                    </a:cubicBezTo>
                    <a:lnTo>
                      <a:pt x="1524" y="2110"/>
                    </a:lnTo>
                    <a:cubicBezTo>
                      <a:pt x="1273" y="2204"/>
                      <a:pt x="1026" y="2308"/>
                      <a:pt x="834" y="2501"/>
                    </a:cubicBezTo>
                    <a:cubicBezTo>
                      <a:pt x="589" y="2749"/>
                      <a:pt x="480" y="3105"/>
                      <a:pt x="666" y="3421"/>
                    </a:cubicBezTo>
                    <a:cubicBezTo>
                      <a:pt x="845" y="3725"/>
                      <a:pt x="1229" y="4005"/>
                      <a:pt x="1566" y="4097"/>
                    </a:cubicBezTo>
                    <a:cubicBezTo>
                      <a:pt x="1630" y="4115"/>
                      <a:pt x="1694" y="4124"/>
                      <a:pt x="1754" y="4124"/>
                    </a:cubicBezTo>
                    <a:cubicBezTo>
                      <a:pt x="2014" y="4124"/>
                      <a:pt x="2228" y="3966"/>
                      <a:pt x="2336" y="3706"/>
                    </a:cubicBezTo>
                    <a:cubicBezTo>
                      <a:pt x="2420" y="3506"/>
                      <a:pt x="2448" y="3287"/>
                      <a:pt x="2472" y="3075"/>
                    </a:cubicBezTo>
                    <a:cubicBezTo>
                      <a:pt x="2483" y="2984"/>
                      <a:pt x="2491" y="2892"/>
                      <a:pt x="2496" y="2803"/>
                    </a:cubicBezTo>
                    <a:cubicBezTo>
                      <a:pt x="2663" y="3354"/>
                      <a:pt x="2978" y="3960"/>
                      <a:pt x="3519" y="3960"/>
                    </a:cubicBezTo>
                    <a:cubicBezTo>
                      <a:pt x="3576" y="3960"/>
                      <a:pt x="3637" y="3953"/>
                      <a:pt x="3699" y="3939"/>
                    </a:cubicBezTo>
                    <a:cubicBezTo>
                      <a:pt x="4104" y="3845"/>
                      <a:pt x="4352" y="3480"/>
                      <a:pt x="4482" y="3110"/>
                    </a:cubicBezTo>
                    <a:cubicBezTo>
                      <a:pt x="4546" y="2929"/>
                      <a:pt x="4624" y="2710"/>
                      <a:pt x="4598" y="2515"/>
                    </a:cubicBezTo>
                    <a:cubicBezTo>
                      <a:pt x="4575" y="2334"/>
                      <a:pt x="4449" y="2218"/>
                      <a:pt x="4287" y="2150"/>
                    </a:cubicBezTo>
                    <a:cubicBezTo>
                      <a:pt x="4053" y="2051"/>
                      <a:pt x="3786" y="2009"/>
                      <a:pt x="3536" y="1972"/>
                    </a:cubicBezTo>
                    <a:cubicBezTo>
                      <a:pt x="3468" y="1962"/>
                      <a:pt x="3400" y="1954"/>
                      <a:pt x="3332" y="1948"/>
                    </a:cubicBezTo>
                    <a:cubicBezTo>
                      <a:pt x="3923" y="1800"/>
                      <a:pt x="4521" y="1491"/>
                      <a:pt x="4325" y="820"/>
                    </a:cubicBezTo>
                    <a:cubicBezTo>
                      <a:pt x="4191" y="359"/>
                      <a:pt x="3619" y="0"/>
                      <a:pt x="3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3721375" y="510075"/>
                <a:ext cx="499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9" extrusionOk="0">
                    <a:moveTo>
                      <a:pt x="168" y="1"/>
                    </a:moveTo>
                    <a:cubicBezTo>
                      <a:pt x="140" y="61"/>
                      <a:pt x="97" y="112"/>
                      <a:pt x="42" y="151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70" y="621"/>
                      <a:pt x="209" y="1105"/>
                      <a:pt x="489" y="1463"/>
                    </a:cubicBezTo>
                    <a:cubicBezTo>
                      <a:pt x="621" y="1632"/>
                      <a:pt x="801" y="1768"/>
                      <a:pt x="1023" y="1768"/>
                    </a:cubicBezTo>
                    <a:cubicBezTo>
                      <a:pt x="1027" y="1768"/>
                      <a:pt x="1031" y="1768"/>
                      <a:pt x="1036" y="1768"/>
                    </a:cubicBezTo>
                    <a:cubicBezTo>
                      <a:pt x="1268" y="1764"/>
                      <a:pt x="1479" y="1627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4" y="2"/>
                      <a:pt x="366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3715550" y="462125"/>
                <a:ext cx="532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790" extrusionOk="0">
                    <a:moveTo>
                      <a:pt x="815" y="1"/>
                    </a:moveTo>
                    <a:cubicBezTo>
                      <a:pt x="650" y="1"/>
                      <a:pt x="491" y="44"/>
                      <a:pt x="363" y="152"/>
                    </a:cubicBezTo>
                    <a:cubicBezTo>
                      <a:pt x="1" y="456"/>
                      <a:pt x="45" y="984"/>
                      <a:pt x="88" y="1405"/>
                    </a:cubicBezTo>
                    <a:cubicBezTo>
                      <a:pt x="127" y="1413"/>
                      <a:pt x="166" y="1424"/>
                      <a:pt x="203" y="1442"/>
                    </a:cubicBezTo>
                    <a:cubicBezTo>
                      <a:pt x="287" y="1482"/>
                      <a:pt x="359" y="1553"/>
                      <a:pt x="396" y="1639"/>
                    </a:cubicBezTo>
                    <a:cubicBezTo>
                      <a:pt x="417" y="1687"/>
                      <a:pt x="428" y="1737"/>
                      <a:pt x="428" y="1789"/>
                    </a:cubicBezTo>
                    <a:lnTo>
                      <a:pt x="430" y="1789"/>
                    </a:lnTo>
                    <a:cubicBezTo>
                      <a:pt x="669" y="1760"/>
                      <a:pt x="906" y="1713"/>
                      <a:pt x="1135" y="1645"/>
                    </a:cubicBezTo>
                    <a:cubicBezTo>
                      <a:pt x="1335" y="1588"/>
                      <a:pt x="1547" y="1522"/>
                      <a:pt x="1716" y="1395"/>
                    </a:cubicBezTo>
                    <a:cubicBezTo>
                      <a:pt x="2130" y="1085"/>
                      <a:pt x="1950" y="521"/>
                      <a:pt x="1581" y="262"/>
                    </a:cubicBezTo>
                    <a:cubicBezTo>
                      <a:pt x="1378" y="119"/>
                      <a:pt x="1088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rgbClr val="FD86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4" name="Google Shape;2834;p46"/>
              <p:cNvSpPr/>
              <p:nvPr/>
            </p:nvSpPr>
            <p:spPr>
              <a:xfrm>
                <a:off x="3674950" y="510425"/>
                <a:ext cx="435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923" extrusionOk="0">
                    <a:moveTo>
                      <a:pt x="1343" y="0"/>
                    </a:moveTo>
                    <a:cubicBezTo>
                      <a:pt x="965" y="162"/>
                      <a:pt x="520" y="248"/>
                      <a:pt x="239" y="570"/>
                    </a:cubicBezTo>
                    <a:cubicBezTo>
                      <a:pt x="81" y="752"/>
                      <a:pt x="0" y="998"/>
                      <a:pt x="107" y="1227"/>
                    </a:cubicBezTo>
                    <a:cubicBezTo>
                      <a:pt x="192" y="1415"/>
                      <a:pt x="367" y="1557"/>
                      <a:pt x="530" y="1674"/>
                    </a:cubicBezTo>
                    <a:cubicBezTo>
                      <a:pt x="699" y="1797"/>
                      <a:pt x="903" y="1922"/>
                      <a:pt x="1118" y="1922"/>
                    </a:cubicBezTo>
                    <a:cubicBezTo>
                      <a:pt x="1123" y="1922"/>
                      <a:pt x="1127" y="1922"/>
                      <a:pt x="1131" y="1922"/>
                    </a:cubicBezTo>
                    <a:cubicBezTo>
                      <a:pt x="1371" y="1918"/>
                      <a:pt x="1520" y="1735"/>
                      <a:pt x="1592" y="1524"/>
                    </a:cubicBezTo>
                    <a:cubicBezTo>
                      <a:pt x="1734" y="1115"/>
                      <a:pt x="1741" y="639"/>
                      <a:pt x="1723" y="207"/>
                    </a:cubicBezTo>
                    <a:lnTo>
                      <a:pt x="1723" y="207"/>
                    </a:lnTo>
                    <a:cubicBezTo>
                      <a:pt x="1702" y="210"/>
                      <a:pt x="1681" y="212"/>
                      <a:pt x="1659" y="212"/>
                    </a:cubicBezTo>
                    <a:cubicBezTo>
                      <a:pt x="1596" y="212"/>
                      <a:pt x="1533" y="197"/>
                      <a:pt x="1479" y="166"/>
                    </a:cubicBezTo>
                    <a:cubicBezTo>
                      <a:pt x="1412" y="126"/>
                      <a:pt x="1368" y="67"/>
                      <a:pt x="1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5" name="Google Shape;2835;p46"/>
              <p:cNvSpPr/>
              <p:nvPr/>
            </p:nvSpPr>
            <p:spPr>
              <a:xfrm>
                <a:off x="3658825" y="467400"/>
                <a:ext cx="547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00" extrusionOk="0">
                    <a:moveTo>
                      <a:pt x="1010" y="1"/>
                    </a:moveTo>
                    <a:cubicBezTo>
                      <a:pt x="952" y="1"/>
                      <a:pt x="895" y="8"/>
                      <a:pt x="838" y="25"/>
                    </a:cubicBezTo>
                    <a:cubicBezTo>
                      <a:pt x="623" y="88"/>
                      <a:pt x="494" y="273"/>
                      <a:pt x="396" y="463"/>
                    </a:cubicBezTo>
                    <a:cubicBezTo>
                      <a:pt x="207" y="827"/>
                      <a:pt x="0" y="1511"/>
                      <a:pt x="562" y="1670"/>
                    </a:cubicBezTo>
                    <a:cubicBezTo>
                      <a:pt x="640" y="1692"/>
                      <a:pt x="721" y="1700"/>
                      <a:pt x="803" y="1700"/>
                    </a:cubicBezTo>
                    <a:cubicBezTo>
                      <a:pt x="945" y="1700"/>
                      <a:pt x="1090" y="1676"/>
                      <a:pt x="1226" y="1662"/>
                    </a:cubicBezTo>
                    <a:cubicBezTo>
                      <a:pt x="1474" y="1636"/>
                      <a:pt x="1722" y="1608"/>
                      <a:pt x="1969" y="1583"/>
                    </a:cubicBezTo>
                    <a:cubicBezTo>
                      <a:pt x="1970" y="1556"/>
                      <a:pt x="1973" y="1528"/>
                      <a:pt x="1980" y="1501"/>
                    </a:cubicBezTo>
                    <a:cubicBezTo>
                      <a:pt x="2006" y="1395"/>
                      <a:pt x="2084" y="1288"/>
                      <a:pt x="2190" y="1251"/>
                    </a:cubicBezTo>
                    <a:cubicBezTo>
                      <a:pt x="2190" y="1250"/>
                      <a:pt x="2190" y="1247"/>
                      <a:pt x="2191" y="1245"/>
                    </a:cubicBezTo>
                    <a:lnTo>
                      <a:pt x="2191" y="1245"/>
                    </a:lnTo>
                    <a:cubicBezTo>
                      <a:pt x="2186" y="1246"/>
                      <a:pt x="2181" y="1247"/>
                      <a:pt x="2176" y="1247"/>
                    </a:cubicBezTo>
                    <a:cubicBezTo>
                      <a:pt x="2157" y="1247"/>
                      <a:pt x="2137" y="1238"/>
                      <a:pt x="2129" y="1214"/>
                    </a:cubicBezTo>
                    <a:cubicBezTo>
                      <a:pt x="1982" y="810"/>
                      <a:pt x="1813" y="333"/>
                      <a:pt x="1413" y="111"/>
                    </a:cubicBezTo>
                    <a:cubicBezTo>
                      <a:pt x="1291" y="45"/>
                      <a:pt x="1151" y="1"/>
                      <a:pt x="1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6" name="Google Shape;2836;p46"/>
              <p:cNvSpPr/>
              <p:nvPr/>
            </p:nvSpPr>
            <p:spPr>
              <a:xfrm>
                <a:off x="3721375" y="510075"/>
                <a:ext cx="4995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767" extrusionOk="0">
                    <a:moveTo>
                      <a:pt x="168" y="1"/>
                    </a:moveTo>
                    <a:cubicBezTo>
                      <a:pt x="140" y="61"/>
                      <a:pt x="98" y="112"/>
                      <a:pt x="42" y="150"/>
                    </a:cubicBezTo>
                    <a:cubicBezTo>
                      <a:pt x="29" y="160"/>
                      <a:pt x="15" y="169"/>
                      <a:pt x="1" y="175"/>
                    </a:cubicBezTo>
                    <a:cubicBezTo>
                      <a:pt x="19" y="296"/>
                      <a:pt x="44" y="420"/>
                      <a:pt x="75" y="544"/>
                    </a:cubicBezTo>
                    <a:cubicBezTo>
                      <a:pt x="130" y="437"/>
                      <a:pt x="204" y="340"/>
                      <a:pt x="297" y="256"/>
                    </a:cubicBezTo>
                    <a:cubicBezTo>
                      <a:pt x="446" y="121"/>
                      <a:pt x="616" y="60"/>
                      <a:pt x="783" y="60"/>
                    </a:cubicBezTo>
                    <a:cubicBezTo>
                      <a:pt x="1073" y="60"/>
                      <a:pt x="1352" y="246"/>
                      <a:pt x="1492" y="549"/>
                    </a:cubicBezTo>
                    <a:cubicBezTo>
                      <a:pt x="1710" y="1021"/>
                      <a:pt x="1583" y="1592"/>
                      <a:pt x="1055" y="1766"/>
                    </a:cubicBezTo>
                    <a:cubicBezTo>
                      <a:pt x="1280" y="1755"/>
                      <a:pt x="1483" y="1622"/>
                      <a:pt x="1621" y="1450"/>
                    </a:cubicBezTo>
                    <a:cubicBezTo>
                      <a:pt x="1773" y="1259"/>
                      <a:pt x="1856" y="1023"/>
                      <a:pt x="1917" y="789"/>
                    </a:cubicBezTo>
                    <a:cubicBezTo>
                      <a:pt x="1952" y="660"/>
                      <a:pt x="1998" y="504"/>
                      <a:pt x="1931" y="377"/>
                    </a:cubicBezTo>
                    <a:cubicBezTo>
                      <a:pt x="1879" y="279"/>
                      <a:pt x="1768" y="230"/>
                      <a:pt x="1669" y="196"/>
                    </a:cubicBezTo>
                    <a:cubicBezTo>
                      <a:pt x="1256" y="54"/>
                      <a:pt x="805" y="2"/>
                      <a:pt x="367" y="2"/>
                    </a:cubicBezTo>
                    <a:cubicBezTo>
                      <a:pt x="310" y="2"/>
                      <a:pt x="253" y="3"/>
                      <a:pt x="197" y="5"/>
                    </a:cubicBezTo>
                    <a:cubicBezTo>
                      <a:pt x="185" y="5"/>
                      <a:pt x="176" y="4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3717125" y="465275"/>
                <a:ext cx="517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664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492" y="341"/>
                      <a:pt x="1493" y="889"/>
                      <a:pt x="1197" y="1171"/>
                    </a:cubicBezTo>
                    <a:cubicBezTo>
                      <a:pt x="1060" y="1302"/>
                      <a:pt x="889" y="1360"/>
                      <a:pt x="716" y="1360"/>
                    </a:cubicBezTo>
                    <a:cubicBezTo>
                      <a:pt x="522" y="1360"/>
                      <a:pt x="324" y="1287"/>
                      <a:pt x="165" y="1162"/>
                    </a:cubicBezTo>
                    <a:cubicBezTo>
                      <a:pt x="102" y="1111"/>
                      <a:pt x="48" y="1053"/>
                      <a:pt x="1" y="991"/>
                    </a:cubicBezTo>
                    <a:lnTo>
                      <a:pt x="1" y="991"/>
                    </a:lnTo>
                    <a:cubicBezTo>
                      <a:pt x="6" y="1090"/>
                      <a:pt x="15" y="1187"/>
                      <a:pt x="25" y="1279"/>
                    </a:cubicBezTo>
                    <a:cubicBezTo>
                      <a:pt x="64" y="1287"/>
                      <a:pt x="102" y="1298"/>
                      <a:pt x="139" y="1316"/>
                    </a:cubicBezTo>
                    <a:cubicBezTo>
                      <a:pt x="223" y="1356"/>
                      <a:pt x="296" y="1427"/>
                      <a:pt x="332" y="1513"/>
                    </a:cubicBezTo>
                    <a:cubicBezTo>
                      <a:pt x="354" y="1561"/>
                      <a:pt x="364" y="1612"/>
                      <a:pt x="364" y="1663"/>
                    </a:cubicBezTo>
                    <a:lnTo>
                      <a:pt x="367" y="1663"/>
                    </a:lnTo>
                    <a:cubicBezTo>
                      <a:pt x="606" y="1634"/>
                      <a:pt x="841" y="1587"/>
                      <a:pt x="1072" y="1519"/>
                    </a:cubicBezTo>
                    <a:cubicBezTo>
                      <a:pt x="1271" y="1462"/>
                      <a:pt x="1484" y="1396"/>
                      <a:pt x="1652" y="1270"/>
                    </a:cubicBezTo>
                    <a:cubicBezTo>
                      <a:pt x="2067" y="959"/>
                      <a:pt x="1887" y="395"/>
                      <a:pt x="1518" y="136"/>
                    </a:cubicBezTo>
                    <a:cubicBezTo>
                      <a:pt x="1447" y="86"/>
                      <a:pt x="1365" y="40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3711250" y="499975"/>
                <a:ext cx="117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97" extrusionOk="0">
                    <a:moveTo>
                      <a:pt x="227" y="1"/>
                    </a:moveTo>
                    <a:cubicBezTo>
                      <a:pt x="223" y="13"/>
                      <a:pt x="213" y="25"/>
                      <a:pt x="197" y="29"/>
                    </a:cubicBezTo>
                    <a:cubicBezTo>
                      <a:pt x="178" y="34"/>
                      <a:pt x="166" y="39"/>
                      <a:pt x="154" y="45"/>
                    </a:cubicBezTo>
                    <a:cubicBezTo>
                      <a:pt x="147" y="48"/>
                      <a:pt x="128" y="57"/>
                      <a:pt x="118" y="65"/>
                    </a:cubicBezTo>
                    <a:cubicBezTo>
                      <a:pt x="105" y="74"/>
                      <a:pt x="106" y="72"/>
                      <a:pt x="92" y="85"/>
                    </a:cubicBezTo>
                    <a:cubicBezTo>
                      <a:pt x="81" y="96"/>
                      <a:pt x="72" y="106"/>
                      <a:pt x="62" y="118"/>
                    </a:cubicBezTo>
                    <a:cubicBezTo>
                      <a:pt x="61" y="120"/>
                      <a:pt x="56" y="127"/>
                      <a:pt x="53" y="130"/>
                    </a:cubicBezTo>
                    <a:cubicBezTo>
                      <a:pt x="49" y="136"/>
                      <a:pt x="46" y="144"/>
                      <a:pt x="41" y="149"/>
                    </a:cubicBezTo>
                    <a:cubicBezTo>
                      <a:pt x="37" y="155"/>
                      <a:pt x="34" y="164"/>
                      <a:pt x="30" y="170"/>
                    </a:cubicBezTo>
                    <a:cubicBezTo>
                      <a:pt x="29" y="173"/>
                      <a:pt x="25" y="181"/>
                      <a:pt x="24" y="183"/>
                    </a:cubicBezTo>
                    <a:cubicBezTo>
                      <a:pt x="18" y="197"/>
                      <a:pt x="12" y="212"/>
                      <a:pt x="9" y="225"/>
                    </a:cubicBezTo>
                    <a:cubicBezTo>
                      <a:pt x="7" y="233"/>
                      <a:pt x="6" y="242"/>
                      <a:pt x="4" y="249"/>
                    </a:cubicBezTo>
                    <a:cubicBezTo>
                      <a:pt x="4" y="252"/>
                      <a:pt x="3" y="257"/>
                      <a:pt x="3" y="261"/>
                    </a:cubicBezTo>
                    <a:cubicBezTo>
                      <a:pt x="2" y="275"/>
                      <a:pt x="1" y="289"/>
                      <a:pt x="1" y="302"/>
                    </a:cubicBezTo>
                    <a:cubicBezTo>
                      <a:pt x="1" y="310"/>
                      <a:pt x="1" y="316"/>
                      <a:pt x="2" y="323"/>
                    </a:cubicBezTo>
                    <a:lnTo>
                      <a:pt x="2" y="328"/>
                    </a:lnTo>
                    <a:cubicBezTo>
                      <a:pt x="2" y="329"/>
                      <a:pt x="3" y="331"/>
                      <a:pt x="3" y="331"/>
                    </a:cubicBezTo>
                    <a:cubicBezTo>
                      <a:pt x="5" y="345"/>
                      <a:pt x="8" y="359"/>
                      <a:pt x="13" y="372"/>
                    </a:cubicBezTo>
                    <a:cubicBezTo>
                      <a:pt x="13" y="374"/>
                      <a:pt x="16" y="382"/>
                      <a:pt x="17" y="384"/>
                    </a:cubicBezTo>
                    <a:cubicBezTo>
                      <a:pt x="18" y="386"/>
                      <a:pt x="22" y="395"/>
                      <a:pt x="23" y="396"/>
                    </a:cubicBezTo>
                    <a:cubicBezTo>
                      <a:pt x="27" y="403"/>
                      <a:pt x="31" y="410"/>
                      <a:pt x="35" y="416"/>
                    </a:cubicBezTo>
                    <a:cubicBezTo>
                      <a:pt x="36" y="419"/>
                      <a:pt x="38" y="421"/>
                      <a:pt x="40" y="424"/>
                    </a:cubicBezTo>
                    <a:lnTo>
                      <a:pt x="41" y="424"/>
                    </a:lnTo>
                    <a:cubicBezTo>
                      <a:pt x="49" y="435"/>
                      <a:pt x="58" y="442"/>
                      <a:pt x="69" y="452"/>
                    </a:cubicBezTo>
                    <a:cubicBezTo>
                      <a:pt x="70" y="454"/>
                      <a:pt x="70" y="454"/>
                      <a:pt x="71" y="454"/>
                    </a:cubicBezTo>
                    <a:lnTo>
                      <a:pt x="71" y="455"/>
                    </a:lnTo>
                    <a:cubicBezTo>
                      <a:pt x="74" y="456"/>
                      <a:pt x="76" y="458"/>
                      <a:pt x="78" y="460"/>
                    </a:cubicBezTo>
                    <a:cubicBezTo>
                      <a:pt x="84" y="464"/>
                      <a:pt x="89" y="467"/>
                      <a:pt x="96" y="470"/>
                    </a:cubicBezTo>
                    <a:cubicBezTo>
                      <a:pt x="101" y="473"/>
                      <a:pt x="105" y="476"/>
                      <a:pt x="110" y="478"/>
                    </a:cubicBezTo>
                    <a:cubicBezTo>
                      <a:pt x="111" y="478"/>
                      <a:pt x="121" y="482"/>
                      <a:pt x="123" y="483"/>
                    </a:cubicBezTo>
                    <a:cubicBezTo>
                      <a:pt x="136" y="488"/>
                      <a:pt x="149" y="491"/>
                      <a:pt x="162" y="493"/>
                    </a:cubicBezTo>
                    <a:cubicBezTo>
                      <a:pt x="167" y="494"/>
                      <a:pt x="168" y="494"/>
                      <a:pt x="169" y="494"/>
                    </a:cubicBezTo>
                    <a:lnTo>
                      <a:pt x="171" y="495"/>
                    </a:lnTo>
                    <a:cubicBezTo>
                      <a:pt x="178" y="495"/>
                      <a:pt x="184" y="496"/>
                      <a:pt x="192" y="496"/>
                    </a:cubicBezTo>
                    <a:cubicBezTo>
                      <a:pt x="206" y="496"/>
                      <a:pt x="222" y="495"/>
                      <a:pt x="237" y="495"/>
                    </a:cubicBezTo>
                    <a:lnTo>
                      <a:pt x="240" y="495"/>
                    </a:lnTo>
                    <a:cubicBezTo>
                      <a:pt x="240" y="494"/>
                      <a:pt x="240" y="494"/>
                      <a:pt x="242" y="494"/>
                    </a:cubicBezTo>
                    <a:cubicBezTo>
                      <a:pt x="249" y="493"/>
                      <a:pt x="255" y="492"/>
                      <a:pt x="264" y="491"/>
                    </a:cubicBezTo>
                    <a:cubicBezTo>
                      <a:pt x="278" y="488"/>
                      <a:pt x="292" y="483"/>
                      <a:pt x="306" y="478"/>
                    </a:cubicBezTo>
                    <a:cubicBezTo>
                      <a:pt x="309" y="478"/>
                      <a:pt x="319" y="473"/>
                      <a:pt x="321" y="472"/>
                    </a:cubicBezTo>
                    <a:cubicBezTo>
                      <a:pt x="325" y="470"/>
                      <a:pt x="334" y="466"/>
                      <a:pt x="335" y="465"/>
                    </a:cubicBezTo>
                    <a:cubicBezTo>
                      <a:pt x="347" y="460"/>
                      <a:pt x="360" y="453"/>
                      <a:pt x="371" y="445"/>
                    </a:cubicBezTo>
                    <a:cubicBezTo>
                      <a:pt x="374" y="442"/>
                      <a:pt x="377" y="440"/>
                      <a:pt x="382" y="437"/>
                    </a:cubicBezTo>
                    <a:cubicBezTo>
                      <a:pt x="382" y="437"/>
                      <a:pt x="383" y="437"/>
                      <a:pt x="384" y="436"/>
                    </a:cubicBezTo>
                    <a:cubicBezTo>
                      <a:pt x="385" y="435"/>
                      <a:pt x="386" y="434"/>
                      <a:pt x="387" y="434"/>
                    </a:cubicBezTo>
                    <a:cubicBezTo>
                      <a:pt x="389" y="431"/>
                      <a:pt x="392" y="428"/>
                      <a:pt x="396" y="425"/>
                    </a:cubicBezTo>
                    <a:cubicBezTo>
                      <a:pt x="406" y="416"/>
                      <a:pt x="415" y="407"/>
                      <a:pt x="424" y="395"/>
                    </a:cubicBezTo>
                    <a:lnTo>
                      <a:pt x="425" y="394"/>
                    </a:lnTo>
                    <a:cubicBezTo>
                      <a:pt x="427" y="392"/>
                      <a:pt x="429" y="390"/>
                      <a:pt x="430" y="388"/>
                    </a:cubicBezTo>
                    <a:cubicBezTo>
                      <a:pt x="433" y="383"/>
                      <a:pt x="438" y="376"/>
                      <a:pt x="441" y="371"/>
                    </a:cubicBezTo>
                    <a:cubicBezTo>
                      <a:pt x="444" y="365"/>
                      <a:pt x="449" y="357"/>
                      <a:pt x="453" y="350"/>
                    </a:cubicBezTo>
                    <a:lnTo>
                      <a:pt x="454" y="348"/>
                    </a:lnTo>
                    <a:cubicBezTo>
                      <a:pt x="454" y="346"/>
                      <a:pt x="455" y="344"/>
                      <a:pt x="456" y="341"/>
                    </a:cubicBezTo>
                    <a:cubicBezTo>
                      <a:pt x="461" y="328"/>
                      <a:pt x="464" y="316"/>
                      <a:pt x="466" y="302"/>
                    </a:cubicBezTo>
                    <a:cubicBezTo>
                      <a:pt x="466" y="301"/>
                      <a:pt x="467" y="299"/>
                      <a:pt x="467" y="298"/>
                    </a:cubicBezTo>
                    <a:lnTo>
                      <a:pt x="467" y="296"/>
                    </a:lnTo>
                    <a:cubicBezTo>
                      <a:pt x="467" y="293"/>
                      <a:pt x="467" y="288"/>
                      <a:pt x="468" y="285"/>
                    </a:cubicBezTo>
                    <a:lnTo>
                      <a:pt x="468" y="261"/>
                    </a:lnTo>
                    <a:cubicBezTo>
                      <a:pt x="468" y="260"/>
                      <a:pt x="468" y="252"/>
                      <a:pt x="467" y="247"/>
                    </a:cubicBezTo>
                    <a:cubicBezTo>
                      <a:pt x="466" y="240"/>
                      <a:pt x="464" y="232"/>
                      <a:pt x="462" y="226"/>
                    </a:cubicBezTo>
                    <a:cubicBezTo>
                      <a:pt x="461" y="217"/>
                      <a:pt x="458" y="207"/>
                      <a:pt x="456" y="200"/>
                    </a:cubicBezTo>
                    <a:cubicBezTo>
                      <a:pt x="454" y="197"/>
                      <a:pt x="453" y="192"/>
                      <a:pt x="450" y="189"/>
                    </a:cubicBezTo>
                    <a:cubicBezTo>
                      <a:pt x="450" y="188"/>
                      <a:pt x="449" y="188"/>
                      <a:pt x="449" y="187"/>
                    </a:cubicBezTo>
                    <a:cubicBezTo>
                      <a:pt x="444" y="171"/>
                      <a:pt x="435" y="156"/>
                      <a:pt x="427" y="143"/>
                    </a:cubicBezTo>
                    <a:cubicBezTo>
                      <a:pt x="394" y="93"/>
                      <a:pt x="350" y="51"/>
                      <a:pt x="294" y="23"/>
                    </a:cubicBezTo>
                    <a:cubicBezTo>
                      <a:pt x="276" y="13"/>
                      <a:pt x="250" y="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3692400" y="510425"/>
                <a:ext cx="260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924" extrusionOk="0">
                    <a:moveTo>
                      <a:pt x="645" y="0"/>
                    </a:moveTo>
                    <a:cubicBezTo>
                      <a:pt x="468" y="76"/>
                      <a:pt x="276" y="136"/>
                      <a:pt x="93" y="211"/>
                    </a:cubicBezTo>
                    <a:cubicBezTo>
                      <a:pt x="111" y="209"/>
                      <a:pt x="128" y="209"/>
                      <a:pt x="146" y="209"/>
                    </a:cubicBezTo>
                    <a:cubicBezTo>
                      <a:pt x="188" y="209"/>
                      <a:pt x="230" y="213"/>
                      <a:pt x="272" y="223"/>
                    </a:cubicBezTo>
                    <a:cubicBezTo>
                      <a:pt x="716" y="334"/>
                      <a:pt x="718" y="870"/>
                      <a:pt x="586" y="1218"/>
                    </a:cubicBezTo>
                    <a:cubicBezTo>
                      <a:pt x="494" y="1459"/>
                      <a:pt x="337" y="1685"/>
                      <a:pt x="80" y="1767"/>
                    </a:cubicBezTo>
                    <a:cubicBezTo>
                      <a:pt x="54" y="1775"/>
                      <a:pt x="26" y="1781"/>
                      <a:pt x="0" y="1785"/>
                    </a:cubicBezTo>
                    <a:cubicBezTo>
                      <a:pt x="130" y="1863"/>
                      <a:pt x="273" y="1923"/>
                      <a:pt x="422" y="1923"/>
                    </a:cubicBezTo>
                    <a:cubicBezTo>
                      <a:pt x="426" y="1923"/>
                      <a:pt x="430" y="1923"/>
                      <a:pt x="433" y="1923"/>
                    </a:cubicBezTo>
                    <a:cubicBezTo>
                      <a:pt x="673" y="1918"/>
                      <a:pt x="822" y="1735"/>
                      <a:pt x="894" y="1525"/>
                    </a:cubicBezTo>
                    <a:cubicBezTo>
                      <a:pt x="1036" y="1115"/>
                      <a:pt x="1043" y="639"/>
                      <a:pt x="1025" y="207"/>
                    </a:cubicBezTo>
                    <a:lnTo>
                      <a:pt x="1025" y="207"/>
                    </a:lnTo>
                    <a:cubicBezTo>
                      <a:pt x="1004" y="210"/>
                      <a:pt x="983" y="212"/>
                      <a:pt x="961" y="212"/>
                    </a:cubicBezTo>
                    <a:cubicBezTo>
                      <a:pt x="898" y="212"/>
                      <a:pt x="835" y="197"/>
                      <a:pt x="781" y="166"/>
                    </a:cubicBezTo>
                    <a:cubicBezTo>
                      <a:pt x="714" y="126"/>
                      <a:pt x="670" y="68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3678850" y="467400"/>
                <a:ext cx="347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688" extrusionOk="0">
                    <a:moveTo>
                      <a:pt x="210" y="1"/>
                    </a:moveTo>
                    <a:cubicBezTo>
                      <a:pt x="152" y="1"/>
                      <a:pt x="94" y="8"/>
                      <a:pt x="37" y="25"/>
                    </a:cubicBezTo>
                    <a:cubicBezTo>
                      <a:pt x="25" y="29"/>
                      <a:pt x="13" y="34"/>
                      <a:pt x="1" y="38"/>
                    </a:cubicBezTo>
                    <a:cubicBezTo>
                      <a:pt x="95" y="92"/>
                      <a:pt x="177" y="166"/>
                      <a:pt x="240" y="253"/>
                    </a:cubicBezTo>
                    <a:cubicBezTo>
                      <a:pt x="397" y="410"/>
                      <a:pt x="514" y="609"/>
                      <a:pt x="564" y="810"/>
                    </a:cubicBezTo>
                    <a:cubicBezTo>
                      <a:pt x="629" y="1072"/>
                      <a:pt x="577" y="1363"/>
                      <a:pt x="379" y="1555"/>
                    </a:cubicBezTo>
                    <a:cubicBezTo>
                      <a:pt x="323" y="1610"/>
                      <a:pt x="261" y="1652"/>
                      <a:pt x="195" y="1688"/>
                    </a:cubicBezTo>
                    <a:cubicBezTo>
                      <a:pt x="273" y="1680"/>
                      <a:pt x="350" y="1670"/>
                      <a:pt x="425" y="1662"/>
                    </a:cubicBezTo>
                    <a:cubicBezTo>
                      <a:pt x="673" y="1636"/>
                      <a:pt x="921" y="1608"/>
                      <a:pt x="1168" y="1582"/>
                    </a:cubicBezTo>
                    <a:cubicBezTo>
                      <a:pt x="1169" y="1555"/>
                      <a:pt x="1172" y="1527"/>
                      <a:pt x="1179" y="1500"/>
                    </a:cubicBezTo>
                    <a:cubicBezTo>
                      <a:pt x="1206" y="1395"/>
                      <a:pt x="1283" y="1288"/>
                      <a:pt x="1389" y="1251"/>
                    </a:cubicBezTo>
                    <a:cubicBezTo>
                      <a:pt x="1389" y="1250"/>
                      <a:pt x="1389" y="1247"/>
                      <a:pt x="1390" y="1245"/>
                    </a:cubicBezTo>
                    <a:lnTo>
                      <a:pt x="1390" y="1245"/>
                    </a:lnTo>
                    <a:cubicBezTo>
                      <a:pt x="1385" y="1246"/>
                      <a:pt x="1380" y="1247"/>
                      <a:pt x="1375" y="1247"/>
                    </a:cubicBezTo>
                    <a:cubicBezTo>
                      <a:pt x="1356" y="1247"/>
                      <a:pt x="1336" y="1238"/>
                      <a:pt x="1328" y="1214"/>
                    </a:cubicBezTo>
                    <a:cubicBezTo>
                      <a:pt x="1181" y="810"/>
                      <a:pt x="1012" y="333"/>
                      <a:pt x="612" y="111"/>
                    </a:cubicBezTo>
                    <a:cubicBezTo>
                      <a:pt x="490" y="45"/>
                      <a:pt x="350" y="1"/>
                      <a:pt x="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41" name="Google Shape;2841;p46"/>
            <p:cNvGrpSpPr/>
            <p:nvPr/>
          </p:nvGrpSpPr>
          <p:grpSpPr>
            <a:xfrm>
              <a:off x="7140788" y="1509676"/>
              <a:ext cx="820394" cy="304126"/>
              <a:chOff x="3324575" y="797075"/>
              <a:chExt cx="285275" cy="105750"/>
            </a:xfrm>
          </p:grpSpPr>
          <p:sp>
            <p:nvSpPr>
              <p:cNvPr id="2842" name="Google Shape;2842;p46"/>
              <p:cNvSpPr/>
              <p:nvPr/>
            </p:nvSpPr>
            <p:spPr>
              <a:xfrm>
                <a:off x="3324575" y="797075"/>
                <a:ext cx="2852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4230" extrusionOk="0">
                    <a:moveTo>
                      <a:pt x="5814" y="1"/>
                    </a:moveTo>
                    <a:cubicBezTo>
                      <a:pt x="4923" y="1"/>
                      <a:pt x="4051" y="584"/>
                      <a:pt x="3570" y="1329"/>
                    </a:cubicBezTo>
                    <a:cubicBezTo>
                      <a:pt x="3189" y="1916"/>
                      <a:pt x="2987" y="2599"/>
                      <a:pt x="2864" y="3284"/>
                    </a:cubicBezTo>
                    <a:cubicBezTo>
                      <a:pt x="2564" y="2863"/>
                      <a:pt x="2060" y="2597"/>
                      <a:pt x="1542" y="2597"/>
                    </a:cubicBezTo>
                    <a:cubicBezTo>
                      <a:pt x="1457" y="2597"/>
                      <a:pt x="1370" y="2604"/>
                      <a:pt x="1285" y="2619"/>
                    </a:cubicBezTo>
                    <a:cubicBezTo>
                      <a:pt x="598" y="2740"/>
                      <a:pt x="66" y="3346"/>
                      <a:pt x="4" y="4033"/>
                    </a:cubicBezTo>
                    <a:cubicBezTo>
                      <a:pt x="1" y="4077"/>
                      <a:pt x="40" y="4101"/>
                      <a:pt x="77" y="4101"/>
                    </a:cubicBezTo>
                    <a:cubicBezTo>
                      <a:pt x="92" y="4101"/>
                      <a:pt x="107" y="4097"/>
                      <a:pt x="118" y="4088"/>
                    </a:cubicBezTo>
                    <a:cubicBezTo>
                      <a:pt x="130" y="4081"/>
                      <a:pt x="138" y="4067"/>
                      <a:pt x="139" y="4051"/>
                    </a:cubicBezTo>
                    <a:cubicBezTo>
                      <a:pt x="224" y="3442"/>
                      <a:pt x="693" y="2903"/>
                      <a:pt x="1307" y="2791"/>
                    </a:cubicBezTo>
                    <a:cubicBezTo>
                      <a:pt x="1384" y="2777"/>
                      <a:pt x="1461" y="2771"/>
                      <a:pt x="1537" y="2771"/>
                    </a:cubicBezTo>
                    <a:cubicBezTo>
                      <a:pt x="2080" y="2771"/>
                      <a:pt x="2597" y="3107"/>
                      <a:pt x="2833" y="3596"/>
                    </a:cubicBezTo>
                    <a:cubicBezTo>
                      <a:pt x="2849" y="3627"/>
                      <a:pt x="2881" y="3641"/>
                      <a:pt x="2912" y="3641"/>
                    </a:cubicBezTo>
                    <a:cubicBezTo>
                      <a:pt x="2954" y="3641"/>
                      <a:pt x="2997" y="3617"/>
                      <a:pt x="3003" y="3574"/>
                    </a:cubicBezTo>
                    <a:cubicBezTo>
                      <a:pt x="3192" y="2386"/>
                      <a:pt x="3622" y="1058"/>
                      <a:pt x="4766" y="469"/>
                    </a:cubicBezTo>
                    <a:cubicBezTo>
                      <a:pt x="5086" y="303"/>
                      <a:pt x="5452" y="204"/>
                      <a:pt x="5816" y="204"/>
                    </a:cubicBezTo>
                    <a:cubicBezTo>
                      <a:pt x="6016" y="204"/>
                      <a:pt x="6216" y="234"/>
                      <a:pt x="6407" y="300"/>
                    </a:cubicBezTo>
                    <a:cubicBezTo>
                      <a:pt x="6942" y="485"/>
                      <a:pt x="7310" y="946"/>
                      <a:pt x="7513" y="1459"/>
                    </a:cubicBezTo>
                    <a:cubicBezTo>
                      <a:pt x="7739" y="2036"/>
                      <a:pt x="7803" y="2665"/>
                      <a:pt x="7846" y="3279"/>
                    </a:cubicBezTo>
                    <a:cubicBezTo>
                      <a:pt x="7851" y="3339"/>
                      <a:pt x="7901" y="3381"/>
                      <a:pt x="7954" y="3381"/>
                    </a:cubicBezTo>
                    <a:cubicBezTo>
                      <a:pt x="7978" y="3381"/>
                      <a:pt x="8002" y="3373"/>
                      <a:pt x="8023" y="3353"/>
                    </a:cubicBezTo>
                    <a:cubicBezTo>
                      <a:pt x="8462" y="2926"/>
                      <a:pt x="9064" y="2557"/>
                      <a:pt x="9692" y="2557"/>
                    </a:cubicBezTo>
                    <a:cubicBezTo>
                      <a:pt x="9795" y="2557"/>
                      <a:pt x="9899" y="2567"/>
                      <a:pt x="10002" y="2588"/>
                    </a:cubicBezTo>
                    <a:cubicBezTo>
                      <a:pt x="10594" y="2708"/>
                      <a:pt x="11146" y="3263"/>
                      <a:pt x="11092" y="3890"/>
                    </a:cubicBezTo>
                    <a:cubicBezTo>
                      <a:pt x="8365" y="3927"/>
                      <a:pt x="5643" y="3960"/>
                      <a:pt x="2919" y="4004"/>
                    </a:cubicBezTo>
                    <a:cubicBezTo>
                      <a:pt x="2808" y="4005"/>
                      <a:pt x="2696" y="4008"/>
                      <a:pt x="2587" y="4009"/>
                    </a:cubicBezTo>
                    <a:cubicBezTo>
                      <a:pt x="1780" y="4021"/>
                      <a:pt x="961" y="3996"/>
                      <a:pt x="159" y="4079"/>
                    </a:cubicBezTo>
                    <a:cubicBezTo>
                      <a:pt x="143" y="4080"/>
                      <a:pt x="133" y="4086"/>
                      <a:pt x="122" y="4095"/>
                    </a:cubicBezTo>
                    <a:cubicBezTo>
                      <a:pt x="84" y="4124"/>
                      <a:pt x="95" y="4196"/>
                      <a:pt x="159" y="4202"/>
                    </a:cubicBezTo>
                    <a:cubicBezTo>
                      <a:pt x="435" y="4223"/>
                      <a:pt x="712" y="4230"/>
                      <a:pt x="990" y="4230"/>
                    </a:cubicBezTo>
                    <a:cubicBezTo>
                      <a:pt x="1430" y="4230"/>
                      <a:pt x="1872" y="4213"/>
                      <a:pt x="2309" y="4208"/>
                    </a:cubicBezTo>
                    <a:cubicBezTo>
                      <a:pt x="3013" y="4202"/>
                      <a:pt x="3719" y="4195"/>
                      <a:pt x="4424" y="4186"/>
                    </a:cubicBezTo>
                    <a:cubicBezTo>
                      <a:pt x="5845" y="4169"/>
                      <a:pt x="7266" y="4150"/>
                      <a:pt x="8688" y="4130"/>
                    </a:cubicBezTo>
                    <a:cubicBezTo>
                      <a:pt x="9496" y="4121"/>
                      <a:pt x="10305" y="4109"/>
                      <a:pt x="11114" y="4099"/>
                    </a:cubicBezTo>
                    <a:cubicBezTo>
                      <a:pt x="11126" y="4099"/>
                      <a:pt x="11134" y="4096"/>
                      <a:pt x="11145" y="4091"/>
                    </a:cubicBezTo>
                    <a:cubicBezTo>
                      <a:pt x="11160" y="4098"/>
                      <a:pt x="11176" y="4101"/>
                      <a:pt x="11191" y="4101"/>
                    </a:cubicBezTo>
                    <a:cubicBezTo>
                      <a:pt x="11228" y="4101"/>
                      <a:pt x="11263" y="4081"/>
                      <a:pt x="11273" y="4032"/>
                    </a:cubicBezTo>
                    <a:cubicBezTo>
                      <a:pt x="11411" y="3290"/>
                      <a:pt x="10846" y="2610"/>
                      <a:pt x="10154" y="2413"/>
                    </a:cubicBezTo>
                    <a:cubicBezTo>
                      <a:pt x="10001" y="2369"/>
                      <a:pt x="9848" y="2350"/>
                      <a:pt x="9696" y="2350"/>
                    </a:cubicBezTo>
                    <a:cubicBezTo>
                      <a:pt x="9088" y="2350"/>
                      <a:pt x="8495" y="2664"/>
                      <a:pt x="8037" y="3059"/>
                    </a:cubicBezTo>
                    <a:cubicBezTo>
                      <a:pt x="7945" y="1995"/>
                      <a:pt x="7729" y="720"/>
                      <a:pt x="6684" y="204"/>
                    </a:cubicBezTo>
                    <a:cubicBezTo>
                      <a:pt x="6401" y="63"/>
                      <a:pt x="6107" y="1"/>
                      <a:pt x="5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3" name="Google Shape;2843;p46"/>
              <p:cNvSpPr/>
              <p:nvPr/>
            </p:nvSpPr>
            <p:spPr>
              <a:xfrm>
                <a:off x="3397375" y="802175"/>
                <a:ext cx="2058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800" extrusionOk="0">
                    <a:moveTo>
                      <a:pt x="2904" y="1"/>
                    </a:moveTo>
                    <a:cubicBezTo>
                      <a:pt x="2540" y="1"/>
                      <a:pt x="2175" y="100"/>
                      <a:pt x="1854" y="266"/>
                    </a:cubicBezTo>
                    <a:cubicBezTo>
                      <a:pt x="710" y="855"/>
                      <a:pt x="279" y="2182"/>
                      <a:pt x="91" y="3370"/>
                    </a:cubicBezTo>
                    <a:cubicBezTo>
                      <a:pt x="84" y="3414"/>
                      <a:pt x="42" y="3438"/>
                      <a:pt x="0" y="3438"/>
                    </a:cubicBezTo>
                    <a:lnTo>
                      <a:pt x="7" y="3800"/>
                    </a:lnTo>
                    <a:cubicBezTo>
                      <a:pt x="2731" y="3757"/>
                      <a:pt x="5453" y="3723"/>
                      <a:pt x="8180" y="3687"/>
                    </a:cubicBezTo>
                    <a:cubicBezTo>
                      <a:pt x="8234" y="3059"/>
                      <a:pt x="7682" y="2504"/>
                      <a:pt x="7090" y="2385"/>
                    </a:cubicBezTo>
                    <a:cubicBezTo>
                      <a:pt x="6986" y="2363"/>
                      <a:pt x="6882" y="2353"/>
                      <a:pt x="6778" y="2353"/>
                    </a:cubicBezTo>
                    <a:cubicBezTo>
                      <a:pt x="6150" y="2353"/>
                      <a:pt x="5550" y="2722"/>
                      <a:pt x="5111" y="3149"/>
                    </a:cubicBezTo>
                    <a:cubicBezTo>
                      <a:pt x="5090" y="3169"/>
                      <a:pt x="5065" y="3177"/>
                      <a:pt x="5041" y="3177"/>
                    </a:cubicBezTo>
                    <a:cubicBezTo>
                      <a:pt x="4988" y="3177"/>
                      <a:pt x="4938" y="3135"/>
                      <a:pt x="4934" y="3075"/>
                    </a:cubicBezTo>
                    <a:cubicBezTo>
                      <a:pt x="4890" y="2461"/>
                      <a:pt x="4827" y="1833"/>
                      <a:pt x="4600" y="1255"/>
                    </a:cubicBezTo>
                    <a:cubicBezTo>
                      <a:pt x="4398" y="743"/>
                      <a:pt x="4030" y="282"/>
                      <a:pt x="3495" y="97"/>
                    </a:cubicBezTo>
                    <a:cubicBezTo>
                      <a:pt x="3304" y="31"/>
                      <a:pt x="3104" y="1"/>
                      <a:pt x="2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4" name="Google Shape;2844;p46"/>
              <p:cNvSpPr/>
              <p:nvPr/>
            </p:nvSpPr>
            <p:spPr>
              <a:xfrm>
                <a:off x="3407400" y="802175"/>
                <a:ext cx="11487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3628" extrusionOk="0">
                    <a:moveTo>
                      <a:pt x="2502" y="1"/>
                    </a:moveTo>
                    <a:cubicBezTo>
                      <a:pt x="2139" y="1"/>
                      <a:pt x="1773" y="100"/>
                      <a:pt x="1453" y="265"/>
                    </a:cubicBezTo>
                    <a:cubicBezTo>
                      <a:pt x="712" y="648"/>
                      <a:pt x="270" y="1340"/>
                      <a:pt x="0" y="2103"/>
                    </a:cubicBezTo>
                    <a:cubicBezTo>
                      <a:pt x="62" y="2028"/>
                      <a:pt x="123" y="1952"/>
                      <a:pt x="188" y="1880"/>
                    </a:cubicBezTo>
                    <a:cubicBezTo>
                      <a:pt x="599" y="1420"/>
                      <a:pt x="1133" y="971"/>
                      <a:pt x="1753" y="843"/>
                    </a:cubicBezTo>
                    <a:cubicBezTo>
                      <a:pt x="1868" y="819"/>
                      <a:pt x="1986" y="807"/>
                      <a:pt x="2104" y="807"/>
                    </a:cubicBezTo>
                    <a:cubicBezTo>
                      <a:pt x="2565" y="807"/>
                      <a:pt x="3028" y="990"/>
                      <a:pt x="3330" y="1349"/>
                    </a:cubicBezTo>
                    <a:cubicBezTo>
                      <a:pt x="3857" y="1977"/>
                      <a:pt x="3863" y="2820"/>
                      <a:pt x="3858" y="3628"/>
                    </a:cubicBezTo>
                    <a:cubicBezTo>
                      <a:pt x="3921" y="3571"/>
                      <a:pt x="3987" y="3518"/>
                      <a:pt x="4056" y="3468"/>
                    </a:cubicBezTo>
                    <a:cubicBezTo>
                      <a:pt x="4221" y="3347"/>
                      <a:pt x="4403" y="3246"/>
                      <a:pt x="4594" y="3166"/>
                    </a:cubicBezTo>
                    <a:cubicBezTo>
                      <a:pt x="4562" y="3150"/>
                      <a:pt x="4536" y="3116"/>
                      <a:pt x="4533" y="3075"/>
                    </a:cubicBezTo>
                    <a:cubicBezTo>
                      <a:pt x="4489" y="2461"/>
                      <a:pt x="4426" y="1832"/>
                      <a:pt x="4199" y="1255"/>
                    </a:cubicBezTo>
                    <a:cubicBezTo>
                      <a:pt x="3997" y="742"/>
                      <a:pt x="3629" y="281"/>
                      <a:pt x="3094" y="97"/>
                    </a:cubicBezTo>
                    <a:cubicBezTo>
                      <a:pt x="2903" y="31"/>
                      <a:pt x="2703" y="1"/>
                      <a:pt x="25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3526275" y="861000"/>
                <a:ext cx="769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47" extrusionOk="0">
                    <a:moveTo>
                      <a:pt x="1622" y="0"/>
                    </a:moveTo>
                    <a:cubicBezTo>
                      <a:pt x="1016" y="0"/>
                      <a:pt x="436" y="345"/>
                      <a:pt x="1" y="752"/>
                    </a:cubicBezTo>
                    <a:cubicBezTo>
                      <a:pt x="239" y="671"/>
                      <a:pt x="489" y="625"/>
                      <a:pt x="738" y="625"/>
                    </a:cubicBezTo>
                    <a:cubicBezTo>
                      <a:pt x="844" y="625"/>
                      <a:pt x="951" y="634"/>
                      <a:pt x="1057" y="652"/>
                    </a:cubicBezTo>
                    <a:cubicBezTo>
                      <a:pt x="1496" y="725"/>
                      <a:pt x="1833" y="990"/>
                      <a:pt x="2046" y="1347"/>
                    </a:cubicBezTo>
                    <a:cubicBezTo>
                      <a:pt x="2373" y="1342"/>
                      <a:pt x="2698" y="1338"/>
                      <a:pt x="3024" y="1334"/>
                    </a:cubicBezTo>
                    <a:cubicBezTo>
                      <a:pt x="3078" y="706"/>
                      <a:pt x="2526" y="151"/>
                      <a:pt x="1934" y="32"/>
                    </a:cubicBezTo>
                    <a:cubicBezTo>
                      <a:pt x="1830" y="10"/>
                      <a:pt x="1726" y="0"/>
                      <a:pt x="1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3355475" y="866350"/>
                <a:ext cx="353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22" extrusionOk="0">
                    <a:moveTo>
                      <a:pt x="303" y="0"/>
                    </a:moveTo>
                    <a:cubicBezTo>
                      <a:pt x="226" y="0"/>
                      <a:pt x="148" y="7"/>
                      <a:pt x="71" y="21"/>
                    </a:cubicBezTo>
                    <a:cubicBezTo>
                      <a:pt x="47" y="26"/>
                      <a:pt x="24" y="32"/>
                      <a:pt x="1" y="37"/>
                    </a:cubicBezTo>
                    <a:cubicBezTo>
                      <a:pt x="499" y="72"/>
                      <a:pt x="1000" y="291"/>
                      <a:pt x="1371" y="621"/>
                    </a:cubicBezTo>
                    <a:cubicBezTo>
                      <a:pt x="1384" y="594"/>
                      <a:pt x="1400" y="568"/>
                      <a:pt x="1415" y="540"/>
                    </a:cubicBezTo>
                    <a:cubicBezTo>
                      <a:pt x="1144" y="210"/>
                      <a:pt x="731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GB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58" name="Google Shape;2158;p40"/>
          <p:cNvSpPr txBox="1"/>
          <p:nvPr/>
        </p:nvSpPr>
        <p:spPr>
          <a:xfrm>
            <a:off x="3419475" y="2990215"/>
            <a:ext cx="1491615" cy="5784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技术实现</a:t>
            </a:r>
            <a:r>
              <a:rPr lang="en-GB">
                <a:solidFill>
                  <a:srgbClr val="000000"/>
                </a:solidFill>
              </a:rPr>
              <a:t> 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2160" name="Google Shape;2160;p40"/>
          <p:cNvSpPr txBox="1"/>
          <p:nvPr/>
        </p:nvSpPr>
        <p:spPr>
          <a:xfrm>
            <a:off x="3419475" y="3797935"/>
            <a:ext cx="1821180" cy="5784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系统演示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2162" name="Google Shape;2162;p40"/>
          <p:cNvSpPr txBox="1"/>
          <p:nvPr/>
        </p:nvSpPr>
        <p:spPr>
          <a:xfrm>
            <a:off x="3419475" y="1374140"/>
            <a:ext cx="3119755" cy="579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选题背景与需求</a:t>
            </a:r>
            <a:r>
              <a:rPr lang="zh-CN" altLang="en-GB">
                <a:solidFill>
                  <a:srgbClr val="000000"/>
                </a:solidFill>
              </a:rPr>
              <a:t>分析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2164" name="Google Shape;2164;p40"/>
          <p:cNvSpPr txBox="1"/>
          <p:nvPr/>
        </p:nvSpPr>
        <p:spPr>
          <a:xfrm>
            <a:off x="3419475" y="2182495"/>
            <a:ext cx="3188335" cy="5784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 panose="020B0603050000020004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整体功能</a:t>
            </a:r>
            <a:r>
              <a:rPr lang="zh-CN" altLang="en-GB">
                <a:solidFill>
                  <a:srgbClr val="000000"/>
                </a:solidFill>
              </a:rPr>
              <a:t>与概念设计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644" name="Google Shape;1644;p39"/>
          <p:cNvSpPr txBox="1"/>
          <p:nvPr/>
        </p:nvSpPr>
        <p:spPr>
          <a:xfrm>
            <a:off x="2438400" y="1479550"/>
            <a:ext cx="897890" cy="3670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"/>
              <a:buNone/>
              <a:defRPr sz="3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01</a:t>
            </a:r>
            <a:endParaRPr lang="en-GB" sz="2800"/>
          </a:p>
        </p:txBody>
      </p:sp>
      <p:sp>
        <p:nvSpPr>
          <p:cNvPr id="15" name="Google Shape;1644;p39"/>
          <p:cNvSpPr txBox="1"/>
          <p:nvPr/>
        </p:nvSpPr>
        <p:spPr>
          <a:xfrm>
            <a:off x="2438400" y="2308225"/>
            <a:ext cx="897890" cy="3670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"/>
              <a:buNone/>
              <a:defRPr sz="3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2</a:t>
            </a:r>
            <a:endParaRPr lang="en-US" altLang="en-GB" sz="2800"/>
          </a:p>
        </p:txBody>
      </p:sp>
      <p:sp>
        <p:nvSpPr>
          <p:cNvPr id="16" name="Google Shape;1644;p39"/>
          <p:cNvSpPr txBox="1"/>
          <p:nvPr/>
        </p:nvSpPr>
        <p:spPr>
          <a:xfrm>
            <a:off x="2438400" y="3075940"/>
            <a:ext cx="897890" cy="3670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"/>
              <a:buNone/>
              <a:defRPr sz="3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3</a:t>
            </a:r>
            <a:endParaRPr lang="en-US" altLang="en-GB" sz="2800"/>
          </a:p>
        </p:txBody>
      </p:sp>
      <p:sp>
        <p:nvSpPr>
          <p:cNvPr id="17" name="Google Shape;1644;p39"/>
          <p:cNvSpPr txBox="1"/>
          <p:nvPr/>
        </p:nvSpPr>
        <p:spPr>
          <a:xfrm>
            <a:off x="2438400" y="3940175"/>
            <a:ext cx="897890" cy="3670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"/>
              <a:buNone/>
              <a:defRPr sz="3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4</a:t>
            </a:r>
            <a:endParaRPr lang="en-US" altLang="en-GB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31"/>
          <p:cNvSpPr txBox="1"/>
          <p:nvPr>
            <p:ph type="title"/>
          </p:nvPr>
        </p:nvSpPr>
        <p:spPr>
          <a:xfrm>
            <a:off x="3924300" y="2791460"/>
            <a:ext cx="4464685" cy="659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600">
                <a:solidFill>
                  <a:srgbClr val="000000"/>
                </a:solidFill>
                <a:sym typeface="+mn-ea"/>
              </a:rPr>
              <a:t>选题背景与需求</a:t>
            </a:r>
            <a:r>
              <a:rPr lang="zh-CN" altLang="en-GB" sz="3600">
                <a:solidFill>
                  <a:srgbClr val="000000"/>
                </a:solidFill>
                <a:sym typeface="+mn-ea"/>
              </a:rPr>
              <a:t>分析</a:t>
            </a:r>
            <a:endParaRPr lang="zh-CN" altLang="en-GB" sz="3600">
              <a:solidFill>
                <a:srgbClr val="000000"/>
              </a:solidFill>
              <a:sym typeface="+mn-ea"/>
            </a:endParaRPr>
          </a:p>
        </p:txBody>
      </p:sp>
      <p:sp>
        <p:nvSpPr>
          <p:cNvPr id="1472" name="Google Shape;1472;p31"/>
          <p:cNvSpPr txBox="1"/>
          <p:nvPr>
            <p:ph type="title" idx="2"/>
          </p:nvPr>
        </p:nvSpPr>
        <p:spPr>
          <a:xfrm>
            <a:off x="4067775" y="1506330"/>
            <a:ext cx="10932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grpSp>
        <p:nvGrpSpPr>
          <p:cNvPr id="1473" name="Google Shape;1473;p31"/>
          <p:cNvGrpSpPr/>
          <p:nvPr/>
        </p:nvGrpSpPr>
        <p:grpSpPr>
          <a:xfrm>
            <a:off x="789029" y="2152575"/>
            <a:ext cx="2909785" cy="2355974"/>
            <a:chOff x="1466900" y="1712025"/>
            <a:chExt cx="1109800" cy="898575"/>
          </a:xfrm>
        </p:grpSpPr>
        <p:sp>
          <p:nvSpPr>
            <p:cNvPr id="1474" name="Google Shape;1474;p31"/>
            <p:cNvSpPr/>
            <p:nvPr/>
          </p:nvSpPr>
          <p:spPr>
            <a:xfrm>
              <a:off x="1778625" y="1904850"/>
              <a:ext cx="94925" cy="321850"/>
            </a:xfrm>
            <a:custGeom>
              <a:avLst/>
              <a:gdLst/>
              <a:ahLst/>
              <a:cxnLst/>
              <a:rect l="l" t="t" r="r" b="b"/>
              <a:pathLst>
                <a:path w="3797" h="12874" extrusionOk="0">
                  <a:moveTo>
                    <a:pt x="973" y="358"/>
                  </a:moveTo>
                  <a:cubicBezTo>
                    <a:pt x="1157" y="770"/>
                    <a:pt x="1345" y="1181"/>
                    <a:pt x="1535" y="1592"/>
                  </a:cubicBezTo>
                  <a:cubicBezTo>
                    <a:pt x="1495" y="1603"/>
                    <a:pt x="1468" y="1633"/>
                    <a:pt x="1437" y="1662"/>
                  </a:cubicBezTo>
                  <a:cubicBezTo>
                    <a:pt x="1400" y="1697"/>
                    <a:pt x="1362" y="1733"/>
                    <a:pt x="1328" y="1770"/>
                  </a:cubicBezTo>
                  <a:cubicBezTo>
                    <a:pt x="1260" y="1842"/>
                    <a:pt x="1197" y="1916"/>
                    <a:pt x="1137" y="1997"/>
                  </a:cubicBezTo>
                  <a:cubicBezTo>
                    <a:pt x="1066" y="2091"/>
                    <a:pt x="1002" y="2191"/>
                    <a:pt x="944" y="2294"/>
                  </a:cubicBezTo>
                  <a:cubicBezTo>
                    <a:pt x="926" y="1648"/>
                    <a:pt x="937" y="1001"/>
                    <a:pt x="973" y="358"/>
                  </a:cubicBezTo>
                  <a:close/>
                  <a:moveTo>
                    <a:pt x="866" y="358"/>
                  </a:moveTo>
                  <a:lnTo>
                    <a:pt x="866" y="358"/>
                  </a:lnTo>
                  <a:cubicBezTo>
                    <a:pt x="822" y="1045"/>
                    <a:pt x="816" y="1735"/>
                    <a:pt x="838" y="2423"/>
                  </a:cubicBezTo>
                  <a:cubicBezTo>
                    <a:pt x="724" y="2301"/>
                    <a:pt x="585" y="2199"/>
                    <a:pt x="428" y="2149"/>
                  </a:cubicBezTo>
                  <a:cubicBezTo>
                    <a:pt x="541" y="1544"/>
                    <a:pt x="688" y="947"/>
                    <a:pt x="866" y="358"/>
                  </a:cubicBezTo>
                  <a:close/>
                  <a:moveTo>
                    <a:pt x="1566" y="1659"/>
                  </a:moveTo>
                  <a:cubicBezTo>
                    <a:pt x="1750" y="2057"/>
                    <a:pt x="1933" y="2456"/>
                    <a:pt x="2113" y="2858"/>
                  </a:cubicBezTo>
                  <a:cubicBezTo>
                    <a:pt x="2109" y="2858"/>
                    <a:pt x="2106" y="2857"/>
                    <a:pt x="2103" y="2857"/>
                  </a:cubicBezTo>
                  <a:cubicBezTo>
                    <a:pt x="2101" y="2857"/>
                    <a:pt x="2099" y="2857"/>
                    <a:pt x="2098" y="2858"/>
                  </a:cubicBezTo>
                  <a:cubicBezTo>
                    <a:pt x="2034" y="2875"/>
                    <a:pt x="1984" y="2924"/>
                    <a:pt x="1935" y="2965"/>
                  </a:cubicBezTo>
                  <a:cubicBezTo>
                    <a:pt x="1883" y="3007"/>
                    <a:pt x="1833" y="3050"/>
                    <a:pt x="1784" y="3094"/>
                  </a:cubicBezTo>
                  <a:cubicBezTo>
                    <a:pt x="1672" y="3196"/>
                    <a:pt x="1568" y="3302"/>
                    <a:pt x="1470" y="3418"/>
                  </a:cubicBezTo>
                  <a:cubicBezTo>
                    <a:pt x="1310" y="3603"/>
                    <a:pt x="1173" y="3806"/>
                    <a:pt x="1056" y="4020"/>
                  </a:cubicBezTo>
                  <a:cubicBezTo>
                    <a:pt x="1023" y="3695"/>
                    <a:pt x="995" y="3370"/>
                    <a:pt x="975" y="3042"/>
                  </a:cubicBezTo>
                  <a:cubicBezTo>
                    <a:pt x="964" y="2850"/>
                    <a:pt x="957" y="2657"/>
                    <a:pt x="949" y="2465"/>
                  </a:cubicBezTo>
                  <a:cubicBezTo>
                    <a:pt x="1024" y="2318"/>
                    <a:pt x="1111" y="2178"/>
                    <a:pt x="1211" y="2048"/>
                  </a:cubicBezTo>
                  <a:cubicBezTo>
                    <a:pt x="1270" y="1973"/>
                    <a:pt x="1330" y="1900"/>
                    <a:pt x="1396" y="1831"/>
                  </a:cubicBezTo>
                  <a:cubicBezTo>
                    <a:pt x="1426" y="1800"/>
                    <a:pt x="1456" y="1767"/>
                    <a:pt x="1489" y="1737"/>
                  </a:cubicBezTo>
                  <a:cubicBezTo>
                    <a:pt x="1515" y="1712"/>
                    <a:pt x="1545" y="1689"/>
                    <a:pt x="1566" y="1659"/>
                  </a:cubicBezTo>
                  <a:close/>
                  <a:moveTo>
                    <a:pt x="416" y="2206"/>
                  </a:moveTo>
                  <a:cubicBezTo>
                    <a:pt x="574" y="2300"/>
                    <a:pt x="720" y="2399"/>
                    <a:pt x="837" y="2547"/>
                  </a:cubicBezTo>
                  <a:cubicBezTo>
                    <a:pt x="839" y="2548"/>
                    <a:pt x="842" y="2549"/>
                    <a:pt x="843" y="2550"/>
                  </a:cubicBezTo>
                  <a:cubicBezTo>
                    <a:pt x="861" y="3041"/>
                    <a:pt x="897" y="3533"/>
                    <a:pt x="944" y="4021"/>
                  </a:cubicBezTo>
                  <a:cubicBezTo>
                    <a:pt x="847" y="3935"/>
                    <a:pt x="749" y="3849"/>
                    <a:pt x="651" y="3762"/>
                  </a:cubicBezTo>
                  <a:cubicBezTo>
                    <a:pt x="517" y="3643"/>
                    <a:pt x="386" y="3518"/>
                    <a:pt x="242" y="3411"/>
                  </a:cubicBezTo>
                  <a:cubicBezTo>
                    <a:pt x="258" y="3254"/>
                    <a:pt x="275" y="3098"/>
                    <a:pt x="297" y="2942"/>
                  </a:cubicBezTo>
                  <a:cubicBezTo>
                    <a:pt x="330" y="2695"/>
                    <a:pt x="371" y="2451"/>
                    <a:pt x="416" y="2206"/>
                  </a:cubicBezTo>
                  <a:close/>
                  <a:moveTo>
                    <a:pt x="2136" y="2912"/>
                  </a:moveTo>
                  <a:cubicBezTo>
                    <a:pt x="2378" y="3458"/>
                    <a:pt x="2610" y="4007"/>
                    <a:pt x="2818" y="4567"/>
                  </a:cubicBezTo>
                  <a:cubicBezTo>
                    <a:pt x="2818" y="4569"/>
                    <a:pt x="2819" y="4571"/>
                    <a:pt x="2819" y="4572"/>
                  </a:cubicBezTo>
                  <a:cubicBezTo>
                    <a:pt x="2658" y="4642"/>
                    <a:pt x="2513" y="4780"/>
                    <a:pt x="2383" y="4891"/>
                  </a:cubicBezTo>
                  <a:cubicBezTo>
                    <a:pt x="2227" y="5026"/>
                    <a:pt x="2080" y="5173"/>
                    <a:pt x="1946" y="5328"/>
                  </a:cubicBezTo>
                  <a:cubicBezTo>
                    <a:pt x="1716" y="5592"/>
                    <a:pt x="1522" y="5884"/>
                    <a:pt x="1362" y="6196"/>
                  </a:cubicBezTo>
                  <a:cubicBezTo>
                    <a:pt x="1241" y="5527"/>
                    <a:pt x="1142" y="4853"/>
                    <a:pt x="1071" y="4175"/>
                  </a:cubicBezTo>
                  <a:cubicBezTo>
                    <a:pt x="1202" y="3922"/>
                    <a:pt x="1361" y="3684"/>
                    <a:pt x="1549" y="3468"/>
                  </a:cubicBezTo>
                  <a:cubicBezTo>
                    <a:pt x="1638" y="3366"/>
                    <a:pt x="1732" y="3269"/>
                    <a:pt x="1830" y="3178"/>
                  </a:cubicBezTo>
                  <a:cubicBezTo>
                    <a:pt x="1889" y="3125"/>
                    <a:pt x="1948" y="3074"/>
                    <a:pt x="2010" y="3024"/>
                  </a:cubicBezTo>
                  <a:cubicBezTo>
                    <a:pt x="2055" y="2989"/>
                    <a:pt x="2103" y="2959"/>
                    <a:pt x="2136" y="2912"/>
                  </a:cubicBezTo>
                  <a:close/>
                  <a:moveTo>
                    <a:pt x="234" y="3487"/>
                  </a:moveTo>
                  <a:cubicBezTo>
                    <a:pt x="348" y="3606"/>
                    <a:pt x="474" y="3714"/>
                    <a:pt x="597" y="3824"/>
                  </a:cubicBezTo>
                  <a:cubicBezTo>
                    <a:pt x="717" y="3932"/>
                    <a:pt x="838" y="4041"/>
                    <a:pt x="958" y="4150"/>
                  </a:cubicBezTo>
                  <a:cubicBezTo>
                    <a:pt x="996" y="4514"/>
                    <a:pt x="1040" y="4880"/>
                    <a:pt x="1093" y="5243"/>
                  </a:cubicBezTo>
                  <a:cubicBezTo>
                    <a:pt x="1140" y="5566"/>
                    <a:pt x="1195" y="5890"/>
                    <a:pt x="1254" y="6212"/>
                  </a:cubicBezTo>
                  <a:cubicBezTo>
                    <a:pt x="1093" y="6063"/>
                    <a:pt x="927" y="5921"/>
                    <a:pt x="754" y="5788"/>
                  </a:cubicBezTo>
                  <a:cubicBezTo>
                    <a:pt x="572" y="5649"/>
                    <a:pt x="380" y="5508"/>
                    <a:pt x="172" y="5406"/>
                  </a:cubicBezTo>
                  <a:cubicBezTo>
                    <a:pt x="149" y="4766"/>
                    <a:pt x="171" y="4124"/>
                    <a:pt x="234" y="3487"/>
                  </a:cubicBezTo>
                  <a:close/>
                  <a:moveTo>
                    <a:pt x="2851" y="4660"/>
                  </a:moveTo>
                  <a:cubicBezTo>
                    <a:pt x="3108" y="5364"/>
                    <a:pt x="3326" y="6085"/>
                    <a:pt x="3463" y="6823"/>
                  </a:cubicBezTo>
                  <a:cubicBezTo>
                    <a:pt x="2834" y="7225"/>
                    <a:pt x="2198" y="7683"/>
                    <a:pt x="1833" y="8345"/>
                  </a:cubicBezTo>
                  <a:cubicBezTo>
                    <a:pt x="1803" y="8223"/>
                    <a:pt x="1771" y="8102"/>
                    <a:pt x="1741" y="7980"/>
                  </a:cubicBezTo>
                  <a:cubicBezTo>
                    <a:pt x="1612" y="7445"/>
                    <a:pt x="1497" y="6908"/>
                    <a:pt x="1395" y="6368"/>
                  </a:cubicBezTo>
                  <a:cubicBezTo>
                    <a:pt x="1564" y="6019"/>
                    <a:pt x="1774" y="5694"/>
                    <a:pt x="2026" y="5400"/>
                  </a:cubicBezTo>
                  <a:cubicBezTo>
                    <a:pt x="2152" y="5256"/>
                    <a:pt x="2288" y="5120"/>
                    <a:pt x="2432" y="4993"/>
                  </a:cubicBezTo>
                  <a:cubicBezTo>
                    <a:pt x="2563" y="4877"/>
                    <a:pt x="2724" y="4782"/>
                    <a:pt x="2851" y="4660"/>
                  </a:cubicBezTo>
                  <a:close/>
                  <a:moveTo>
                    <a:pt x="174" y="5478"/>
                  </a:moveTo>
                  <a:lnTo>
                    <a:pt x="174" y="5478"/>
                  </a:lnTo>
                  <a:cubicBezTo>
                    <a:pt x="350" y="5612"/>
                    <a:pt x="536" y="5735"/>
                    <a:pt x="710" y="5874"/>
                  </a:cubicBezTo>
                  <a:cubicBezTo>
                    <a:pt x="911" y="6034"/>
                    <a:pt x="1103" y="6207"/>
                    <a:pt x="1285" y="6387"/>
                  </a:cubicBezTo>
                  <a:cubicBezTo>
                    <a:pt x="1419" y="7095"/>
                    <a:pt x="1577" y="7798"/>
                    <a:pt x="1757" y="8495"/>
                  </a:cubicBezTo>
                  <a:cubicBezTo>
                    <a:pt x="1752" y="8507"/>
                    <a:pt x="1746" y="8517"/>
                    <a:pt x="1741" y="8530"/>
                  </a:cubicBezTo>
                  <a:cubicBezTo>
                    <a:pt x="1542" y="8390"/>
                    <a:pt x="1335" y="8263"/>
                    <a:pt x="1117" y="8158"/>
                  </a:cubicBezTo>
                  <a:cubicBezTo>
                    <a:pt x="999" y="8101"/>
                    <a:pt x="879" y="8049"/>
                    <a:pt x="757" y="8003"/>
                  </a:cubicBezTo>
                  <a:cubicBezTo>
                    <a:pt x="681" y="7974"/>
                    <a:pt x="601" y="7942"/>
                    <a:pt x="518" y="7925"/>
                  </a:cubicBezTo>
                  <a:cubicBezTo>
                    <a:pt x="321" y="7123"/>
                    <a:pt x="209" y="6302"/>
                    <a:pt x="174" y="5478"/>
                  </a:cubicBezTo>
                  <a:close/>
                  <a:moveTo>
                    <a:pt x="3483" y="6935"/>
                  </a:moveTo>
                  <a:cubicBezTo>
                    <a:pt x="3596" y="7593"/>
                    <a:pt x="3637" y="8253"/>
                    <a:pt x="3607" y="8916"/>
                  </a:cubicBezTo>
                  <a:cubicBezTo>
                    <a:pt x="3460" y="8958"/>
                    <a:pt x="3320" y="9061"/>
                    <a:pt x="3197" y="9147"/>
                  </a:cubicBezTo>
                  <a:cubicBezTo>
                    <a:pt x="3065" y="9239"/>
                    <a:pt x="2943" y="9342"/>
                    <a:pt x="2829" y="9453"/>
                  </a:cubicBezTo>
                  <a:cubicBezTo>
                    <a:pt x="2630" y="9651"/>
                    <a:pt x="2464" y="9879"/>
                    <a:pt x="2332" y="10125"/>
                  </a:cubicBezTo>
                  <a:cubicBezTo>
                    <a:pt x="2167" y="9585"/>
                    <a:pt x="2012" y="9042"/>
                    <a:pt x="1871" y="8495"/>
                  </a:cubicBezTo>
                  <a:cubicBezTo>
                    <a:pt x="2216" y="7814"/>
                    <a:pt x="2852" y="7345"/>
                    <a:pt x="3483" y="6935"/>
                  </a:cubicBezTo>
                  <a:close/>
                  <a:moveTo>
                    <a:pt x="540" y="8007"/>
                  </a:moveTo>
                  <a:cubicBezTo>
                    <a:pt x="593" y="8029"/>
                    <a:pt x="647" y="8047"/>
                    <a:pt x="700" y="8068"/>
                  </a:cubicBezTo>
                  <a:cubicBezTo>
                    <a:pt x="820" y="8118"/>
                    <a:pt x="939" y="8172"/>
                    <a:pt x="1055" y="8230"/>
                  </a:cubicBezTo>
                  <a:cubicBezTo>
                    <a:pt x="1290" y="8349"/>
                    <a:pt x="1516" y="8487"/>
                    <a:pt x="1729" y="8643"/>
                  </a:cubicBezTo>
                  <a:cubicBezTo>
                    <a:pt x="1739" y="8651"/>
                    <a:pt x="1752" y="8655"/>
                    <a:pt x="1765" y="8655"/>
                  </a:cubicBezTo>
                  <a:cubicBezTo>
                    <a:pt x="1775" y="8655"/>
                    <a:pt x="1786" y="8652"/>
                    <a:pt x="1794" y="8645"/>
                  </a:cubicBezTo>
                  <a:cubicBezTo>
                    <a:pt x="1921" y="9131"/>
                    <a:pt x="2058" y="9614"/>
                    <a:pt x="2203" y="10095"/>
                  </a:cubicBezTo>
                  <a:lnTo>
                    <a:pt x="2233" y="10185"/>
                  </a:lnTo>
                  <a:cubicBezTo>
                    <a:pt x="2055" y="10096"/>
                    <a:pt x="1876" y="10011"/>
                    <a:pt x="1693" y="9934"/>
                  </a:cubicBezTo>
                  <a:cubicBezTo>
                    <a:pt x="1588" y="9889"/>
                    <a:pt x="1483" y="9847"/>
                    <a:pt x="1377" y="9809"/>
                  </a:cubicBezTo>
                  <a:cubicBezTo>
                    <a:pt x="1301" y="9782"/>
                    <a:pt x="1217" y="9742"/>
                    <a:pt x="1136" y="9738"/>
                  </a:cubicBezTo>
                  <a:cubicBezTo>
                    <a:pt x="918" y="9243"/>
                    <a:pt x="735" y="8731"/>
                    <a:pt x="590" y="8204"/>
                  </a:cubicBezTo>
                  <a:cubicBezTo>
                    <a:pt x="574" y="8138"/>
                    <a:pt x="557" y="8074"/>
                    <a:pt x="540" y="8007"/>
                  </a:cubicBezTo>
                  <a:close/>
                  <a:moveTo>
                    <a:pt x="3602" y="9019"/>
                  </a:moveTo>
                  <a:lnTo>
                    <a:pt x="3602" y="9019"/>
                  </a:lnTo>
                  <a:cubicBezTo>
                    <a:pt x="3593" y="9159"/>
                    <a:pt x="3584" y="9299"/>
                    <a:pt x="3569" y="9437"/>
                  </a:cubicBezTo>
                  <a:cubicBezTo>
                    <a:pt x="3514" y="9979"/>
                    <a:pt x="3428" y="10516"/>
                    <a:pt x="3349" y="11055"/>
                  </a:cubicBezTo>
                  <a:cubicBezTo>
                    <a:pt x="3277" y="11543"/>
                    <a:pt x="3212" y="12032"/>
                    <a:pt x="3144" y="12522"/>
                  </a:cubicBezTo>
                  <a:cubicBezTo>
                    <a:pt x="2867" y="11771"/>
                    <a:pt x="2608" y="11015"/>
                    <a:pt x="2371" y="10251"/>
                  </a:cubicBezTo>
                  <a:cubicBezTo>
                    <a:pt x="2507" y="9986"/>
                    <a:pt x="2678" y="9745"/>
                    <a:pt x="2889" y="9533"/>
                  </a:cubicBezTo>
                  <a:cubicBezTo>
                    <a:pt x="3000" y="9423"/>
                    <a:pt x="3121" y="9320"/>
                    <a:pt x="3250" y="9230"/>
                  </a:cubicBezTo>
                  <a:cubicBezTo>
                    <a:pt x="3362" y="9151"/>
                    <a:pt x="3487" y="9093"/>
                    <a:pt x="3602" y="9019"/>
                  </a:cubicBezTo>
                  <a:close/>
                  <a:moveTo>
                    <a:pt x="1169" y="9810"/>
                  </a:moveTo>
                  <a:cubicBezTo>
                    <a:pt x="1230" y="9842"/>
                    <a:pt x="1301" y="9862"/>
                    <a:pt x="1361" y="9886"/>
                  </a:cubicBezTo>
                  <a:cubicBezTo>
                    <a:pt x="1467" y="9929"/>
                    <a:pt x="1571" y="9973"/>
                    <a:pt x="1674" y="10018"/>
                  </a:cubicBezTo>
                  <a:cubicBezTo>
                    <a:pt x="1877" y="10107"/>
                    <a:pt x="2076" y="10204"/>
                    <a:pt x="2271" y="10309"/>
                  </a:cubicBezTo>
                  <a:cubicBezTo>
                    <a:pt x="2522" y="11117"/>
                    <a:pt x="2796" y="11921"/>
                    <a:pt x="3088" y="12716"/>
                  </a:cubicBezTo>
                  <a:cubicBezTo>
                    <a:pt x="2291" y="11852"/>
                    <a:pt x="1646" y="10872"/>
                    <a:pt x="1169" y="9810"/>
                  </a:cubicBezTo>
                  <a:close/>
                  <a:moveTo>
                    <a:pt x="901" y="1"/>
                  </a:moveTo>
                  <a:cubicBezTo>
                    <a:pt x="878" y="1"/>
                    <a:pt x="855" y="16"/>
                    <a:pt x="846" y="45"/>
                  </a:cubicBezTo>
                  <a:cubicBezTo>
                    <a:pt x="303" y="1740"/>
                    <a:pt x="1" y="3522"/>
                    <a:pt x="50" y="5305"/>
                  </a:cubicBezTo>
                  <a:cubicBezTo>
                    <a:pt x="99" y="7085"/>
                    <a:pt x="515" y="8862"/>
                    <a:pt x="1341" y="10443"/>
                  </a:cubicBezTo>
                  <a:cubicBezTo>
                    <a:pt x="1806" y="11333"/>
                    <a:pt x="2394" y="12168"/>
                    <a:pt x="3121" y="12864"/>
                  </a:cubicBezTo>
                  <a:cubicBezTo>
                    <a:pt x="3128" y="12871"/>
                    <a:pt x="3136" y="12874"/>
                    <a:pt x="3144" y="12874"/>
                  </a:cubicBezTo>
                  <a:cubicBezTo>
                    <a:pt x="3168" y="12874"/>
                    <a:pt x="3188" y="12847"/>
                    <a:pt x="3180" y="12822"/>
                  </a:cubicBezTo>
                  <a:cubicBezTo>
                    <a:pt x="3203" y="12820"/>
                    <a:pt x="3224" y="12805"/>
                    <a:pt x="3228" y="12776"/>
                  </a:cubicBezTo>
                  <a:cubicBezTo>
                    <a:pt x="3378" y="11777"/>
                    <a:pt x="3555" y="10778"/>
                    <a:pt x="3677" y="9773"/>
                  </a:cubicBezTo>
                  <a:cubicBezTo>
                    <a:pt x="3782" y="8909"/>
                    <a:pt x="3797" y="8049"/>
                    <a:pt x="3669" y="7187"/>
                  </a:cubicBezTo>
                  <a:cubicBezTo>
                    <a:pt x="3434" y="5574"/>
                    <a:pt x="2799" y="4053"/>
                    <a:pt x="2124" y="2582"/>
                  </a:cubicBezTo>
                  <a:cubicBezTo>
                    <a:pt x="1734" y="1734"/>
                    <a:pt x="1325" y="895"/>
                    <a:pt x="954" y="38"/>
                  </a:cubicBezTo>
                  <a:cubicBezTo>
                    <a:pt x="944" y="13"/>
                    <a:pt x="92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31"/>
            <p:cNvSpPr/>
            <p:nvPr/>
          </p:nvSpPr>
          <p:spPr>
            <a:xfrm>
              <a:off x="1801775" y="1913775"/>
              <a:ext cx="15225" cy="48450"/>
            </a:xfrm>
            <a:custGeom>
              <a:avLst/>
              <a:gdLst/>
              <a:ahLst/>
              <a:cxnLst/>
              <a:rect l="l" t="t" r="r" b="b"/>
              <a:pathLst>
                <a:path w="609" h="1938" extrusionOk="0">
                  <a:moveTo>
                    <a:pt x="47" y="1"/>
                  </a:moveTo>
                  <a:cubicBezTo>
                    <a:pt x="11" y="644"/>
                    <a:pt x="0" y="1291"/>
                    <a:pt x="17" y="1937"/>
                  </a:cubicBezTo>
                  <a:cubicBezTo>
                    <a:pt x="76" y="1834"/>
                    <a:pt x="140" y="1734"/>
                    <a:pt x="211" y="1640"/>
                  </a:cubicBezTo>
                  <a:cubicBezTo>
                    <a:pt x="271" y="1560"/>
                    <a:pt x="333" y="1485"/>
                    <a:pt x="402" y="1413"/>
                  </a:cubicBezTo>
                  <a:cubicBezTo>
                    <a:pt x="436" y="1376"/>
                    <a:pt x="473" y="1340"/>
                    <a:pt x="511" y="1305"/>
                  </a:cubicBezTo>
                  <a:cubicBezTo>
                    <a:pt x="542" y="1276"/>
                    <a:pt x="569" y="1246"/>
                    <a:pt x="609" y="1235"/>
                  </a:cubicBezTo>
                  <a:cubicBezTo>
                    <a:pt x="419" y="824"/>
                    <a:pt x="231" y="413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1802350" y="1946300"/>
              <a:ext cx="29100" cy="59050"/>
            </a:xfrm>
            <a:custGeom>
              <a:avLst/>
              <a:gdLst/>
              <a:ahLst/>
              <a:cxnLst/>
              <a:rect l="l" t="t" r="r" b="b"/>
              <a:pathLst>
                <a:path w="1164" h="2362" extrusionOk="0">
                  <a:moveTo>
                    <a:pt x="617" y="1"/>
                  </a:moveTo>
                  <a:cubicBezTo>
                    <a:pt x="596" y="31"/>
                    <a:pt x="566" y="54"/>
                    <a:pt x="540" y="79"/>
                  </a:cubicBezTo>
                  <a:cubicBezTo>
                    <a:pt x="508" y="109"/>
                    <a:pt x="477" y="142"/>
                    <a:pt x="447" y="173"/>
                  </a:cubicBezTo>
                  <a:cubicBezTo>
                    <a:pt x="381" y="242"/>
                    <a:pt x="320" y="315"/>
                    <a:pt x="262" y="390"/>
                  </a:cubicBezTo>
                  <a:cubicBezTo>
                    <a:pt x="161" y="519"/>
                    <a:pt x="75" y="660"/>
                    <a:pt x="0" y="807"/>
                  </a:cubicBezTo>
                  <a:cubicBezTo>
                    <a:pt x="6" y="999"/>
                    <a:pt x="15" y="1192"/>
                    <a:pt x="26" y="1384"/>
                  </a:cubicBezTo>
                  <a:cubicBezTo>
                    <a:pt x="45" y="1711"/>
                    <a:pt x="74" y="2036"/>
                    <a:pt x="107" y="2362"/>
                  </a:cubicBezTo>
                  <a:cubicBezTo>
                    <a:pt x="224" y="2148"/>
                    <a:pt x="361" y="1945"/>
                    <a:pt x="521" y="1760"/>
                  </a:cubicBezTo>
                  <a:cubicBezTo>
                    <a:pt x="619" y="1644"/>
                    <a:pt x="723" y="1538"/>
                    <a:pt x="835" y="1436"/>
                  </a:cubicBezTo>
                  <a:cubicBezTo>
                    <a:pt x="884" y="1392"/>
                    <a:pt x="934" y="1349"/>
                    <a:pt x="985" y="1307"/>
                  </a:cubicBezTo>
                  <a:cubicBezTo>
                    <a:pt x="1035" y="1266"/>
                    <a:pt x="1085" y="1217"/>
                    <a:pt x="1149" y="1200"/>
                  </a:cubicBezTo>
                  <a:cubicBezTo>
                    <a:pt x="1150" y="1199"/>
                    <a:pt x="1152" y="1199"/>
                    <a:pt x="1154" y="1199"/>
                  </a:cubicBezTo>
                  <a:cubicBezTo>
                    <a:pt x="1157" y="1199"/>
                    <a:pt x="1160" y="1200"/>
                    <a:pt x="1164" y="1200"/>
                  </a:cubicBezTo>
                  <a:cubicBezTo>
                    <a:pt x="984" y="798"/>
                    <a:pt x="801" y="399"/>
                    <a:pt x="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1805400" y="1977625"/>
              <a:ext cx="43725" cy="82150"/>
            </a:xfrm>
            <a:custGeom>
              <a:avLst/>
              <a:gdLst/>
              <a:ahLst/>
              <a:cxnLst/>
              <a:rect l="l" t="t" r="r" b="b"/>
              <a:pathLst>
                <a:path w="1749" h="3286" extrusionOk="0">
                  <a:moveTo>
                    <a:pt x="1065" y="1"/>
                  </a:moveTo>
                  <a:cubicBezTo>
                    <a:pt x="1032" y="48"/>
                    <a:pt x="984" y="78"/>
                    <a:pt x="939" y="113"/>
                  </a:cubicBezTo>
                  <a:cubicBezTo>
                    <a:pt x="878" y="163"/>
                    <a:pt x="818" y="214"/>
                    <a:pt x="759" y="267"/>
                  </a:cubicBezTo>
                  <a:cubicBezTo>
                    <a:pt x="661" y="358"/>
                    <a:pt x="567" y="455"/>
                    <a:pt x="478" y="557"/>
                  </a:cubicBezTo>
                  <a:cubicBezTo>
                    <a:pt x="290" y="773"/>
                    <a:pt x="131" y="1011"/>
                    <a:pt x="0" y="1264"/>
                  </a:cubicBezTo>
                  <a:cubicBezTo>
                    <a:pt x="71" y="1942"/>
                    <a:pt x="170" y="2616"/>
                    <a:pt x="291" y="3285"/>
                  </a:cubicBezTo>
                  <a:cubicBezTo>
                    <a:pt x="452" y="2973"/>
                    <a:pt x="645" y="2681"/>
                    <a:pt x="875" y="2417"/>
                  </a:cubicBezTo>
                  <a:cubicBezTo>
                    <a:pt x="1009" y="2262"/>
                    <a:pt x="1156" y="2115"/>
                    <a:pt x="1312" y="1980"/>
                  </a:cubicBezTo>
                  <a:cubicBezTo>
                    <a:pt x="1443" y="1867"/>
                    <a:pt x="1588" y="1731"/>
                    <a:pt x="1748" y="1661"/>
                  </a:cubicBezTo>
                  <a:cubicBezTo>
                    <a:pt x="1748" y="1660"/>
                    <a:pt x="1747" y="1658"/>
                    <a:pt x="1747" y="1656"/>
                  </a:cubicBezTo>
                  <a:cubicBezTo>
                    <a:pt x="1539" y="1096"/>
                    <a:pt x="1307" y="547"/>
                    <a:pt x="1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1789300" y="1913775"/>
              <a:ext cx="10975" cy="51675"/>
            </a:xfrm>
            <a:custGeom>
              <a:avLst/>
              <a:gdLst/>
              <a:ahLst/>
              <a:cxnLst/>
              <a:rect l="l" t="t" r="r" b="b"/>
              <a:pathLst>
                <a:path w="439" h="2067" extrusionOk="0">
                  <a:moveTo>
                    <a:pt x="439" y="1"/>
                  </a:moveTo>
                  <a:cubicBezTo>
                    <a:pt x="261" y="590"/>
                    <a:pt x="114" y="1187"/>
                    <a:pt x="1" y="1792"/>
                  </a:cubicBezTo>
                  <a:cubicBezTo>
                    <a:pt x="158" y="1842"/>
                    <a:pt x="297" y="1944"/>
                    <a:pt x="411" y="2066"/>
                  </a:cubicBezTo>
                  <a:cubicBezTo>
                    <a:pt x="389" y="1378"/>
                    <a:pt x="395" y="688"/>
                    <a:pt x="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1784650" y="1960000"/>
              <a:ext cx="17625" cy="45375"/>
            </a:xfrm>
            <a:custGeom>
              <a:avLst/>
              <a:gdLst/>
              <a:ahLst/>
              <a:cxnLst/>
              <a:rect l="l" t="t" r="r" b="b"/>
              <a:pathLst>
                <a:path w="705" h="1815" extrusionOk="0">
                  <a:moveTo>
                    <a:pt x="175" y="0"/>
                  </a:moveTo>
                  <a:cubicBezTo>
                    <a:pt x="130" y="245"/>
                    <a:pt x="91" y="489"/>
                    <a:pt x="56" y="736"/>
                  </a:cubicBezTo>
                  <a:cubicBezTo>
                    <a:pt x="34" y="892"/>
                    <a:pt x="17" y="1049"/>
                    <a:pt x="1" y="1205"/>
                  </a:cubicBezTo>
                  <a:cubicBezTo>
                    <a:pt x="145" y="1312"/>
                    <a:pt x="276" y="1437"/>
                    <a:pt x="411" y="1556"/>
                  </a:cubicBezTo>
                  <a:cubicBezTo>
                    <a:pt x="508" y="1643"/>
                    <a:pt x="606" y="1729"/>
                    <a:pt x="704" y="1815"/>
                  </a:cubicBezTo>
                  <a:cubicBezTo>
                    <a:pt x="656" y="1327"/>
                    <a:pt x="620" y="835"/>
                    <a:pt x="602" y="344"/>
                  </a:cubicBezTo>
                  <a:cubicBezTo>
                    <a:pt x="601" y="343"/>
                    <a:pt x="598" y="342"/>
                    <a:pt x="596" y="341"/>
                  </a:cubicBezTo>
                  <a:cubicBezTo>
                    <a:pt x="479" y="193"/>
                    <a:pt x="333" y="94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1813475" y="2021325"/>
              <a:ext cx="51725" cy="92150"/>
            </a:xfrm>
            <a:custGeom>
              <a:avLst/>
              <a:gdLst/>
              <a:ahLst/>
              <a:cxnLst/>
              <a:rect l="l" t="t" r="r" b="b"/>
              <a:pathLst>
                <a:path w="2069" h="3686" extrusionOk="0">
                  <a:moveTo>
                    <a:pt x="1457" y="1"/>
                  </a:moveTo>
                  <a:cubicBezTo>
                    <a:pt x="1330" y="123"/>
                    <a:pt x="1169" y="218"/>
                    <a:pt x="1038" y="334"/>
                  </a:cubicBezTo>
                  <a:cubicBezTo>
                    <a:pt x="894" y="461"/>
                    <a:pt x="758" y="597"/>
                    <a:pt x="632" y="741"/>
                  </a:cubicBezTo>
                  <a:cubicBezTo>
                    <a:pt x="380" y="1035"/>
                    <a:pt x="170" y="1360"/>
                    <a:pt x="1" y="1709"/>
                  </a:cubicBezTo>
                  <a:cubicBezTo>
                    <a:pt x="103" y="2248"/>
                    <a:pt x="218" y="2786"/>
                    <a:pt x="347" y="3321"/>
                  </a:cubicBezTo>
                  <a:cubicBezTo>
                    <a:pt x="377" y="3443"/>
                    <a:pt x="409" y="3564"/>
                    <a:pt x="439" y="3686"/>
                  </a:cubicBezTo>
                  <a:cubicBezTo>
                    <a:pt x="804" y="3024"/>
                    <a:pt x="1440" y="2566"/>
                    <a:pt x="2069" y="2164"/>
                  </a:cubicBezTo>
                  <a:cubicBezTo>
                    <a:pt x="1932" y="1426"/>
                    <a:pt x="1714" y="705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1782325" y="1992000"/>
              <a:ext cx="27650" cy="68175"/>
            </a:xfrm>
            <a:custGeom>
              <a:avLst/>
              <a:gdLst/>
              <a:ahLst/>
              <a:cxnLst/>
              <a:rect l="l" t="t" r="r" b="b"/>
              <a:pathLst>
                <a:path w="1106" h="2727" extrusionOk="0">
                  <a:moveTo>
                    <a:pt x="86" y="1"/>
                  </a:moveTo>
                  <a:cubicBezTo>
                    <a:pt x="23" y="638"/>
                    <a:pt x="1" y="1280"/>
                    <a:pt x="24" y="1920"/>
                  </a:cubicBezTo>
                  <a:cubicBezTo>
                    <a:pt x="232" y="2022"/>
                    <a:pt x="424" y="2164"/>
                    <a:pt x="606" y="2302"/>
                  </a:cubicBezTo>
                  <a:cubicBezTo>
                    <a:pt x="779" y="2435"/>
                    <a:pt x="945" y="2577"/>
                    <a:pt x="1106" y="2726"/>
                  </a:cubicBezTo>
                  <a:cubicBezTo>
                    <a:pt x="1047" y="2404"/>
                    <a:pt x="992" y="2080"/>
                    <a:pt x="945" y="1757"/>
                  </a:cubicBezTo>
                  <a:cubicBezTo>
                    <a:pt x="892" y="1394"/>
                    <a:pt x="848" y="1028"/>
                    <a:pt x="810" y="664"/>
                  </a:cubicBezTo>
                  <a:cubicBezTo>
                    <a:pt x="690" y="555"/>
                    <a:pt x="569" y="446"/>
                    <a:pt x="449" y="338"/>
                  </a:cubicBezTo>
                  <a:cubicBezTo>
                    <a:pt x="326" y="228"/>
                    <a:pt x="200" y="120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1782950" y="2041775"/>
              <a:ext cx="39600" cy="76325"/>
            </a:xfrm>
            <a:custGeom>
              <a:avLst/>
              <a:gdLst/>
              <a:ahLst/>
              <a:cxnLst/>
              <a:rect l="l" t="t" r="r" b="b"/>
              <a:pathLst>
                <a:path w="1584" h="3053" extrusionOk="0">
                  <a:moveTo>
                    <a:pt x="1" y="1"/>
                  </a:moveTo>
                  <a:cubicBezTo>
                    <a:pt x="36" y="826"/>
                    <a:pt x="148" y="1646"/>
                    <a:pt x="345" y="2448"/>
                  </a:cubicBezTo>
                  <a:cubicBezTo>
                    <a:pt x="428" y="2465"/>
                    <a:pt x="508" y="2497"/>
                    <a:pt x="584" y="2526"/>
                  </a:cubicBezTo>
                  <a:cubicBezTo>
                    <a:pt x="706" y="2572"/>
                    <a:pt x="826" y="2625"/>
                    <a:pt x="944" y="2681"/>
                  </a:cubicBezTo>
                  <a:cubicBezTo>
                    <a:pt x="1162" y="2787"/>
                    <a:pt x="1369" y="2913"/>
                    <a:pt x="1568" y="3053"/>
                  </a:cubicBezTo>
                  <a:cubicBezTo>
                    <a:pt x="1573" y="3040"/>
                    <a:pt x="1579" y="3031"/>
                    <a:pt x="1584" y="3018"/>
                  </a:cubicBezTo>
                  <a:cubicBezTo>
                    <a:pt x="1403" y="2321"/>
                    <a:pt x="1246" y="1618"/>
                    <a:pt x="1112" y="910"/>
                  </a:cubicBezTo>
                  <a:cubicBezTo>
                    <a:pt x="930" y="730"/>
                    <a:pt x="738" y="557"/>
                    <a:pt x="537" y="397"/>
                  </a:cubicBezTo>
                  <a:cubicBezTo>
                    <a:pt x="363" y="258"/>
                    <a:pt x="177" y="1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1825375" y="2078225"/>
              <a:ext cx="44200" cy="79725"/>
            </a:xfrm>
            <a:custGeom>
              <a:avLst/>
              <a:gdLst/>
              <a:ahLst/>
              <a:cxnLst/>
              <a:rect l="l" t="t" r="r" b="b"/>
              <a:pathLst>
                <a:path w="1768" h="3189" extrusionOk="0">
                  <a:moveTo>
                    <a:pt x="1613" y="0"/>
                  </a:moveTo>
                  <a:cubicBezTo>
                    <a:pt x="982" y="410"/>
                    <a:pt x="346" y="879"/>
                    <a:pt x="1" y="1560"/>
                  </a:cubicBezTo>
                  <a:cubicBezTo>
                    <a:pt x="142" y="2107"/>
                    <a:pt x="297" y="2650"/>
                    <a:pt x="462" y="3189"/>
                  </a:cubicBezTo>
                  <a:cubicBezTo>
                    <a:pt x="594" y="2943"/>
                    <a:pt x="760" y="2716"/>
                    <a:pt x="959" y="2518"/>
                  </a:cubicBezTo>
                  <a:cubicBezTo>
                    <a:pt x="1073" y="2406"/>
                    <a:pt x="1195" y="2303"/>
                    <a:pt x="1327" y="2212"/>
                  </a:cubicBezTo>
                  <a:cubicBezTo>
                    <a:pt x="1450" y="2126"/>
                    <a:pt x="1590" y="2023"/>
                    <a:pt x="1737" y="1981"/>
                  </a:cubicBezTo>
                  <a:cubicBezTo>
                    <a:pt x="1767" y="1318"/>
                    <a:pt x="1726" y="656"/>
                    <a:pt x="16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1837900" y="2130300"/>
              <a:ext cx="30775" cy="87600"/>
            </a:xfrm>
            <a:custGeom>
              <a:avLst/>
              <a:gdLst/>
              <a:ahLst/>
              <a:cxnLst/>
              <a:rect l="l" t="t" r="r" b="b"/>
              <a:pathLst>
                <a:path w="1231" h="3504" extrusionOk="0">
                  <a:moveTo>
                    <a:pt x="1231" y="1"/>
                  </a:moveTo>
                  <a:lnTo>
                    <a:pt x="1231" y="1"/>
                  </a:lnTo>
                  <a:cubicBezTo>
                    <a:pt x="1116" y="75"/>
                    <a:pt x="991" y="133"/>
                    <a:pt x="879" y="212"/>
                  </a:cubicBezTo>
                  <a:cubicBezTo>
                    <a:pt x="750" y="302"/>
                    <a:pt x="629" y="405"/>
                    <a:pt x="518" y="515"/>
                  </a:cubicBezTo>
                  <a:cubicBezTo>
                    <a:pt x="307" y="727"/>
                    <a:pt x="136" y="969"/>
                    <a:pt x="0" y="1233"/>
                  </a:cubicBezTo>
                  <a:cubicBezTo>
                    <a:pt x="237" y="1997"/>
                    <a:pt x="496" y="2753"/>
                    <a:pt x="773" y="3504"/>
                  </a:cubicBezTo>
                  <a:cubicBezTo>
                    <a:pt x="841" y="3014"/>
                    <a:pt x="906" y="2525"/>
                    <a:pt x="978" y="2037"/>
                  </a:cubicBezTo>
                  <a:cubicBezTo>
                    <a:pt x="1057" y="1498"/>
                    <a:pt x="1143" y="961"/>
                    <a:pt x="1198" y="419"/>
                  </a:cubicBezTo>
                  <a:cubicBezTo>
                    <a:pt x="1213" y="281"/>
                    <a:pt x="1222" y="141"/>
                    <a:pt x="1231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1792125" y="2105025"/>
              <a:ext cx="42325" cy="54475"/>
            </a:xfrm>
            <a:custGeom>
              <a:avLst/>
              <a:gdLst/>
              <a:ahLst/>
              <a:cxnLst/>
              <a:rect l="l" t="t" r="r" b="b"/>
              <a:pathLst>
                <a:path w="1693" h="2179" extrusionOk="0">
                  <a:moveTo>
                    <a:pt x="0" y="1"/>
                  </a:moveTo>
                  <a:cubicBezTo>
                    <a:pt x="17" y="67"/>
                    <a:pt x="34" y="131"/>
                    <a:pt x="50" y="197"/>
                  </a:cubicBezTo>
                  <a:cubicBezTo>
                    <a:pt x="195" y="724"/>
                    <a:pt x="378" y="1237"/>
                    <a:pt x="596" y="1731"/>
                  </a:cubicBezTo>
                  <a:cubicBezTo>
                    <a:pt x="677" y="1735"/>
                    <a:pt x="761" y="1775"/>
                    <a:pt x="837" y="1802"/>
                  </a:cubicBezTo>
                  <a:cubicBezTo>
                    <a:pt x="943" y="1840"/>
                    <a:pt x="1048" y="1883"/>
                    <a:pt x="1153" y="1927"/>
                  </a:cubicBezTo>
                  <a:cubicBezTo>
                    <a:pt x="1336" y="2004"/>
                    <a:pt x="1515" y="2089"/>
                    <a:pt x="1693" y="2178"/>
                  </a:cubicBezTo>
                  <a:lnTo>
                    <a:pt x="1663" y="2088"/>
                  </a:lnTo>
                  <a:cubicBezTo>
                    <a:pt x="1518" y="1607"/>
                    <a:pt x="1381" y="1124"/>
                    <a:pt x="1254" y="638"/>
                  </a:cubicBezTo>
                  <a:cubicBezTo>
                    <a:pt x="1246" y="645"/>
                    <a:pt x="1235" y="648"/>
                    <a:pt x="1225" y="648"/>
                  </a:cubicBezTo>
                  <a:cubicBezTo>
                    <a:pt x="1212" y="648"/>
                    <a:pt x="1199" y="644"/>
                    <a:pt x="1189" y="636"/>
                  </a:cubicBezTo>
                  <a:cubicBezTo>
                    <a:pt x="976" y="480"/>
                    <a:pt x="750" y="342"/>
                    <a:pt x="515" y="223"/>
                  </a:cubicBezTo>
                  <a:cubicBezTo>
                    <a:pt x="399" y="165"/>
                    <a:pt x="280" y="111"/>
                    <a:pt x="160" y="62"/>
                  </a:cubicBezTo>
                  <a:cubicBezTo>
                    <a:pt x="107" y="40"/>
                    <a:pt x="53" y="2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1807825" y="2150075"/>
              <a:ext cx="48025" cy="72675"/>
            </a:xfrm>
            <a:custGeom>
              <a:avLst/>
              <a:gdLst/>
              <a:ahLst/>
              <a:cxnLst/>
              <a:rect l="l" t="t" r="r" b="b"/>
              <a:pathLst>
                <a:path w="1921" h="2907" extrusionOk="0">
                  <a:moveTo>
                    <a:pt x="0" y="1"/>
                  </a:moveTo>
                  <a:cubicBezTo>
                    <a:pt x="478" y="1063"/>
                    <a:pt x="1123" y="2043"/>
                    <a:pt x="1920" y="2907"/>
                  </a:cubicBezTo>
                  <a:cubicBezTo>
                    <a:pt x="1628" y="2112"/>
                    <a:pt x="1354" y="1308"/>
                    <a:pt x="1103" y="500"/>
                  </a:cubicBezTo>
                  <a:cubicBezTo>
                    <a:pt x="908" y="395"/>
                    <a:pt x="709" y="298"/>
                    <a:pt x="506" y="209"/>
                  </a:cubicBezTo>
                  <a:cubicBezTo>
                    <a:pt x="403" y="164"/>
                    <a:pt x="299" y="120"/>
                    <a:pt x="193" y="77"/>
                  </a:cubicBezTo>
                  <a:cubicBezTo>
                    <a:pt x="133" y="52"/>
                    <a:pt x="62" y="33"/>
                    <a:pt x="0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31"/>
            <p:cNvSpPr/>
            <p:nvPr/>
          </p:nvSpPr>
          <p:spPr>
            <a:xfrm>
              <a:off x="1802300" y="1913775"/>
              <a:ext cx="14700" cy="37775"/>
            </a:xfrm>
            <a:custGeom>
              <a:avLst/>
              <a:gdLst/>
              <a:ahLst/>
              <a:cxnLst/>
              <a:rect l="l" t="t" r="r" b="b"/>
              <a:pathLst>
                <a:path w="588" h="1511" extrusionOk="0">
                  <a:moveTo>
                    <a:pt x="26" y="1"/>
                  </a:moveTo>
                  <a:cubicBezTo>
                    <a:pt x="15" y="209"/>
                    <a:pt x="6" y="419"/>
                    <a:pt x="0" y="629"/>
                  </a:cubicBezTo>
                  <a:cubicBezTo>
                    <a:pt x="15" y="676"/>
                    <a:pt x="30" y="723"/>
                    <a:pt x="45" y="770"/>
                  </a:cubicBezTo>
                  <a:cubicBezTo>
                    <a:pt x="124" y="1017"/>
                    <a:pt x="209" y="1264"/>
                    <a:pt x="294" y="1510"/>
                  </a:cubicBezTo>
                  <a:cubicBezTo>
                    <a:pt x="323" y="1477"/>
                    <a:pt x="351" y="1445"/>
                    <a:pt x="381" y="1413"/>
                  </a:cubicBezTo>
                  <a:cubicBezTo>
                    <a:pt x="415" y="1377"/>
                    <a:pt x="452" y="1340"/>
                    <a:pt x="490" y="1305"/>
                  </a:cubicBezTo>
                  <a:cubicBezTo>
                    <a:pt x="521" y="1277"/>
                    <a:pt x="548" y="1246"/>
                    <a:pt x="588" y="1235"/>
                  </a:cubicBezTo>
                  <a:cubicBezTo>
                    <a:pt x="398" y="824"/>
                    <a:pt x="210" y="414"/>
                    <a:pt x="26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1810525" y="1946300"/>
              <a:ext cx="20925" cy="37775"/>
            </a:xfrm>
            <a:custGeom>
              <a:avLst/>
              <a:gdLst/>
              <a:ahLst/>
              <a:cxnLst/>
              <a:rect l="l" t="t" r="r" b="b"/>
              <a:pathLst>
                <a:path w="837" h="1511" extrusionOk="0">
                  <a:moveTo>
                    <a:pt x="290" y="1"/>
                  </a:moveTo>
                  <a:cubicBezTo>
                    <a:pt x="269" y="31"/>
                    <a:pt x="239" y="54"/>
                    <a:pt x="213" y="79"/>
                  </a:cubicBezTo>
                  <a:cubicBezTo>
                    <a:pt x="181" y="109"/>
                    <a:pt x="150" y="142"/>
                    <a:pt x="120" y="173"/>
                  </a:cubicBezTo>
                  <a:cubicBezTo>
                    <a:pt x="78" y="217"/>
                    <a:pt x="38" y="263"/>
                    <a:pt x="1" y="308"/>
                  </a:cubicBezTo>
                  <a:cubicBezTo>
                    <a:pt x="141" y="710"/>
                    <a:pt x="287" y="1110"/>
                    <a:pt x="432" y="1510"/>
                  </a:cubicBezTo>
                  <a:cubicBezTo>
                    <a:pt x="457" y="1485"/>
                    <a:pt x="482" y="1460"/>
                    <a:pt x="508" y="1436"/>
                  </a:cubicBezTo>
                  <a:cubicBezTo>
                    <a:pt x="557" y="1392"/>
                    <a:pt x="607" y="1349"/>
                    <a:pt x="659" y="1307"/>
                  </a:cubicBezTo>
                  <a:cubicBezTo>
                    <a:pt x="709" y="1266"/>
                    <a:pt x="758" y="1217"/>
                    <a:pt x="822" y="1200"/>
                  </a:cubicBezTo>
                  <a:cubicBezTo>
                    <a:pt x="823" y="1199"/>
                    <a:pt x="825" y="1199"/>
                    <a:pt x="826" y="1199"/>
                  </a:cubicBezTo>
                  <a:cubicBezTo>
                    <a:pt x="829" y="1199"/>
                    <a:pt x="833" y="1200"/>
                    <a:pt x="837" y="1201"/>
                  </a:cubicBezTo>
                  <a:cubicBezTo>
                    <a:pt x="658" y="798"/>
                    <a:pt x="474" y="399"/>
                    <a:pt x="29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1822175" y="1977625"/>
              <a:ext cx="26950" cy="51050"/>
            </a:xfrm>
            <a:custGeom>
              <a:avLst/>
              <a:gdLst/>
              <a:ahLst/>
              <a:cxnLst/>
              <a:rect l="l" t="t" r="r" b="b"/>
              <a:pathLst>
                <a:path w="1078" h="2042" extrusionOk="0">
                  <a:moveTo>
                    <a:pt x="394" y="1"/>
                  </a:moveTo>
                  <a:cubicBezTo>
                    <a:pt x="361" y="48"/>
                    <a:pt x="313" y="78"/>
                    <a:pt x="268" y="113"/>
                  </a:cubicBezTo>
                  <a:cubicBezTo>
                    <a:pt x="207" y="163"/>
                    <a:pt x="147" y="214"/>
                    <a:pt x="88" y="267"/>
                  </a:cubicBezTo>
                  <a:cubicBezTo>
                    <a:pt x="58" y="295"/>
                    <a:pt x="29" y="324"/>
                    <a:pt x="0" y="353"/>
                  </a:cubicBezTo>
                  <a:cubicBezTo>
                    <a:pt x="202" y="913"/>
                    <a:pt x="400" y="1474"/>
                    <a:pt x="575" y="2042"/>
                  </a:cubicBezTo>
                  <a:cubicBezTo>
                    <a:pt x="597" y="2022"/>
                    <a:pt x="618" y="2000"/>
                    <a:pt x="641" y="1980"/>
                  </a:cubicBezTo>
                  <a:cubicBezTo>
                    <a:pt x="771" y="1869"/>
                    <a:pt x="916" y="1731"/>
                    <a:pt x="1077" y="1661"/>
                  </a:cubicBezTo>
                  <a:cubicBezTo>
                    <a:pt x="1077" y="1660"/>
                    <a:pt x="1076" y="1658"/>
                    <a:pt x="1076" y="1657"/>
                  </a:cubicBezTo>
                  <a:cubicBezTo>
                    <a:pt x="868" y="1096"/>
                    <a:pt x="636" y="547"/>
                    <a:pt x="394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1837400" y="2021325"/>
              <a:ext cx="27800" cy="64675"/>
            </a:xfrm>
            <a:custGeom>
              <a:avLst/>
              <a:gdLst/>
              <a:ahLst/>
              <a:cxnLst/>
              <a:rect l="l" t="t" r="r" b="b"/>
              <a:pathLst>
                <a:path w="1112" h="2587" extrusionOk="0">
                  <a:moveTo>
                    <a:pt x="499" y="1"/>
                  </a:moveTo>
                  <a:cubicBezTo>
                    <a:pt x="372" y="123"/>
                    <a:pt x="212" y="218"/>
                    <a:pt x="80" y="334"/>
                  </a:cubicBezTo>
                  <a:cubicBezTo>
                    <a:pt x="54" y="358"/>
                    <a:pt x="28" y="384"/>
                    <a:pt x="1" y="410"/>
                  </a:cubicBezTo>
                  <a:cubicBezTo>
                    <a:pt x="172" y="971"/>
                    <a:pt x="320" y="1540"/>
                    <a:pt x="425" y="2118"/>
                  </a:cubicBezTo>
                  <a:cubicBezTo>
                    <a:pt x="453" y="2274"/>
                    <a:pt x="476" y="2430"/>
                    <a:pt x="497" y="2586"/>
                  </a:cubicBezTo>
                  <a:cubicBezTo>
                    <a:pt x="697" y="2436"/>
                    <a:pt x="904" y="2297"/>
                    <a:pt x="1112" y="2164"/>
                  </a:cubicBezTo>
                  <a:cubicBezTo>
                    <a:pt x="975" y="1426"/>
                    <a:pt x="757" y="705"/>
                    <a:pt x="499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1850200" y="2078225"/>
              <a:ext cx="19325" cy="60925"/>
            </a:xfrm>
            <a:custGeom>
              <a:avLst/>
              <a:gdLst/>
              <a:ahLst/>
              <a:cxnLst/>
              <a:rect l="l" t="t" r="r" b="b"/>
              <a:pathLst>
                <a:path w="773" h="2437" extrusionOk="0">
                  <a:moveTo>
                    <a:pt x="620" y="0"/>
                  </a:moveTo>
                  <a:cubicBezTo>
                    <a:pt x="410" y="136"/>
                    <a:pt x="200" y="279"/>
                    <a:pt x="1" y="434"/>
                  </a:cubicBezTo>
                  <a:cubicBezTo>
                    <a:pt x="80" y="1100"/>
                    <a:pt x="92" y="1765"/>
                    <a:pt x="56" y="2437"/>
                  </a:cubicBezTo>
                  <a:cubicBezTo>
                    <a:pt x="144" y="2357"/>
                    <a:pt x="236" y="2280"/>
                    <a:pt x="334" y="2212"/>
                  </a:cubicBezTo>
                  <a:cubicBezTo>
                    <a:pt x="457" y="2126"/>
                    <a:pt x="597" y="2023"/>
                    <a:pt x="744" y="1981"/>
                  </a:cubicBezTo>
                  <a:cubicBezTo>
                    <a:pt x="773" y="1318"/>
                    <a:pt x="733" y="658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1848350" y="2130300"/>
              <a:ext cx="20325" cy="87600"/>
            </a:xfrm>
            <a:custGeom>
              <a:avLst/>
              <a:gdLst/>
              <a:ahLst/>
              <a:cxnLst/>
              <a:rect l="l" t="t" r="r" b="b"/>
              <a:pathLst>
                <a:path w="813" h="3504" extrusionOk="0">
                  <a:moveTo>
                    <a:pt x="813" y="1"/>
                  </a:moveTo>
                  <a:cubicBezTo>
                    <a:pt x="698" y="75"/>
                    <a:pt x="573" y="133"/>
                    <a:pt x="461" y="212"/>
                  </a:cubicBezTo>
                  <a:cubicBezTo>
                    <a:pt x="340" y="297"/>
                    <a:pt x="226" y="393"/>
                    <a:pt x="122" y="496"/>
                  </a:cubicBezTo>
                  <a:cubicBezTo>
                    <a:pt x="119" y="548"/>
                    <a:pt x="116" y="600"/>
                    <a:pt x="112" y="652"/>
                  </a:cubicBezTo>
                  <a:cubicBezTo>
                    <a:pt x="67" y="1281"/>
                    <a:pt x="1" y="1924"/>
                    <a:pt x="19" y="2559"/>
                  </a:cubicBezTo>
                  <a:cubicBezTo>
                    <a:pt x="127" y="2875"/>
                    <a:pt x="239" y="3190"/>
                    <a:pt x="355" y="3504"/>
                  </a:cubicBezTo>
                  <a:cubicBezTo>
                    <a:pt x="423" y="3014"/>
                    <a:pt x="488" y="2525"/>
                    <a:pt x="560" y="2037"/>
                  </a:cubicBezTo>
                  <a:cubicBezTo>
                    <a:pt x="639" y="1498"/>
                    <a:pt x="725" y="961"/>
                    <a:pt x="780" y="419"/>
                  </a:cubicBezTo>
                  <a:cubicBezTo>
                    <a:pt x="795" y="281"/>
                    <a:pt x="804" y="142"/>
                    <a:pt x="813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31"/>
            <p:cNvSpPr/>
            <p:nvPr/>
          </p:nvSpPr>
          <p:spPr>
            <a:xfrm>
              <a:off x="1849450" y="2205000"/>
              <a:ext cx="6400" cy="17750"/>
            </a:xfrm>
            <a:custGeom>
              <a:avLst/>
              <a:gdLst/>
              <a:ahLst/>
              <a:cxnLst/>
              <a:rect l="l" t="t" r="r" b="b"/>
              <a:pathLst>
                <a:path w="256" h="710" extrusionOk="0">
                  <a:moveTo>
                    <a:pt x="1" y="0"/>
                  </a:moveTo>
                  <a:cubicBezTo>
                    <a:pt x="15" y="155"/>
                    <a:pt x="35" y="309"/>
                    <a:pt x="64" y="461"/>
                  </a:cubicBezTo>
                  <a:cubicBezTo>
                    <a:pt x="66" y="474"/>
                    <a:pt x="68" y="486"/>
                    <a:pt x="69" y="499"/>
                  </a:cubicBezTo>
                  <a:cubicBezTo>
                    <a:pt x="131" y="570"/>
                    <a:pt x="192" y="641"/>
                    <a:pt x="255" y="710"/>
                  </a:cubicBezTo>
                  <a:cubicBezTo>
                    <a:pt x="169" y="474"/>
                    <a:pt x="84" y="237"/>
                    <a:pt x="1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1620525" y="1942025"/>
              <a:ext cx="419675" cy="654100"/>
            </a:xfrm>
            <a:custGeom>
              <a:avLst/>
              <a:gdLst/>
              <a:ahLst/>
              <a:cxnLst/>
              <a:rect l="l" t="t" r="r" b="b"/>
              <a:pathLst>
                <a:path w="16787" h="26164" extrusionOk="0">
                  <a:moveTo>
                    <a:pt x="122" y="0"/>
                  </a:moveTo>
                  <a:cubicBezTo>
                    <a:pt x="97" y="0"/>
                    <a:pt x="76" y="33"/>
                    <a:pt x="99" y="57"/>
                  </a:cubicBezTo>
                  <a:cubicBezTo>
                    <a:pt x="229" y="202"/>
                    <a:pt x="362" y="344"/>
                    <a:pt x="495" y="487"/>
                  </a:cubicBezTo>
                  <a:cubicBezTo>
                    <a:pt x="540" y="533"/>
                    <a:pt x="585" y="581"/>
                    <a:pt x="629" y="628"/>
                  </a:cubicBezTo>
                  <a:cubicBezTo>
                    <a:pt x="2037" y="2107"/>
                    <a:pt x="3454" y="3583"/>
                    <a:pt x="4798" y="5123"/>
                  </a:cubicBezTo>
                  <a:cubicBezTo>
                    <a:pt x="6148" y="6669"/>
                    <a:pt x="7428" y="8280"/>
                    <a:pt x="8565" y="9989"/>
                  </a:cubicBezTo>
                  <a:cubicBezTo>
                    <a:pt x="9691" y="11678"/>
                    <a:pt x="10683" y="13466"/>
                    <a:pt x="11452" y="15346"/>
                  </a:cubicBezTo>
                  <a:cubicBezTo>
                    <a:pt x="11832" y="16277"/>
                    <a:pt x="12144" y="17229"/>
                    <a:pt x="12420" y="18196"/>
                  </a:cubicBezTo>
                  <a:cubicBezTo>
                    <a:pt x="12696" y="19160"/>
                    <a:pt x="12966" y="20125"/>
                    <a:pt x="13353" y="21053"/>
                  </a:cubicBezTo>
                  <a:cubicBezTo>
                    <a:pt x="14104" y="22849"/>
                    <a:pt x="15216" y="24538"/>
                    <a:pt x="16623" y="25889"/>
                  </a:cubicBezTo>
                  <a:cubicBezTo>
                    <a:pt x="16621" y="25890"/>
                    <a:pt x="16620" y="25890"/>
                    <a:pt x="16618" y="25891"/>
                  </a:cubicBezTo>
                  <a:cubicBezTo>
                    <a:pt x="16616" y="25891"/>
                    <a:pt x="16613" y="25891"/>
                    <a:pt x="16611" y="25891"/>
                  </a:cubicBezTo>
                  <a:cubicBezTo>
                    <a:pt x="16591" y="25891"/>
                    <a:pt x="16579" y="25895"/>
                    <a:pt x="16557" y="25909"/>
                  </a:cubicBezTo>
                  <a:cubicBezTo>
                    <a:pt x="16544" y="25919"/>
                    <a:pt x="16530" y="25928"/>
                    <a:pt x="16517" y="25938"/>
                  </a:cubicBezTo>
                  <a:cubicBezTo>
                    <a:pt x="16491" y="25955"/>
                    <a:pt x="16464" y="25970"/>
                    <a:pt x="16434" y="25985"/>
                  </a:cubicBezTo>
                  <a:cubicBezTo>
                    <a:pt x="16377" y="26012"/>
                    <a:pt x="16315" y="26032"/>
                    <a:pt x="16253" y="26044"/>
                  </a:cubicBezTo>
                  <a:cubicBezTo>
                    <a:pt x="16211" y="26052"/>
                    <a:pt x="16170" y="26055"/>
                    <a:pt x="16129" y="26055"/>
                  </a:cubicBezTo>
                  <a:cubicBezTo>
                    <a:pt x="16071" y="26055"/>
                    <a:pt x="16013" y="26048"/>
                    <a:pt x="15956" y="26035"/>
                  </a:cubicBezTo>
                  <a:cubicBezTo>
                    <a:pt x="15954" y="26023"/>
                    <a:pt x="15950" y="26012"/>
                    <a:pt x="15941" y="26002"/>
                  </a:cubicBezTo>
                  <a:cubicBezTo>
                    <a:pt x="15769" y="25810"/>
                    <a:pt x="15596" y="25617"/>
                    <a:pt x="15424" y="25424"/>
                  </a:cubicBezTo>
                  <a:cubicBezTo>
                    <a:pt x="14742" y="24649"/>
                    <a:pt x="14080" y="23845"/>
                    <a:pt x="13574" y="22940"/>
                  </a:cubicBezTo>
                  <a:cubicBezTo>
                    <a:pt x="13089" y="22071"/>
                    <a:pt x="12790" y="21121"/>
                    <a:pt x="12547" y="20160"/>
                  </a:cubicBezTo>
                  <a:cubicBezTo>
                    <a:pt x="12308" y="19212"/>
                    <a:pt x="12113" y="18253"/>
                    <a:pt x="11833" y="17315"/>
                  </a:cubicBezTo>
                  <a:cubicBezTo>
                    <a:pt x="11554" y="16383"/>
                    <a:pt x="11216" y="15471"/>
                    <a:pt x="10830" y="14579"/>
                  </a:cubicBezTo>
                  <a:cubicBezTo>
                    <a:pt x="10045" y="12765"/>
                    <a:pt x="9055" y="11043"/>
                    <a:pt x="7943" y="9410"/>
                  </a:cubicBezTo>
                  <a:cubicBezTo>
                    <a:pt x="6813" y="7748"/>
                    <a:pt x="5554" y="6176"/>
                    <a:pt x="4237" y="4657"/>
                  </a:cubicBezTo>
                  <a:cubicBezTo>
                    <a:pt x="3014" y="3246"/>
                    <a:pt x="1742" y="1879"/>
                    <a:pt x="462" y="518"/>
                  </a:cubicBezTo>
                  <a:cubicBezTo>
                    <a:pt x="343" y="392"/>
                    <a:pt x="223" y="267"/>
                    <a:pt x="105" y="139"/>
                  </a:cubicBezTo>
                  <a:cubicBezTo>
                    <a:pt x="95" y="129"/>
                    <a:pt x="84" y="124"/>
                    <a:pt x="72" y="124"/>
                  </a:cubicBezTo>
                  <a:cubicBezTo>
                    <a:pt x="35" y="124"/>
                    <a:pt x="0" y="175"/>
                    <a:pt x="34" y="212"/>
                  </a:cubicBezTo>
                  <a:cubicBezTo>
                    <a:pt x="210" y="400"/>
                    <a:pt x="386" y="588"/>
                    <a:pt x="561" y="776"/>
                  </a:cubicBezTo>
                  <a:cubicBezTo>
                    <a:pt x="1954" y="2269"/>
                    <a:pt x="3346" y="3762"/>
                    <a:pt x="4666" y="5318"/>
                  </a:cubicBezTo>
                  <a:cubicBezTo>
                    <a:pt x="5979" y="6867"/>
                    <a:pt x="7226" y="8476"/>
                    <a:pt x="8328" y="10184"/>
                  </a:cubicBezTo>
                  <a:cubicBezTo>
                    <a:pt x="9406" y="11855"/>
                    <a:pt x="10355" y="13617"/>
                    <a:pt x="11074" y="15471"/>
                  </a:cubicBezTo>
                  <a:cubicBezTo>
                    <a:pt x="11431" y="16389"/>
                    <a:pt x="11730" y="17328"/>
                    <a:pt x="11969" y="18284"/>
                  </a:cubicBezTo>
                  <a:cubicBezTo>
                    <a:pt x="12204" y="19228"/>
                    <a:pt x="12392" y="20187"/>
                    <a:pt x="12678" y="21120"/>
                  </a:cubicBezTo>
                  <a:cubicBezTo>
                    <a:pt x="12967" y="22062"/>
                    <a:pt x="13373" y="22946"/>
                    <a:pt x="13929" y="23761"/>
                  </a:cubicBezTo>
                  <a:cubicBezTo>
                    <a:pt x="14485" y="24577"/>
                    <a:pt x="15145" y="25317"/>
                    <a:pt x="15804" y="26052"/>
                  </a:cubicBezTo>
                  <a:cubicBezTo>
                    <a:pt x="15799" y="26074"/>
                    <a:pt x="15804" y="26098"/>
                    <a:pt x="15828" y="26108"/>
                  </a:cubicBezTo>
                  <a:cubicBezTo>
                    <a:pt x="15919" y="26146"/>
                    <a:pt x="16018" y="26164"/>
                    <a:pt x="16117" y="26164"/>
                  </a:cubicBezTo>
                  <a:cubicBezTo>
                    <a:pt x="16170" y="26164"/>
                    <a:pt x="16223" y="26159"/>
                    <a:pt x="16275" y="26149"/>
                  </a:cubicBezTo>
                  <a:cubicBezTo>
                    <a:pt x="16349" y="26135"/>
                    <a:pt x="16421" y="26110"/>
                    <a:pt x="16488" y="26076"/>
                  </a:cubicBezTo>
                  <a:cubicBezTo>
                    <a:pt x="16521" y="26060"/>
                    <a:pt x="16552" y="26040"/>
                    <a:pt x="16583" y="26019"/>
                  </a:cubicBezTo>
                  <a:cubicBezTo>
                    <a:pt x="16598" y="26008"/>
                    <a:pt x="16614" y="25995"/>
                    <a:pt x="16627" y="25982"/>
                  </a:cubicBezTo>
                  <a:cubicBezTo>
                    <a:pt x="16637" y="25975"/>
                    <a:pt x="16642" y="25968"/>
                    <a:pt x="16647" y="25958"/>
                  </a:cubicBezTo>
                  <a:cubicBezTo>
                    <a:pt x="16649" y="25952"/>
                    <a:pt x="16648" y="25931"/>
                    <a:pt x="16652" y="25928"/>
                  </a:cubicBezTo>
                  <a:cubicBezTo>
                    <a:pt x="16657" y="25925"/>
                    <a:pt x="16656" y="25921"/>
                    <a:pt x="16657" y="25918"/>
                  </a:cubicBezTo>
                  <a:cubicBezTo>
                    <a:pt x="16666" y="25923"/>
                    <a:pt x="16677" y="25925"/>
                    <a:pt x="16686" y="25925"/>
                  </a:cubicBezTo>
                  <a:cubicBezTo>
                    <a:pt x="16740" y="25925"/>
                    <a:pt x="16786" y="25857"/>
                    <a:pt x="16738" y="25807"/>
                  </a:cubicBezTo>
                  <a:cubicBezTo>
                    <a:pt x="16563" y="25629"/>
                    <a:pt x="16389" y="25448"/>
                    <a:pt x="16221" y="25264"/>
                  </a:cubicBezTo>
                  <a:cubicBezTo>
                    <a:pt x="14873" y="23793"/>
                    <a:pt x="13827" y="22045"/>
                    <a:pt x="13170" y="20159"/>
                  </a:cubicBezTo>
                  <a:cubicBezTo>
                    <a:pt x="12834" y="19190"/>
                    <a:pt x="12593" y="18191"/>
                    <a:pt x="12286" y="17214"/>
                  </a:cubicBezTo>
                  <a:cubicBezTo>
                    <a:pt x="11986" y="16264"/>
                    <a:pt x="11626" y="15333"/>
                    <a:pt x="11218" y="14427"/>
                  </a:cubicBezTo>
                  <a:cubicBezTo>
                    <a:pt x="10389" y="12584"/>
                    <a:pt x="9355" y="10838"/>
                    <a:pt x="8197" y="9185"/>
                  </a:cubicBezTo>
                  <a:cubicBezTo>
                    <a:pt x="7037" y="7528"/>
                    <a:pt x="5753" y="5964"/>
                    <a:pt x="4409" y="4456"/>
                  </a:cubicBezTo>
                  <a:cubicBezTo>
                    <a:pt x="3726" y="3689"/>
                    <a:pt x="3028" y="2936"/>
                    <a:pt x="2315" y="2197"/>
                  </a:cubicBezTo>
                  <a:cubicBezTo>
                    <a:pt x="1602" y="1458"/>
                    <a:pt x="892" y="713"/>
                    <a:pt x="145" y="10"/>
                  </a:cubicBezTo>
                  <a:cubicBezTo>
                    <a:pt x="138" y="3"/>
                    <a:pt x="130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1632050" y="1954150"/>
              <a:ext cx="404075" cy="639275"/>
            </a:xfrm>
            <a:custGeom>
              <a:avLst/>
              <a:gdLst/>
              <a:ahLst/>
              <a:cxnLst/>
              <a:rect l="l" t="t" r="r" b="b"/>
              <a:pathLst>
                <a:path w="16163" h="25571" extrusionOk="0">
                  <a:moveTo>
                    <a:pt x="34" y="1"/>
                  </a:moveTo>
                  <a:lnTo>
                    <a:pt x="1" y="33"/>
                  </a:lnTo>
                  <a:cubicBezTo>
                    <a:pt x="1281" y="1394"/>
                    <a:pt x="2553" y="2761"/>
                    <a:pt x="3776" y="4171"/>
                  </a:cubicBezTo>
                  <a:cubicBezTo>
                    <a:pt x="5093" y="5690"/>
                    <a:pt x="6352" y="7263"/>
                    <a:pt x="7482" y="8924"/>
                  </a:cubicBezTo>
                  <a:cubicBezTo>
                    <a:pt x="8594" y="10558"/>
                    <a:pt x="9584" y="12280"/>
                    <a:pt x="10369" y="14094"/>
                  </a:cubicBezTo>
                  <a:cubicBezTo>
                    <a:pt x="10755" y="14986"/>
                    <a:pt x="11093" y="15898"/>
                    <a:pt x="11372" y="16829"/>
                  </a:cubicBezTo>
                  <a:cubicBezTo>
                    <a:pt x="11652" y="17768"/>
                    <a:pt x="11847" y="18727"/>
                    <a:pt x="12086" y="19675"/>
                  </a:cubicBezTo>
                  <a:cubicBezTo>
                    <a:pt x="12329" y="20636"/>
                    <a:pt x="12628" y="21585"/>
                    <a:pt x="13113" y="22455"/>
                  </a:cubicBezTo>
                  <a:cubicBezTo>
                    <a:pt x="13619" y="23360"/>
                    <a:pt x="14281" y="24164"/>
                    <a:pt x="14963" y="24939"/>
                  </a:cubicBezTo>
                  <a:cubicBezTo>
                    <a:pt x="15135" y="25132"/>
                    <a:pt x="15308" y="25325"/>
                    <a:pt x="15480" y="25517"/>
                  </a:cubicBezTo>
                  <a:cubicBezTo>
                    <a:pt x="15489" y="25527"/>
                    <a:pt x="15493" y="25538"/>
                    <a:pt x="15495" y="25550"/>
                  </a:cubicBezTo>
                  <a:cubicBezTo>
                    <a:pt x="15552" y="25563"/>
                    <a:pt x="15610" y="25570"/>
                    <a:pt x="15668" y="25570"/>
                  </a:cubicBezTo>
                  <a:cubicBezTo>
                    <a:pt x="15709" y="25570"/>
                    <a:pt x="15750" y="25567"/>
                    <a:pt x="15792" y="25559"/>
                  </a:cubicBezTo>
                  <a:cubicBezTo>
                    <a:pt x="15854" y="25545"/>
                    <a:pt x="15916" y="25527"/>
                    <a:pt x="15973" y="25500"/>
                  </a:cubicBezTo>
                  <a:cubicBezTo>
                    <a:pt x="16003" y="25485"/>
                    <a:pt x="16030" y="25470"/>
                    <a:pt x="16056" y="25453"/>
                  </a:cubicBezTo>
                  <a:cubicBezTo>
                    <a:pt x="16069" y="25443"/>
                    <a:pt x="16083" y="25433"/>
                    <a:pt x="16096" y="25424"/>
                  </a:cubicBezTo>
                  <a:cubicBezTo>
                    <a:pt x="16118" y="25410"/>
                    <a:pt x="16129" y="25405"/>
                    <a:pt x="16149" y="25405"/>
                  </a:cubicBezTo>
                  <a:cubicBezTo>
                    <a:pt x="16152" y="25405"/>
                    <a:pt x="16154" y="25406"/>
                    <a:pt x="16157" y="25406"/>
                  </a:cubicBezTo>
                  <a:cubicBezTo>
                    <a:pt x="16159" y="25405"/>
                    <a:pt x="16160" y="25405"/>
                    <a:pt x="16162" y="25404"/>
                  </a:cubicBezTo>
                  <a:cubicBezTo>
                    <a:pt x="14755" y="24052"/>
                    <a:pt x="13643" y="22364"/>
                    <a:pt x="12892" y="20568"/>
                  </a:cubicBezTo>
                  <a:cubicBezTo>
                    <a:pt x="12505" y="19640"/>
                    <a:pt x="12235" y="18675"/>
                    <a:pt x="11959" y="17711"/>
                  </a:cubicBezTo>
                  <a:cubicBezTo>
                    <a:pt x="11683" y="16743"/>
                    <a:pt x="11371" y="15792"/>
                    <a:pt x="10991" y="14861"/>
                  </a:cubicBezTo>
                  <a:cubicBezTo>
                    <a:pt x="10222" y="12980"/>
                    <a:pt x="9231" y="11193"/>
                    <a:pt x="8104" y="9503"/>
                  </a:cubicBezTo>
                  <a:cubicBezTo>
                    <a:pt x="6967" y="7795"/>
                    <a:pt x="5687" y="6184"/>
                    <a:pt x="4337" y="4638"/>
                  </a:cubicBezTo>
                  <a:cubicBezTo>
                    <a:pt x="2993" y="3098"/>
                    <a:pt x="1576" y="1622"/>
                    <a:pt x="168" y="142"/>
                  </a:cubicBezTo>
                  <a:cubicBezTo>
                    <a:pt x="124" y="96"/>
                    <a:pt x="79" y="48"/>
                    <a:pt x="34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1675675" y="2001750"/>
              <a:ext cx="162175" cy="204200"/>
            </a:xfrm>
            <a:custGeom>
              <a:avLst/>
              <a:gdLst/>
              <a:ahLst/>
              <a:cxnLst/>
              <a:rect l="l" t="t" r="r" b="b"/>
              <a:pathLst>
                <a:path w="6487" h="8168" extrusionOk="0">
                  <a:moveTo>
                    <a:pt x="0" y="1"/>
                  </a:moveTo>
                  <a:cubicBezTo>
                    <a:pt x="687" y="748"/>
                    <a:pt x="1366" y="1501"/>
                    <a:pt x="2031" y="2267"/>
                  </a:cubicBezTo>
                  <a:cubicBezTo>
                    <a:pt x="3348" y="3786"/>
                    <a:pt x="4607" y="5359"/>
                    <a:pt x="5737" y="7020"/>
                  </a:cubicBezTo>
                  <a:cubicBezTo>
                    <a:pt x="5994" y="7398"/>
                    <a:pt x="6244" y="7781"/>
                    <a:pt x="6486" y="8168"/>
                  </a:cubicBezTo>
                  <a:cubicBezTo>
                    <a:pt x="6353" y="7949"/>
                    <a:pt x="6218" y="7732"/>
                    <a:pt x="6081" y="7516"/>
                  </a:cubicBezTo>
                  <a:cubicBezTo>
                    <a:pt x="5543" y="6666"/>
                    <a:pt x="4989" y="5821"/>
                    <a:pt x="4399" y="5006"/>
                  </a:cubicBezTo>
                  <a:cubicBezTo>
                    <a:pt x="3812" y="4194"/>
                    <a:pt x="3174" y="3420"/>
                    <a:pt x="2511" y="2669"/>
                  </a:cubicBezTo>
                  <a:cubicBezTo>
                    <a:pt x="1702" y="1754"/>
                    <a:pt x="855" y="87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31"/>
            <p:cNvSpPr/>
            <p:nvPr/>
          </p:nvSpPr>
          <p:spPr>
            <a:xfrm>
              <a:off x="1884575" y="2291600"/>
              <a:ext cx="151550" cy="301825"/>
            </a:xfrm>
            <a:custGeom>
              <a:avLst/>
              <a:gdLst/>
              <a:ahLst/>
              <a:cxnLst/>
              <a:rect l="l" t="t" r="r" b="b"/>
              <a:pathLst>
                <a:path w="6062" h="12073" extrusionOk="0">
                  <a:moveTo>
                    <a:pt x="0" y="0"/>
                  </a:moveTo>
                  <a:lnTo>
                    <a:pt x="0" y="0"/>
                  </a:lnTo>
                  <a:cubicBezTo>
                    <a:pt x="92" y="197"/>
                    <a:pt x="182" y="396"/>
                    <a:pt x="268" y="596"/>
                  </a:cubicBezTo>
                  <a:cubicBezTo>
                    <a:pt x="654" y="1488"/>
                    <a:pt x="992" y="2400"/>
                    <a:pt x="1271" y="3331"/>
                  </a:cubicBezTo>
                  <a:cubicBezTo>
                    <a:pt x="1551" y="4269"/>
                    <a:pt x="1746" y="5229"/>
                    <a:pt x="1985" y="6177"/>
                  </a:cubicBezTo>
                  <a:cubicBezTo>
                    <a:pt x="2228" y="7138"/>
                    <a:pt x="2527" y="8087"/>
                    <a:pt x="3012" y="8957"/>
                  </a:cubicBezTo>
                  <a:cubicBezTo>
                    <a:pt x="3517" y="9860"/>
                    <a:pt x="4180" y="10666"/>
                    <a:pt x="4862" y="11440"/>
                  </a:cubicBezTo>
                  <a:cubicBezTo>
                    <a:pt x="5034" y="11634"/>
                    <a:pt x="5207" y="11827"/>
                    <a:pt x="5379" y="12019"/>
                  </a:cubicBezTo>
                  <a:cubicBezTo>
                    <a:pt x="5388" y="12029"/>
                    <a:pt x="5392" y="12040"/>
                    <a:pt x="5394" y="12052"/>
                  </a:cubicBezTo>
                  <a:cubicBezTo>
                    <a:pt x="5452" y="12065"/>
                    <a:pt x="5510" y="12072"/>
                    <a:pt x="5569" y="12072"/>
                  </a:cubicBezTo>
                  <a:cubicBezTo>
                    <a:pt x="5610" y="12072"/>
                    <a:pt x="5650" y="12069"/>
                    <a:pt x="5691" y="12061"/>
                  </a:cubicBezTo>
                  <a:cubicBezTo>
                    <a:pt x="5753" y="12047"/>
                    <a:pt x="5815" y="12029"/>
                    <a:pt x="5872" y="12002"/>
                  </a:cubicBezTo>
                  <a:cubicBezTo>
                    <a:pt x="5902" y="11987"/>
                    <a:pt x="5929" y="11972"/>
                    <a:pt x="5955" y="11955"/>
                  </a:cubicBezTo>
                  <a:cubicBezTo>
                    <a:pt x="5968" y="11945"/>
                    <a:pt x="5982" y="11935"/>
                    <a:pt x="5995" y="11926"/>
                  </a:cubicBezTo>
                  <a:cubicBezTo>
                    <a:pt x="6017" y="11912"/>
                    <a:pt x="6028" y="11907"/>
                    <a:pt x="6048" y="11907"/>
                  </a:cubicBezTo>
                  <a:cubicBezTo>
                    <a:pt x="6051" y="11907"/>
                    <a:pt x="6053" y="11908"/>
                    <a:pt x="6056" y="11908"/>
                  </a:cubicBezTo>
                  <a:cubicBezTo>
                    <a:pt x="6058" y="11907"/>
                    <a:pt x="6059" y="11907"/>
                    <a:pt x="6061" y="11906"/>
                  </a:cubicBezTo>
                  <a:cubicBezTo>
                    <a:pt x="5931" y="11780"/>
                    <a:pt x="5803" y="11651"/>
                    <a:pt x="5678" y="11521"/>
                  </a:cubicBezTo>
                  <a:cubicBezTo>
                    <a:pt x="5641" y="11548"/>
                    <a:pt x="5596" y="11565"/>
                    <a:pt x="5550" y="11565"/>
                  </a:cubicBezTo>
                  <a:cubicBezTo>
                    <a:pt x="5502" y="11565"/>
                    <a:pt x="5454" y="11547"/>
                    <a:pt x="5410" y="11506"/>
                  </a:cubicBezTo>
                  <a:cubicBezTo>
                    <a:pt x="4035" y="10199"/>
                    <a:pt x="3151" y="8481"/>
                    <a:pt x="2470" y="6732"/>
                  </a:cubicBezTo>
                  <a:cubicBezTo>
                    <a:pt x="1758" y="4905"/>
                    <a:pt x="1298" y="2995"/>
                    <a:pt x="534" y="1187"/>
                  </a:cubicBezTo>
                  <a:cubicBezTo>
                    <a:pt x="366" y="787"/>
                    <a:pt x="186" y="392"/>
                    <a:pt x="0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31"/>
            <p:cNvSpPr/>
            <p:nvPr/>
          </p:nvSpPr>
          <p:spPr>
            <a:xfrm>
              <a:off x="1734150" y="2176425"/>
              <a:ext cx="180475" cy="172850"/>
            </a:xfrm>
            <a:custGeom>
              <a:avLst/>
              <a:gdLst/>
              <a:ahLst/>
              <a:cxnLst/>
              <a:rect l="l" t="t" r="r" b="b"/>
              <a:pathLst>
                <a:path w="7219" h="6914" extrusionOk="0">
                  <a:moveTo>
                    <a:pt x="181" y="160"/>
                  </a:moveTo>
                  <a:cubicBezTo>
                    <a:pt x="587" y="272"/>
                    <a:pt x="998" y="386"/>
                    <a:pt x="1402" y="521"/>
                  </a:cubicBezTo>
                  <a:cubicBezTo>
                    <a:pt x="1401" y="523"/>
                    <a:pt x="1399" y="528"/>
                    <a:pt x="1399" y="531"/>
                  </a:cubicBezTo>
                  <a:cubicBezTo>
                    <a:pt x="1354" y="898"/>
                    <a:pt x="1361" y="1266"/>
                    <a:pt x="1412" y="1631"/>
                  </a:cubicBezTo>
                  <a:cubicBezTo>
                    <a:pt x="1014" y="1174"/>
                    <a:pt x="629" y="708"/>
                    <a:pt x="256" y="230"/>
                  </a:cubicBezTo>
                  <a:cubicBezTo>
                    <a:pt x="247" y="218"/>
                    <a:pt x="236" y="213"/>
                    <a:pt x="225" y="213"/>
                  </a:cubicBezTo>
                  <a:cubicBezTo>
                    <a:pt x="217" y="213"/>
                    <a:pt x="209" y="216"/>
                    <a:pt x="202" y="220"/>
                  </a:cubicBezTo>
                  <a:cubicBezTo>
                    <a:pt x="196" y="200"/>
                    <a:pt x="189" y="180"/>
                    <a:pt x="181" y="160"/>
                  </a:cubicBezTo>
                  <a:close/>
                  <a:moveTo>
                    <a:pt x="270" y="409"/>
                  </a:moveTo>
                  <a:cubicBezTo>
                    <a:pt x="599" y="828"/>
                    <a:pt x="939" y="1240"/>
                    <a:pt x="1288" y="1642"/>
                  </a:cubicBezTo>
                  <a:cubicBezTo>
                    <a:pt x="1207" y="1629"/>
                    <a:pt x="1123" y="1622"/>
                    <a:pt x="1040" y="1622"/>
                  </a:cubicBezTo>
                  <a:cubicBezTo>
                    <a:pt x="956" y="1622"/>
                    <a:pt x="871" y="1629"/>
                    <a:pt x="789" y="1645"/>
                  </a:cubicBezTo>
                  <a:cubicBezTo>
                    <a:pt x="598" y="1241"/>
                    <a:pt x="424" y="828"/>
                    <a:pt x="270" y="409"/>
                  </a:cubicBezTo>
                  <a:close/>
                  <a:moveTo>
                    <a:pt x="1473" y="544"/>
                  </a:moveTo>
                  <a:lnTo>
                    <a:pt x="1473" y="544"/>
                  </a:lnTo>
                  <a:cubicBezTo>
                    <a:pt x="1919" y="697"/>
                    <a:pt x="2353" y="877"/>
                    <a:pt x="2760" y="1108"/>
                  </a:cubicBezTo>
                  <a:cubicBezTo>
                    <a:pt x="2752" y="1113"/>
                    <a:pt x="2747" y="1120"/>
                    <a:pt x="2744" y="1132"/>
                  </a:cubicBezTo>
                  <a:cubicBezTo>
                    <a:pt x="2607" y="1741"/>
                    <a:pt x="2582" y="2369"/>
                    <a:pt x="2669" y="2987"/>
                  </a:cubicBezTo>
                  <a:cubicBezTo>
                    <a:pt x="2306" y="2616"/>
                    <a:pt x="1950" y="2238"/>
                    <a:pt x="1606" y="1851"/>
                  </a:cubicBezTo>
                  <a:cubicBezTo>
                    <a:pt x="1568" y="1809"/>
                    <a:pt x="1532" y="1767"/>
                    <a:pt x="1496" y="1725"/>
                  </a:cubicBezTo>
                  <a:cubicBezTo>
                    <a:pt x="1497" y="1719"/>
                    <a:pt x="1497" y="1713"/>
                    <a:pt x="1497" y="1706"/>
                  </a:cubicBezTo>
                  <a:cubicBezTo>
                    <a:pt x="1436" y="1321"/>
                    <a:pt x="1430" y="931"/>
                    <a:pt x="1473" y="544"/>
                  </a:cubicBezTo>
                  <a:close/>
                  <a:moveTo>
                    <a:pt x="1004" y="1696"/>
                  </a:moveTo>
                  <a:cubicBezTo>
                    <a:pt x="1125" y="1696"/>
                    <a:pt x="1246" y="1706"/>
                    <a:pt x="1367" y="1732"/>
                  </a:cubicBezTo>
                  <a:cubicBezTo>
                    <a:pt x="1755" y="2176"/>
                    <a:pt x="2159" y="2609"/>
                    <a:pt x="2571" y="3032"/>
                  </a:cubicBezTo>
                  <a:cubicBezTo>
                    <a:pt x="2281" y="3076"/>
                    <a:pt x="1998" y="3153"/>
                    <a:pt x="1730" y="3277"/>
                  </a:cubicBezTo>
                  <a:cubicBezTo>
                    <a:pt x="1726" y="3279"/>
                    <a:pt x="1722" y="3282"/>
                    <a:pt x="1718" y="3284"/>
                  </a:cubicBezTo>
                  <a:cubicBezTo>
                    <a:pt x="1496" y="2960"/>
                    <a:pt x="1290" y="2622"/>
                    <a:pt x="1103" y="2275"/>
                  </a:cubicBezTo>
                  <a:cubicBezTo>
                    <a:pt x="1001" y="2087"/>
                    <a:pt x="906" y="1897"/>
                    <a:pt x="815" y="1703"/>
                  </a:cubicBezTo>
                  <a:cubicBezTo>
                    <a:pt x="878" y="1699"/>
                    <a:pt x="941" y="1696"/>
                    <a:pt x="1004" y="1696"/>
                  </a:cubicBezTo>
                  <a:close/>
                  <a:moveTo>
                    <a:pt x="2835" y="1152"/>
                  </a:moveTo>
                  <a:cubicBezTo>
                    <a:pt x="3040" y="1273"/>
                    <a:pt x="3239" y="1406"/>
                    <a:pt x="3428" y="1557"/>
                  </a:cubicBezTo>
                  <a:cubicBezTo>
                    <a:pt x="3845" y="1892"/>
                    <a:pt x="4189" y="2303"/>
                    <a:pt x="4511" y="2729"/>
                  </a:cubicBezTo>
                  <a:cubicBezTo>
                    <a:pt x="4508" y="2731"/>
                    <a:pt x="4505" y="2735"/>
                    <a:pt x="4503" y="2742"/>
                  </a:cubicBezTo>
                  <a:cubicBezTo>
                    <a:pt x="4432" y="2902"/>
                    <a:pt x="4425" y="3110"/>
                    <a:pt x="4412" y="3283"/>
                  </a:cubicBezTo>
                  <a:cubicBezTo>
                    <a:pt x="4397" y="3471"/>
                    <a:pt x="4397" y="3660"/>
                    <a:pt x="4408" y="3849"/>
                  </a:cubicBezTo>
                  <a:cubicBezTo>
                    <a:pt x="4429" y="4161"/>
                    <a:pt x="4478" y="4493"/>
                    <a:pt x="4590" y="4792"/>
                  </a:cubicBezTo>
                  <a:cubicBezTo>
                    <a:pt x="3957" y="4245"/>
                    <a:pt x="3346" y="3674"/>
                    <a:pt x="2760" y="3080"/>
                  </a:cubicBezTo>
                  <a:cubicBezTo>
                    <a:pt x="2765" y="3071"/>
                    <a:pt x="2769" y="3060"/>
                    <a:pt x="2767" y="3045"/>
                  </a:cubicBezTo>
                  <a:cubicBezTo>
                    <a:pt x="2673" y="2417"/>
                    <a:pt x="2695" y="1778"/>
                    <a:pt x="2834" y="1157"/>
                  </a:cubicBezTo>
                  <a:cubicBezTo>
                    <a:pt x="2834" y="1155"/>
                    <a:pt x="2834" y="1154"/>
                    <a:pt x="2835" y="1152"/>
                  </a:cubicBezTo>
                  <a:close/>
                  <a:moveTo>
                    <a:pt x="2649" y="3111"/>
                  </a:moveTo>
                  <a:cubicBezTo>
                    <a:pt x="3262" y="3734"/>
                    <a:pt x="3900" y="4332"/>
                    <a:pt x="4561" y="4904"/>
                  </a:cubicBezTo>
                  <a:cubicBezTo>
                    <a:pt x="4375" y="4920"/>
                    <a:pt x="4190" y="4956"/>
                    <a:pt x="4011" y="5008"/>
                  </a:cubicBezTo>
                  <a:cubicBezTo>
                    <a:pt x="3899" y="5041"/>
                    <a:pt x="3791" y="5083"/>
                    <a:pt x="3686" y="5131"/>
                  </a:cubicBezTo>
                  <a:cubicBezTo>
                    <a:pt x="3622" y="5160"/>
                    <a:pt x="3556" y="5191"/>
                    <a:pt x="3493" y="5227"/>
                  </a:cubicBezTo>
                  <a:cubicBezTo>
                    <a:pt x="2823" y="4689"/>
                    <a:pt x="2246" y="4045"/>
                    <a:pt x="1756" y="3340"/>
                  </a:cubicBezTo>
                  <a:cubicBezTo>
                    <a:pt x="2045" y="3229"/>
                    <a:pt x="2342" y="3149"/>
                    <a:pt x="2649" y="3111"/>
                  </a:cubicBezTo>
                  <a:close/>
                  <a:moveTo>
                    <a:pt x="4579" y="2819"/>
                  </a:moveTo>
                  <a:cubicBezTo>
                    <a:pt x="4643" y="2905"/>
                    <a:pt x="4708" y="2992"/>
                    <a:pt x="4770" y="3079"/>
                  </a:cubicBezTo>
                  <a:cubicBezTo>
                    <a:pt x="5136" y="3582"/>
                    <a:pt x="5484" y="4097"/>
                    <a:pt x="5816" y="4623"/>
                  </a:cubicBezTo>
                  <a:cubicBezTo>
                    <a:pt x="5769" y="5054"/>
                    <a:pt x="5815" y="5490"/>
                    <a:pt x="5948" y="5902"/>
                  </a:cubicBezTo>
                  <a:cubicBezTo>
                    <a:pt x="5546" y="5592"/>
                    <a:pt x="5151" y="5274"/>
                    <a:pt x="4765" y="4944"/>
                  </a:cubicBezTo>
                  <a:cubicBezTo>
                    <a:pt x="4769" y="4921"/>
                    <a:pt x="4756" y="4893"/>
                    <a:pt x="4725" y="4893"/>
                  </a:cubicBezTo>
                  <a:cubicBezTo>
                    <a:pt x="4724" y="4893"/>
                    <a:pt x="4724" y="4893"/>
                    <a:pt x="4723" y="4893"/>
                  </a:cubicBezTo>
                  <a:cubicBezTo>
                    <a:pt x="4719" y="4893"/>
                    <a:pt x="4715" y="4893"/>
                    <a:pt x="4710" y="4894"/>
                  </a:cubicBezTo>
                  <a:cubicBezTo>
                    <a:pt x="4621" y="4539"/>
                    <a:pt x="4531" y="4199"/>
                    <a:pt x="4509" y="3830"/>
                  </a:cubicBezTo>
                  <a:cubicBezTo>
                    <a:pt x="4500" y="3656"/>
                    <a:pt x="4501" y="3479"/>
                    <a:pt x="4513" y="3304"/>
                  </a:cubicBezTo>
                  <a:cubicBezTo>
                    <a:pt x="4526" y="3143"/>
                    <a:pt x="4569" y="2980"/>
                    <a:pt x="4579" y="2819"/>
                  </a:cubicBezTo>
                  <a:close/>
                  <a:moveTo>
                    <a:pt x="4657" y="4987"/>
                  </a:moveTo>
                  <a:cubicBezTo>
                    <a:pt x="4924" y="5215"/>
                    <a:pt x="5192" y="5439"/>
                    <a:pt x="5465" y="5658"/>
                  </a:cubicBezTo>
                  <a:cubicBezTo>
                    <a:pt x="5599" y="5764"/>
                    <a:pt x="5734" y="5871"/>
                    <a:pt x="5870" y="5975"/>
                  </a:cubicBezTo>
                  <a:cubicBezTo>
                    <a:pt x="5732" y="5993"/>
                    <a:pt x="5598" y="6020"/>
                    <a:pt x="5464" y="6058"/>
                  </a:cubicBezTo>
                  <a:cubicBezTo>
                    <a:pt x="5339" y="6093"/>
                    <a:pt x="5196" y="6134"/>
                    <a:pt x="5074" y="6198"/>
                  </a:cubicBezTo>
                  <a:cubicBezTo>
                    <a:pt x="4605" y="5986"/>
                    <a:pt x="4157" y="5726"/>
                    <a:pt x="3735" y="5415"/>
                  </a:cubicBezTo>
                  <a:cubicBezTo>
                    <a:pt x="3674" y="5369"/>
                    <a:pt x="3614" y="5321"/>
                    <a:pt x="3554" y="5274"/>
                  </a:cubicBezTo>
                  <a:cubicBezTo>
                    <a:pt x="3598" y="5252"/>
                    <a:pt x="3641" y="5230"/>
                    <a:pt x="3686" y="5211"/>
                  </a:cubicBezTo>
                  <a:cubicBezTo>
                    <a:pt x="3799" y="5164"/>
                    <a:pt x="3915" y="5125"/>
                    <a:pt x="4032" y="5091"/>
                  </a:cubicBezTo>
                  <a:cubicBezTo>
                    <a:pt x="4236" y="5032"/>
                    <a:pt x="4445" y="5000"/>
                    <a:pt x="4657" y="4987"/>
                  </a:cubicBezTo>
                  <a:close/>
                  <a:moveTo>
                    <a:pt x="5886" y="4732"/>
                  </a:moveTo>
                  <a:lnTo>
                    <a:pt x="5886" y="4732"/>
                  </a:lnTo>
                  <a:cubicBezTo>
                    <a:pt x="5902" y="4760"/>
                    <a:pt x="5920" y="4787"/>
                    <a:pt x="5937" y="4814"/>
                  </a:cubicBezTo>
                  <a:cubicBezTo>
                    <a:pt x="6312" y="5421"/>
                    <a:pt x="6667" y="6044"/>
                    <a:pt x="6999" y="6677"/>
                  </a:cubicBezTo>
                  <a:cubicBezTo>
                    <a:pt x="6680" y="6453"/>
                    <a:pt x="6366" y="6220"/>
                    <a:pt x="6055" y="5982"/>
                  </a:cubicBezTo>
                  <a:cubicBezTo>
                    <a:pt x="5911" y="5582"/>
                    <a:pt x="5855" y="5156"/>
                    <a:pt x="5886" y="4732"/>
                  </a:cubicBezTo>
                  <a:close/>
                  <a:moveTo>
                    <a:pt x="5954" y="6041"/>
                  </a:moveTo>
                  <a:cubicBezTo>
                    <a:pt x="6274" y="6284"/>
                    <a:pt x="6596" y="6524"/>
                    <a:pt x="6923" y="6758"/>
                  </a:cubicBezTo>
                  <a:cubicBezTo>
                    <a:pt x="6308" y="6659"/>
                    <a:pt x="5716" y="6482"/>
                    <a:pt x="5152" y="6234"/>
                  </a:cubicBezTo>
                  <a:cubicBezTo>
                    <a:pt x="5178" y="6225"/>
                    <a:pt x="5204" y="6213"/>
                    <a:pt x="5231" y="6205"/>
                  </a:cubicBezTo>
                  <a:cubicBezTo>
                    <a:pt x="5313" y="6174"/>
                    <a:pt x="5397" y="6147"/>
                    <a:pt x="5482" y="6124"/>
                  </a:cubicBezTo>
                  <a:cubicBezTo>
                    <a:pt x="5636" y="6082"/>
                    <a:pt x="5795" y="6056"/>
                    <a:pt x="5954" y="6041"/>
                  </a:cubicBezTo>
                  <a:close/>
                  <a:moveTo>
                    <a:pt x="80" y="1"/>
                  </a:moveTo>
                  <a:cubicBezTo>
                    <a:pt x="40" y="1"/>
                    <a:pt x="1" y="40"/>
                    <a:pt x="15" y="81"/>
                  </a:cubicBezTo>
                  <a:cubicBezTo>
                    <a:pt x="201" y="621"/>
                    <a:pt x="416" y="1158"/>
                    <a:pt x="663" y="1681"/>
                  </a:cubicBezTo>
                  <a:cubicBezTo>
                    <a:pt x="655" y="1694"/>
                    <a:pt x="658" y="1716"/>
                    <a:pt x="675" y="1716"/>
                  </a:cubicBezTo>
                  <a:cubicBezTo>
                    <a:pt x="676" y="1716"/>
                    <a:pt x="677" y="1716"/>
                    <a:pt x="679" y="1716"/>
                  </a:cubicBezTo>
                  <a:cubicBezTo>
                    <a:pt x="679" y="1717"/>
                    <a:pt x="680" y="1717"/>
                    <a:pt x="681" y="1717"/>
                  </a:cubicBezTo>
                  <a:cubicBezTo>
                    <a:pt x="1336" y="3087"/>
                    <a:pt x="2218" y="4354"/>
                    <a:pt x="3380" y="5300"/>
                  </a:cubicBezTo>
                  <a:cubicBezTo>
                    <a:pt x="3379" y="5302"/>
                    <a:pt x="3376" y="5303"/>
                    <a:pt x="3375" y="5305"/>
                  </a:cubicBezTo>
                  <a:cubicBezTo>
                    <a:pt x="3358" y="5317"/>
                    <a:pt x="3372" y="5346"/>
                    <a:pt x="3391" y="5346"/>
                  </a:cubicBezTo>
                  <a:cubicBezTo>
                    <a:pt x="3393" y="5346"/>
                    <a:pt x="3396" y="5346"/>
                    <a:pt x="3398" y="5345"/>
                  </a:cubicBezTo>
                  <a:cubicBezTo>
                    <a:pt x="3406" y="5342"/>
                    <a:pt x="3414" y="5337"/>
                    <a:pt x="3423" y="5333"/>
                  </a:cubicBezTo>
                  <a:cubicBezTo>
                    <a:pt x="3934" y="5745"/>
                    <a:pt x="4501" y="6095"/>
                    <a:pt x="5125" y="6365"/>
                  </a:cubicBezTo>
                  <a:cubicBezTo>
                    <a:pt x="5734" y="6627"/>
                    <a:pt x="6384" y="6806"/>
                    <a:pt x="7048" y="6846"/>
                  </a:cubicBezTo>
                  <a:cubicBezTo>
                    <a:pt x="7074" y="6866"/>
                    <a:pt x="7101" y="6885"/>
                    <a:pt x="7127" y="6904"/>
                  </a:cubicBezTo>
                  <a:cubicBezTo>
                    <a:pt x="7137" y="6911"/>
                    <a:pt x="7146" y="6914"/>
                    <a:pt x="7155" y="6914"/>
                  </a:cubicBezTo>
                  <a:cubicBezTo>
                    <a:pt x="7188" y="6914"/>
                    <a:pt x="7214" y="6876"/>
                    <a:pt x="7209" y="6842"/>
                  </a:cubicBezTo>
                  <a:cubicBezTo>
                    <a:pt x="7218" y="6827"/>
                    <a:pt x="7210" y="6802"/>
                    <a:pt x="7187" y="6796"/>
                  </a:cubicBezTo>
                  <a:cubicBezTo>
                    <a:pt x="6544" y="5518"/>
                    <a:pt x="5803" y="4293"/>
                    <a:pt x="4968" y="3130"/>
                  </a:cubicBezTo>
                  <a:cubicBezTo>
                    <a:pt x="4572" y="2578"/>
                    <a:pt x="4165" y="2016"/>
                    <a:pt x="3647" y="1570"/>
                  </a:cubicBezTo>
                  <a:cubicBezTo>
                    <a:pt x="3193" y="1176"/>
                    <a:pt x="2665" y="881"/>
                    <a:pt x="2112" y="650"/>
                  </a:cubicBezTo>
                  <a:cubicBezTo>
                    <a:pt x="1460" y="375"/>
                    <a:pt x="777" y="187"/>
                    <a:pt x="96" y="3"/>
                  </a:cubicBezTo>
                  <a:cubicBezTo>
                    <a:pt x="90" y="1"/>
                    <a:pt x="85" y="1"/>
                    <a:pt x="80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31"/>
            <p:cNvSpPr/>
            <p:nvPr/>
          </p:nvSpPr>
          <p:spPr>
            <a:xfrm>
              <a:off x="1862950" y="2327425"/>
              <a:ext cx="44275" cy="17950"/>
            </a:xfrm>
            <a:custGeom>
              <a:avLst/>
              <a:gdLst/>
              <a:ahLst/>
              <a:cxnLst/>
              <a:rect l="l" t="t" r="r" b="b"/>
              <a:pathLst>
                <a:path w="1771" h="718" extrusionOk="0">
                  <a:moveTo>
                    <a:pt x="803" y="1"/>
                  </a:moveTo>
                  <a:cubicBezTo>
                    <a:pt x="643" y="16"/>
                    <a:pt x="485" y="42"/>
                    <a:pt x="330" y="84"/>
                  </a:cubicBezTo>
                  <a:cubicBezTo>
                    <a:pt x="245" y="107"/>
                    <a:pt x="162" y="134"/>
                    <a:pt x="79" y="165"/>
                  </a:cubicBezTo>
                  <a:cubicBezTo>
                    <a:pt x="52" y="174"/>
                    <a:pt x="27" y="185"/>
                    <a:pt x="0" y="195"/>
                  </a:cubicBezTo>
                  <a:cubicBezTo>
                    <a:pt x="564" y="442"/>
                    <a:pt x="1156" y="619"/>
                    <a:pt x="1771" y="718"/>
                  </a:cubicBezTo>
                  <a:cubicBezTo>
                    <a:pt x="1444" y="484"/>
                    <a:pt x="1122" y="244"/>
                    <a:pt x="803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1880525" y="2294750"/>
              <a:ext cx="28600" cy="48625"/>
            </a:xfrm>
            <a:custGeom>
              <a:avLst/>
              <a:gdLst/>
              <a:ahLst/>
              <a:cxnLst/>
              <a:rect l="l" t="t" r="r" b="b"/>
              <a:pathLst>
                <a:path w="1144" h="1945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424"/>
                    <a:pt x="56" y="849"/>
                    <a:pt x="200" y="1251"/>
                  </a:cubicBezTo>
                  <a:cubicBezTo>
                    <a:pt x="511" y="1487"/>
                    <a:pt x="825" y="1720"/>
                    <a:pt x="1144" y="1944"/>
                  </a:cubicBezTo>
                  <a:cubicBezTo>
                    <a:pt x="813" y="1312"/>
                    <a:pt x="457" y="689"/>
                    <a:pt x="82" y="81"/>
                  </a:cubicBezTo>
                  <a:cubicBezTo>
                    <a:pt x="65" y="54"/>
                    <a:pt x="47" y="27"/>
                    <a:pt x="31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31"/>
            <p:cNvSpPr/>
            <p:nvPr/>
          </p:nvSpPr>
          <p:spPr>
            <a:xfrm>
              <a:off x="1846625" y="2246875"/>
              <a:ext cx="36250" cy="77125"/>
            </a:xfrm>
            <a:custGeom>
              <a:avLst/>
              <a:gdLst/>
              <a:ahLst/>
              <a:cxnLst/>
              <a:rect l="l" t="t" r="r" b="b"/>
              <a:pathLst>
                <a:path w="1450" h="3085" extrusionOk="0">
                  <a:moveTo>
                    <a:pt x="79" y="1"/>
                  </a:moveTo>
                  <a:cubicBezTo>
                    <a:pt x="69" y="162"/>
                    <a:pt x="26" y="325"/>
                    <a:pt x="14" y="486"/>
                  </a:cubicBezTo>
                  <a:cubicBezTo>
                    <a:pt x="2" y="661"/>
                    <a:pt x="1" y="838"/>
                    <a:pt x="10" y="1012"/>
                  </a:cubicBezTo>
                  <a:cubicBezTo>
                    <a:pt x="31" y="1380"/>
                    <a:pt x="122" y="1721"/>
                    <a:pt x="210" y="2076"/>
                  </a:cubicBezTo>
                  <a:cubicBezTo>
                    <a:pt x="215" y="2075"/>
                    <a:pt x="220" y="2075"/>
                    <a:pt x="224" y="2075"/>
                  </a:cubicBezTo>
                  <a:cubicBezTo>
                    <a:pt x="225" y="2075"/>
                    <a:pt x="225" y="2075"/>
                    <a:pt x="226" y="2075"/>
                  </a:cubicBezTo>
                  <a:cubicBezTo>
                    <a:pt x="257" y="2075"/>
                    <a:pt x="270" y="2103"/>
                    <a:pt x="266" y="2126"/>
                  </a:cubicBezTo>
                  <a:cubicBezTo>
                    <a:pt x="652" y="2456"/>
                    <a:pt x="1047" y="2774"/>
                    <a:pt x="1449" y="3084"/>
                  </a:cubicBezTo>
                  <a:cubicBezTo>
                    <a:pt x="1316" y="2672"/>
                    <a:pt x="1270" y="2236"/>
                    <a:pt x="1317" y="1805"/>
                  </a:cubicBezTo>
                  <a:cubicBezTo>
                    <a:pt x="985" y="1279"/>
                    <a:pt x="637" y="764"/>
                    <a:pt x="271" y="261"/>
                  </a:cubicBezTo>
                  <a:cubicBezTo>
                    <a:pt x="209" y="174"/>
                    <a:pt x="144" y="87"/>
                    <a:pt x="79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31"/>
            <p:cNvSpPr/>
            <p:nvPr/>
          </p:nvSpPr>
          <p:spPr>
            <a:xfrm>
              <a:off x="1822975" y="2301100"/>
              <a:ext cx="57925" cy="30300"/>
            </a:xfrm>
            <a:custGeom>
              <a:avLst/>
              <a:gdLst/>
              <a:ahLst/>
              <a:cxnLst/>
              <a:rect l="l" t="t" r="r" b="b"/>
              <a:pathLst>
                <a:path w="2317" h="1212" extrusionOk="0">
                  <a:moveTo>
                    <a:pt x="1104" y="0"/>
                  </a:moveTo>
                  <a:cubicBezTo>
                    <a:pt x="893" y="13"/>
                    <a:pt x="683" y="45"/>
                    <a:pt x="479" y="104"/>
                  </a:cubicBezTo>
                  <a:cubicBezTo>
                    <a:pt x="362" y="138"/>
                    <a:pt x="246" y="177"/>
                    <a:pt x="134" y="224"/>
                  </a:cubicBezTo>
                  <a:cubicBezTo>
                    <a:pt x="88" y="243"/>
                    <a:pt x="45" y="265"/>
                    <a:pt x="1" y="287"/>
                  </a:cubicBezTo>
                  <a:cubicBezTo>
                    <a:pt x="61" y="334"/>
                    <a:pt x="121" y="382"/>
                    <a:pt x="183" y="428"/>
                  </a:cubicBezTo>
                  <a:cubicBezTo>
                    <a:pt x="604" y="739"/>
                    <a:pt x="1052" y="999"/>
                    <a:pt x="1521" y="1211"/>
                  </a:cubicBezTo>
                  <a:cubicBezTo>
                    <a:pt x="1643" y="1147"/>
                    <a:pt x="1786" y="1106"/>
                    <a:pt x="1911" y="1071"/>
                  </a:cubicBezTo>
                  <a:cubicBezTo>
                    <a:pt x="2045" y="1033"/>
                    <a:pt x="2179" y="1006"/>
                    <a:pt x="2317" y="988"/>
                  </a:cubicBezTo>
                  <a:cubicBezTo>
                    <a:pt x="2181" y="884"/>
                    <a:pt x="2046" y="777"/>
                    <a:pt x="1912" y="671"/>
                  </a:cubicBezTo>
                  <a:cubicBezTo>
                    <a:pt x="1639" y="452"/>
                    <a:pt x="1371" y="228"/>
                    <a:pt x="1104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1800950" y="2205200"/>
              <a:ext cx="47950" cy="91000"/>
            </a:xfrm>
            <a:custGeom>
              <a:avLst/>
              <a:gdLst/>
              <a:ahLst/>
              <a:cxnLst/>
              <a:rect l="l" t="t" r="r" b="b"/>
              <a:pathLst>
                <a:path w="1918" h="3640" extrusionOk="0">
                  <a:moveTo>
                    <a:pt x="162" y="1"/>
                  </a:moveTo>
                  <a:cubicBezTo>
                    <a:pt x="162" y="3"/>
                    <a:pt x="162" y="4"/>
                    <a:pt x="162" y="6"/>
                  </a:cubicBezTo>
                  <a:cubicBezTo>
                    <a:pt x="23" y="626"/>
                    <a:pt x="1" y="1266"/>
                    <a:pt x="95" y="1894"/>
                  </a:cubicBezTo>
                  <a:cubicBezTo>
                    <a:pt x="97" y="1909"/>
                    <a:pt x="93" y="1919"/>
                    <a:pt x="88" y="1929"/>
                  </a:cubicBezTo>
                  <a:cubicBezTo>
                    <a:pt x="674" y="2523"/>
                    <a:pt x="1285" y="3094"/>
                    <a:pt x="1918" y="3640"/>
                  </a:cubicBezTo>
                  <a:cubicBezTo>
                    <a:pt x="1806" y="3342"/>
                    <a:pt x="1757" y="3010"/>
                    <a:pt x="1736" y="2698"/>
                  </a:cubicBezTo>
                  <a:cubicBezTo>
                    <a:pt x="1725" y="2509"/>
                    <a:pt x="1725" y="2320"/>
                    <a:pt x="1739" y="2132"/>
                  </a:cubicBezTo>
                  <a:cubicBezTo>
                    <a:pt x="1753" y="1959"/>
                    <a:pt x="1760" y="1750"/>
                    <a:pt x="1831" y="1591"/>
                  </a:cubicBezTo>
                  <a:cubicBezTo>
                    <a:pt x="1833" y="1584"/>
                    <a:pt x="1836" y="1580"/>
                    <a:pt x="1839" y="1578"/>
                  </a:cubicBezTo>
                  <a:cubicBezTo>
                    <a:pt x="1517" y="1152"/>
                    <a:pt x="1173" y="741"/>
                    <a:pt x="756" y="406"/>
                  </a:cubicBezTo>
                  <a:cubicBezTo>
                    <a:pt x="567" y="255"/>
                    <a:pt x="368" y="121"/>
                    <a:pt x="162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31"/>
            <p:cNvSpPr/>
            <p:nvPr/>
          </p:nvSpPr>
          <p:spPr>
            <a:xfrm>
              <a:off x="1778025" y="2254150"/>
              <a:ext cx="70175" cy="52975"/>
            </a:xfrm>
            <a:custGeom>
              <a:avLst/>
              <a:gdLst/>
              <a:ahLst/>
              <a:cxnLst/>
              <a:rect l="l" t="t" r="r" b="b"/>
              <a:pathLst>
                <a:path w="2807" h="2119" extrusionOk="0">
                  <a:moveTo>
                    <a:pt x="894" y="1"/>
                  </a:moveTo>
                  <a:cubicBezTo>
                    <a:pt x="587" y="40"/>
                    <a:pt x="290" y="120"/>
                    <a:pt x="1" y="231"/>
                  </a:cubicBezTo>
                  <a:cubicBezTo>
                    <a:pt x="491" y="936"/>
                    <a:pt x="1068" y="1580"/>
                    <a:pt x="1738" y="2118"/>
                  </a:cubicBezTo>
                  <a:cubicBezTo>
                    <a:pt x="1801" y="2082"/>
                    <a:pt x="1867" y="2051"/>
                    <a:pt x="1930" y="2022"/>
                  </a:cubicBezTo>
                  <a:cubicBezTo>
                    <a:pt x="2036" y="1974"/>
                    <a:pt x="2145" y="1932"/>
                    <a:pt x="2256" y="1899"/>
                  </a:cubicBezTo>
                  <a:cubicBezTo>
                    <a:pt x="2435" y="1846"/>
                    <a:pt x="2620" y="1811"/>
                    <a:pt x="2806" y="1795"/>
                  </a:cubicBezTo>
                  <a:cubicBezTo>
                    <a:pt x="2145" y="1223"/>
                    <a:pt x="1507" y="625"/>
                    <a:pt x="894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31"/>
            <p:cNvSpPr/>
            <p:nvPr/>
          </p:nvSpPr>
          <p:spPr>
            <a:xfrm>
              <a:off x="1769900" y="2190050"/>
              <a:ext cx="33250" cy="61050"/>
            </a:xfrm>
            <a:custGeom>
              <a:avLst/>
              <a:gdLst/>
              <a:ahLst/>
              <a:cxnLst/>
              <a:rect l="l" t="t" r="r" b="b"/>
              <a:pathLst>
                <a:path w="1330" h="2442" extrusionOk="0">
                  <a:moveTo>
                    <a:pt x="43" y="0"/>
                  </a:moveTo>
                  <a:lnTo>
                    <a:pt x="43" y="0"/>
                  </a:lnTo>
                  <a:cubicBezTo>
                    <a:pt x="0" y="386"/>
                    <a:pt x="6" y="777"/>
                    <a:pt x="67" y="1161"/>
                  </a:cubicBezTo>
                  <a:cubicBezTo>
                    <a:pt x="67" y="1168"/>
                    <a:pt x="67" y="1174"/>
                    <a:pt x="66" y="1180"/>
                  </a:cubicBezTo>
                  <a:cubicBezTo>
                    <a:pt x="102" y="1222"/>
                    <a:pt x="139" y="1264"/>
                    <a:pt x="176" y="1306"/>
                  </a:cubicBezTo>
                  <a:cubicBezTo>
                    <a:pt x="520" y="1693"/>
                    <a:pt x="876" y="2071"/>
                    <a:pt x="1239" y="2442"/>
                  </a:cubicBezTo>
                  <a:cubicBezTo>
                    <a:pt x="1152" y="1825"/>
                    <a:pt x="1177" y="1196"/>
                    <a:pt x="1314" y="587"/>
                  </a:cubicBezTo>
                  <a:cubicBezTo>
                    <a:pt x="1317" y="575"/>
                    <a:pt x="1322" y="567"/>
                    <a:pt x="1330" y="563"/>
                  </a:cubicBezTo>
                  <a:cubicBezTo>
                    <a:pt x="923" y="332"/>
                    <a:pt x="489" y="152"/>
                    <a:pt x="43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31"/>
            <p:cNvSpPr/>
            <p:nvPr/>
          </p:nvSpPr>
          <p:spPr>
            <a:xfrm>
              <a:off x="1754500" y="2218825"/>
              <a:ext cx="43925" cy="39725"/>
            </a:xfrm>
            <a:custGeom>
              <a:avLst/>
              <a:gdLst/>
              <a:ahLst/>
              <a:cxnLst/>
              <a:rect l="l" t="t" r="r" b="b"/>
              <a:pathLst>
                <a:path w="1757" h="1589" extrusionOk="0">
                  <a:moveTo>
                    <a:pt x="190" y="0"/>
                  </a:moveTo>
                  <a:cubicBezTo>
                    <a:pt x="127" y="0"/>
                    <a:pt x="64" y="3"/>
                    <a:pt x="1" y="7"/>
                  </a:cubicBezTo>
                  <a:cubicBezTo>
                    <a:pt x="93" y="201"/>
                    <a:pt x="188" y="391"/>
                    <a:pt x="290" y="579"/>
                  </a:cubicBezTo>
                  <a:cubicBezTo>
                    <a:pt x="476" y="926"/>
                    <a:pt x="682" y="1264"/>
                    <a:pt x="905" y="1588"/>
                  </a:cubicBezTo>
                  <a:cubicBezTo>
                    <a:pt x="908" y="1586"/>
                    <a:pt x="912" y="1583"/>
                    <a:pt x="916" y="1581"/>
                  </a:cubicBezTo>
                  <a:cubicBezTo>
                    <a:pt x="1184" y="1457"/>
                    <a:pt x="1467" y="1380"/>
                    <a:pt x="1757" y="1336"/>
                  </a:cubicBezTo>
                  <a:cubicBezTo>
                    <a:pt x="1345" y="913"/>
                    <a:pt x="942" y="480"/>
                    <a:pt x="553" y="36"/>
                  </a:cubicBezTo>
                  <a:cubicBezTo>
                    <a:pt x="432" y="10"/>
                    <a:pt x="311" y="0"/>
                    <a:pt x="190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1738675" y="2180425"/>
              <a:ext cx="30800" cy="36800"/>
            </a:xfrm>
            <a:custGeom>
              <a:avLst/>
              <a:gdLst/>
              <a:ahLst/>
              <a:cxnLst/>
              <a:rect l="l" t="t" r="r" b="b"/>
              <a:pathLst>
                <a:path w="1232" h="1472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20"/>
                    <a:pt x="15" y="41"/>
                    <a:pt x="21" y="60"/>
                  </a:cubicBezTo>
                  <a:cubicBezTo>
                    <a:pt x="28" y="56"/>
                    <a:pt x="35" y="54"/>
                    <a:pt x="43" y="54"/>
                  </a:cubicBezTo>
                  <a:cubicBezTo>
                    <a:pt x="54" y="54"/>
                    <a:pt x="66" y="58"/>
                    <a:pt x="75" y="70"/>
                  </a:cubicBezTo>
                  <a:cubicBezTo>
                    <a:pt x="448" y="548"/>
                    <a:pt x="833" y="1014"/>
                    <a:pt x="1231" y="1471"/>
                  </a:cubicBezTo>
                  <a:cubicBezTo>
                    <a:pt x="1180" y="1106"/>
                    <a:pt x="1173" y="738"/>
                    <a:pt x="1218" y="371"/>
                  </a:cubicBezTo>
                  <a:cubicBezTo>
                    <a:pt x="1218" y="368"/>
                    <a:pt x="1220" y="363"/>
                    <a:pt x="1221" y="361"/>
                  </a:cubicBezTo>
                  <a:cubicBezTo>
                    <a:pt x="817" y="226"/>
                    <a:pt x="406" y="112"/>
                    <a:pt x="0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1740875" y="2186625"/>
              <a:ext cx="25500" cy="30950"/>
            </a:xfrm>
            <a:custGeom>
              <a:avLst/>
              <a:gdLst/>
              <a:ahLst/>
              <a:cxnLst/>
              <a:rect l="l" t="t" r="r" b="b"/>
              <a:pathLst>
                <a:path w="1020" h="1238" extrusionOk="0">
                  <a:moveTo>
                    <a:pt x="1" y="1"/>
                  </a:moveTo>
                  <a:lnTo>
                    <a:pt x="1" y="1"/>
                  </a:lnTo>
                  <a:cubicBezTo>
                    <a:pt x="155" y="420"/>
                    <a:pt x="328" y="833"/>
                    <a:pt x="520" y="1237"/>
                  </a:cubicBezTo>
                  <a:cubicBezTo>
                    <a:pt x="602" y="1221"/>
                    <a:pt x="687" y="1214"/>
                    <a:pt x="771" y="1214"/>
                  </a:cubicBezTo>
                  <a:cubicBezTo>
                    <a:pt x="854" y="1214"/>
                    <a:pt x="938" y="1221"/>
                    <a:pt x="1019" y="1234"/>
                  </a:cubicBezTo>
                  <a:cubicBezTo>
                    <a:pt x="671" y="832"/>
                    <a:pt x="330" y="420"/>
                    <a:pt x="1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31"/>
            <p:cNvSpPr/>
            <p:nvPr/>
          </p:nvSpPr>
          <p:spPr>
            <a:xfrm>
              <a:off x="1880775" y="2294725"/>
              <a:ext cx="28350" cy="48650"/>
            </a:xfrm>
            <a:custGeom>
              <a:avLst/>
              <a:gdLst/>
              <a:ahLst/>
              <a:cxnLst/>
              <a:rect l="l" t="t" r="r" b="b"/>
              <a:pathLst>
                <a:path w="1134" h="1946" extrusionOk="0">
                  <a:moveTo>
                    <a:pt x="21" y="0"/>
                  </a:moveTo>
                  <a:lnTo>
                    <a:pt x="21" y="0"/>
                  </a:lnTo>
                  <a:cubicBezTo>
                    <a:pt x="1" y="267"/>
                    <a:pt x="16" y="533"/>
                    <a:pt x="65" y="793"/>
                  </a:cubicBezTo>
                  <a:cubicBezTo>
                    <a:pt x="288" y="1079"/>
                    <a:pt x="508" y="1367"/>
                    <a:pt x="729" y="1654"/>
                  </a:cubicBezTo>
                  <a:cubicBezTo>
                    <a:pt x="864" y="1752"/>
                    <a:pt x="998" y="1850"/>
                    <a:pt x="1134" y="1945"/>
                  </a:cubicBezTo>
                  <a:cubicBezTo>
                    <a:pt x="802" y="1312"/>
                    <a:pt x="447" y="689"/>
                    <a:pt x="72" y="82"/>
                  </a:cubicBezTo>
                  <a:cubicBezTo>
                    <a:pt x="55" y="55"/>
                    <a:pt x="37" y="28"/>
                    <a:pt x="21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31"/>
            <p:cNvSpPr/>
            <p:nvPr/>
          </p:nvSpPr>
          <p:spPr>
            <a:xfrm>
              <a:off x="1846700" y="2246875"/>
              <a:ext cx="33250" cy="64525"/>
            </a:xfrm>
            <a:custGeom>
              <a:avLst/>
              <a:gdLst/>
              <a:ahLst/>
              <a:cxnLst/>
              <a:rect l="l" t="t" r="r" b="b"/>
              <a:pathLst>
                <a:path w="1330" h="2581" extrusionOk="0">
                  <a:moveTo>
                    <a:pt x="77" y="1"/>
                  </a:moveTo>
                  <a:cubicBezTo>
                    <a:pt x="67" y="162"/>
                    <a:pt x="24" y="325"/>
                    <a:pt x="11" y="486"/>
                  </a:cubicBezTo>
                  <a:cubicBezTo>
                    <a:pt x="0" y="640"/>
                    <a:pt x="0" y="795"/>
                    <a:pt x="6" y="948"/>
                  </a:cubicBezTo>
                  <a:cubicBezTo>
                    <a:pt x="152" y="1116"/>
                    <a:pt x="294" y="1287"/>
                    <a:pt x="436" y="1459"/>
                  </a:cubicBezTo>
                  <a:cubicBezTo>
                    <a:pt x="737" y="1792"/>
                    <a:pt x="1020" y="2141"/>
                    <a:pt x="1277" y="2501"/>
                  </a:cubicBezTo>
                  <a:cubicBezTo>
                    <a:pt x="1288" y="2515"/>
                    <a:pt x="1295" y="2529"/>
                    <a:pt x="1300" y="2544"/>
                  </a:cubicBezTo>
                  <a:cubicBezTo>
                    <a:pt x="1309" y="2556"/>
                    <a:pt x="1319" y="2568"/>
                    <a:pt x="1329" y="2580"/>
                  </a:cubicBezTo>
                  <a:cubicBezTo>
                    <a:pt x="1292" y="2324"/>
                    <a:pt x="1285" y="2064"/>
                    <a:pt x="1314" y="1805"/>
                  </a:cubicBezTo>
                  <a:cubicBezTo>
                    <a:pt x="982" y="1279"/>
                    <a:pt x="634" y="764"/>
                    <a:pt x="268" y="261"/>
                  </a:cubicBezTo>
                  <a:cubicBezTo>
                    <a:pt x="206" y="174"/>
                    <a:pt x="141" y="87"/>
                    <a:pt x="77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31"/>
            <p:cNvSpPr/>
            <p:nvPr/>
          </p:nvSpPr>
          <p:spPr>
            <a:xfrm>
              <a:off x="1802000" y="2205200"/>
              <a:ext cx="44950" cy="62375"/>
            </a:xfrm>
            <a:custGeom>
              <a:avLst/>
              <a:gdLst/>
              <a:ahLst/>
              <a:cxnLst/>
              <a:rect l="l" t="t" r="r" b="b"/>
              <a:pathLst>
                <a:path w="1798" h="2495" extrusionOk="0">
                  <a:moveTo>
                    <a:pt x="121" y="1"/>
                  </a:moveTo>
                  <a:cubicBezTo>
                    <a:pt x="120" y="3"/>
                    <a:pt x="120" y="4"/>
                    <a:pt x="120" y="6"/>
                  </a:cubicBezTo>
                  <a:cubicBezTo>
                    <a:pt x="53" y="305"/>
                    <a:pt x="13" y="609"/>
                    <a:pt x="1" y="915"/>
                  </a:cubicBezTo>
                  <a:cubicBezTo>
                    <a:pt x="291" y="1147"/>
                    <a:pt x="582" y="1375"/>
                    <a:pt x="853" y="1628"/>
                  </a:cubicBezTo>
                  <a:cubicBezTo>
                    <a:pt x="1146" y="1903"/>
                    <a:pt x="1423" y="2194"/>
                    <a:pt x="1688" y="2494"/>
                  </a:cubicBezTo>
                  <a:cubicBezTo>
                    <a:pt x="1687" y="2373"/>
                    <a:pt x="1688" y="2252"/>
                    <a:pt x="1697" y="2132"/>
                  </a:cubicBezTo>
                  <a:cubicBezTo>
                    <a:pt x="1711" y="1959"/>
                    <a:pt x="1718" y="1751"/>
                    <a:pt x="1789" y="1591"/>
                  </a:cubicBezTo>
                  <a:cubicBezTo>
                    <a:pt x="1791" y="1584"/>
                    <a:pt x="1794" y="1580"/>
                    <a:pt x="1797" y="1578"/>
                  </a:cubicBezTo>
                  <a:cubicBezTo>
                    <a:pt x="1475" y="1152"/>
                    <a:pt x="1131" y="741"/>
                    <a:pt x="714" y="406"/>
                  </a:cubicBezTo>
                  <a:cubicBezTo>
                    <a:pt x="525" y="255"/>
                    <a:pt x="326" y="122"/>
                    <a:pt x="121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31"/>
            <p:cNvSpPr/>
            <p:nvPr/>
          </p:nvSpPr>
          <p:spPr>
            <a:xfrm>
              <a:off x="1770300" y="2190025"/>
              <a:ext cx="32850" cy="36250"/>
            </a:xfrm>
            <a:custGeom>
              <a:avLst/>
              <a:gdLst/>
              <a:ahLst/>
              <a:cxnLst/>
              <a:rect l="l" t="t" r="r" b="b"/>
              <a:pathLst>
                <a:path w="1314" h="1450" extrusionOk="0">
                  <a:moveTo>
                    <a:pt x="27" y="0"/>
                  </a:moveTo>
                  <a:cubicBezTo>
                    <a:pt x="8" y="168"/>
                    <a:pt x="1" y="337"/>
                    <a:pt x="1" y="505"/>
                  </a:cubicBezTo>
                  <a:cubicBezTo>
                    <a:pt x="154" y="622"/>
                    <a:pt x="305" y="740"/>
                    <a:pt x="451" y="857"/>
                  </a:cubicBezTo>
                  <a:cubicBezTo>
                    <a:pt x="696" y="1052"/>
                    <a:pt x="937" y="1252"/>
                    <a:pt x="1180" y="1450"/>
                  </a:cubicBezTo>
                  <a:cubicBezTo>
                    <a:pt x="1196" y="1161"/>
                    <a:pt x="1234" y="871"/>
                    <a:pt x="1298" y="588"/>
                  </a:cubicBezTo>
                  <a:cubicBezTo>
                    <a:pt x="1301" y="576"/>
                    <a:pt x="1306" y="569"/>
                    <a:pt x="1314" y="564"/>
                  </a:cubicBezTo>
                  <a:cubicBezTo>
                    <a:pt x="907" y="333"/>
                    <a:pt x="473" y="153"/>
                    <a:pt x="27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31"/>
            <p:cNvSpPr/>
            <p:nvPr/>
          </p:nvSpPr>
          <p:spPr>
            <a:xfrm>
              <a:off x="1738675" y="2180425"/>
              <a:ext cx="30550" cy="20825"/>
            </a:xfrm>
            <a:custGeom>
              <a:avLst/>
              <a:gdLst/>
              <a:ahLst/>
              <a:cxnLst/>
              <a:rect l="l" t="t" r="r" b="b"/>
              <a:pathLst>
                <a:path w="1222" h="833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20"/>
                    <a:pt x="15" y="40"/>
                    <a:pt x="20" y="60"/>
                  </a:cubicBezTo>
                  <a:cubicBezTo>
                    <a:pt x="28" y="56"/>
                    <a:pt x="36" y="53"/>
                    <a:pt x="44" y="53"/>
                  </a:cubicBezTo>
                  <a:cubicBezTo>
                    <a:pt x="55" y="53"/>
                    <a:pt x="66" y="58"/>
                    <a:pt x="75" y="70"/>
                  </a:cubicBezTo>
                  <a:cubicBezTo>
                    <a:pt x="114" y="119"/>
                    <a:pt x="154" y="167"/>
                    <a:pt x="192" y="215"/>
                  </a:cubicBezTo>
                  <a:cubicBezTo>
                    <a:pt x="545" y="380"/>
                    <a:pt x="876" y="598"/>
                    <a:pt x="1191" y="833"/>
                  </a:cubicBezTo>
                  <a:cubicBezTo>
                    <a:pt x="1192" y="678"/>
                    <a:pt x="1199" y="524"/>
                    <a:pt x="1218" y="371"/>
                  </a:cubicBezTo>
                  <a:cubicBezTo>
                    <a:pt x="1218" y="368"/>
                    <a:pt x="1220" y="363"/>
                    <a:pt x="1221" y="361"/>
                  </a:cubicBezTo>
                  <a:cubicBezTo>
                    <a:pt x="817" y="226"/>
                    <a:pt x="406" y="112"/>
                    <a:pt x="0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31"/>
            <p:cNvSpPr/>
            <p:nvPr/>
          </p:nvSpPr>
          <p:spPr>
            <a:xfrm>
              <a:off x="1466900" y="1777100"/>
              <a:ext cx="301450" cy="313600"/>
            </a:xfrm>
            <a:custGeom>
              <a:avLst/>
              <a:gdLst/>
              <a:ahLst/>
              <a:cxnLst/>
              <a:rect l="l" t="t" r="r" b="b"/>
              <a:pathLst>
                <a:path w="12058" h="12544" extrusionOk="0">
                  <a:moveTo>
                    <a:pt x="6236" y="446"/>
                  </a:moveTo>
                  <a:cubicBezTo>
                    <a:pt x="6248" y="457"/>
                    <a:pt x="6264" y="463"/>
                    <a:pt x="6280" y="463"/>
                  </a:cubicBezTo>
                  <a:cubicBezTo>
                    <a:pt x="6292" y="463"/>
                    <a:pt x="6304" y="460"/>
                    <a:pt x="6316" y="453"/>
                  </a:cubicBezTo>
                  <a:cubicBezTo>
                    <a:pt x="6332" y="613"/>
                    <a:pt x="6411" y="782"/>
                    <a:pt x="6450" y="933"/>
                  </a:cubicBezTo>
                  <a:cubicBezTo>
                    <a:pt x="6498" y="1113"/>
                    <a:pt x="6540" y="1296"/>
                    <a:pt x="6573" y="1480"/>
                  </a:cubicBezTo>
                  <a:cubicBezTo>
                    <a:pt x="6641" y="1860"/>
                    <a:pt x="6676" y="2250"/>
                    <a:pt x="6674" y="2638"/>
                  </a:cubicBezTo>
                  <a:cubicBezTo>
                    <a:pt x="6672" y="3420"/>
                    <a:pt x="6520" y="4174"/>
                    <a:pt x="6264" y="4910"/>
                  </a:cubicBezTo>
                  <a:cubicBezTo>
                    <a:pt x="6206" y="4902"/>
                    <a:pt x="6147" y="4899"/>
                    <a:pt x="6088" y="4899"/>
                  </a:cubicBezTo>
                  <a:cubicBezTo>
                    <a:pt x="6066" y="4899"/>
                    <a:pt x="6044" y="4899"/>
                    <a:pt x="6023" y="4900"/>
                  </a:cubicBezTo>
                  <a:cubicBezTo>
                    <a:pt x="6063" y="4760"/>
                    <a:pt x="6058" y="4597"/>
                    <a:pt x="6068" y="4452"/>
                  </a:cubicBezTo>
                  <a:cubicBezTo>
                    <a:pt x="6080" y="4286"/>
                    <a:pt x="6090" y="4122"/>
                    <a:pt x="6098" y="3957"/>
                  </a:cubicBezTo>
                  <a:cubicBezTo>
                    <a:pt x="6112" y="3626"/>
                    <a:pt x="6122" y="3295"/>
                    <a:pt x="6121" y="2964"/>
                  </a:cubicBezTo>
                  <a:cubicBezTo>
                    <a:pt x="6122" y="2321"/>
                    <a:pt x="6115" y="1661"/>
                    <a:pt x="6023" y="1024"/>
                  </a:cubicBezTo>
                  <a:cubicBezTo>
                    <a:pt x="6021" y="1016"/>
                    <a:pt x="6014" y="1012"/>
                    <a:pt x="6008" y="1012"/>
                  </a:cubicBezTo>
                  <a:cubicBezTo>
                    <a:pt x="6002" y="1012"/>
                    <a:pt x="5996" y="1015"/>
                    <a:pt x="5993" y="1019"/>
                  </a:cubicBezTo>
                  <a:cubicBezTo>
                    <a:pt x="5991" y="1022"/>
                    <a:pt x="5990" y="1025"/>
                    <a:pt x="5990" y="1028"/>
                  </a:cubicBezTo>
                  <a:cubicBezTo>
                    <a:pt x="5990" y="1680"/>
                    <a:pt x="6032" y="2332"/>
                    <a:pt x="6025" y="2987"/>
                  </a:cubicBezTo>
                  <a:cubicBezTo>
                    <a:pt x="6022" y="3310"/>
                    <a:pt x="6013" y="3632"/>
                    <a:pt x="5998" y="3955"/>
                  </a:cubicBezTo>
                  <a:cubicBezTo>
                    <a:pt x="5990" y="4112"/>
                    <a:pt x="5983" y="4270"/>
                    <a:pt x="5972" y="4427"/>
                  </a:cubicBezTo>
                  <a:cubicBezTo>
                    <a:pt x="5964" y="4583"/>
                    <a:pt x="5931" y="4752"/>
                    <a:pt x="5950" y="4907"/>
                  </a:cubicBezTo>
                  <a:cubicBezTo>
                    <a:pt x="5909" y="4911"/>
                    <a:pt x="5867" y="4917"/>
                    <a:pt x="5826" y="4925"/>
                  </a:cubicBezTo>
                  <a:cubicBezTo>
                    <a:pt x="5834" y="4896"/>
                    <a:pt x="5837" y="4867"/>
                    <a:pt x="5842" y="4835"/>
                  </a:cubicBezTo>
                  <a:cubicBezTo>
                    <a:pt x="5857" y="4745"/>
                    <a:pt x="5869" y="4656"/>
                    <a:pt x="5878" y="4566"/>
                  </a:cubicBezTo>
                  <a:cubicBezTo>
                    <a:pt x="5896" y="4367"/>
                    <a:pt x="5895" y="4166"/>
                    <a:pt x="5878" y="3969"/>
                  </a:cubicBezTo>
                  <a:cubicBezTo>
                    <a:pt x="5841" y="3567"/>
                    <a:pt x="5732" y="3184"/>
                    <a:pt x="5567" y="2816"/>
                  </a:cubicBezTo>
                  <a:cubicBezTo>
                    <a:pt x="5469" y="2599"/>
                    <a:pt x="5352" y="2384"/>
                    <a:pt x="5237" y="2167"/>
                  </a:cubicBezTo>
                  <a:cubicBezTo>
                    <a:pt x="5283" y="2047"/>
                    <a:pt x="5317" y="1922"/>
                    <a:pt x="5363" y="1801"/>
                  </a:cubicBezTo>
                  <a:cubicBezTo>
                    <a:pt x="5431" y="1620"/>
                    <a:pt x="5511" y="1446"/>
                    <a:pt x="5606" y="1278"/>
                  </a:cubicBezTo>
                  <a:cubicBezTo>
                    <a:pt x="5677" y="1150"/>
                    <a:pt x="5755" y="1026"/>
                    <a:pt x="5841" y="908"/>
                  </a:cubicBezTo>
                  <a:cubicBezTo>
                    <a:pt x="5862" y="880"/>
                    <a:pt x="5882" y="853"/>
                    <a:pt x="5904" y="824"/>
                  </a:cubicBezTo>
                  <a:cubicBezTo>
                    <a:pt x="5960" y="749"/>
                    <a:pt x="6020" y="677"/>
                    <a:pt x="6082" y="608"/>
                  </a:cubicBezTo>
                  <a:cubicBezTo>
                    <a:pt x="6113" y="573"/>
                    <a:pt x="6146" y="538"/>
                    <a:pt x="6178" y="505"/>
                  </a:cubicBezTo>
                  <a:cubicBezTo>
                    <a:pt x="6195" y="486"/>
                    <a:pt x="6214" y="469"/>
                    <a:pt x="6232" y="450"/>
                  </a:cubicBezTo>
                  <a:cubicBezTo>
                    <a:pt x="6232" y="450"/>
                    <a:pt x="6233" y="449"/>
                    <a:pt x="6236" y="446"/>
                  </a:cubicBezTo>
                  <a:close/>
                  <a:moveTo>
                    <a:pt x="8186" y="239"/>
                  </a:moveTo>
                  <a:lnTo>
                    <a:pt x="8186" y="239"/>
                  </a:lnTo>
                  <a:cubicBezTo>
                    <a:pt x="8174" y="1061"/>
                    <a:pt x="8055" y="1880"/>
                    <a:pt x="7826" y="2672"/>
                  </a:cubicBezTo>
                  <a:cubicBezTo>
                    <a:pt x="7701" y="3101"/>
                    <a:pt x="7545" y="3522"/>
                    <a:pt x="7359" y="3927"/>
                  </a:cubicBezTo>
                  <a:cubicBezTo>
                    <a:pt x="7268" y="4127"/>
                    <a:pt x="7170" y="4322"/>
                    <a:pt x="7065" y="4515"/>
                  </a:cubicBezTo>
                  <a:cubicBezTo>
                    <a:pt x="6963" y="4705"/>
                    <a:pt x="6825" y="4896"/>
                    <a:pt x="6752" y="5101"/>
                  </a:cubicBezTo>
                  <a:cubicBezTo>
                    <a:pt x="6704" y="5067"/>
                    <a:pt x="6652" y="5037"/>
                    <a:pt x="6599" y="5012"/>
                  </a:cubicBezTo>
                  <a:cubicBezTo>
                    <a:pt x="6845" y="4388"/>
                    <a:pt x="7058" y="3746"/>
                    <a:pt x="7257" y="3105"/>
                  </a:cubicBezTo>
                  <a:cubicBezTo>
                    <a:pt x="7462" y="2445"/>
                    <a:pt x="7651" y="1777"/>
                    <a:pt x="7796" y="1101"/>
                  </a:cubicBezTo>
                  <a:cubicBezTo>
                    <a:pt x="7801" y="1083"/>
                    <a:pt x="7787" y="1072"/>
                    <a:pt x="7774" y="1072"/>
                  </a:cubicBezTo>
                  <a:cubicBezTo>
                    <a:pt x="7765" y="1072"/>
                    <a:pt x="7756" y="1077"/>
                    <a:pt x="7753" y="1088"/>
                  </a:cubicBezTo>
                  <a:cubicBezTo>
                    <a:pt x="7554" y="1751"/>
                    <a:pt x="7363" y="2417"/>
                    <a:pt x="7153" y="3076"/>
                  </a:cubicBezTo>
                  <a:cubicBezTo>
                    <a:pt x="6949" y="3713"/>
                    <a:pt x="6723" y="4340"/>
                    <a:pt x="6498" y="4969"/>
                  </a:cubicBezTo>
                  <a:cubicBezTo>
                    <a:pt x="6455" y="4953"/>
                    <a:pt x="6410" y="4939"/>
                    <a:pt x="6364" y="4929"/>
                  </a:cubicBezTo>
                  <a:cubicBezTo>
                    <a:pt x="6666" y="4206"/>
                    <a:pt x="6804" y="3401"/>
                    <a:pt x="6803" y="2620"/>
                  </a:cubicBezTo>
                  <a:cubicBezTo>
                    <a:pt x="6803" y="2267"/>
                    <a:pt x="6773" y="1915"/>
                    <a:pt x="6715" y="1568"/>
                  </a:cubicBezTo>
                  <a:cubicBezTo>
                    <a:pt x="7010" y="1317"/>
                    <a:pt x="7299" y="1062"/>
                    <a:pt x="7590" y="808"/>
                  </a:cubicBezTo>
                  <a:cubicBezTo>
                    <a:pt x="7796" y="628"/>
                    <a:pt x="8015" y="454"/>
                    <a:pt x="8186" y="239"/>
                  </a:cubicBezTo>
                  <a:close/>
                  <a:moveTo>
                    <a:pt x="4600" y="830"/>
                  </a:moveTo>
                  <a:cubicBezTo>
                    <a:pt x="4665" y="1345"/>
                    <a:pt x="4910" y="1815"/>
                    <a:pt x="5152" y="2277"/>
                  </a:cubicBezTo>
                  <a:lnTo>
                    <a:pt x="5153" y="2278"/>
                  </a:lnTo>
                  <a:cubicBezTo>
                    <a:pt x="5152" y="2283"/>
                    <a:pt x="5157" y="2287"/>
                    <a:pt x="5160" y="2290"/>
                  </a:cubicBezTo>
                  <a:cubicBezTo>
                    <a:pt x="5217" y="2398"/>
                    <a:pt x="5273" y="2506"/>
                    <a:pt x="5328" y="2613"/>
                  </a:cubicBezTo>
                  <a:cubicBezTo>
                    <a:pt x="5505" y="2970"/>
                    <a:pt x="5648" y="3336"/>
                    <a:pt x="5715" y="3730"/>
                  </a:cubicBezTo>
                  <a:cubicBezTo>
                    <a:pt x="5750" y="3934"/>
                    <a:pt x="5765" y="4142"/>
                    <a:pt x="5760" y="4350"/>
                  </a:cubicBezTo>
                  <a:cubicBezTo>
                    <a:pt x="5758" y="4449"/>
                    <a:pt x="5751" y="4548"/>
                    <a:pt x="5741" y="4648"/>
                  </a:cubicBezTo>
                  <a:cubicBezTo>
                    <a:pt x="5736" y="4700"/>
                    <a:pt x="5729" y="4750"/>
                    <a:pt x="5721" y="4801"/>
                  </a:cubicBezTo>
                  <a:cubicBezTo>
                    <a:pt x="5718" y="4827"/>
                    <a:pt x="5716" y="4873"/>
                    <a:pt x="5706" y="4910"/>
                  </a:cubicBezTo>
                  <a:cubicBezTo>
                    <a:pt x="5704" y="4910"/>
                    <a:pt x="5701" y="4910"/>
                    <a:pt x="5698" y="4912"/>
                  </a:cubicBezTo>
                  <a:cubicBezTo>
                    <a:pt x="5674" y="4918"/>
                    <a:pt x="5659" y="4939"/>
                    <a:pt x="5658" y="4963"/>
                  </a:cubicBezTo>
                  <a:cubicBezTo>
                    <a:pt x="5657" y="4966"/>
                    <a:pt x="5658" y="4968"/>
                    <a:pt x="5659" y="4971"/>
                  </a:cubicBezTo>
                  <a:cubicBezTo>
                    <a:pt x="5614" y="4987"/>
                    <a:pt x="5569" y="5004"/>
                    <a:pt x="5525" y="5024"/>
                  </a:cubicBezTo>
                  <a:cubicBezTo>
                    <a:pt x="5525" y="5021"/>
                    <a:pt x="5525" y="5017"/>
                    <a:pt x="5523" y="5012"/>
                  </a:cubicBezTo>
                  <a:cubicBezTo>
                    <a:pt x="5452" y="4771"/>
                    <a:pt x="5330" y="4541"/>
                    <a:pt x="5243" y="4304"/>
                  </a:cubicBezTo>
                  <a:cubicBezTo>
                    <a:pt x="5163" y="4080"/>
                    <a:pt x="5090" y="3853"/>
                    <a:pt x="5023" y="3624"/>
                  </a:cubicBezTo>
                  <a:cubicBezTo>
                    <a:pt x="4885" y="3153"/>
                    <a:pt x="4776" y="2672"/>
                    <a:pt x="4692" y="2188"/>
                  </a:cubicBezTo>
                  <a:cubicBezTo>
                    <a:pt x="4691" y="2181"/>
                    <a:pt x="4684" y="2177"/>
                    <a:pt x="4678" y="2177"/>
                  </a:cubicBezTo>
                  <a:cubicBezTo>
                    <a:pt x="4670" y="2177"/>
                    <a:pt x="4661" y="2182"/>
                    <a:pt x="4662" y="2192"/>
                  </a:cubicBezTo>
                  <a:cubicBezTo>
                    <a:pt x="4716" y="2684"/>
                    <a:pt x="4808" y="3169"/>
                    <a:pt x="4941" y="3645"/>
                  </a:cubicBezTo>
                  <a:cubicBezTo>
                    <a:pt x="5009" y="3889"/>
                    <a:pt x="5088" y="4132"/>
                    <a:pt x="5173" y="4370"/>
                  </a:cubicBezTo>
                  <a:cubicBezTo>
                    <a:pt x="5254" y="4590"/>
                    <a:pt x="5328" y="4839"/>
                    <a:pt x="5448" y="5041"/>
                  </a:cubicBezTo>
                  <a:cubicBezTo>
                    <a:pt x="5453" y="5047"/>
                    <a:pt x="5458" y="5052"/>
                    <a:pt x="5464" y="5055"/>
                  </a:cubicBezTo>
                  <a:cubicBezTo>
                    <a:pt x="5454" y="5061"/>
                    <a:pt x="5443" y="5066"/>
                    <a:pt x="5433" y="5071"/>
                  </a:cubicBezTo>
                  <a:cubicBezTo>
                    <a:pt x="5345" y="5120"/>
                    <a:pt x="5263" y="5180"/>
                    <a:pt x="5184" y="5245"/>
                  </a:cubicBezTo>
                  <a:cubicBezTo>
                    <a:pt x="5183" y="5244"/>
                    <a:pt x="5183" y="5244"/>
                    <a:pt x="5183" y="5243"/>
                  </a:cubicBezTo>
                  <a:cubicBezTo>
                    <a:pt x="4755" y="4533"/>
                    <a:pt x="4465" y="3765"/>
                    <a:pt x="4380" y="2936"/>
                  </a:cubicBezTo>
                  <a:cubicBezTo>
                    <a:pt x="4309" y="2226"/>
                    <a:pt x="4382" y="1507"/>
                    <a:pt x="4600" y="830"/>
                  </a:cubicBezTo>
                  <a:close/>
                  <a:moveTo>
                    <a:pt x="9979" y="1614"/>
                  </a:moveTo>
                  <a:lnTo>
                    <a:pt x="9979" y="1614"/>
                  </a:lnTo>
                  <a:cubicBezTo>
                    <a:pt x="9863" y="2072"/>
                    <a:pt x="9737" y="2532"/>
                    <a:pt x="9544" y="2965"/>
                  </a:cubicBezTo>
                  <a:cubicBezTo>
                    <a:pt x="9357" y="3383"/>
                    <a:pt x="9106" y="3731"/>
                    <a:pt x="8781" y="4042"/>
                  </a:cubicBezTo>
                  <a:cubicBezTo>
                    <a:pt x="8429" y="4179"/>
                    <a:pt x="8092" y="4355"/>
                    <a:pt x="7781" y="4571"/>
                  </a:cubicBezTo>
                  <a:cubicBezTo>
                    <a:pt x="7484" y="4779"/>
                    <a:pt x="7184" y="5021"/>
                    <a:pt x="6967" y="5313"/>
                  </a:cubicBezTo>
                  <a:cubicBezTo>
                    <a:pt x="6949" y="5290"/>
                    <a:pt x="6931" y="5269"/>
                    <a:pt x="6913" y="5248"/>
                  </a:cubicBezTo>
                  <a:cubicBezTo>
                    <a:pt x="7761" y="4403"/>
                    <a:pt x="8533" y="3482"/>
                    <a:pt x="9174" y="2468"/>
                  </a:cubicBezTo>
                  <a:cubicBezTo>
                    <a:pt x="9183" y="2455"/>
                    <a:pt x="9171" y="2442"/>
                    <a:pt x="9159" y="2442"/>
                  </a:cubicBezTo>
                  <a:cubicBezTo>
                    <a:pt x="9154" y="2442"/>
                    <a:pt x="9148" y="2445"/>
                    <a:pt x="9144" y="2450"/>
                  </a:cubicBezTo>
                  <a:cubicBezTo>
                    <a:pt x="8438" y="3409"/>
                    <a:pt x="7679" y="4330"/>
                    <a:pt x="6835" y="5172"/>
                  </a:cubicBezTo>
                  <a:cubicBezTo>
                    <a:pt x="6820" y="5158"/>
                    <a:pt x="6803" y="5140"/>
                    <a:pt x="6784" y="5126"/>
                  </a:cubicBezTo>
                  <a:cubicBezTo>
                    <a:pt x="6905" y="4998"/>
                    <a:pt x="6993" y="4832"/>
                    <a:pt x="7082" y="4682"/>
                  </a:cubicBezTo>
                  <a:cubicBezTo>
                    <a:pt x="7171" y="4532"/>
                    <a:pt x="7255" y="4377"/>
                    <a:pt x="7333" y="4221"/>
                  </a:cubicBezTo>
                  <a:cubicBezTo>
                    <a:pt x="7491" y="3912"/>
                    <a:pt x="7628" y="3594"/>
                    <a:pt x="7747" y="3268"/>
                  </a:cubicBezTo>
                  <a:cubicBezTo>
                    <a:pt x="7810" y="3098"/>
                    <a:pt x="7866" y="2927"/>
                    <a:pt x="7918" y="2754"/>
                  </a:cubicBezTo>
                  <a:cubicBezTo>
                    <a:pt x="7925" y="2759"/>
                    <a:pt x="7933" y="2762"/>
                    <a:pt x="7942" y="2762"/>
                  </a:cubicBezTo>
                  <a:cubicBezTo>
                    <a:pt x="7949" y="2762"/>
                    <a:pt x="7956" y="2760"/>
                    <a:pt x="7964" y="2756"/>
                  </a:cubicBezTo>
                  <a:cubicBezTo>
                    <a:pt x="8133" y="2657"/>
                    <a:pt x="8283" y="2518"/>
                    <a:pt x="8439" y="2401"/>
                  </a:cubicBezTo>
                  <a:cubicBezTo>
                    <a:pt x="8604" y="2279"/>
                    <a:pt x="8773" y="2161"/>
                    <a:pt x="8947" y="2052"/>
                  </a:cubicBezTo>
                  <a:cubicBezTo>
                    <a:pt x="9269" y="1854"/>
                    <a:pt x="9611" y="1698"/>
                    <a:pt x="9979" y="1614"/>
                  </a:cubicBezTo>
                  <a:close/>
                  <a:moveTo>
                    <a:pt x="2013" y="2104"/>
                  </a:moveTo>
                  <a:cubicBezTo>
                    <a:pt x="2308" y="2333"/>
                    <a:pt x="2679" y="2443"/>
                    <a:pt x="3033" y="2564"/>
                  </a:cubicBezTo>
                  <a:cubicBezTo>
                    <a:pt x="3547" y="2740"/>
                    <a:pt x="3974" y="3009"/>
                    <a:pt x="4307" y="3445"/>
                  </a:cubicBezTo>
                  <a:cubicBezTo>
                    <a:pt x="4316" y="3457"/>
                    <a:pt x="4328" y="3462"/>
                    <a:pt x="4340" y="3463"/>
                  </a:cubicBezTo>
                  <a:cubicBezTo>
                    <a:pt x="4400" y="3755"/>
                    <a:pt x="4481" y="4043"/>
                    <a:pt x="4590" y="4322"/>
                  </a:cubicBezTo>
                  <a:cubicBezTo>
                    <a:pt x="4721" y="4662"/>
                    <a:pt x="4887" y="4993"/>
                    <a:pt x="5100" y="5290"/>
                  </a:cubicBezTo>
                  <a:cubicBezTo>
                    <a:pt x="5105" y="5295"/>
                    <a:pt x="5110" y="5301"/>
                    <a:pt x="5116" y="5305"/>
                  </a:cubicBezTo>
                  <a:cubicBezTo>
                    <a:pt x="5099" y="5319"/>
                    <a:pt x="5082" y="5337"/>
                    <a:pt x="5065" y="5353"/>
                  </a:cubicBezTo>
                  <a:cubicBezTo>
                    <a:pt x="4384" y="4548"/>
                    <a:pt x="3688" y="3756"/>
                    <a:pt x="2967" y="2988"/>
                  </a:cubicBezTo>
                  <a:cubicBezTo>
                    <a:pt x="2963" y="2984"/>
                    <a:pt x="2959" y="2983"/>
                    <a:pt x="2955" y="2983"/>
                  </a:cubicBezTo>
                  <a:cubicBezTo>
                    <a:pt x="2940" y="2983"/>
                    <a:pt x="2928" y="3002"/>
                    <a:pt x="2940" y="3017"/>
                  </a:cubicBezTo>
                  <a:cubicBezTo>
                    <a:pt x="3628" y="3815"/>
                    <a:pt x="4317" y="4614"/>
                    <a:pt x="4998" y="5421"/>
                  </a:cubicBezTo>
                  <a:cubicBezTo>
                    <a:pt x="4968" y="5451"/>
                    <a:pt x="4937" y="5484"/>
                    <a:pt x="4909" y="5519"/>
                  </a:cubicBezTo>
                  <a:cubicBezTo>
                    <a:pt x="4908" y="5513"/>
                    <a:pt x="4906" y="5506"/>
                    <a:pt x="4902" y="5500"/>
                  </a:cubicBezTo>
                  <a:cubicBezTo>
                    <a:pt x="4719" y="5197"/>
                    <a:pt x="4398" y="4965"/>
                    <a:pt x="4094" y="4792"/>
                  </a:cubicBezTo>
                  <a:cubicBezTo>
                    <a:pt x="3969" y="4720"/>
                    <a:pt x="3837" y="4658"/>
                    <a:pt x="3701" y="4602"/>
                  </a:cubicBezTo>
                  <a:cubicBezTo>
                    <a:pt x="3522" y="4416"/>
                    <a:pt x="3323" y="4249"/>
                    <a:pt x="3147" y="4058"/>
                  </a:cubicBezTo>
                  <a:cubicBezTo>
                    <a:pt x="2957" y="3851"/>
                    <a:pt x="2784" y="3629"/>
                    <a:pt x="2629" y="3394"/>
                  </a:cubicBezTo>
                  <a:cubicBezTo>
                    <a:pt x="2364" y="2994"/>
                    <a:pt x="2156" y="2561"/>
                    <a:pt x="2013" y="2104"/>
                  </a:cubicBezTo>
                  <a:close/>
                  <a:moveTo>
                    <a:pt x="10513" y="3862"/>
                  </a:moveTo>
                  <a:cubicBezTo>
                    <a:pt x="10836" y="3862"/>
                    <a:pt x="11156" y="3900"/>
                    <a:pt x="11471" y="3970"/>
                  </a:cubicBezTo>
                  <a:cubicBezTo>
                    <a:pt x="11191" y="4262"/>
                    <a:pt x="10894" y="4540"/>
                    <a:pt x="10582" y="4800"/>
                  </a:cubicBezTo>
                  <a:cubicBezTo>
                    <a:pt x="10236" y="5087"/>
                    <a:pt x="9872" y="5369"/>
                    <a:pt x="9473" y="5579"/>
                  </a:cubicBezTo>
                  <a:cubicBezTo>
                    <a:pt x="8942" y="5858"/>
                    <a:pt x="8349" y="5994"/>
                    <a:pt x="7753" y="5994"/>
                  </a:cubicBezTo>
                  <a:cubicBezTo>
                    <a:pt x="7554" y="5994"/>
                    <a:pt x="7354" y="5979"/>
                    <a:pt x="7156" y="5949"/>
                  </a:cubicBezTo>
                  <a:cubicBezTo>
                    <a:pt x="7157" y="5841"/>
                    <a:pt x="7142" y="5735"/>
                    <a:pt x="7116" y="5634"/>
                  </a:cubicBezTo>
                  <a:lnTo>
                    <a:pt x="7116" y="5634"/>
                  </a:lnTo>
                  <a:cubicBezTo>
                    <a:pt x="7121" y="5635"/>
                    <a:pt x="7125" y="5636"/>
                    <a:pt x="7130" y="5636"/>
                  </a:cubicBezTo>
                  <a:cubicBezTo>
                    <a:pt x="7139" y="5636"/>
                    <a:pt x="7148" y="5634"/>
                    <a:pt x="7158" y="5628"/>
                  </a:cubicBezTo>
                  <a:cubicBezTo>
                    <a:pt x="7700" y="5342"/>
                    <a:pt x="8235" y="5065"/>
                    <a:pt x="8806" y="4843"/>
                  </a:cubicBezTo>
                  <a:cubicBezTo>
                    <a:pt x="9361" y="4627"/>
                    <a:pt x="9941" y="4439"/>
                    <a:pt x="10523" y="4311"/>
                  </a:cubicBezTo>
                  <a:cubicBezTo>
                    <a:pt x="10550" y="4305"/>
                    <a:pt x="10541" y="4268"/>
                    <a:pt x="10517" y="4268"/>
                  </a:cubicBezTo>
                  <a:cubicBezTo>
                    <a:pt x="10516" y="4268"/>
                    <a:pt x="10515" y="4268"/>
                    <a:pt x="10513" y="4269"/>
                  </a:cubicBezTo>
                  <a:cubicBezTo>
                    <a:pt x="9906" y="4384"/>
                    <a:pt x="9315" y="4530"/>
                    <a:pt x="8733" y="4745"/>
                  </a:cubicBezTo>
                  <a:cubicBezTo>
                    <a:pt x="8172" y="4953"/>
                    <a:pt x="7604" y="5200"/>
                    <a:pt x="7096" y="5518"/>
                  </a:cubicBezTo>
                  <a:cubicBezTo>
                    <a:pt x="7091" y="5522"/>
                    <a:pt x="7088" y="5526"/>
                    <a:pt x="7084" y="5529"/>
                  </a:cubicBezTo>
                  <a:cubicBezTo>
                    <a:pt x="7069" y="5492"/>
                    <a:pt x="7053" y="5454"/>
                    <a:pt x="7034" y="5418"/>
                  </a:cubicBezTo>
                  <a:cubicBezTo>
                    <a:pt x="7037" y="5416"/>
                    <a:pt x="7040" y="5414"/>
                    <a:pt x="7043" y="5412"/>
                  </a:cubicBezTo>
                  <a:cubicBezTo>
                    <a:pt x="7282" y="5183"/>
                    <a:pt x="7505" y="4949"/>
                    <a:pt x="7773" y="4753"/>
                  </a:cubicBezTo>
                  <a:cubicBezTo>
                    <a:pt x="8029" y="4566"/>
                    <a:pt x="8304" y="4407"/>
                    <a:pt x="8592" y="4277"/>
                  </a:cubicBezTo>
                  <a:cubicBezTo>
                    <a:pt x="9185" y="4009"/>
                    <a:pt x="9836" y="3864"/>
                    <a:pt x="10487" y="3862"/>
                  </a:cubicBezTo>
                  <a:cubicBezTo>
                    <a:pt x="10496" y="3862"/>
                    <a:pt x="10504" y="3862"/>
                    <a:pt x="10513" y="3862"/>
                  </a:cubicBezTo>
                  <a:close/>
                  <a:moveTo>
                    <a:pt x="806" y="4006"/>
                  </a:moveTo>
                  <a:cubicBezTo>
                    <a:pt x="1496" y="4218"/>
                    <a:pt x="2216" y="4298"/>
                    <a:pt x="2915" y="4477"/>
                  </a:cubicBezTo>
                  <a:cubicBezTo>
                    <a:pt x="3274" y="4569"/>
                    <a:pt x="3629" y="4691"/>
                    <a:pt x="3957" y="4868"/>
                  </a:cubicBezTo>
                  <a:cubicBezTo>
                    <a:pt x="4118" y="4954"/>
                    <a:pt x="4273" y="5053"/>
                    <a:pt x="4415" y="5169"/>
                  </a:cubicBezTo>
                  <a:cubicBezTo>
                    <a:pt x="4563" y="5289"/>
                    <a:pt x="4684" y="5431"/>
                    <a:pt x="4814" y="5567"/>
                  </a:cubicBezTo>
                  <a:cubicBezTo>
                    <a:pt x="4826" y="5579"/>
                    <a:pt x="4839" y="5583"/>
                    <a:pt x="4852" y="5583"/>
                  </a:cubicBezTo>
                  <a:cubicBezTo>
                    <a:pt x="4855" y="5583"/>
                    <a:pt x="4857" y="5583"/>
                    <a:pt x="4860" y="5582"/>
                  </a:cubicBezTo>
                  <a:lnTo>
                    <a:pt x="4860" y="5582"/>
                  </a:lnTo>
                  <a:cubicBezTo>
                    <a:pt x="4781" y="5686"/>
                    <a:pt x="4712" y="5798"/>
                    <a:pt x="4655" y="5915"/>
                  </a:cubicBezTo>
                  <a:cubicBezTo>
                    <a:pt x="4580" y="5888"/>
                    <a:pt x="4498" y="5886"/>
                    <a:pt x="4422" y="5862"/>
                  </a:cubicBezTo>
                  <a:cubicBezTo>
                    <a:pt x="4317" y="5831"/>
                    <a:pt x="4217" y="5784"/>
                    <a:pt x="4121" y="5734"/>
                  </a:cubicBezTo>
                  <a:cubicBezTo>
                    <a:pt x="3900" y="5620"/>
                    <a:pt x="3683" y="5497"/>
                    <a:pt x="3465" y="5379"/>
                  </a:cubicBezTo>
                  <a:cubicBezTo>
                    <a:pt x="3013" y="5134"/>
                    <a:pt x="2558" y="4893"/>
                    <a:pt x="2101" y="4657"/>
                  </a:cubicBezTo>
                  <a:cubicBezTo>
                    <a:pt x="2098" y="4655"/>
                    <a:pt x="2094" y="4654"/>
                    <a:pt x="2091" y="4654"/>
                  </a:cubicBezTo>
                  <a:cubicBezTo>
                    <a:pt x="2072" y="4654"/>
                    <a:pt x="2060" y="4681"/>
                    <a:pt x="2080" y="4693"/>
                  </a:cubicBezTo>
                  <a:cubicBezTo>
                    <a:pt x="2544" y="4965"/>
                    <a:pt x="3012" y="5229"/>
                    <a:pt x="3482" y="5490"/>
                  </a:cubicBezTo>
                  <a:cubicBezTo>
                    <a:pt x="3695" y="5609"/>
                    <a:pt x="3905" y="5733"/>
                    <a:pt x="4123" y="5843"/>
                  </a:cubicBezTo>
                  <a:cubicBezTo>
                    <a:pt x="4241" y="5903"/>
                    <a:pt x="4429" y="6002"/>
                    <a:pt x="4581" y="6002"/>
                  </a:cubicBezTo>
                  <a:cubicBezTo>
                    <a:pt x="4592" y="6002"/>
                    <a:pt x="4603" y="6002"/>
                    <a:pt x="4613" y="6001"/>
                  </a:cubicBezTo>
                  <a:lnTo>
                    <a:pt x="4613" y="6001"/>
                  </a:lnTo>
                  <a:cubicBezTo>
                    <a:pt x="4586" y="6062"/>
                    <a:pt x="4561" y="6125"/>
                    <a:pt x="4539" y="6187"/>
                  </a:cubicBezTo>
                  <a:cubicBezTo>
                    <a:pt x="3809" y="6124"/>
                    <a:pt x="3123" y="5903"/>
                    <a:pt x="2496" y="5518"/>
                  </a:cubicBezTo>
                  <a:cubicBezTo>
                    <a:pt x="1846" y="5120"/>
                    <a:pt x="1295" y="4586"/>
                    <a:pt x="806" y="4006"/>
                  </a:cubicBezTo>
                  <a:close/>
                  <a:moveTo>
                    <a:pt x="2321" y="5555"/>
                  </a:moveTo>
                  <a:cubicBezTo>
                    <a:pt x="2370" y="5586"/>
                    <a:pt x="2417" y="5619"/>
                    <a:pt x="2467" y="5648"/>
                  </a:cubicBezTo>
                  <a:cubicBezTo>
                    <a:pt x="3076" y="6013"/>
                    <a:pt x="3790" y="6278"/>
                    <a:pt x="4508" y="6292"/>
                  </a:cubicBezTo>
                  <a:cubicBezTo>
                    <a:pt x="4501" y="6314"/>
                    <a:pt x="4497" y="6336"/>
                    <a:pt x="4492" y="6358"/>
                  </a:cubicBezTo>
                  <a:cubicBezTo>
                    <a:pt x="4486" y="6353"/>
                    <a:pt x="4477" y="6349"/>
                    <a:pt x="4469" y="6348"/>
                  </a:cubicBezTo>
                  <a:cubicBezTo>
                    <a:pt x="3891" y="6275"/>
                    <a:pt x="3312" y="6217"/>
                    <a:pt x="2731" y="6176"/>
                  </a:cubicBezTo>
                  <a:cubicBezTo>
                    <a:pt x="2301" y="6147"/>
                    <a:pt x="1868" y="6121"/>
                    <a:pt x="1437" y="6121"/>
                  </a:cubicBezTo>
                  <a:cubicBezTo>
                    <a:pt x="1286" y="6121"/>
                    <a:pt x="1135" y="6124"/>
                    <a:pt x="985" y="6131"/>
                  </a:cubicBezTo>
                  <a:cubicBezTo>
                    <a:pt x="964" y="6132"/>
                    <a:pt x="964" y="6162"/>
                    <a:pt x="985" y="6165"/>
                  </a:cubicBezTo>
                  <a:cubicBezTo>
                    <a:pt x="1565" y="6213"/>
                    <a:pt x="2148" y="6229"/>
                    <a:pt x="2729" y="6274"/>
                  </a:cubicBezTo>
                  <a:cubicBezTo>
                    <a:pt x="3310" y="6318"/>
                    <a:pt x="3890" y="6378"/>
                    <a:pt x="4466" y="6454"/>
                  </a:cubicBezTo>
                  <a:cubicBezTo>
                    <a:pt x="4468" y="6454"/>
                    <a:pt x="4469" y="6453"/>
                    <a:pt x="4471" y="6453"/>
                  </a:cubicBezTo>
                  <a:cubicBezTo>
                    <a:pt x="4462" y="6503"/>
                    <a:pt x="4454" y="6552"/>
                    <a:pt x="4449" y="6602"/>
                  </a:cubicBezTo>
                  <a:cubicBezTo>
                    <a:pt x="4448" y="6617"/>
                    <a:pt x="4447" y="6633"/>
                    <a:pt x="4447" y="6649"/>
                  </a:cubicBezTo>
                  <a:cubicBezTo>
                    <a:pt x="4441" y="6640"/>
                    <a:pt x="4432" y="6632"/>
                    <a:pt x="4419" y="6629"/>
                  </a:cubicBezTo>
                  <a:cubicBezTo>
                    <a:pt x="4241" y="6582"/>
                    <a:pt x="4043" y="6589"/>
                    <a:pt x="3861" y="6587"/>
                  </a:cubicBezTo>
                  <a:cubicBezTo>
                    <a:pt x="3824" y="6587"/>
                    <a:pt x="3787" y="6586"/>
                    <a:pt x="3750" y="6586"/>
                  </a:cubicBezTo>
                  <a:cubicBezTo>
                    <a:pt x="3591" y="6586"/>
                    <a:pt x="3430" y="6592"/>
                    <a:pt x="3271" y="6603"/>
                  </a:cubicBezTo>
                  <a:cubicBezTo>
                    <a:pt x="2903" y="6628"/>
                    <a:pt x="2537" y="6678"/>
                    <a:pt x="2176" y="6758"/>
                  </a:cubicBezTo>
                  <a:cubicBezTo>
                    <a:pt x="2122" y="6769"/>
                    <a:pt x="2070" y="6782"/>
                    <a:pt x="2019" y="6795"/>
                  </a:cubicBezTo>
                  <a:cubicBezTo>
                    <a:pt x="1722" y="6697"/>
                    <a:pt x="1417" y="6627"/>
                    <a:pt x="1128" y="6498"/>
                  </a:cubicBezTo>
                  <a:cubicBezTo>
                    <a:pt x="847" y="6373"/>
                    <a:pt x="581" y="6216"/>
                    <a:pt x="335" y="6031"/>
                  </a:cubicBezTo>
                  <a:cubicBezTo>
                    <a:pt x="633" y="5884"/>
                    <a:pt x="948" y="5769"/>
                    <a:pt x="1273" y="5693"/>
                  </a:cubicBezTo>
                  <a:cubicBezTo>
                    <a:pt x="1440" y="5652"/>
                    <a:pt x="1609" y="5623"/>
                    <a:pt x="1779" y="5602"/>
                  </a:cubicBezTo>
                  <a:cubicBezTo>
                    <a:pt x="1873" y="5592"/>
                    <a:pt x="1966" y="5582"/>
                    <a:pt x="2059" y="5577"/>
                  </a:cubicBezTo>
                  <a:cubicBezTo>
                    <a:pt x="2145" y="5572"/>
                    <a:pt x="2238" y="5582"/>
                    <a:pt x="2321" y="5555"/>
                  </a:cubicBezTo>
                  <a:close/>
                  <a:moveTo>
                    <a:pt x="9377" y="5782"/>
                  </a:moveTo>
                  <a:cubicBezTo>
                    <a:pt x="9381" y="5783"/>
                    <a:pt x="9384" y="5785"/>
                    <a:pt x="9388" y="5785"/>
                  </a:cubicBezTo>
                  <a:cubicBezTo>
                    <a:pt x="10282" y="5873"/>
                    <a:pt x="11078" y="6261"/>
                    <a:pt x="11864" y="6667"/>
                  </a:cubicBezTo>
                  <a:cubicBezTo>
                    <a:pt x="11085" y="7052"/>
                    <a:pt x="10217" y="7244"/>
                    <a:pt x="9349" y="7244"/>
                  </a:cubicBezTo>
                  <a:cubicBezTo>
                    <a:pt x="9190" y="7244"/>
                    <a:pt x="9032" y="7237"/>
                    <a:pt x="8874" y="7225"/>
                  </a:cubicBezTo>
                  <a:cubicBezTo>
                    <a:pt x="8294" y="6912"/>
                    <a:pt x="7650" y="6722"/>
                    <a:pt x="6989" y="6684"/>
                  </a:cubicBezTo>
                  <a:cubicBezTo>
                    <a:pt x="7032" y="6583"/>
                    <a:pt x="7069" y="6475"/>
                    <a:pt x="7097" y="6367"/>
                  </a:cubicBezTo>
                  <a:cubicBezTo>
                    <a:pt x="7310" y="6483"/>
                    <a:pt x="7560" y="6554"/>
                    <a:pt x="7790" y="6615"/>
                  </a:cubicBezTo>
                  <a:cubicBezTo>
                    <a:pt x="8049" y="6685"/>
                    <a:pt x="8312" y="6735"/>
                    <a:pt x="8578" y="6766"/>
                  </a:cubicBezTo>
                  <a:cubicBezTo>
                    <a:pt x="8789" y="6790"/>
                    <a:pt x="9007" y="6804"/>
                    <a:pt x="9226" y="6804"/>
                  </a:cubicBezTo>
                  <a:cubicBezTo>
                    <a:pt x="9557" y="6804"/>
                    <a:pt x="9889" y="6772"/>
                    <a:pt x="10202" y="6693"/>
                  </a:cubicBezTo>
                  <a:cubicBezTo>
                    <a:pt x="10249" y="6681"/>
                    <a:pt x="10234" y="6617"/>
                    <a:pt x="10191" y="6617"/>
                  </a:cubicBezTo>
                  <a:cubicBezTo>
                    <a:pt x="10188" y="6617"/>
                    <a:pt x="10186" y="6617"/>
                    <a:pt x="10184" y="6617"/>
                  </a:cubicBezTo>
                  <a:cubicBezTo>
                    <a:pt x="9824" y="6668"/>
                    <a:pt x="9470" y="6704"/>
                    <a:pt x="9113" y="6704"/>
                  </a:cubicBezTo>
                  <a:cubicBezTo>
                    <a:pt x="8943" y="6704"/>
                    <a:pt x="8772" y="6696"/>
                    <a:pt x="8600" y="6677"/>
                  </a:cubicBezTo>
                  <a:cubicBezTo>
                    <a:pt x="8335" y="6648"/>
                    <a:pt x="8072" y="6599"/>
                    <a:pt x="7814" y="6530"/>
                  </a:cubicBezTo>
                  <a:cubicBezTo>
                    <a:pt x="7575" y="6466"/>
                    <a:pt x="7349" y="6368"/>
                    <a:pt x="7112" y="6296"/>
                  </a:cubicBezTo>
                  <a:cubicBezTo>
                    <a:pt x="7131" y="6211"/>
                    <a:pt x="7145" y="6126"/>
                    <a:pt x="7152" y="6040"/>
                  </a:cubicBezTo>
                  <a:cubicBezTo>
                    <a:pt x="7386" y="6088"/>
                    <a:pt x="7623" y="6112"/>
                    <a:pt x="7861" y="6112"/>
                  </a:cubicBezTo>
                  <a:cubicBezTo>
                    <a:pt x="8382" y="6112"/>
                    <a:pt x="8901" y="5999"/>
                    <a:pt x="9377" y="5782"/>
                  </a:cubicBezTo>
                  <a:close/>
                  <a:moveTo>
                    <a:pt x="6103" y="5046"/>
                  </a:moveTo>
                  <a:cubicBezTo>
                    <a:pt x="6351" y="5046"/>
                    <a:pt x="6594" y="5131"/>
                    <a:pt x="6783" y="5328"/>
                  </a:cubicBezTo>
                  <a:cubicBezTo>
                    <a:pt x="7174" y="5735"/>
                    <a:pt x="6976" y="6430"/>
                    <a:pt x="6734" y="6865"/>
                  </a:cubicBezTo>
                  <a:cubicBezTo>
                    <a:pt x="6458" y="7361"/>
                    <a:pt x="5994" y="7733"/>
                    <a:pt x="5422" y="7808"/>
                  </a:cubicBezTo>
                  <a:cubicBezTo>
                    <a:pt x="5411" y="7809"/>
                    <a:pt x="5403" y="7813"/>
                    <a:pt x="5397" y="7819"/>
                  </a:cubicBezTo>
                  <a:cubicBezTo>
                    <a:pt x="5181" y="7748"/>
                    <a:pt x="4991" y="7652"/>
                    <a:pt x="4840" y="7472"/>
                  </a:cubicBezTo>
                  <a:cubicBezTo>
                    <a:pt x="4678" y="7277"/>
                    <a:pt x="4593" y="7031"/>
                    <a:pt x="4587" y="6777"/>
                  </a:cubicBezTo>
                  <a:cubicBezTo>
                    <a:pt x="4575" y="6228"/>
                    <a:pt x="4885" y="5671"/>
                    <a:pt x="5308" y="5334"/>
                  </a:cubicBezTo>
                  <a:cubicBezTo>
                    <a:pt x="5532" y="5155"/>
                    <a:pt x="5821" y="5046"/>
                    <a:pt x="6103" y="5046"/>
                  </a:cubicBezTo>
                  <a:close/>
                  <a:moveTo>
                    <a:pt x="4444" y="6701"/>
                  </a:moveTo>
                  <a:cubicBezTo>
                    <a:pt x="4443" y="6759"/>
                    <a:pt x="4445" y="6818"/>
                    <a:pt x="4450" y="6876"/>
                  </a:cubicBezTo>
                  <a:cubicBezTo>
                    <a:pt x="3446" y="6946"/>
                    <a:pt x="2449" y="7122"/>
                    <a:pt x="1485" y="7415"/>
                  </a:cubicBezTo>
                  <a:cubicBezTo>
                    <a:pt x="1466" y="7421"/>
                    <a:pt x="1470" y="7450"/>
                    <a:pt x="1489" y="7450"/>
                  </a:cubicBezTo>
                  <a:cubicBezTo>
                    <a:pt x="1490" y="7450"/>
                    <a:pt x="1492" y="7450"/>
                    <a:pt x="1494" y="7449"/>
                  </a:cubicBezTo>
                  <a:cubicBezTo>
                    <a:pt x="2472" y="7217"/>
                    <a:pt x="3462" y="7056"/>
                    <a:pt x="4464" y="6978"/>
                  </a:cubicBezTo>
                  <a:cubicBezTo>
                    <a:pt x="4469" y="7009"/>
                    <a:pt x="4475" y="7039"/>
                    <a:pt x="4484" y="7069"/>
                  </a:cubicBezTo>
                  <a:cubicBezTo>
                    <a:pt x="4047" y="7182"/>
                    <a:pt x="3616" y="7314"/>
                    <a:pt x="3190" y="7457"/>
                  </a:cubicBezTo>
                  <a:cubicBezTo>
                    <a:pt x="2815" y="7581"/>
                    <a:pt x="2452" y="7732"/>
                    <a:pt x="2122" y="7947"/>
                  </a:cubicBezTo>
                  <a:cubicBezTo>
                    <a:pt x="2121" y="7947"/>
                    <a:pt x="2120" y="7946"/>
                    <a:pt x="2118" y="7946"/>
                  </a:cubicBezTo>
                  <a:cubicBezTo>
                    <a:pt x="2117" y="7946"/>
                    <a:pt x="2116" y="7946"/>
                    <a:pt x="2115" y="7947"/>
                  </a:cubicBezTo>
                  <a:cubicBezTo>
                    <a:pt x="2082" y="7947"/>
                    <a:pt x="2049" y="7947"/>
                    <a:pt x="2016" y="7947"/>
                  </a:cubicBezTo>
                  <a:cubicBezTo>
                    <a:pt x="1395" y="7947"/>
                    <a:pt x="796" y="7862"/>
                    <a:pt x="222" y="7623"/>
                  </a:cubicBezTo>
                  <a:cubicBezTo>
                    <a:pt x="836" y="7284"/>
                    <a:pt x="1496" y="7034"/>
                    <a:pt x="2183" y="6881"/>
                  </a:cubicBezTo>
                  <a:cubicBezTo>
                    <a:pt x="2548" y="6801"/>
                    <a:pt x="2918" y="6748"/>
                    <a:pt x="3292" y="6724"/>
                  </a:cubicBezTo>
                  <a:cubicBezTo>
                    <a:pt x="3438" y="6714"/>
                    <a:pt x="3586" y="6708"/>
                    <a:pt x="3734" y="6708"/>
                  </a:cubicBezTo>
                  <a:cubicBezTo>
                    <a:pt x="3768" y="6708"/>
                    <a:pt x="3803" y="6709"/>
                    <a:pt x="3838" y="6709"/>
                  </a:cubicBezTo>
                  <a:cubicBezTo>
                    <a:pt x="3985" y="6710"/>
                    <a:pt x="4139" y="6729"/>
                    <a:pt x="4290" y="6729"/>
                  </a:cubicBezTo>
                  <a:cubicBezTo>
                    <a:pt x="4328" y="6729"/>
                    <a:pt x="4367" y="6728"/>
                    <a:pt x="4405" y="6725"/>
                  </a:cubicBezTo>
                  <a:cubicBezTo>
                    <a:pt x="4422" y="6724"/>
                    <a:pt x="4436" y="6713"/>
                    <a:pt x="4444" y="6701"/>
                  </a:cubicBezTo>
                  <a:close/>
                  <a:moveTo>
                    <a:pt x="6930" y="6817"/>
                  </a:moveTo>
                  <a:cubicBezTo>
                    <a:pt x="8378" y="6892"/>
                    <a:pt x="9741" y="7692"/>
                    <a:pt x="10503" y="8927"/>
                  </a:cubicBezTo>
                  <a:cubicBezTo>
                    <a:pt x="9186" y="8896"/>
                    <a:pt x="7901" y="8398"/>
                    <a:pt x="6907" y="7537"/>
                  </a:cubicBezTo>
                  <a:cubicBezTo>
                    <a:pt x="6823" y="7454"/>
                    <a:pt x="6736" y="7372"/>
                    <a:pt x="6644" y="7295"/>
                  </a:cubicBezTo>
                  <a:cubicBezTo>
                    <a:pt x="6638" y="7290"/>
                    <a:pt x="6634" y="7288"/>
                    <a:pt x="6628" y="7286"/>
                  </a:cubicBezTo>
                  <a:cubicBezTo>
                    <a:pt x="6696" y="7206"/>
                    <a:pt x="6755" y="7120"/>
                    <a:pt x="6810" y="7032"/>
                  </a:cubicBezTo>
                  <a:lnTo>
                    <a:pt x="6810" y="7033"/>
                  </a:lnTo>
                  <a:cubicBezTo>
                    <a:pt x="7235" y="7220"/>
                    <a:pt x="7653" y="7420"/>
                    <a:pt x="8066" y="7634"/>
                  </a:cubicBezTo>
                  <a:cubicBezTo>
                    <a:pt x="8477" y="7847"/>
                    <a:pt x="8875" y="8090"/>
                    <a:pt x="9292" y="8294"/>
                  </a:cubicBezTo>
                  <a:cubicBezTo>
                    <a:pt x="9294" y="8295"/>
                    <a:pt x="9296" y="8296"/>
                    <a:pt x="9299" y="8296"/>
                  </a:cubicBezTo>
                  <a:cubicBezTo>
                    <a:pt x="9311" y="8296"/>
                    <a:pt x="9318" y="8279"/>
                    <a:pt x="9305" y="8269"/>
                  </a:cubicBezTo>
                  <a:cubicBezTo>
                    <a:pt x="8937" y="7992"/>
                    <a:pt x="8522" y="7767"/>
                    <a:pt x="8114" y="7551"/>
                  </a:cubicBezTo>
                  <a:cubicBezTo>
                    <a:pt x="7705" y="7333"/>
                    <a:pt x="7286" y="7132"/>
                    <a:pt x="6861" y="6945"/>
                  </a:cubicBezTo>
                  <a:cubicBezTo>
                    <a:pt x="6884" y="6903"/>
                    <a:pt x="6907" y="6860"/>
                    <a:pt x="6930" y="6817"/>
                  </a:cubicBezTo>
                  <a:close/>
                  <a:moveTo>
                    <a:pt x="7353" y="8042"/>
                  </a:moveTo>
                  <a:cubicBezTo>
                    <a:pt x="7909" y="8419"/>
                    <a:pt x="8528" y="8700"/>
                    <a:pt x="9178" y="8871"/>
                  </a:cubicBezTo>
                  <a:cubicBezTo>
                    <a:pt x="9271" y="9091"/>
                    <a:pt x="9368" y="9309"/>
                    <a:pt x="9466" y="9526"/>
                  </a:cubicBezTo>
                  <a:cubicBezTo>
                    <a:pt x="9515" y="9634"/>
                    <a:pt x="9563" y="9740"/>
                    <a:pt x="9611" y="9848"/>
                  </a:cubicBezTo>
                  <a:cubicBezTo>
                    <a:pt x="9621" y="9870"/>
                    <a:pt x="9634" y="9892"/>
                    <a:pt x="9642" y="9916"/>
                  </a:cubicBezTo>
                  <a:cubicBezTo>
                    <a:pt x="9657" y="9952"/>
                    <a:pt x="9646" y="9954"/>
                    <a:pt x="9610" y="9958"/>
                  </a:cubicBezTo>
                  <a:cubicBezTo>
                    <a:pt x="9600" y="9960"/>
                    <a:pt x="9590" y="9960"/>
                    <a:pt x="9579" y="9960"/>
                  </a:cubicBezTo>
                  <a:cubicBezTo>
                    <a:pt x="9539" y="9960"/>
                    <a:pt x="9496" y="9952"/>
                    <a:pt x="9459" y="9949"/>
                  </a:cubicBezTo>
                  <a:cubicBezTo>
                    <a:pt x="9253" y="9932"/>
                    <a:pt x="9051" y="9899"/>
                    <a:pt x="8851" y="9852"/>
                  </a:cubicBezTo>
                  <a:cubicBezTo>
                    <a:pt x="8657" y="9806"/>
                    <a:pt x="8471" y="9737"/>
                    <a:pt x="8279" y="9681"/>
                  </a:cubicBezTo>
                  <a:cubicBezTo>
                    <a:pt x="8072" y="9197"/>
                    <a:pt x="7831" y="8726"/>
                    <a:pt x="7537" y="8296"/>
                  </a:cubicBezTo>
                  <a:lnTo>
                    <a:pt x="7537" y="8296"/>
                  </a:lnTo>
                  <a:cubicBezTo>
                    <a:pt x="7612" y="8352"/>
                    <a:pt x="7687" y="8409"/>
                    <a:pt x="7759" y="8467"/>
                  </a:cubicBezTo>
                  <a:cubicBezTo>
                    <a:pt x="7895" y="8577"/>
                    <a:pt x="8030" y="8687"/>
                    <a:pt x="8159" y="8803"/>
                  </a:cubicBezTo>
                  <a:cubicBezTo>
                    <a:pt x="8431" y="9043"/>
                    <a:pt x="8688" y="9296"/>
                    <a:pt x="8936" y="9560"/>
                  </a:cubicBezTo>
                  <a:cubicBezTo>
                    <a:pt x="8940" y="9564"/>
                    <a:pt x="8944" y="9566"/>
                    <a:pt x="8949" y="9566"/>
                  </a:cubicBezTo>
                  <a:cubicBezTo>
                    <a:pt x="8963" y="9566"/>
                    <a:pt x="8976" y="9547"/>
                    <a:pt x="8963" y="9532"/>
                  </a:cubicBezTo>
                  <a:cubicBezTo>
                    <a:pt x="8730" y="9249"/>
                    <a:pt x="8477" y="8981"/>
                    <a:pt x="8205" y="8732"/>
                  </a:cubicBezTo>
                  <a:cubicBezTo>
                    <a:pt x="8072" y="8610"/>
                    <a:pt x="7935" y="8494"/>
                    <a:pt x="7793" y="8382"/>
                  </a:cubicBezTo>
                  <a:cubicBezTo>
                    <a:pt x="7732" y="8332"/>
                    <a:pt x="7670" y="8285"/>
                    <a:pt x="7607" y="8238"/>
                  </a:cubicBezTo>
                  <a:cubicBezTo>
                    <a:pt x="7540" y="8187"/>
                    <a:pt x="7473" y="8124"/>
                    <a:pt x="7394" y="8097"/>
                  </a:cubicBezTo>
                  <a:cubicBezTo>
                    <a:pt x="7380" y="8079"/>
                    <a:pt x="7366" y="8059"/>
                    <a:pt x="7353" y="8042"/>
                  </a:cubicBezTo>
                  <a:close/>
                  <a:moveTo>
                    <a:pt x="6546" y="7378"/>
                  </a:moveTo>
                  <a:cubicBezTo>
                    <a:pt x="6547" y="7381"/>
                    <a:pt x="6548" y="7384"/>
                    <a:pt x="6551" y="7386"/>
                  </a:cubicBezTo>
                  <a:cubicBezTo>
                    <a:pt x="6633" y="7467"/>
                    <a:pt x="6717" y="7543"/>
                    <a:pt x="6803" y="7618"/>
                  </a:cubicBezTo>
                  <a:cubicBezTo>
                    <a:pt x="7736" y="8535"/>
                    <a:pt x="8218" y="9798"/>
                    <a:pt x="8651" y="11014"/>
                  </a:cubicBezTo>
                  <a:cubicBezTo>
                    <a:pt x="7280" y="10397"/>
                    <a:pt x="6229" y="9272"/>
                    <a:pt x="5608" y="7909"/>
                  </a:cubicBezTo>
                  <a:cubicBezTo>
                    <a:pt x="5763" y="7884"/>
                    <a:pt x="5908" y="7832"/>
                    <a:pt x="6044" y="7762"/>
                  </a:cubicBezTo>
                  <a:cubicBezTo>
                    <a:pt x="6212" y="8205"/>
                    <a:pt x="6492" y="8630"/>
                    <a:pt x="6781" y="9003"/>
                  </a:cubicBezTo>
                  <a:cubicBezTo>
                    <a:pt x="7081" y="9387"/>
                    <a:pt x="7444" y="9788"/>
                    <a:pt x="7864" y="10045"/>
                  </a:cubicBezTo>
                  <a:cubicBezTo>
                    <a:pt x="7867" y="10046"/>
                    <a:pt x="7869" y="10047"/>
                    <a:pt x="7871" y="10047"/>
                  </a:cubicBezTo>
                  <a:cubicBezTo>
                    <a:pt x="7882" y="10047"/>
                    <a:pt x="7890" y="10033"/>
                    <a:pt x="7881" y="10023"/>
                  </a:cubicBezTo>
                  <a:cubicBezTo>
                    <a:pt x="7708" y="9848"/>
                    <a:pt x="7520" y="9689"/>
                    <a:pt x="7350" y="9510"/>
                  </a:cubicBezTo>
                  <a:cubicBezTo>
                    <a:pt x="7182" y="9333"/>
                    <a:pt x="7022" y="9147"/>
                    <a:pt x="6874" y="8951"/>
                  </a:cubicBezTo>
                  <a:cubicBezTo>
                    <a:pt x="6727" y="8756"/>
                    <a:pt x="6589" y="8555"/>
                    <a:pt x="6465" y="8344"/>
                  </a:cubicBezTo>
                  <a:cubicBezTo>
                    <a:pt x="6344" y="8139"/>
                    <a:pt x="6248" y="7921"/>
                    <a:pt x="6139" y="7710"/>
                  </a:cubicBezTo>
                  <a:cubicBezTo>
                    <a:pt x="6289" y="7620"/>
                    <a:pt x="6425" y="7507"/>
                    <a:pt x="6546" y="7378"/>
                  </a:cubicBezTo>
                  <a:close/>
                  <a:moveTo>
                    <a:pt x="4506" y="7147"/>
                  </a:moveTo>
                  <a:cubicBezTo>
                    <a:pt x="4522" y="7194"/>
                    <a:pt x="4542" y="7241"/>
                    <a:pt x="4561" y="7285"/>
                  </a:cubicBezTo>
                  <a:cubicBezTo>
                    <a:pt x="4557" y="7287"/>
                    <a:pt x="4551" y="7287"/>
                    <a:pt x="4546" y="7290"/>
                  </a:cubicBezTo>
                  <a:cubicBezTo>
                    <a:pt x="3623" y="7815"/>
                    <a:pt x="2726" y="8408"/>
                    <a:pt x="1915" y="9095"/>
                  </a:cubicBezTo>
                  <a:cubicBezTo>
                    <a:pt x="1908" y="9101"/>
                    <a:pt x="1914" y="9113"/>
                    <a:pt x="1921" y="9113"/>
                  </a:cubicBezTo>
                  <a:cubicBezTo>
                    <a:pt x="1923" y="9113"/>
                    <a:pt x="1925" y="9112"/>
                    <a:pt x="1926" y="9111"/>
                  </a:cubicBezTo>
                  <a:cubicBezTo>
                    <a:pt x="2793" y="8496"/>
                    <a:pt x="3674" y="7909"/>
                    <a:pt x="4604" y="7394"/>
                  </a:cubicBezTo>
                  <a:cubicBezTo>
                    <a:pt x="4608" y="7392"/>
                    <a:pt x="4610" y="7389"/>
                    <a:pt x="4613" y="7386"/>
                  </a:cubicBezTo>
                  <a:cubicBezTo>
                    <a:pt x="4636" y="7426"/>
                    <a:pt x="4660" y="7464"/>
                    <a:pt x="4686" y="7500"/>
                  </a:cubicBezTo>
                  <a:cubicBezTo>
                    <a:pt x="4697" y="7517"/>
                    <a:pt x="4709" y="7531"/>
                    <a:pt x="4722" y="7547"/>
                  </a:cubicBezTo>
                  <a:cubicBezTo>
                    <a:pt x="4762" y="7595"/>
                    <a:pt x="4807" y="7641"/>
                    <a:pt x="4855" y="7684"/>
                  </a:cubicBezTo>
                  <a:cubicBezTo>
                    <a:pt x="4742" y="7780"/>
                    <a:pt x="4654" y="7902"/>
                    <a:pt x="4568" y="8021"/>
                  </a:cubicBezTo>
                  <a:cubicBezTo>
                    <a:pt x="4463" y="8164"/>
                    <a:pt x="4365" y="8312"/>
                    <a:pt x="4272" y="8462"/>
                  </a:cubicBezTo>
                  <a:cubicBezTo>
                    <a:pt x="4093" y="8752"/>
                    <a:pt x="3934" y="9054"/>
                    <a:pt x="3797" y="9367"/>
                  </a:cubicBezTo>
                  <a:cubicBezTo>
                    <a:pt x="3613" y="9786"/>
                    <a:pt x="3468" y="10221"/>
                    <a:pt x="3363" y="10667"/>
                  </a:cubicBezTo>
                  <a:cubicBezTo>
                    <a:pt x="2863" y="11014"/>
                    <a:pt x="2388" y="11394"/>
                    <a:pt x="1944" y="11810"/>
                  </a:cubicBezTo>
                  <a:cubicBezTo>
                    <a:pt x="1984" y="11460"/>
                    <a:pt x="2027" y="11108"/>
                    <a:pt x="2104" y="10764"/>
                  </a:cubicBezTo>
                  <a:cubicBezTo>
                    <a:pt x="2145" y="10570"/>
                    <a:pt x="2197" y="10378"/>
                    <a:pt x="2261" y="10190"/>
                  </a:cubicBezTo>
                  <a:cubicBezTo>
                    <a:pt x="2293" y="10094"/>
                    <a:pt x="2330" y="9999"/>
                    <a:pt x="2370" y="9906"/>
                  </a:cubicBezTo>
                  <a:cubicBezTo>
                    <a:pt x="2402" y="9831"/>
                    <a:pt x="2441" y="9756"/>
                    <a:pt x="2467" y="9678"/>
                  </a:cubicBezTo>
                  <a:cubicBezTo>
                    <a:pt x="2659" y="9623"/>
                    <a:pt x="2846" y="9555"/>
                    <a:pt x="3025" y="9459"/>
                  </a:cubicBezTo>
                  <a:cubicBezTo>
                    <a:pt x="3182" y="9374"/>
                    <a:pt x="3328" y="9273"/>
                    <a:pt x="3465" y="9163"/>
                  </a:cubicBezTo>
                  <a:lnTo>
                    <a:pt x="3465" y="9163"/>
                  </a:lnTo>
                  <a:cubicBezTo>
                    <a:pt x="3338" y="9351"/>
                    <a:pt x="3216" y="9543"/>
                    <a:pt x="3100" y="9738"/>
                  </a:cubicBezTo>
                  <a:cubicBezTo>
                    <a:pt x="2923" y="10036"/>
                    <a:pt x="2757" y="10345"/>
                    <a:pt x="2628" y="10668"/>
                  </a:cubicBezTo>
                  <a:cubicBezTo>
                    <a:pt x="2624" y="10680"/>
                    <a:pt x="2635" y="10689"/>
                    <a:pt x="2646" y="10689"/>
                  </a:cubicBezTo>
                  <a:cubicBezTo>
                    <a:pt x="2651" y="10689"/>
                    <a:pt x="2657" y="10687"/>
                    <a:pt x="2660" y="10681"/>
                  </a:cubicBezTo>
                  <a:cubicBezTo>
                    <a:pt x="2837" y="10378"/>
                    <a:pt x="3003" y="10068"/>
                    <a:pt x="3186" y="9767"/>
                  </a:cubicBezTo>
                  <a:cubicBezTo>
                    <a:pt x="3367" y="9468"/>
                    <a:pt x="3565" y="9179"/>
                    <a:pt x="3767" y="8891"/>
                  </a:cubicBezTo>
                  <a:cubicBezTo>
                    <a:pt x="4140" y="8512"/>
                    <a:pt x="4443" y="8054"/>
                    <a:pt x="4724" y="7611"/>
                  </a:cubicBezTo>
                  <a:cubicBezTo>
                    <a:pt x="4738" y="7587"/>
                    <a:pt x="4733" y="7564"/>
                    <a:pt x="4719" y="7549"/>
                  </a:cubicBezTo>
                  <a:cubicBezTo>
                    <a:pt x="4708" y="7536"/>
                    <a:pt x="4690" y="7527"/>
                    <a:pt x="4672" y="7527"/>
                  </a:cubicBezTo>
                  <a:cubicBezTo>
                    <a:pt x="4655" y="7527"/>
                    <a:pt x="4637" y="7535"/>
                    <a:pt x="4624" y="7553"/>
                  </a:cubicBezTo>
                  <a:cubicBezTo>
                    <a:pt x="4158" y="8230"/>
                    <a:pt x="3670" y="8971"/>
                    <a:pt x="2916" y="9358"/>
                  </a:cubicBezTo>
                  <a:cubicBezTo>
                    <a:pt x="2535" y="9555"/>
                    <a:pt x="2112" y="9627"/>
                    <a:pt x="1692" y="9680"/>
                  </a:cubicBezTo>
                  <a:cubicBezTo>
                    <a:pt x="1314" y="9729"/>
                    <a:pt x="934" y="9774"/>
                    <a:pt x="555" y="9820"/>
                  </a:cubicBezTo>
                  <a:cubicBezTo>
                    <a:pt x="1008" y="9190"/>
                    <a:pt x="1486" y="8552"/>
                    <a:pt x="2131" y="8108"/>
                  </a:cubicBezTo>
                  <a:cubicBezTo>
                    <a:pt x="2838" y="7619"/>
                    <a:pt x="3715" y="7452"/>
                    <a:pt x="4506" y="7147"/>
                  </a:cubicBezTo>
                  <a:close/>
                  <a:moveTo>
                    <a:pt x="5241" y="7892"/>
                  </a:moveTo>
                  <a:cubicBezTo>
                    <a:pt x="5288" y="7903"/>
                    <a:pt x="5336" y="7910"/>
                    <a:pt x="5384" y="7910"/>
                  </a:cubicBezTo>
                  <a:cubicBezTo>
                    <a:pt x="5387" y="7910"/>
                    <a:pt x="5390" y="7910"/>
                    <a:pt x="5393" y="7910"/>
                  </a:cubicBezTo>
                  <a:cubicBezTo>
                    <a:pt x="5403" y="7921"/>
                    <a:pt x="5417" y="7928"/>
                    <a:pt x="5435" y="7929"/>
                  </a:cubicBezTo>
                  <a:cubicBezTo>
                    <a:pt x="5446" y="7927"/>
                    <a:pt x="5456" y="7926"/>
                    <a:pt x="5467" y="7926"/>
                  </a:cubicBezTo>
                  <a:cubicBezTo>
                    <a:pt x="5460" y="7931"/>
                    <a:pt x="5456" y="7937"/>
                    <a:pt x="5454" y="7946"/>
                  </a:cubicBezTo>
                  <a:cubicBezTo>
                    <a:pt x="5391" y="8196"/>
                    <a:pt x="5364" y="8459"/>
                    <a:pt x="5329" y="8715"/>
                  </a:cubicBezTo>
                  <a:cubicBezTo>
                    <a:pt x="5291" y="8990"/>
                    <a:pt x="5260" y="9267"/>
                    <a:pt x="5237" y="9544"/>
                  </a:cubicBezTo>
                  <a:cubicBezTo>
                    <a:pt x="5193" y="10092"/>
                    <a:pt x="5165" y="10643"/>
                    <a:pt x="5200" y="11191"/>
                  </a:cubicBezTo>
                  <a:cubicBezTo>
                    <a:pt x="5201" y="11201"/>
                    <a:pt x="5209" y="11206"/>
                    <a:pt x="5217" y="11206"/>
                  </a:cubicBezTo>
                  <a:cubicBezTo>
                    <a:pt x="5224" y="11206"/>
                    <a:pt x="5231" y="11201"/>
                    <a:pt x="5232" y="11192"/>
                  </a:cubicBezTo>
                  <a:cubicBezTo>
                    <a:pt x="5260" y="10650"/>
                    <a:pt x="5275" y="10109"/>
                    <a:pt x="5328" y="9569"/>
                  </a:cubicBezTo>
                  <a:cubicBezTo>
                    <a:pt x="5353" y="9308"/>
                    <a:pt x="5382" y="9045"/>
                    <a:pt x="5417" y="8785"/>
                  </a:cubicBezTo>
                  <a:cubicBezTo>
                    <a:pt x="5453" y="8525"/>
                    <a:pt x="5509" y="8265"/>
                    <a:pt x="5543" y="8004"/>
                  </a:cubicBezTo>
                  <a:cubicBezTo>
                    <a:pt x="5665" y="8310"/>
                    <a:pt x="5817" y="8603"/>
                    <a:pt x="5993" y="8881"/>
                  </a:cubicBezTo>
                  <a:cubicBezTo>
                    <a:pt x="6035" y="9511"/>
                    <a:pt x="5967" y="10142"/>
                    <a:pt x="5768" y="10742"/>
                  </a:cubicBezTo>
                  <a:cubicBezTo>
                    <a:pt x="5667" y="11044"/>
                    <a:pt x="5534" y="11334"/>
                    <a:pt x="5370" y="11606"/>
                  </a:cubicBezTo>
                  <a:cubicBezTo>
                    <a:pt x="5248" y="11810"/>
                    <a:pt x="5096" y="12003"/>
                    <a:pt x="5005" y="12224"/>
                  </a:cubicBezTo>
                  <a:cubicBezTo>
                    <a:pt x="4803" y="11549"/>
                    <a:pt x="4714" y="10843"/>
                    <a:pt x="4748" y="10139"/>
                  </a:cubicBezTo>
                  <a:cubicBezTo>
                    <a:pt x="4764" y="9748"/>
                    <a:pt x="4818" y="9358"/>
                    <a:pt x="4908" y="8978"/>
                  </a:cubicBezTo>
                  <a:cubicBezTo>
                    <a:pt x="4951" y="8797"/>
                    <a:pt x="5001" y="8619"/>
                    <a:pt x="5058" y="8442"/>
                  </a:cubicBezTo>
                  <a:cubicBezTo>
                    <a:pt x="5117" y="8260"/>
                    <a:pt x="5199" y="8079"/>
                    <a:pt x="5241" y="7892"/>
                  </a:cubicBezTo>
                  <a:close/>
                  <a:moveTo>
                    <a:pt x="6184" y="9161"/>
                  </a:moveTo>
                  <a:lnTo>
                    <a:pt x="6184" y="9161"/>
                  </a:lnTo>
                  <a:cubicBezTo>
                    <a:pt x="6483" y="9575"/>
                    <a:pt x="6837" y="9950"/>
                    <a:pt x="7232" y="10276"/>
                  </a:cubicBezTo>
                  <a:cubicBezTo>
                    <a:pt x="7263" y="10631"/>
                    <a:pt x="7303" y="10983"/>
                    <a:pt x="7307" y="11341"/>
                  </a:cubicBezTo>
                  <a:cubicBezTo>
                    <a:pt x="7311" y="11664"/>
                    <a:pt x="7293" y="11987"/>
                    <a:pt x="7260" y="12308"/>
                  </a:cubicBezTo>
                  <a:cubicBezTo>
                    <a:pt x="6997" y="12106"/>
                    <a:pt x="6754" y="11878"/>
                    <a:pt x="6536" y="11629"/>
                  </a:cubicBezTo>
                  <a:cubicBezTo>
                    <a:pt x="6294" y="11350"/>
                    <a:pt x="6113" y="11042"/>
                    <a:pt x="5906" y="10742"/>
                  </a:cubicBezTo>
                  <a:cubicBezTo>
                    <a:pt x="5909" y="10735"/>
                    <a:pt x="5910" y="10727"/>
                    <a:pt x="5913" y="10720"/>
                  </a:cubicBezTo>
                  <a:cubicBezTo>
                    <a:pt x="6053" y="10282"/>
                    <a:pt x="6126" y="9823"/>
                    <a:pt x="6124" y="9364"/>
                  </a:cubicBezTo>
                  <a:lnTo>
                    <a:pt x="6124" y="9364"/>
                  </a:lnTo>
                  <a:cubicBezTo>
                    <a:pt x="6142" y="9424"/>
                    <a:pt x="6161" y="9483"/>
                    <a:pt x="6176" y="9535"/>
                  </a:cubicBezTo>
                  <a:cubicBezTo>
                    <a:pt x="6240" y="9744"/>
                    <a:pt x="6321" y="9949"/>
                    <a:pt x="6408" y="10151"/>
                  </a:cubicBezTo>
                  <a:cubicBezTo>
                    <a:pt x="6595" y="10588"/>
                    <a:pt x="6791" y="11021"/>
                    <a:pt x="6914" y="11482"/>
                  </a:cubicBezTo>
                  <a:cubicBezTo>
                    <a:pt x="6915" y="11486"/>
                    <a:pt x="6918" y="11488"/>
                    <a:pt x="6922" y="11488"/>
                  </a:cubicBezTo>
                  <a:cubicBezTo>
                    <a:pt x="6928" y="11488"/>
                    <a:pt x="6933" y="11484"/>
                    <a:pt x="6933" y="11477"/>
                  </a:cubicBezTo>
                  <a:cubicBezTo>
                    <a:pt x="6870" y="11034"/>
                    <a:pt x="6682" y="10625"/>
                    <a:pt x="6515" y="10215"/>
                  </a:cubicBezTo>
                  <a:cubicBezTo>
                    <a:pt x="6425" y="9998"/>
                    <a:pt x="6340" y="9780"/>
                    <a:pt x="6273" y="9555"/>
                  </a:cubicBezTo>
                  <a:cubicBezTo>
                    <a:pt x="6240" y="9445"/>
                    <a:pt x="6214" y="9334"/>
                    <a:pt x="6194" y="9222"/>
                  </a:cubicBezTo>
                  <a:cubicBezTo>
                    <a:pt x="6191" y="9202"/>
                    <a:pt x="6186" y="9182"/>
                    <a:pt x="6184" y="9161"/>
                  </a:cubicBezTo>
                  <a:close/>
                  <a:moveTo>
                    <a:pt x="4903" y="7725"/>
                  </a:moveTo>
                  <a:cubicBezTo>
                    <a:pt x="4953" y="7763"/>
                    <a:pt x="5005" y="7796"/>
                    <a:pt x="5059" y="7826"/>
                  </a:cubicBezTo>
                  <a:cubicBezTo>
                    <a:pt x="4919" y="8093"/>
                    <a:pt x="4808" y="8383"/>
                    <a:pt x="4688" y="8658"/>
                  </a:cubicBezTo>
                  <a:cubicBezTo>
                    <a:pt x="4558" y="8959"/>
                    <a:pt x="4429" y="9260"/>
                    <a:pt x="4306" y="9563"/>
                  </a:cubicBezTo>
                  <a:cubicBezTo>
                    <a:pt x="4059" y="10175"/>
                    <a:pt x="3796" y="10813"/>
                    <a:pt x="3673" y="11464"/>
                  </a:cubicBezTo>
                  <a:cubicBezTo>
                    <a:pt x="3670" y="11476"/>
                    <a:pt x="3679" y="11484"/>
                    <a:pt x="3688" y="11484"/>
                  </a:cubicBezTo>
                  <a:cubicBezTo>
                    <a:pt x="3694" y="11484"/>
                    <a:pt x="3700" y="11480"/>
                    <a:pt x="3703" y="11472"/>
                  </a:cubicBezTo>
                  <a:cubicBezTo>
                    <a:pt x="3824" y="11165"/>
                    <a:pt x="3920" y="10847"/>
                    <a:pt x="4034" y="10536"/>
                  </a:cubicBezTo>
                  <a:cubicBezTo>
                    <a:pt x="4148" y="10227"/>
                    <a:pt x="4268" y="9918"/>
                    <a:pt x="4392" y="9612"/>
                  </a:cubicBezTo>
                  <a:cubicBezTo>
                    <a:pt x="4518" y="9302"/>
                    <a:pt x="4649" y="8994"/>
                    <a:pt x="4783" y="8687"/>
                  </a:cubicBezTo>
                  <a:cubicBezTo>
                    <a:pt x="4903" y="8415"/>
                    <a:pt x="5042" y="8144"/>
                    <a:pt x="5145" y="7864"/>
                  </a:cubicBezTo>
                  <a:cubicBezTo>
                    <a:pt x="5155" y="7867"/>
                    <a:pt x="5166" y="7874"/>
                    <a:pt x="5177" y="7877"/>
                  </a:cubicBezTo>
                  <a:cubicBezTo>
                    <a:pt x="5076" y="8025"/>
                    <a:pt x="5015" y="8204"/>
                    <a:pt x="4955" y="8372"/>
                  </a:cubicBezTo>
                  <a:cubicBezTo>
                    <a:pt x="4888" y="8559"/>
                    <a:pt x="4832" y="8749"/>
                    <a:pt x="4786" y="8943"/>
                  </a:cubicBezTo>
                  <a:cubicBezTo>
                    <a:pt x="4692" y="9328"/>
                    <a:pt x="4637" y="9722"/>
                    <a:pt x="4617" y="10117"/>
                  </a:cubicBezTo>
                  <a:cubicBezTo>
                    <a:pt x="4601" y="10443"/>
                    <a:pt x="4612" y="10768"/>
                    <a:pt x="4644" y="11092"/>
                  </a:cubicBezTo>
                  <a:cubicBezTo>
                    <a:pt x="4633" y="11095"/>
                    <a:pt x="4621" y="11101"/>
                    <a:pt x="4613" y="11113"/>
                  </a:cubicBezTo>
                  <a:cubicBezTo>
                    <a:pt x="4272" y="11627"/>
                    <a:pt x="3821" y="12052"/>
                    <a:pt x="3293" y="12366"/>
                  </a:cubicBezTo>
                  <a:cubicBezTo>
                    <a:pt x="3303" y="11064"/>
                    <a:pt x="3656" y="9771"/>
                    <a:pt x="4308" y="8643"/>
                  </a:cubicBezTo>
                  <a:cubicBezTo>
                    <a:pt x="4402" y="8478"/>
                    <a:pt x="4504" y="8317"/>
                    <a:pt x="4611" y="8161"/>
                  </a:cubicBezTo>
                  <a:cubicBezTo>
                    <a:pt x="4708" y="8017"/>
                    <a:pt x="4823" y="7879"/>
                    <a:pt x="4903" y="7725"/>
                  </a:cubicBezTo>
                  <a:close/>
                  <a:moveTo>
                    <a:pt x="8244" y="0"/>
                  </a:moveTo>
                  <a:cubicBezTo>
                    <a:pt x="8226" y="0"/>
                    <a:pt x="8208" y="8"/>
                    <a:pt x="8196" y="27"/>
                  </a:cubicBezTo>
                  <a:cubicBezTo>
                    <a:pt x="8020" y="325"/>
                    <a:pt x="7729" y="538"/>
                    <a:pt x="7473" y="762"/>
                  </a:cubicBezTo>
                  <a:cubicBezTo>
                    <a:pt x="7213" y="988"/>
                    <a:pt x="6953" y="1215"/>
                    <a:pt x="6696" y="1444"/>
                  </a:cubicBezTo>
                  <a:cubicBezTo>
                    <a:pt x="6659" y="1249"/>
                    <a:pt x="6614" y="1056"/>
                    <a:pt x="6559" y="865"/>
                  </a:cubicBezTo>
                  <a:cubicBezTo>
                    <a:pt x="6510" y="702"/>
                    <a:pt x="6469" y="498"/>
                    <a:pt x="6355" y="368"/>
                  </a:cubicBezTo>
                  <a:cubicBezTo>
                    <a:pt x="6354" y="366"/>
                    <a:pt x="6353" y="366"/>
                    <a:pt x="6351" y="365"/>
                  </a:cubicBezTo>
                  <a:cubicBezTo>
                    <a:pt x="6341" y="333"/>
                    <a:pt x="6305" y="310"/>
                    <a:pt x="6266" y="310"/>
                  </a:cubicBezTo>
                  <a:cubicBezTo>
                    <a:pt x="6265" y="310"/>
                    <a:pt x="6263" y="310"/>
                    <a:pt x="6262" y="310"/>
                  </a:cubicBezTo>
                  <a:cubicBezTo>
                    <a:pt x="6164" y="316"/>
                    <a:pt x="6074" y="454"/>
                    <a:pt x="6015" y="519"/>
                  </a:cubicBezTo>
                  <a:cubicBezTo>
                    <a:pt x="5927" y="619"/>
                    <a:pt x="5843" y="723"/>
                    <a:pt x="5764" y="832"/>
                  </a:cubicBezTo>
                  <a:cubicBezTo>
                    <a:pt x="5606" y="1050"/>
                    <a:pt x="5472" y="1285"/>
                    <a:pt x="5363" y="1531"/>
                  </a:cubicBezTo>
                  <a:cubicBezTo>
                    <a:pt x="5290" y="1694"/>
                    <a:pt x="5214" y="1873"/>
                    <a:pt x="5176" y="2055"/>
                  </a:cubicBezTo>
                  <a:cubicBezTo>
                    <a:pt x="4923" y="1572"/>
                    <a:pt x="4692" y="1079"/>
                    <a:pt x="4705" y="525"/>
                  </a:cubicBezTo>
                  <a:cubicBezTo>
                    <a:pt x="4706" y="486"/>
                    <a:pt x="4678" y="466"/>
                    <a:pt x="4648" y="466"/>
                  </a:cubicBezTo>
                  <a:cubicBezTo>
                    <a:pt x="4623" y="466"/>
                    <a:pt x="4596" y="480"/>
                    <a:pt x="4585" y="508"/>
                  </a:cubicBezTo>
                  <a:cubicBezTo>
                    <a:pt x="4245" y="1379"/>
                    <a:pt x="4154" y="2336"/>
                    <a:pt x="4303" y="3258"/>
                  </a:cubicBezTo>
                  <a:cubicBezTo>
                    <a:pt x="4020" y="2910"/>
                    <a:pt x="3649" y="2664"/>
                    <a:pt x="3226" y="2508"/>
                  </a:cubicBezTo>
                  <a:cubicBezTo>
                    <a:pt x="2781" y="2344"/>
                    <a:pt x="2282" y="2243"/>
                    <a:pt x="1941" y="1889"/>
                  </a:cubicBezTo>
                  <a:cubicBezTo>
                    <a:pt x="1930" y="1877"/>
                    <a:pt x="1916" y="1872"/>
                    <a:pt x="1902" y="1872"/>
                  </a:cubicBezTo>
                  <a:cubicBezTo>
                    <a:pt x="1868" y="1872"/>
                    <a:pt x="1834" y="1903"/>
                    <a:pt x="1845" y="1942"/>
                  </a:cubicBezTo>
                  <a:cubicBezTo>
                    <a:pt x="1995" y="2483"/>
                    <a:pt x="2231" y="3001"/>
                    <a:pt x="2544" y="3468"/>
                  </a:cubicBezTo>
                  <a:cubicBezTo>
                    <a:pt x="2693" y="3692"/>
                    <a:pt x="2860" y="3901"/>
                    <a:pt x="3043" y="4100"/>
                  </a:cubicBezTo>
                  <a:cubicBezTo>
                    <a:pt x="3175" y="4243"/>
                    <a:pt x="3318" y="4389"/>
                    <a:pt x="3476" y="4512"/>
                  </a:cubicBezTo>
                  <a:cubicBezTo>
                    <a:pt x="3335" y="4462"/>
                    <a:pt x="3194" y="4416"/>
                    <a:pt x="3050" y="4376"/>
                  </a:cubicBezTo>
                  <a:cubicBezTo>
                    <a:pt x="2250" y="4157"/>
                    <a:pt x="1414" y="4088"/>
                    <a:pt x="628" y="3810"/>
                  </a:cubicBezTo>
                  <a:cubicBezTo>
                    <a:pt x="620" y="3807"/>
                    <a:pt x="613" y="3805"/>
                    <a:pt x="606" y="3805"/>
                  </a:cubicBezTo>
                  <a:cubicBezTo>
                    <a:pt x="553" y="3805"/>
                    <a:pt x="531" y="3879"/>
                    <a:pt x="563" y="3920"/>
                  </a:cubicBezTo>
                  <a:cubicBezTo>
                    <a:pt x="1031" y="4497"/>
                    <a:pt x="1559" y="5038"/>
                    <a:pt x="2172" y="5459"/>
                  </a:cubicBezTo>
                  <a:cubicBezTo>
                    <a:pt x="2135" y="5460"/>
                    <a:pt x="2097" y="5463"/>
                    <a:pt x="2060" y="5465"/>
                  </a:cubicBezTo>
                  <a:cubicBezTo>
                    <a:pt x="1970" y="5470"/>
                    <a:pt x="1879" y="5477"/>
                    <a:pt x="1788" y="5487"/>
                  </a:cubicBezTo>
                  <a:cubicBezTo>
                    <a:pt x="1605" y="5507"/>
                    <a:pt x="1423" y="5538"/>
                    <a:pt x="1244" y="5581"/>
                  </a:cubicBezTo>
                  <a:cubicBezTo>
                    <a:pt x="882" y="5668"/>
                    <a:pt x="529" y="5800"/>
                    <a:pt x="197" y="5972"/>
                  </a:cubicBezTo>
                  <a:cubicBezTo>
                    <a:pt x="167" y="5986"/>
                    <a:pt x="155" y="6037"/>
                    <a:pt x="185" y="6061"/>
                  </a:cubicBezTo>
                  <a:cubicBezTo>
                    <a:pt x="462" y="6277"/>
                    <a:pt x="764" y="6461"/>
                    <a:pt x="1087" y="6601"/>
                  </a:cubicBezTo>
                  <a:cubicBezTo>
                    <a:pt x="1320" y="6702"/>
                    <a:pt x="1575" y="6801"/>
                    <a:pt x="1833" y="6842"/>
                  </a:cubicBezTo>
                  <a:cubicBezTo>
                    <a:pt x="1209" y="7010"/>
                    <a:pt x="607" y="7255"/>
                    <a:pt x="46" y="7577"/>
                  </a:cubicBezTo>
                  <a:cubicBezTo>
                    <a:pt x="8" y="7598"/>
                    <a:pt x="0" y="7665"/>
                    <a:pt x="45" y="7686"/>
                  </a:cubicBezTo>
                  <a:cubicBezTo>
                    <a:pt x="544" y="7913"/>
                    <a:pt x="1106" y="8057"/>
                    <a:pt x="1662" y="8057"/>
                  </a:cubicBezTo>
                  <a:cubicBezTo>
                    <a:pt x="1771" y="8057"/>
                    <a:pt x="1880" y="8051"/>
                    <a:pt x="1988" y="8040"/>
                  </a:cubicBezTo>
                  <a:lnTo>
                    <a:pt x="1988" y="8040"/>
                  </a:lnTo>
                  <a:cubicBezTo>
                    <a:pt x="1317" y="8527"/>
                    <a:pt x="823" y="9207"/>
                    <a:pt x="344" y="9873"/>
                  </a:cubicBezTo>
                  <a:cubicBezTo>
                    <a:pt x="307" y="9926"/>
                    <a:pt x="362" y="9977"/>
                    <a:pt x="413" y="9977"/>
                  </a:cubicBezTo>
                  <a:cubicBezTo>
                    <a:pt x="416" y="9977"/>
                    <a:pt x="419" y="9977"/>
                    <a:pt x="423" y="9976"/>
                  </a:cubicBezTo>
                  <a:cubicBezTo>
                    <a:pt x="887" y="9920"/>
                    <a:pt x="1353" y="9868"/>
                    <a:pt x="1818" y="9805"/>
                  </a:cubicBezTo>
                  <a:cubicBezTo>
                    <a:pt x="1992" y="9781"/>
                    <a:pt x="2165" y="9751"/>
                    <a:pt x="2336" y="9710"/>
                  </a:cubicBezTo>
                  <a:lnTo>
                    <a:pt x="2336" y="9710"/>
                  </a:lnTo>
                  <a:cubicBezTo>
                    <a:pt x="2257" y="9832"/>
                    <a:pt x="2204" y="9983"/>
                    <a:pt x="2156" y="10110"/>
                  </a:cubicBezTo>
                  <a:cubicBezTo>
                    <a:pt x="2080" y="10311"/>
                    <a:pt x="2022" y="10519"/>
                    <a:pt x="1975" y="10728"/>
                  </a:cubicBezTo>
                  <a:cubicBezTo>
                    <a:pt x="1884" y="11141"/>
                    <a:pt x="1836" y="11561"/>
                    <a:pt x="1789" y="11980"/>
                  </a:cubicBezTo>
                  <a:cubicBezTo>
                    <a:pt x="1786" y="12021"/>
                    <a:pt x="1822" y="12046"/>
                    <a:pt x="1858" y="12046"/>
                  </a:cubicBezTo>
                  <a:cubicBezTo>
                    <a:pt x="1875" y="12046"/>
                    <a:pt x="1892" y="12041"/>
                    <a:pt x="1904" y="12028"/>
                  </a:cubicBezTo>
                  <a:cubicBezTo>
                    <a:pt x="2349" y="11597"/>
                    <a:pt x="2823" y="11195"/>
                    <a:pt x="3325" y="10832"/>
                  </a:cubicBezTo>
                  <a:lnTo>
                    <a:pt x="3325" y="10832"/>
                  </a:lnTo>
                  <a:cubicBezTo>
                    <a:pt x="3293" y="10987"/>
                    <a:pt x="3264" y="11145"/>
                    <a:pt x="3241" y="11302"/>
                  </a:cubicBezTo>
                  <a:cubicBezTo>
                    <a:pt x="3183" y="11693"/>
                    <a:pt x="3158" y="12084"/>
                    <a:pt x="3164" y="12478"/>
                  </a:cubicBezTo>
                  <a:cubicBezTo>
                    <a:pt x="3164" y="12515"/>
                    <a:pt x="3195" y="12543"/>
                    <a:pt x="3230" y="12543"/>
                  </a:cubicBezTo>
                  <a:cubicBezTo>
                    <a:pt x="3240" y="12543"/>
                    <a:pt x="3250" y="12541"/>
                    <a:pt x="3260" y="12536"/>
                  </a:cubicBezTo>
                  <a:cubicBezTo>
                    <a:pt x="3820" y="12216"/>
                    <a:pt x="4298" y="11774"/>
                    <a:pt x="4663" y="11244"/>
                  </a:cubicBezTo>
                  <a:cubicBezTo>
                    <a:pt x="4715" y="11657"/>
                    <a:pt x="4807" y="12065"/>
                    <a:pt x="4941" y="12459"/>
                  </a:cubicBezTo>
                  <a:cubicBezTo>
                    <a:pt x="4951" y="12490"/>
                    <a:pt x="4982" y="12508"/>
                    <a:pt x="5012" y="12508"/>
                  </a:cubicBezTo>
                  <a:cubicBezTo>
                    <a:pt x="5037" y="12508"/>
                    <a:pt x="5062" y="12494"/>
                    <a:pt x="5068" y="12462"/>
                  </a:cubicBezTo>
                  <a:cubicBezTo>
                    <a:pt x="5133" y="12133"/>
                    <a:pt x="5373" y="11872"/>
                    <a:pt x="5534" y="11586"/>
                  </a:cubicBezTo>
                  <a:cubicBezTo>
                    <a:pt x="5666" y="11354"/>
                    <a:pt x="5776" y="11107"/>
                    <a:pt x="5866" y="10856"/>
                  </a:cubicBezTo>
                  <a:cubicBezTo>
                    <a:pt x="6010" y="11165"/>
                    <a:pt x="6238" y="11451"/>
                    <a:pt x="6458" y="11706"/>
                  </a:cubicBezTo>
                  <a:cubicBezTo>
                    <a:pt x="6702" y="11988"/>
                    <a:pt x="6977" y="12239"/>
                    <a:pt x="7277" y="12462"/>
                  </a:cubicBezTo>
                  <a:cubicBezTo>
                    <a:pt x="7286" y="12468"/>
                    <a:pt x="7295" y="12471"/>
                    <a:pt x="7304" y="12471"/>
                  </a:cubicBezTo>
                  <a:cubicBezTo>
                    <a:pt x="7332" y="12471"/>
                    <a:pt x="7357" y="12443"/>
                    <a:pt x="7361" y="12415"/>
                  </a:cubicBezTo>
                  <a:cubicBezTo>
                    <a:pt x="7438" y="11748"/>
                    <a:pt x="7459" y="11040"/>
                    <a:pt x="7351" y="10373"/>
                  </a:cubicBezTo>
                  <a:lnTo>
                    <a:pt x="7351" y="10373"/>
                  </a:lnTo>
                  <a:cubicBezTo>
                    <a:pt x="7779" y="10709"/>
                    <a:pt x="8249" y="10989"/>
                    <a:pt x="8746" y="11199"/>
                  </a:cubicBezTo>
                  <a:cubicBezTo>
                    <a:pt x="8752" y="11202"/>
                    <a:pt x="8759" y="11203"/>
                    <a:pt x="8765" y="11203"/>
                  </a:cubicBezTo>
                  <a:cubicBezTo>
                    <a:pt x="8804" y="11203"/>
                    <a:pt x="8841" y="11158"/>
                    <a:pt x="8827" y="11121"/>
                  </a:cubicBezTo>
                  <a:cubicBezTo>
                    <a:pt x="8671" y="10677"/>
                    <a:pt x="8509" y="10225"/>
                    <a:pt x="8324" y="9785"/>
                  </a:cubicBezTo>
                  <a:lnTo>
                    <a:pt x="8324" y="9785"/>
                  </a:lnTo>
                  <a:cubicBezTo>
                    <a:pt x="8457" y="9846"/>
                    <a:pt x="8601" y="9892"/>
                    <a:pt x="8740" y="9930"/>
                  </a:cubicBezTo>
                  <a:cubicBezTo>
                    <a:pt x="8918" y="9980"/>
                    <a:pt x="9100" y="10016"/>
                    <a:pt x="9283" y="10041"/>
                  </a:cubicBezTo>
                  <a:cubicBezTo>
                    <a:pt x="9373" y="10051"/>
                    <a:pt x="9463" y="10062"/>
                    <a:pt x="9553" y="10067"/>
                  </a:cubicBezTo>
                  <a:cubicBezTo>
                    <a:pt x="9572" y="10068"/>
                    <a:pt x="9592" y="10069"/>
                    <a:pt x="9613" y="10069"/>
                  </a:cubicBezTo>
                  <a:cubicBezTo>
                    <a:pt x="9672" y="10069"/>
                    <a:pt x="9732" y="10058"/>
                    <a:pt x="9757" y="9996"/>
                  </a:cubicBezTo>
                  <a:cubicBezTo>
                    <a:pt x="9785" y="9925"/>
                    <a:pt x="9732" y="9843"/>
                    <a:pt x="9704" y="9780"/>
                  </a:cubicBezTo>
                  <a:cubicBezTo>
                    <a:pt x="9659" y="9682"/>
                    <a:pt x="9614" y="9583"/>
                    <a:pt x="9568" y="9484"/>
                  </a:cubicBezTo>
                  <a:cubicBezTo>
                    <a:pt x="9479" y="9289"/>
                    <a:pt x="9389" y="9093"/>
                    <a:pt x="9295" y="8901"/>
                  </a:cubicBezTo>
                  <a:lnTo>
                    <a:pt x="9295" y="8901"/>
                  </a:lnTo>
                  <a:cubicBezTo>
                    <a:pt x="9728" y="9006"/>
                    <a:pt x="10173" y="9060"/>
                    <a:pt x="10622" y="9062"/>
                  </a:cubicBezTo>
                  <a:cubicBezTo>
                    <a:pt x="10671" y="9062"/>
                    <a:pt x="10705" y="9008"/>
                    <a:pt x="10680" y="8965"/>
                  </a:cubicBezTo>
                  <a:cubicBezTo>
                    <a:pt x="10278" y="8266"/>
                    <a:pt x="9682" y="7689"/>
                    <a:pt x="8986" y="7289"/>
                  </a:cubicBezTo>
                  <a:lnTo>
                    <a:pt x="8986" y="7289"/>
                  </a:lnTo>
                  <a:cubicBezTo>
                    <a:pt x="9179" y="7311"/>
                    <a:pt x="9373" y="7322"/>
                    <a:pt x="9566" y="7322"/>
                  </a:cubicBezTo>
                  <a:cubicBezTo>
                    <a:pt x="10415" y="7322"/>
                    <a:pt x="11256" y="7112"/>
                    <a:pt x="12019" y="6719"/>
                  </a:cubicBezTo>
                  <a:cubicBezTo>
                    <a:pt x="12056" y="6699"/>
                    <a:pt x="12058" y="6639"/>
                    <a:pt x="12019" y="6619"/>
                  </a:cubicBezTo>
                  <a:cubicBezTo>
                    <a:pt x="11250" y="6216"/>
                    <a:pt x="10436" y="5789"/>
                    <a:pt x="9561" y="5692"/>
                  </a:cubicBezTo>
                  <a:cubicBezTo>
                    <a:pt x="9937" y="5494"/>
                    <a:pt x="10280" y="5231"/>
                    <a:pt x="10609" y="4963"/>
                  </a:cubicBezTo>
                  <a:cubicBezTo>
                    <a:pt x="10983" y="4660"/>
                    <a:pt x="11336" y="4329"/>
                    <a:pt x="11665" y="3980"/>
                  </a:cubicBezTo>
                  <a:cubicBezTo>
                    <a:pt x="11703" y="3941"/>
                    <a:pt x="11689" y="3872"/>
                    <a:pt x="11634" y="3859"/>
                  </a:cubicBezTo>
                  <a:cubicBezTo>
                    <a:pt x="11267" y="3764"/>
                    <a:pt x="10889" y="3718"/>
                    <a:pt x="10512" y="3718"/>
                  </a:cubicBezTo>
                  <a:cubicBezTo>
                    <a:pt x="10004" y="3718"/>
                    <a:pt x="9496" y="3801"/>
                    <a:pt x="9013" y="3960"/>
                  </a:cubicBezTo>
                  <a:cubicBezTo>
                    <a:pt x="9280" y="3703"/>
                    <a:pt x="9479" y="3369"/>
                    <a:pt x="9632" y="3040"/>
                  </a:cubicBezTo>
                  <a:cubicBezTo>
                    <a:pt x="9851" y="2565"/>
                    <a:pt x="9990" y="2058"/>
                    <a:pt x="10115" y="1552"/>
                  </a:cubicBezTo>
                  <a:cubicBezTo>
                    <a:pt x="10125" y="1512"/>
                    <a:pt x="10096" y="1478"/>
                    <a:pt x="10057" y="1478"/>
                  </a:cubicBezTo>
                  <a:cubicBezTo>
                    <a:pt x="10052" y="1478"/>
                    <a:pt x="10048" y="1479"/>
                    <a:pt x="10044" y="1480"/>
                  </a:cubicBezTo>
                  <a:cubicBezTo>
                    <a:pt x="9639" y="1557"/>
                    <a:pt x="9261" y="1726"/>
                    <a:pt x="8911" y="1941"/>
                  </a:cubicBezTo>
                  <a:cubicBezTo>
                    <a:pt x="8729" y="2051"/>
                    <a:pt x="8554" y="2175"/>
                    <a:pt x="8384" y="2302"/>
                  </a:cubicBezTo>
                  <a:cubicBezTo>
                    <a:pt x="8238" y="2410"/>
                    <a:pt x="8080" y="2520"/>
                    <a:pt x="7949" y="2648"/>
                  </a:cubicBezTo>
                  <a:cubicBezTo>
                    <a:pt x="8079" y="2195"/>
                    <a:pt x="8174" y="1732"/>
                    <a:pt x="8232" y="1265"/>
                  </a:cubicBezTo>
                  <a:cubicBezTo>
                    <a:pt x="8284" y="863"/>
                    <a:pt x="8306" y="460"/>
                    <a:pt x="8301" y="56"/>
                  </a:cubicBezTo>
                  <a:cubicBezTo>
                    <a:pt x="8301" y="22"/>
                    <a:pt x="8273" y="0"/>
                    <a:pt x="8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1642725" y="1873625"/>
              <a:ext cx="110975" cy="53350"/>
            </a:xfrm>
            <a:custGeom>
              <a:avLst/>
              <a:gdLst/>
              <a:ahLst/>
              <a:cxnLst/>
              <a:rect l="l" t="t" r="r" b="b"/>
              <a:pathLst>
                <a:path w="4439" h="2134" extrusionOk="0">
                  <a:moveTo>
                    <a:pt x="3480" y="1"/>
                  </a:moveTo>
                  <a:cubicBezTo>
                    <a:pt x="3471" y="1"/>
                    <a:pt x="3463" y="1"/>
                    <a:pt x="3454" y="1"/>
                  </a:cubicBezTo>
                  <a:cubicBezTo>
                    <a:pt x="2803" y="3"/>
                    <a:pt x="2152" y="148"/>
                    <a:pt x="1559" y="416"/>
                  </a:cubicBezTo>
                  <a:cubicBezTo>
                    <a:pt x="1271" y="546"/>
                    <a:pt x="996" y="705"/>
                    <a:pt x="740" y="892"/>
                  </a:cubicBezTo>
                  <a:cubicBezTo>
                    <a:pt x="472" y="1088"/>
                    <a:pt x="249" y="1322"/>
                    <a:pt x="10" y="1551"/>
                  </a:cubicBezTo>
                  <a:cubicBezTo>
                    <a:pt x="7" y="1553"/>
                    <a:pt x="4" y="1555"/>
                    <a:pt x="1" y="1557"/>
                  </a:cubicBezTo>
                  <a:cubicBezTo>
                    <a:pt x="20" y="1593"/>
                    <a:pt x="36" y="1631"/>
                    <a:pt x="51" y="1668"/>
                  </a:cubicBezTo>
                  <a:cubicBezTo>
                    <a:pt x="55" y="1665"/>
                    <a:pt x="58" y="1661"/>
                    <a:pt x="63" y="1657"/>
                  </a:cubicBezTo>
                  <a:cubicBezTo>
                    <a:pt x="571" y="1339"/>
                    <a:pt x="1139" y="1092"/>
                    <a:pt x="1700" y="884"/>
                  </a:cubicBezTo>
                  <a:cubicBezTo>
                    <a:pt x="2282" y="669"/>
                    <a:pt x="2872" y="523"/>
                    <a:pt x="3480" y="408"/>
                  </a:cubicBezTo>
                  <a:cubicBezTo>
                    <a:pt x="3482" y="407"/>
                    <a:pt x="3483" y="407"/>
                    <a:pt x="3484" y="407"/>
                  </a:cubicBezTo>
                  <a:cubicBezTo>
                    <a:pt x="3508" y="407"/>
                    <a:pt x="3517" y="444"/>
                    <a:pt x="3490" y="450"/>
                  </a:cubicBezTo>
                  <a:cubicBezTo>
                    <a:pt x="2908" y="578"/>
                    <a:pt x="2328" y="766"/>
                    <a:pt x="1773" y="982"/>
                  </a:cubicBezTo>
                  <a:cubicBezTo>
                    <a:pt x="1202" y="1204"/>
                    <a:pt x="667" y="1481"/>
                    <a:pt x="125" y="1767"/>
                  </a:cubicBezTo>
                  <a:cubicBezTo>
                    <a:pt x="115" y="1773"/>
                    <a:pt x="106" y="1775"/>
                    <a:pt x="97" y="1775"/>
                  </a:cubicBezTo>
                  <a:cubicBezTo>
                    <a:pt x="92" y="1775"/>
                    <a:pt x="88" y="1775"/>
                    <a:pt x="83" y="1773"/>
                  </a:cubicBezTo>
                  <a:lnTo>
                    <a:pt x="83" y="1773"/>
                  </a:lnTo>
                  <a:cubicBezTo>
                    <a:pt x="109" y="1875"/>
                    <a:pt x="124" y="1980"/>
                    <a:pt x="123" y="2088"/>
                  </a:cubicBezTo>
                  <a:cubicBezTo>
                    <a:pt x="321" y="2118"/>
                    <a:pt x="521" y="2133"/>
                    <a:pt x="720" y="2133"/>
                  </a:cubicBezTo>
                  <a:cubicBezTo>
                    <a:pt x="1316" y="2133"/>
                    <a:pt x="1909" y="1997"/>
                    <a:pt x="2440" y="1718"/>
                  </a:cubicBezTo>
                  <a:cubicBezTo>
                    <a:pt x="2839" y="1508"/>
                    <a:pt x="3203" y="1226"/>
                    <a:pt x="3549" y="939"/>
                  </a:cubicBezTo>
                  <a:cubicBezTo>
                    <a:pt x="3861" y="679"/>
                    <a:pt x="4158" y="401"/>
                    <a:pt x="4438" y="109"/>
                  </a:cubicBezTo>
                  <a:cubicBezTo>
                    <a:pt x="4123" y="39"/>
                    <a:pt x="3803" y="1"/>
                    <a:pt x="3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1636500" y="1817450"/>
              <a:ext cx="79900" cy="92500"/>
            </a:xfrm>
            <a:custGeom>
              <a:avLst/>
              <a:gdLst/>
              <a:ahLst/>
              <a:cxnLst/>
              <a:rect l="l" t="t" r="r" b="b"/>
              <a:pathLst>
                <a:path w="3196" h="3700" extrusionOk="0">
                  <a:moveTo>
                    <a:pt x="3195" y="0"/>
                  </a:moveTo>
                  <a:lnTo>
                    <a:pt x="3195" y="0"/>
                  </a:lnTo>
                  <a:cubicBezTo>
                    <a:pt x="2827" y="85"/>
                    <a:pt x="2485" y="240"/>
                    <a:pt x="2163" y="438"/>
                  </a:cubicBezTo>
                  <a:cubicBezTo>
                    <a:pt x="1989" y="546"/>
                    <a:pt x="1820" y="665"/>
                    <a:pt x="1655" y="787"/>
                  </a:cubicBezTo>
                  <a:cubicBezTo>
                    <a:pt x="1499" y="904"/>
                    <a:pt x="1349" y="1042"/>
                    <a:pt x="1180" y="1141"/>
                  </a:cubicBezTo>
                  <a:cubicBezTo>
                    <a:pt x="1173" y="1145"/>
                    <a:pt x="1166" y="1147"/>
                    <a:pt x="1159" y="1147"/>
                  </a:cubicBezTo>
                  <a:cubicBezTo>
                    <a:pt x="1150" y="1147"/>
                    <a:pt x="1141" y="1144"/>
                    <a:pt x="1134" y="1139"/>
                  </a:cubicBezTo>
                  <a:cubicBezTo>
                    <a:pt x="1082" y="1312"/>
                    <a:pt x="1026" y="1484"/>
                    <a:pt x="963" y="1654"/>
                  </a:cubicBezTo>
                  <a:cubicBezTo>
                    <a:pt x="844" y="1979"/>
                    <a:pt x="707" y="2297"/>
                    <a:pt x="550" y="2607"/>
                  </a:cubicBezTo>
                  <a:cubicBezTo>
                    <a:pt x="471" y="2763"/>
                    <a:pt x="388" y="2918"/>
                    <a:pt x="298" y="3068"/>
                  </a:cubicBezTo>
                  <a:cubicBezTo>
                    <a:pt x="209" y="3218"/>
                    <a:pt x="122" y="3383"/>
                    <a:pt x="0" y="3511"/>
                  </a:cubicBezTo>
                  <a:cubicBezTo>
                    <a:pt x="19" y="3526"/>
                    <a:pt x="36" y="3544"/>
                    <a:pt x="52" y="3558"/>
                  </a:cubicBezTo>
                  <a:cubicBezTo>
                    <a:pt x="897" y="2716"/>
                    <a:pt x="1654" y="1795"/>
                    <a:pt x="2360" y="836"/>
                  </a:cubicBezTo>
                  <a:cubicBezTo>
                    <a:pt x="2364" y="831"/>
                    <a:pt x="2370" y="828"/>
                    <a:pt x="2375" y="828"/>
                  </a:cubicBezTo>
                  <a:cubicBezTo>
                    <a:pt x="2388" y="828"/>
                    <a:pt x="2399" y="840"/>
                    <a:pt x="2391" y="853"/>
                  </a:cubicBezTo>
                  <a:cubicBezTo>
                    <a:pt x="1749" y="1868"/>
                    <a:pt x="977" y="2788"/>
                    <a:pt x="129" y="3634"/>
                  </a:cubicBezTo>
                  <a:cubicBezTo>
                    <a:pt x="147" y="3655"/>
                    <a:pt x="166" y="3676"/>
                    <a:pt x="183" y="3699"/>
                  </a:cubicBezTo>
                  <a:cubicBezTo>
                    <a:pt x="401" y="3407"/>
                    <a:pt x="700" y="3165"/>
                    <a:pt x="997" y="2957"/>
                  </a:cubicBezTo>
                  <a:cubicBezTo>
                    <a:pt x="1308" y="2741"/>
                    <a:pt x="1645" y="2565"/>
                    <a:pt x="1998" y="2428"/>
                  </a:cubicBezTo>
                  <a:cubicBezTo>
                    <a:pt x="2322" y="2116"/>
                    <a:pt x="2573" y="1768"/>
                    <a:pt x="2760" y="1351"/>
                  </a:cubicBezTo>
                  <a:cubicBezTo>
                    <a:pt x="2953" y="918"/>
                    <a:pt x="3078" y="458"/>
                    <a:pt x="3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1625975" y="1783075"/>
              <a:ext cx="45575" cy="121575"/>
            </a:xfrm>
            <a:custGeom>
              <a:avLst/>
              <a:gdLst/>
              <a:ahLst/>
              <a:cxnLst/>
              <a:rect l="l" t="t" r="r" b="b"/>
              <a:pathLst>
                <a:path w="1823" h="4863" extrusionOk="0">
                  <a:moveTo>
                    <a:pt x="1823" y="0"/>
                  </a:moveTo>
                  <a:cubicBezTo>
                    <a:pt x="1652" y="215"/>
                    <a:pt x="1433" y="389"/>
                    <a:pt x="1227" y="569"/>
                  </a:cubicBezTo>
                  <a:cubicBezTo>
                    <a:pt x="936" y="823"/>
                    <a:pt x="647" y="1077"/>
                    <a:pt x="352" y="1328"/>
                  </a:cubicBezTo>
                  <a:cubicBezTo>
                    <a:pt x="410" y="1676"/>
                    <a:pt x="440" y="2028"/>
                    <a:pt x="440" y="2381"/>
                  </a:cubicBezTo>
                  <a:cubicBezTo>
                    <a:pt x="441" y="3162"/>
                    <a:pt x="303" y="3967"/>
                    <a:pt x="1" y="4689"/>
                  </a:cubicBezTo>
                  <a:cubicBezTo>
                    <a:pt x="47" y="4700"/>
                    <a:pt x="92" y="4713"/>
                    <a:pt x="135" y="4730"/>
                  </a:cubicBezTo>
                  <a:cubicBezTo>
                    <a:pt x="360" y="4101"/>
                    <a:pt x="586" y="3474"/>
                    <a:pt x="790" y="2837"/>
                  </a:cubicBezTo>
                  <a:cubicBezTo>
                    <a:pt x="1000" y="2178"/>
                    <a:pt x="1191" y="1512"/>
                    <a:pt x="1390" y="849"/>
                  </a:cubicBezTo>
                  <a:cubicBezTo>
                    <a:pt x="1393" y="837"/>
                    <a:pt x="1402" y="832"/>
                    <a:pt x="1411" y="832"/>
                  </a:cubicBezTo>
                  <a:cubicBezTo>
                    <a:pt x="1425" y="832"/>
                    <a:pt x="1438" y="843"/>
                    <a:pt x="1433" y="861"/>
                  </a:cubicBezTo>
                  <a:cubicBezTo>
                    <a:pt x="1288" y="1538"/>
                    <a:pt x="1099" y="2206"/>
                    <a:pt x="894" y="2865"/>
                  </a:cubicBezTo>
                  <a:cubicBezTo>
                    <a:pt x="695" y="3507"/>
                    <a:pt x="482" y="4148"/>
                    <a:pt x="236" y="4773"/>
                  </a:cubicBezTo>
                  <a:cubicBezTo>
                    <a:pt x="289" y="4798"/>
                    <a:pt x="341" y="4828"/>
                    <a:pt x="389" y="4862"/>
                  </a:cubicBezTo>
                  <a:cubicBezTo>
                    <a:pt x="462" y="4657"/>
                    <a:pt x="600" y="4466"/>
                    <a:pt x="702" y="4276"/>
                  </a:cubicBezTo>
                  <a:cubicBezTo>
                    <a:pt x="807" y="4083"/>
                    <a:pt x="905" y="3888"/>
                    <a:pt x="996" y="3688"/>
                  </a:cubicBezTo>
                  <a:cubicBezTo>
                    <a:pt x="1182" y="3283"/>
                    <a:pt x="1338" y="2862"/>
                    <a:pt x="1463" y="2433"/>
                  </a:cubicBezTo>
                  <a:cubicBezTo>
                    <a:pt x="1692" y="1641"/>
                    <a:pt x="1811" y="822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1641600" y="1921625"/>
              <a:ext cx="121900" cy="36575"/>
            </a:xfrm>
            <a:custGeom>
              <a:avLst/>
              <a:gdLst/>
              <a:ahLst/>
              <a:cxnLst/>
              <a:rect l="l" t="t" r="r" b="b"/>
              <a:pathLst>
                <a:path w="4876" h="1463" extrusionOk="0">
                  <a:moveTo>
                    <a:pt x="2389" y="1"/>
                  </a:moveTo>
                  <a:cubicBezTo>
                    <a:pt x="1913" y="218"/>
                    <a:pt x="1394" y="331"/>
                    <a:pt x="873" y="331"/>
                  </a:cubicBezTo>
                  <a:cubicBezTo>
                    <a:pt x="635" y="331"/>
                    <a:pt x="398" y="307"/>
                    <a:pt x="164" y="259"/>
                  </a:cubicBezTo>
                  <a:cubicBezTo>
                    <a:pt x="157" y="346"/>
                    <a:pt x="143" y="430"/>
                    <a:pt x="124" y="515"/>
                  </a:cubicBezTo>
                  <a:cubicBezTo>
                    <a:pt x="360" y="588"/>
                    <a:pt x="587" y="685"/>
                    <a:pt x="826" y="749"/>
                  </a:cubicBezTo>
                  <a:cubicBezTo>
                    <a:pt x="1084" y="818"/>
                    <a:pt x="1347" y="868"/>
                    <a:pt x="1612" y="896"/>
                  </a:cubicBezTo>
                  <a:cubicBezTo>
                    <a:pt x="1785" y="915"/>
                    <a:pt x="1956" y="923"/>
                    <a:pt x="2126" y="923"/>
                  </a:cubicBezTo>
                  <a:cubicBezTo>
                    <a:pt x="2483" y="923"/>
                    <a:pt x="2836" y="887"/>
                    <a:pt x="3196" y="837"/>
                  </a:cubicBezTo>
                  <a:cubicBezTo>
                    <a:pt x="3198" y="837"/>
                    <a:pt x="3201" y="837"/>
                    <a:pt x="3203" y="837"/>
                  </a:cubicBezTo>
                  <a:cubicBezTo>
                    <a:pt x="3246" y="837"/>
                    <a:pt x="3261" y="900"/>
                    <a:pt x="3214" y="912"/>
                  </a:cubicBezTo>
                  <a:cubicBezTo>
                    <a:pt x="2901" y="991"/>
                    <a:pt x="2569" y="1023"/>
                    <a:pt x="2239" y="1023"/>
                  </a:cubicBezTo>
                  <a:cubicBezTo>
                    <a:pt x="2020" y="1023"/>
                    <a:pt x="1802" y="1009"/>
                    <a:pt x="1590" y="985"/>
                  </a:cubicBezTo>
                  <a:cubicBezTo>
                    <a:pt x="1324" y="954"/>
                    <a:pt x="1061" y="904"/>
                    <a:pt x="802" y="834"/>
                  </a:cubicBezTo>
                  <a:cubicBezTo>
                    <a:pt x="572" y="773"/>
                    <a:pt x="322" y="702"/>
                    <a:pt x="109" y="586"/>
                  </a:cubicBezTo>
                  <a:cubicBezTo>
                    <a:pt x="80" y="694"/>
                    <a:pt x="44" y="802"/>
                    <a:pt x="1" y="903"/>
                  </a:cubicBezTo>
                  <a:cubicBezTo>
                    <a:pt x="662" y="941"/>
                    <a:pt x="1306" y="1131"/>
                    <a:pt x="1886" y="1444"/>
                  </a:cubicBezTo>
                  <a:cubicBezTo>
                    <a:pt x="2044" y="1456"/>
                    <a:pt x="2202" y="1463"/>
                    <a:pt x="2361" y="1463"/>
                  </a:cubicBezTo>
                  <a:cubicBezTo>
                    <a:pt x="3229" y="1463"/>
                    <a:pt x="4097" y="1271"/>
                    <a:pt x="4876" y="886"/>
                  </a:cubicBezTo>
                  <a:cubicBezTo>
                    <a:pt x="4090" y="480"/>
                    <a:pt x="3294" y="92"/>
                    <a:pt x="2400" y="4"/>
                  </a:cubicBezTo>
                  <a:cubicBezTo>
                    <a:pt x="2396" y="4"/>
                    <a:pt x="2393" y="2"/>
                    <a:pt x="2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1612925" y="1788225"/>
              <a:ext cx="20850" cy="111650"/>
            </a:xfrm>
            <a:custGeom>
              <a:avLst/>
              <a:gdLst/>
              <a:ahLst/>
              <a:cxnLst/>
              <a:rect l="l" t="t" r="r" b="b"/>
              <a:pathLst>
                <a:path w="834" h="4466" extrusionOk="0">
                  <a:moveTo>
                    <a:pt x="395" y="1"/>
                  </a:moveTo>
                  <a:cubicBezTo>
                    <a:pt x="392" y="4"/>
                    <a:pt x="391" y="5"/>
                    <a:pt x="391" y="5"/>
                  </a:cubicBezTo>
                  <a:cubicBezTo>
                    <a:pt x="373" y="24"/>
                    <a:pt x="354" y="42"/>
                    <a:pt x="336" y="61"/>
                  </a:cubicBezTo>
                  <a:cubicBezTo>
                    <a:pt x="304" y="95"/>
                    <a:pt x="272" y="128"/>
                    <a:pt x="241" y="163"/>
                  </a:cubicBezTo>
                  <a:cubicBezTo>
                    <a:pt x="179" y="232"/>
                    <a:pt x="119" y="305"/>
                    <a:pt x="62" y="379"/>
                  </a:cubicBezTo>
                  <a:cubicBezTo>
                    <a:pt x="41" y="408"/>
                    <a:pt x="20" y="436"/>
                    <a:pt x="0" y="463"/>
                  </a:cubicBezTo>
                  <a:lnTo>
                    <a:pt x="152" y="574"/>
                  </a:lnTo>
                  <a:cubicBezTo>
                    <a:pt x="155" y="570"/>
                    <a:pt x="161" y="567"/>
                    <a:pt x="167" y="567"/>
                  </a:cubicBezTo>
                  <a:cubicBezTo>
                    <a:pt x="173" y="567"/>
                    <a:pt x="180" y="571"/>
                    <a:pt x="182" y="579"/>
                  </a:cubicBezTo>
                  <a:cubicBezTo>
                    <a:pt x="274" y="1216"/>
                    <a:pt x="281" y="1876"/>
                    <a:pt x="280" y="2519"/>
                  </a:cubicBezTo>
                  <a:cubicBezTo>
                    <a:pt x="281" y="2851"/>
                    <a:pt x="271" y="3182"/>
                    <a:pt x="257" y="3512"/>
                  </a:cubicBezTo>
                  <a:cubicBezTo>
                    <a:pt x="249" y="3678"/>
                    <a:pt x="239" y="3842"/>
                    <a:pt x="227" y="4007"/>
                  </a:cubicBezTo>
                  <a:cubicBezTo>
                    <a:pt x="217" y="4152"/>
                    <a:pt x="222" y="4316"/>
                    <a:pt x="182" y="4456"/>
                  </a:cubicBezTo>
                  <a:cubicBezTo>
                    <a:pt x="206" y="4455"/>
                    <a:pt x="231" y="4454"/>
                    <a:pt x="256" y="4454"/>
                  </a:cubicBezTo>
                  <a:cubicBezTo>
                    <a:pt x="312" y="4454"/>
                    <a:pt x="368" y="4457"/>
                    <a:pt x="423" y="4465"/>
                  </a:cubicBezTo>
                  <a:cubicBezTo>
                    <a:pt x="679" y="3729"/>
                    <a:pt x="831" y="2975"/>
                    <a:pt x="833" y="2193"/>
                  </a:cubicBezTo>
                  <a:cubicBezTo>
                    <a:pt x="834" y="1805"/>
                    <a:pt x="800" y="1417"/>
                    <a:pt x="732" y="1035"/>
                  </a:cubicBezTo>
                  <a:cubicBezTo>
                    <a:pt x="698" y="851"/>
                    <a:pt x="656" y="669"/>
                    <a:pt x="609" y="488"/>
                  </a:cubicBezTo>
                  <a:cubicBezTo>
                    <a:pt x="570" y="337"/>
                    <a:pt x="491" y="168"/>
                    <a:pt x="475" y="8"/>
                  </a:cubicBezTo>
                  <a:cubicBezTo>
                    <a:pt x="463" y="15"/>
                    <a:pt x="451" y="18"/>
                    <a:pt x="439" y="18"/>
                  </a:cubicBezTo>
                  <a:cubicBezTo>
                    <a:pt x="423" y="18"/>
                    <a:pt x="407" y="12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1597800" y="1799775"/>
              <a:ext cx="19900" cy="100450"/>
            </a:xfrm>
            <a:custGeom>
              <a:avLst/>
              <a:gdLst/>
              <a:ahLst/>
              <a:cxnLst/>
              <a:rect l="l" t="t" r="r" b="b"/>
              <a:pathLst>
                <a:path w="796" h="4018" extrusionOk="0">
                  <a:moveTo>
                    <a:pt x="605" y="1"/>
                  </a:moveTo>
                  <a:cubicBezTo>
                    <a:pt x="519" y="120"/>
                    <a:pt x="441" y="244"/>
                    <a:pt x="370" y="371"/>
                  </a:cubicBezTo>
                  <a:cubicBezTo>
                    <a:pt x="275" y="539"/>
                    <a:pt x="195" y="713"/>
                    <a:pt x="127" y="894"/>
                  </a:cubicBezTo>
                  <a:cubicBezTo>
                    <a:pt x="81" y="1015"/>
                    <a:pt x="47" y="1140"/>
                    <a:pt x="1" y="1260"/>
                  </a:cubicBezTo>
                  <a:cubicBezTo>
                    <a:pt x="116" y="1477"/>
                    <a:pt x="233" y="1692"/>
                    <a:pt x="331" y="1909"/>
                  </a:cubicBezTo>
                  <a:cubicBezTo>
                    <a:pt x="496" y="2277"/>
                    <a:pt x="605" y="2660"/>
                    <a:pt x="642" y="3062"/>
                  </a:cubicBezTo>
                  <a:cubicBezTo>
                    <a:pt x="659" y="3259"/>
                    <a:pt x="660" y="3460"/>
                    <a:pt x="642" y="3659"/>
                  </a:cubicBezTo>
                  <a:cubicBezTo>
                    <a:pt x="633" y="3749"/>
                    <a:pt x="621" y="3838"/>
                    <a:pt x="606" y="3928"/>
                  </a:cubicBezTo>
                  <a:cubicBezTo>
                    <a:pt x="601" y="3960"/>
                    <a:pt x="598" y="3989"/>
                    <a:pt x="590" y="4018"/>
                  </a:cubicBezTo>
                  <a:cubicBezTo>
                    <a:pt x="631" y="4010"/>
                    <a:pt x="673" y="4004"/>
                    <a:pt x="714" y="4000"/>
                  </a:cubicBezTo>
                  <a:cubicBezTo>
                    <a:pt x="695" y="3845"/>
                    <a:pt x="728" y="3676"/>
                    <a:pt x="736" y="3520"/>
                  </a:cubicBezTo>
                  <a:cubicBezTo>
                    <a:pt x="747" y="3363"/>
                    <a:pt x="754" y="3205"/>
                    <a:pt x="762" y="3048"/>
                  </a:cubicBezTo>
                  <a:cubicBezTo>
                    <a:pt x="777" y="2725"/>
                    <a:pt x="786" y="2403"/>
                    <a:pt x="789" y="2080"/>
                  </a:cubicBezTo>
                  <a:cubicBezTo>
                    <a:pt x="796" y="1426"/>
                    <a:pt x="754" y="773"/>
                    <a:pt x="754" y="121"/>
                  </a:cubicBezTo>
                  <a:cubicBezTo>
                    <a:pt x="754" y="118"/>
                    <a:pt x="755" y="115"/>
                    <a:pt x="757" y="112"/>
                  </a:cubicBezTo>
                  <a:lnTo>
                    <a:pt x="605" y="1"/>
                  </a:ln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1632575" y="1947500"/>
              <a:ext cx="96900" cy="52800"/>
            </a:xfrm>
            <a:custGeom>
              <a:avLst/>
              <a:gdLst/>
              <a:ahLst/>
              <a:cxnLst/>
              <a:rect l="l" t="t" r="r" b="b"/>
              <a:pathLst>
                <a:path w="3876" h="2112" extrusionOk="0">
                  <a:moveTo>
                    <a:pt x="303" y="1"/>
                  </a:moveTo>
                  <a:cubicBezTo>
                    <a:pt x="280" y="44"/>
                    <a:pt x="257" y="87"/>
                    <a:pt x="234" y="129"/>
                  </a:cubicBezTo>
                  <a:cubicBezTo>
                    <a:pt x="659" y="316"/>
                    <a:pt x="1078" y="517"/>
                    <a:pt x="1487" y="735"/>
                  </a:cubicBezTo>
                  <a:cubicBezTo>
                    <a:pt x="1895" y="951"/>
                    <a:pt x="2310" y="1176"/>
                    <a:pt x="2678" y="1453"/>
                  </a:cubicBezTo>
                  <a:cubicBezTo>
                    <a:pt x="2691" y="1462"/>
                    <a:pt x="2684" y="1480"/>
                    <a:pt x="2671" y="1480"/>
                  </a:cubicBezTo>
                  <a:cubicBezTo>
                    <a:pt x="2669" y="1480"/>
                    <a:pt x="2667" y="1479"/>
                    <a:pt x="2665" y="1478"/>
                  </a:cubicBezTo>
                  <a:cubicBezTo>
                    <a:pt x="2248" y="1274"/>
                    <a:pt x="1850" y="1031"/>
                    <a:pt x="1439" y="818"/>
                  </a:cubicBezTo>
                  <a:cubicBezTo>
                    <a:pt x="1026" y="604"/>
                    <a:pt x="608" y="404"/>
                    <a:pt x="183" y="217"/>
                  </a:cubicBezTo>
                  <a:cubicBezTo>
                    <a:pt x="128" y="304"/>
                    <a:pt x="68" y="390"/>
                    <a:pt x="1" y="470"/>
                  </a:cubicBezTo>
                  <a:cubicBezTo>
                    <a:pt x="7" y="472"/>
                    <a:pt x="11" y="474"/>
                    <a:pt x="16" y="479"/>
                  </a:cubicBezTo>
                  <a:cubicBezTo>
                    <a:pt x="108" y="556"/>
                    <a:pt x="196" y="638"/>
                    <a:pt x="280" y="722"/>
                  </a:cubicBezTo>
                  <a:cubicBezTo>
                    <a:pt x="1274" y="1582"/>
                    <a:pt x="2559" y="2080"/>
                    <a:pt x="3876" y="2111"/>
                  </a:cubicBezTo>
                  <a:cubicBezTo>
                    <a:pt x="3114" y="876"/>
                    <a:pt x="1751" y="76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1650700" y="1978125"/>
              <a:ext cx="57625" cy="48000"/>
            </a:xfrm>
            <a:custGeom>
              <a:avLst/>
              <a:gdLst/>
              <a:ahLst/>
              <a:cxnLst/>
              <a:rect l="l" t="t" r="r" b="b"/>
              <a:pathLst>
                <a:path w="2305" h="1920" extrusionOk="0">
                  <a:moveTo>
                    <a:pt x="1" y="1"/>
                  </a:moveTo>
                  <a:cubicBezTo>
                    <a:pt x="14" y="18"/>
                    <a:pt x="28" y="38"/>
                    <a:pt x="42" y="56"/>
                  </a:cubicBezTo>
                  <a:cubicBezTo>
                    <a:pt x="121" y="83"/>
                    <a:pt x="188" y="146"/>
                    <a:pt x="255" y="196"/>
                  </a:cubicBezTo>
                  <a:cubicBezTo>
                    <a:pt x="318" y="244"/>
                    <a:pt x="380" y="291"/>
                    <a:pt x="441" y="341"/>
                  </a:cubicBezTo>
                  <a:cubicBezTo>
                    <a:pt x="583" y="453"/>
                    <a:pt x="720" y="569"/>
                    <a:pt x="853" y="691"/>
                  </a:cubicBezTo>
                  <a:cubicBezTo>
                    <a:pt x="1125" y="940"/>
                    <a:pt x="1378" y="1208"/>
                    <a:pt x="1611" y="1491"/>
                  </a:cubicBezTo>
                  <a:cubicBezTo>
                    <a:pt x="1624" y="1506"/>
                    <a:pt x="1611" y="1525"/>
                    <a:pt x="1597" y="1525"/>
                  </a:cubicBezTo>
                  <a:cubicBezTo>
                    <a:pt x="1592" y="1525"/>
                    <a:pt x="1588" y="1523"/>
                    <a:pt x="1584" y="1519"/>
                  </a:cubicBezTo>
                  <a:cubicBezTo>
                    <a:pt x="1336" y="1255"/>
                    <a:pt x="1079" y="1002"/>
                    <a:pt x="807" y="762"/>
                  </a:cubicBezTo>
                  <a:cubicBezTo>
                    <a:pt x="678" y="646"/>
                    <a:pt x="543" y="536"/>
                    <a:pt x="407" y="426"/>
                  </a:cubicBezTo>
                  <a:cubicBezTo>
                    <a:pt x="335" y="368"/>
                    <a:pt x="260" y="311"/>
                    <a:pt x="185" y="255"/>
                  </a:cubicBezTo>
                  <a:lnTo>
                    <a:pt x="185" y="255"/>
                  </a:lnTo>
                  <a:cubicBezTo>
                    <a:pt x="479" y="685"/>
                    <a:pt x="720" y="1156"/>
                    <a:pt x="927" y="1640"/>
                  </a:cubicBezTo>
                  <a:cubicBezTo>
                    <a:pt x="1119" y="1696"/>
                    <a:pt x="1305" y="1765"/>
                    <a:pt x="1499" y="1811"/>
                  </a:cubicBezTo>
                  <a:cubicBezTo>
                    <a:pt x="1699" y="1858"/>
                    <a:pt x="1901" y="1891"/>
                    <a:pt x="2107" y="1908"/>
                  </a:cubicBezTo>
                  <a:cubicBezTo>
                    <a:pt x="2144" y="1911"/>
                    <a:pt x="2187" y="1919"/>
                    <a:pt x="2227" y="1919"/>
                  </a:cubicBezTo>
                  <a:cubicBezTo>
                    <a:pt x="2238" y="1919"/>
                    <a:pt x="2248" y="1919"/>
                    <a:pt x="2258" y="1917"/>
                  </a:cubicBezTo>
                  <a:cubicBezTo>
                    <a:pt x="2294" y="1913"/>
                    <a:pt x="2305" y="1911"/>
                    <a:pt x="2290" y="1875"/>
                  </a:cubicBezTo>
                  <a:cubicBezTo>
                    <a:pt x="2282" y="1851"/>
                    <a:pt x="2269" y="1829"/>
                    <a:pt x="2259" y="1807"/>
                  </a:cubicBezTo>
                  <a:cubicBezTo>
                    <a:pt x="2211" y="1699"/>
                    <a:pt x="2163" y="1593"/>
                    <a:pt x="2114" y="1485"/>
                  </a:cubicBezTo>
                  <a:cubicBezTo>
                    <a:pt x="2016" y="1268"/>
                    <a:pt x="1919" y="1050"/>
                    <a:pt x="1826" y="830"/>
                  </a:cubicBezTo>
                  <a:cubicBezTo>
                    <a:pt x="1176" y="659"/>
                    <a:pt x="557" y="3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1574625" y="1797825"/>
              <a:ext cx="36400" cy="110425"/>
            </a:xfrm>
            <a:custGeom>
              <a:avLst/>
              <a:gdLst/>
              <a:ahLst/>
              <a:cxnLst/>
              <a:rect l="l" t="t" r="r" b="b"/>
              <a:pathLst>
                <a:path w="1456" h="4417" extrusionOk="0">
                  <a:moveTo>
                    <a:pt x="291" y="1"/>
                  </a:moveTo>
                  <a:cubicBezTo>
                    <a:pt x="73" y="678"/>
                    <a:pt x="0" y="1398"/>
                    <a:pt x="71" y="2107"/>
                  </a:cubicBezTo>
                  <a:cubicBezTo>
                    <a:pt x="156" y="2937"/>
                    <a:pt x="446" y="3705"/>
                    <a:pt x="874" y="4414"/>
                  </a:cubicBezTo>
                  <a:cubicBezTo>
                    <a:pt x="874" y="4415"/>
                    <a:pt x="874" y="4415"/>
                    <a:pt x="875" y="4416"/>
                  </a:cubicBezTo>
                  <a:cubicBezTo>
                    <a:pt x="954" y="4351"/>
                    <a:pt x="1036" y="4292"/>
                    <a:pt x="1124" y="4243"/>
                  </a:cubicBezTo>
                  <a:cubicBezTo>
                    <a:pt x="1134" y="4237"/>
                    <a:pt x="1145" y="4233"/>
                    <a:pt x="1155" y="4226"/>
                  </a:cubicBezTo>
                  <a:cubicBezTo>
                    <a:pt x="1149" y="4224"/>
                    <a:pt x="1144" y="4219"/>
                    <a:pt x="1139" y="4212"/>
                  </a:cubicBezTo>
                  <a:cubicBezTo>
                    <a:pt x="1018" y="4011"/>
                    <a:pt x="945" y="3762"/>
                    <a:pt x="864" y="3541"/>
                  </a:cubicBezTo>
                  <a:cubicBezTo>
                    <a:pt x="779" y="3303"/>
                    <a:pt x="700" y="3061"/>
                    <a:pt x="632" y="2817"/>
                  </a:cubicBezTo>
                  <a:cubicBezTo>
                    <a:pt x="499" y="2340"/>
                    <a:pt x="407" y="1855"/>
                    <a:pt x="353" y="1363"/>
                  </a:cubicBezTo>
                  <a:cubicBezTo>
                    <a:pt x="352" y="1354"/>
                    <a:pt x="361" y="1349"/>
                    <a:pt x="369" y="1349"/>
                  </a:cubicBezTo>
                  <a:cubicBezTo>
                    <a:pt x="375" y="1349"/>
                    <a:pt x="382" y="1352"/>
                    <a:pt x="383" y="1359"/>
                  </a:cubicBezTo>
                  <a:cubicBezTo>
                    <a:pt x="467" y="1844"/>
                    <a:pt x="576" y="2324"/>
                    <a:pt x="714" y="2796"/>
                  </a:cubicBezTo>
                  <a:cubicBezTo>
                    <a:pt x="781" y="3024"/>
                    <a:pt x="854" y="3252"/>
                    <a:pt x="934" y="3475"/>
                  </a:cubicBezTo>
                  <a:cubicBezTo>
                    <a:pt x="1021" y="3712"/>
                    <a:pt x="1143" y="3943"/>
                    <a:pt x="1214" y="4183"/>
                  </a:cubicBezTo>
                  <a:cubicBezTo>
                    <a:pt x="1216" y="4188"/>
                    <a:pt x="1216" y="4192"/>
                    <a:pt x="1216" y="4196"/>
                  </a:cubicBezTo>
                  <a:cubicBezTo>
                    <a:pt x="1259" y="4176"/>
                    <a:pt x="1305" y="4158"/>
                    <a:pt x="1350" y="4142"/>
                  </a:cubicBezTo>
                  <a:cubicBezTo>
                    <a:pt x="1349" y="4139"/>
                    <a:pt x="1348" y="4138"/>
                    <a:pt x="1349" y="4134"/>
                  </a:cubicBezTo>
                  <a:cubicBezTo>
                    <a:pt x="1350" y="4110"/>
                    <a:pt x="1365" y="4089"/>
                    <a:pt x="1389" y="4083"/>
                  </a:cubicBezTo>
                  <a:cubicBezTo>
                    <a:pt x="1392" y="4082"/>
                    <a:pt x="1395" y="4081"/>
                    <a:pt x="1397" y="4081"/>
                  </a:cubicBezTo>
                  <a:cubicBezTo>
                    <a:pt x="1407" y="4045"/>
                    <a:pt x="1409" y="3999"/>
                    <a:pt x="1412" y="3972"/>
                  </a:cubicBezTo>
                  <a:cubicBezTo>
                    <a:pt x="1420" y="3922"/>
                    <a:pt x="1426" y="3871"/>
                    <a:pt x="1432" y="3819"/>
                  </a:cubicBezTo>
                  <a:cubicBezTo>
                    <a:pt x="1442" y="3719"/>
                    <a:pt x="1449" y="3620"/>
                    <a:pt x="1451" y="3522"/>
                  </a:cubicBezTo>
                  <a:cubicBezTo>
                    <a:pt x="1456" y="3313"/>
                    <a:pt x="1440" y="3106"/>
                    <a:pt x="1406" y="2901"/>
                  </a:cubicBezTo>
                  <a:cubicBezTo>
                    <a:pt x="1339" y="2507"/>
                    <a:pt x="1196" y="2141"/>
                    <a:pt x="1019" y="1785"/>
                  </a:cubicBezTo>
                  <a:cubicBezTo>
                    <a:pt x="964" y="1677"/>
                    <a:pt x="908" y="1569"/>
                    <a:pt x="851" y="1461"/>
                  </a:cubicBezTo>
                  <a:cubicBezTo>
                    <a:pt x="846" y="1458"/>
                    <a:pt x="843" y="1454"/>
                    <a:pt x="843" y="1449"/>
                  </a:cubicBezTo>
                  <a:lnTo>
                    <a:pt x="843" y="1448"/>
                  </a:lnTo>
                  <a:cubicBezTo>
                    <a:pt x="601" y="986"/>
                    <a:pt x="356" y="516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1581275" y="1903250"/>
              <a:ext cx="65000" cy="69350"/>
            </a:xfrm>
            <a:custGeom>
              <a:avLst/>
              <a:gdLst/>
              <a:ahLst/>
              <a:cxnLst/>
              <a:rect l="l" t="t" r="r" b="b"/>
              <a:pathLst>
                <a:path w="2600" h="2774" extrusionOk="0">
                  <a:moveTo>
                    <a:pt x="1528" y="0"/>
                  </a:moveTo>
                  <a:cubicBezTo>
                    <a:pt x="1246" y="0"/>
                    <a:pt x="957" y="110"/>
                    <a:pt x="733" y="289"/>
                  </a:cubicBezTo>
                  <a:cubicBezTo>
                    <a:pt x="309" y="626"/>
                    <a:pt x="0" y="1183"/>
                    <a:pt x="12" y="1731"/>
                  </a:cubicBezTo>
                  <a:cubicBezTo>
                    <a:pt x="18" y="1986"/>
                    <a:pt x="103" y="2231"/>
                    <a:pt x="265" y="2426"/>
                  </a:cubicBezTo>
                  <a:cubicBezTo>
                    <a:pt x="416" y="2607"/>
                    <a:pt x="606" y="2702"/>
                    <a:pt x="822" y="2773"/>
                  </a:cubicBezTo>
                  <a:cubicBezTo>
                    <a:pt x="828" y="2767"/>
                    <a:pt x="836" y="2763"/>
                    <a:pt x="847" y="2762"/>
                  </a:cubicBezTo>
                  <a:cubicBezTo>
                    <a:pt x="1419" y="2688"/>
                    <a:pt x="1883" y="2315"/>
                    <a:pt x="2159" y="1819"/>
                  </a:cubicBezTo>
                  <a:cubicBezTo>
                    <a:pt x="2401" y="1385"/>
                    <a:pt x="2599" y="689"/>
                    <a:pt x="2208" y="282"/>
                  </a:cubicBezTo>
                  <a:cubicBezTo>
                    <a:pt x="2019" y="85"/>
                    <a:pt x="1776" y="0"/>
                    <a:pt x="1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1607100" y="1961550"/>
              <a:ext cx="76075" cy="90925"/>
            </a:xfrm>
            <a:custGeom>
              <a:avLst/>
              <a:gdLst/>
              <a:ahLst/>
              <a:cxnLst/>
              <a:rect l="l" t="t" r="r" b="b"/>
              <a:pathLst>
                <a:path w="3043" h="3637" extrusionOk="0">
                  <a:moveTo>
                    <a:pt x="938" y="0"/>
                  </a:moveTo>
                  <a:cubicBezTo>
                    <a:pt x="817" y="129"/>
                    <a:pt x="681" y="242"/>
                    <a:pt x="531" y="332"/>
                  </a:cubicBezTo>
                  <a:cubicBezTo>
                    <a:pt x="640" y="543"/>
                    <a:pt x="736" y="761"/>
                    <a:pt x="858" y="966"/>
                  </a:cubicBezTo>
                  <a:cubicBezTo>
                    <a:pt x="982" y="1177"/>
                    <a:pt x="1120" y="1378"/>
                    <a:pt x="1267" y="1573"/>
                  </a:cubicBezTo>
                  <a:cubicBezTo>
                    <a:pt x="1414" y="1769"/>
                    <a:pt x="1574" y="1955"/>
                    <a:pt x="1742" y="2132"/>
                  </a:cubicBezTo>
                  <a:cubicBezTo>
                    <a:pt x="1912" y="2311"/>
                    <a:pt x="2100" y="2470"/>
                    <a:pt x="2273" y="2645"/>
                  </a:cubicBezTo>
                  <a:cubicBezTo>
                    <a:pt x="2282" y="2655"/>
                    <a:pt x="2274" y="2669"/>
                    <a:pt x="2263" y="2669"/>
                  </a:cubicBezTo>
                  <a:cubicBezTo>
                    <a:pt x="2261" y="2669"/>
                    <a:pt x="2258" y="2668"/>
                    <a:pt x="2256" y="2667"/>
                  </a:cubicBezTo>
                  <a:cubicBezTo>
                    <a:pt x="1836" y="2410"/>
                    <a:pt x="1473" y="2009"/>
                    <a:pt x="1173" y="1625"/>
                  </a:cubicBezTo>
                  <a:cubicBezTo>
                    <a:pt x="884" y="1252"/>
                    <a:pt x="604" y="827"/>
                    <a:pt x="436" y="384"/>
                  </a:cubicBezTo>
                  <a:cubicBezTo>
                    <a:pt x="300" y="454"/>
                    <a:pt x="155" y="506"/>
                    <a:pt x="0" y="531"/>
                  </a:cubicBezTo>
                  <a:cubicBezTo>
                    <a:pt x="621" y="1894"/>
                    <a:pt x="1672" y="3019"/>
                    <a:pt x="3043" y="3636"/>
                  </a:cubicBezTo>
                  <a:cubicBezTo>
                    <a:pt x="2610" y="2420"/>
                    <a:pt x="2128" y="1157"/>
                    <a:pt x="1195" y="240"/>
                  </a:cubicBezTo>
                  <a:cubicBezTo>
                    <a:pt x="1109" y="165"/>
                    <a:pt x="1025" y="89"/>
                    <a:pt x="943" y="8"/>
                  </a:cubicBezTo>
                  <a:cubicBezTo>
                    <a:pt x="940" y="6"/>
                    <a:pt x="939" y="3"/>
                    <a:pt x="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1517200" y="1829650"/>
              <a:ext cx="77600" cy="85425"/>
            </a:xfrm>
            <a:custGeom>
              <a:avLst/>
              <a:gdLst/>
              <a:ahLst/>
              <a:cxnLst/>
              <a:rect l="l" t="t" r="r" b="b"/>
              <a:pathLst>
                <a:path w="3104" h="3417" extrusionOk="0">
                  <a:moveTo>
                    <a:pt x="1" y="1"/>
                  </a:moveTo>
                  <a:cubicBezTo>
                    <a:pt x="144" y="458"/>
                    <a:pt x="352" y="892"/>
                    <a:pt x="617" y="1292"/>
                  </a:cubicBezTo>
                  <a:cubicBezTo>
                    <a:pt x="772" y="1527"/>
                    <a:pt x="945" y="1749"/>
                    <a:pt x="1135" y="1956"/>
                  </a:cubicBezTo>
                  <a:cubicBezTo>
                    <a:pt x="1311" y="2147"/>
                    <a:pt x="1510" y="2314"/>
                    <a:pt x="1689" y="2498"/>
                  </a:cubicBezTo>
                  <a:cubicBezTo>
                    <a:pt x="1825" y="2556"/>
                    <a:pt x="1957" y="2617"/>
                    <a:pt x="2082" y="2689"/>
                  </a:cubicBezTo>
                  <a:cubicBezTo>
                    <a:pt x="2386" y="2863"/>
                    <a:pt x="2707" y="3095"/>
                    <a:pt x="2890" y="3398"/>
                  </a:cubicBezTo>
                  <a:cubicBezTo>
                    <a:pt x="2894" y="3404"/>
                    <a:pt x="2896" y="3410"/>
                    <a:pt x="2897" y="3417"/>
                  </a:cubicBezTo>
                  <a:cubicBezTo>
                    <a:pt x="2925" y="3382"/>
                    <a:pt x="2956" y="3349"/>
                    <a:pt x="2986" y="3318"/>
                  </a:cubicBezTo>
                  <a:cubicBezTo>
                    <a:pt x="2305" y="2512"/>
                    <a:pt x="1616" y="1713"/>
                    <a:pt x="928" y="914"/>
                  </a:cubicBezTo>
                  <a:cubicBezTo>
                    <a:pt x="916" y="900"/>
                    <a:pt x="928" y="881"/>
                    <a:pt x="943" y="881"/>
                  </a:cubicBezTo>
                  <a:cubicBezTo>
                    <a:pt x="947" y="881"/>
                    <a:pt x="951" y="882"/>
                    <a:pt x="955" y="886"/>
                  </a:cubicBezTo>
                  <a:cubicBezTo>
                    <a:pt x="1676" y="1654"/>
                    <a:pt x="2372" y="2446"/>
                    <a:pt x="3053" y="3250"/>
                  </a:cubicBezTo>
                  <a:cubicBezTo>
                    <a:pt x="3070" y="3235"/>
                    <a:pt x="3087" y="3217"/>
                    <a:pt x="3104" y="3202"/>
                  </a:cubicBezTo>
                  <a:cubicBezTo>
                    <a:pt x="3099" y="3199"/>
                    <a:pt x="3093" y="3193"/>
                    <a:pt x="3088" y="3187"/>
                  </a:cubicBezTo>
                  <a:cubicBezTo>
                    <a:pt x="2875" y="2891"/>
                    <a:pt x="2709" y="2560"/>
                    <a:pt x="2578" y="2220"/>
                  </a:cubicBezTo>
                  <a:cubicBezTo>
                    <a:pt x="2469" y="1941"/>
                    <a:pt x="2388" y="1653"/>
                    <a:pt x="2329" y="1361"/>
                  </a:cubicBezTo>
                  <a:cubicBezTo>
                    <a:pt x="2316" y="1361"/>
                    <a:pt x="2304" y="1355"/>
                    <a:pt x="2295" y="1343"/>
                  </a:cubicBezTo>
                  <a:cubicBezTo>
                    <a:pt x="1962" y="907"/>
                    <a:pt x="1535" y="638"/>
                    <a:pt x="1021" y="462"/>
                  </a:cubicBezTo>
                  <a:cubicBezTo>
                    <a:pt x="667" y="341"/>
                    <a:pt x="296" y="23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1487025" y="1877225"/>
              <a:ext cx="101400" cy="54575"/>
            </a:xfrm>
            <a:custGeom>
              <a:avLst/>
              <a:gdLst/>
              <a:ahLst/>
              <a:cxnLst/>
              <a:rect l="l" t="t" r="r" b="b"/>
              <a:pathLst>
                <a:path w="4056" h="2183" extrusionOk="0">
                  <a:moveTo>
                    <a:pt x="1" y="1"/>
                  </a:moveTo>
                  <a:cubicBezTo>
                    <a:pt x="490" y="581"/>
                    <a:pt x="1041" y="1115"/>
                    <a:pt x="1691" y="1513"/>
                  </a:cubicBezTo>
                  <a:cubicBezTo>
                    <a:pt x="2318" y="1897"/>
                    <a:pt x="3004" y="2119"/>
                    <a:pt x="3734" y="2182"/>
                  </a:cubicBezTo>
                  <a:cubicBezTo>
                    <a:pt x="3756" y="2120"/>
                    <a:pt x="3781" y="2056"/>
                    <a:pt x="3808" y="1996"/>
                  </a:cubicBezTo>
                  <a:lnTo>
                    <a:pt x="3808" y="1996"/>
                  </a:lnTo>
                  <a:cubicBezTo>
                    <a:pt x="3798" y="1997"/>
                    <a:pt x="3787" y="1997"/>
                    <a:pt x="3777" y="1997"/>
                  </a:cubicBezTo>
                  <a:cubicBezTo>
                    <a:pt x="3624" y="1997"/>
                    <a:pt x="3437" y="1897"/>
                    <a:pt x="3318" y="1838"/>
                  </a:cubicBezTo>
                  <a:cubicBezTo>
                    <a:pt x="3100" y="1728"/>
                    <a:pt x="2890" y="1604"/>
                    <a:pt x="2677" y="1485"/>
                  </a:cubicBezTo>
                  <a:cubicBezTo>
                    <a:pt x="2207" y="1223"/>
                    <a:pt x="1740" y="960"/>
                    <a:pt x="1275" y="688"/>
                  </a:cubicBezTo>
                  <a:cubicBezTo>
                    <a:pt x="1255" y="676"/>
                    <a:pt x="1267" y="649"/>
                    <a:pt x="1286" y="649"/>
                  </a:cubicBezTo>
                  <a:cubicBezTo>
                    <a:pt x="1289" y="649"/>
                    <a:pt x="1293" y="650"/>
                    <a:pt x="1296" y="652"/>
                  </a:cubicBezTo>
                  <a:cubicBezTo>
                    <a:pt x="1753" y="888"/>
                    <a:pt x="2208" y="1129"/>
                    <a:pt x="2660" y="1374"/>
                  </a:cubicBezTo>
                  <a:cubicBezTo>
                    <a:pt x="2878" y="1492"/>
                    <a:pt x="3095" y="1615"/>
                    <a:pt x="3316" y="1729"/>
                  </a:cubicBezTo>
                  <a:cubicBezTo>
                    <a:pt x="3412" y="1779"/>
                    <a:pt x="3512" y="1825"/>
                    <a:pt x="3617" y="1857"/>
                  </a:cubicBezTo>
                  <a:cubicBezTo>
                    <a:pt x="3693" y="1881"/>
                    <a:pt x="3775" y="1883"/>
                    <a:pt x="3850" y="1910"/>
                  </a:cubicBezTo>
                  <a:cubicBezTo>
                    <a:pt x="3908" y="1793"/>
                    <a:pt x="3977" y="1681"/>
                    <a:pt x="4055" y="1577"/>
                  </a:cubicBezTo>
                  <a:lnTo>
                    <a:pt x="4055" y="1577"/>
                  </a:lnTo>
                  <a:cubicBezTo>
                    <a:pt x="4052" y="1578"/>
                    <a:pt x="4050" y="1578"/>
                    <a:pt x="4047" y="1578"/>
                  </a:cubicBezTo>
                  <a:cubicBezTo>
                    <a:pt x="4034" y="1578"/>
                    <a:pt x="4021" y="1574"/>
                    <a:pt x="4009" y="1562"/>
                  </a:cubicBezTo>
                  <a:cubicBezTo>
                    <a:pt x="3879" y="1426"/>
                    <a:pt x="3758" y="1284"/>
                    <a:pt x="3610" y="1164"/>
                  </a:cubicBezTo>
                  <a:cubicBezTo>
                    <a:pt x="3468" y="1048"/>
                    <a:pt x="3313" y="949"/>
                    <a:pt x="3152" y="863"/>
                  </a:cubicBezTo>
                  <a:cubicBezTo>
                    <a:pt x="2824" y="685"/>
                    <a:pt x="2469" y="564"/>
                    <a:pt x="2110" y="471"/>
                  </a:cubicBezTo>
                  <a:cubicBezTo>
                    <a:pt x="1411" y="293"/>
                    <a:pt x="691" y="2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1614525" y="2006125"/>
              <a:ext cx="35175" cy="78700"/>
            </a:xfrm>
            <a:custGeom>
              <a:avLst/>
              <a:gdLst/>
              <a:ahLst/>
              <a:cxnLst/>
              <a:rect l="l" t="t" r="r" b="b"/>
              <a:pathLst>
                <a:path w="1407" h="3148" extrusionOk="0">
                  <a:moveTo>
                    <a:pt x="279" y="0"/>
                  </a:moveTo>
                  <a:lnTo>
                    <a:pt x="279" y="0"/>
                  </a:lnTo>
                  <a:cubicBezTo>
                    <a:pt x="281" y="21"/>
                    <a:pt x="286" y="41"/>
                    <a:pt x="289" y="61"/>
                  </a:cubicBezTo>
                  <a:cubicBezTo>
                    <a:pt x="309" y="173"/>
                    <a:pt x="335" y="284"/>
                    <a:pt x="368" y="393"/>
                  </a:cubicBezTo>
                  <a:cubicBezTo>
                    <a:pt x="435" y="618"/>
                    <a:pt x="520" y="837"/>
                    <a:pt x="610" y="1053"/>
                  </a:cubicBezTo>
                  <a:cubicBezTo>
                    <a:pt x="777" y="1464"/>
                    <a:pt x="965" y="1873"/>
                    <a:pt x="1028" y="2316"/>
                  </a:cubicBezTo>
                  <a:cubicBezTo>
                    <a:pt x="1029" y="2322"/>
                    <a:pt x="1023" y="2327"/>
                    <a:pt x="1017" y="2327"/>
                  </a:cubicBezTo>
                  <a:cubicBezTo>
                    <a:pt x="1014" y="2327"/>
                    <a:pt x="1010" y="2325"/>
                    <a:pt x="1009" y="2320"/>
                  </a:cubicBezTo>
                  <a:cubicBezTo>
                    <a:pt x="886" y="1860"/>
                    <a:pt x="690" y="1427"/>
                    <a:pt x="503" y="989"/>
                  </a:cubicBezTo>
                  <a:cubicBezTo>
                    <a:pt x="416" y="788"/>
                    <a:pt x="335" y="583"/>
                    <a:pt x="271" y="373"/>
                  </a:cubicBezTo>
                  <a:cubicBezTo>
                    <a:pt x="256" y="322"/>
                    <a:pt x="237" y="262"/>
                    <a:pt x="219" y="202"/>
                  </a:cubicBezTo>
                  <a:lnTo>
                    <a:pt x="219" y="202"/>
                  </a:lnTo>
                  <a:cubicBezTo>
                    <a:pt x="221" y="661"/>
                    <a:pt x="148" y="1121"/>
                    <a:pt x="8" y="1559"/>
                  </a:cubicBezTo>
                  <a:cubicBezTo>
                    <a:pt x="5" y="1566"/>
                    <a:pt x="4" y="1574"/>
                    <a:pt x="1" y="1581"/>
                  </a:cubicBezTo>
                  <a:cubicBezTo>
                    <a:pt x="208" y="1881"/>
                    <a:pt x="389" y="2189"/>
                    <a:pt x="631" y="2467"/>
                  </a:cubicBezTo>
                  <a:cubicBezTo>
                    <a:pt x="849" y="2717"/>
                    <a:pt x="1092" y="2945"/>
                    <a:pt x="1355" y="3147"/>
                  </a:cubicBezTo>
                  <a:cubicBezTo>
                    <a:pt x="1388" y="2826"/>
                    <a:pt x="1406" y="2503"/>
                    <a:pt x="1402" y="2180"/>
                  </a:cubicBezTo>
                  <a:cubicBezTo>
                    <a:pt x="1398" y="1822"/>
                    <a:pt x="1358" y="1470"/>
                    <a:pt x="1327" y="1115"/>
                  </a:cubicBezTo>
                  <a:cubicBezTo>
                    <a:pt x="932" y="789"/>
                    <a:pt x="578" y="414"/>
                    <a:pt x="279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1584750" y="1974400"/>
              <a:ext cx="33050" cy="108300"/>
            </a:xfrm>
            <a:custGeom>
              <a:avLst/>
              <a:gdLst/>
              <a:ahLst/>
              <a:cxnLst/>
              <a:rect l="l" t="t" r="r" b="b"/>
              <a:pathLst>
                <a:path w="1322" h="4332" extrusionOk="0">
                  <a:moveTo>
                    <a:pt x="527" y="0"/>
                  </a:moveTo>
                  <a:cubicBezTo>
                    <a:pt x="486" y="187"/>
                    <a:pt x="403" y="368"/>
                    <a:pt x="344" y="550"/>
                  </a:cubicBezTo>
                  <a:cubicBezTo>
                    <a:pt x="288" y="727"/>
                    <a:pt x="237" y="905"/>
                    <a:pt x="195" y="1086"/>
                  </a:cubicBezTo>
                  <a:cubicBezTo>
                    <a:pt x="104" y="1466"/>
                    <a:pt x="51" y="1856"/>
                    <a:pt x="34" y="2247"/>
                  </a:cubicBezTo>
                  <a:cubicBezTo>
                    <a:pt x="0" y="2952"/>
                    <a:pt x="89" y="3657"/>
                    <a:pt x="291" y="4332"/>
                  </a:cubicBezTo>
                  <a:cubicBezTo>
                    <a:pt x="382" y="4111"/>
                    <a:pt x="535" y="3918"/>
                    <a:pt x="656" y="3714"/>
                  </a:cubicBezTo>
                  <a:cubicBezTo>
                    <a:pt x="820" y="3442"/>
                    <a:pt x="953" y="3152"/>
                    <a:pt x="1054" y="2850"/>
                  </a:cubicBezTo>
                  <a:cubicBezTo>
                    <a:pt x="1253" y="2250"/>
                    <a:pt x="1321" y="1619"/>
                    <a:pt x="1280" y="989"/>
                  </a:cubicBezTo>
                  <a:cubicBezTo>
                    <a:pt x="1103" y="711"/>
                    <a:pt x="952" y="418"/>
                    <a:pt x="829" y="112"/>
                  </a:cubicBezTo>
                  <a:cubicBezTo>
                    <a:pt x="795" y="373"/>
                    <a:pt x="739" y="633"/>
                    <a:pt x="703" y="893"/>
                  </a:cubicBezTo>
                  <a:cubicBezTo>
                    <a:pt x="668" y="1153"/>
                    <a:pt x="639" y="1416"/>
                    <a:pt x="614" y="1677"/>
                  </a:cubicBezTo>
                  <a:cubicBezTo>
                    <a:pt x="561" y="2217"/>
                    <a:pt x="546" y="2758"/>
                    <a:pt x="518" y="3300"/>
                  </a:cubicBezTo>
                  <a:cubicBezTo>
                    <a:pt x="517" y="3309"/>
                    <a:pt x="510" y="3314"/>
                    <a:pt x="503" y="3314"/>
                  </a:cubicBezTo>
                  <a:cubicBezTo>
                    <a:pt x="495" y="3314"/>
                    <a:pt x="487" y="3309"/>
                    <a:pt x="486" y="3299"/>
                  </a:cubicBezTo>
                  <a:cubicBezTo>
                    <a:pt x="451" y="2751"/>
                    <a:pt x="479" y="2200"/>
                    <a:pt x="523" y="1652"/>
                  </a:cubicBezTo>
                  <a:cubicBezTo>
                    <a:pt x="546" y="1375"/>
                    <a:pt x="577" y="1098"/>
                    <a:pt x="616" y="823"/>
                  </a:cubicBezTo>
                  <a:cubicBezTo>
                    <a:pt x="650" y="567"/>
                    <a:pt x="678" y="304"/>
                    <a:pt x="740" y="54"/>
                  </a:cubicBezTo>
                  <a:cubicBezTo>
                    <a:pt x="742" y="45"/>
                    <a:pt x="746" y="38"/>
                    <a:pt x="753" y="34"/>
                  </a:cubicBezTo>
                  <a:cubicBezTo>
                    <a:pt x="742" y="34"/>
                    <a:pt x="732" y="35"/>
                    <a:pt x="721" y="37"/>
                  </a:cubicBezTo>
                  <a:cubicBezTo>
                    <a:pt x="703" y="36"/>
                    <a:pt x="689" y="30"/>
                    <a:pt x="679" y="18"/>
                  </a:cubicBezTo>
                  <a:cubicBezTo>
                    <a:pt x="676" y="18"/>
                    <a:pt x="673" y="18"/>
                    <a:pt x="670" y="18"/>
                  </a:cubicBezTo>
                  <a:cubicBezTo>
                    <a:pt x="622" y="18"/>
                    <a:pt x="575" y="11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1475250" y="1915975"/>
              <a:ext cx="104350" cy="31000"/>
            </a:xfrm>
            <a:custGeom>
              <a:avLst/>
              <a:gdLst/>
              <a:ahLst/>
              <a:cxnLst/>
              <a:rect l="l" t="t" r="r" b="b"/>
              <a:pathLst>
                <a:path w="4174" h="1240" extrusionOk="0">
                  <a:moveTo>
                    <a:pt x="1988" y="0"/>
                  </a:moveTo>
                  <a:cubicBezTo>
                    <a:pt x="1905" y="27"/>
                    <a:pt x="1811" y="17"/>
                    <a:pt x="1725" y="22"/>
                  </a:cubicBezTo>
                  <a:cubicBezTo>
                    <a:pt x="1632" y="27"/>
                    <a:pt x="1539" y="37"/>
                    <a:pt x="1445" y="47"/>
                  </a:cubicBezTo>
                  <a:cubicBezTo>
                    <a:pt x="1275" y="68"/>
                    <a:pt x="1106" y="97"/>
                    <a:pt x="939" y="138"/>
                  </a:cubicBezTo>
                  <a:cubicBezTo>
                    <a:pt x="614" y="214"/>
                    <a:pt x="300" y="330"/>
                    <a:pt x="1" y="476"/>
                  </a:cubicBezTo>
                  <a:cubicBezTo>
                    <a:pt x="247" y="661"/>
                    <a:pt x="513" y="818"/>
                    <a:pt x="794" y="943"/>
                  </a:cubicBezTo>
                  <a:cubicBezTo>
                    <a:pt x="1083" y="1072"/>
                    <a:pt x="1388" y="1142"/>
                    <a:pt x="1685" y="1240"/>
                  </a:cubicBezTo>
                  <a:cubicBezTo>
                    <a:pt x="1737" y="1227"/>
                    <a:pt x="1788" y="1214"/>
                    <a:pt x="1842" y="1203"/>
                  </a:cubicBezTo>
                  <a:cubicBezTo>
                    <a:pt x="2203" y="1123"/>
                    <a:pt x="2569" y="1073"/>
                    <a:pt x="2938" y="1048"/>
                  </a:cubicBezTo>
                  <a:cubicBezTo>
                    <a:pt x="3098" y="1037"/>
                    <a:pt x="3257" y="1031"/>
                    <a:pt x="3417" y="1031"/>
                  </a:cubicBezTo>
                  <a:cubicBezTo>
                    <a:pt x="3454" y="1031"/>
                    <a:pt x="3491" y="1032"/>
                    <a:pt x="3528" y="1032"/>
                  </a:cubicBezTo>
                  <a:cubicBezTo>
                    <a:pt x="3709" y="1035"/>
                    <a:pt x="3909" y="1028"/>
                    <a:pt x="4085" y="1074"/>
                  </a:cubicBezTo>
                  <a:cubicBezTo>
                    <a:pt x="4098" y="1077"/>
                    <a:pt x="4107" y="1085"/>
                    <a:pt x="4113" y="1094"/>
                  </a:cubicBezTo>
                  <a:cubicBezTo>
                    <a:pt x="4114" y="1078"/>
                    <a:pt x="4114" y="1062"/>
                    <a:pt x="4116" y="1047"/>
                  </a:cubicBezTo>
                  <a:cubicBezTo>
                    <a:pt x="4120" y="997"/>
                    <a:pt x="4128" y="948"/>
                    <a:pt x="4137" y="899"/>
                  </a:cubicBezTo>
                  <a:cubicBezTo>
                    <a:pt x="4136" y="898"/>
                    <a:pt x="4136" y="898"/>
                    <a:pt x="4135" y="898"/>
                  </a:cubicBezTo>
                  <a:cubicBezTo>
                    <a:pt x="4134" y="898"/>
                    <a:pt x="4133" y="899"/>
                    <a:pt x="4132" y="899"/>
                  </a:cubicBezTo>
                  <a:cubicBezTo>
                    <a:pt x="3556" y="823"/>
                    <a:pt x="2976" y="763"/>
                    <a:pt x="2395" y="719"/>
                  </a:cubicBezTo>
                  <a:cubicBezTo>
                    <a:pt x="1814" y="674"/>
                    <a:pt x="1231" y="658"/>
                    <a:pt x="651" y="611"/>
                  </a:cubicBezTo>
                  <a:cubicBezTo>
                    <a:pt x="630" y="607"/>
                    <a:pt x="630" y="577"/>
                    <a:pt x="651" y="576"/>
                  </a:cubicBezTo>
                  <a:cubicBezTo>
                    <a:pt x="801" y="569"/>
                    <a:pt x="952" y="566"/>
                    <a:pt x="1103" y="566"/>
                  </a:cubicBezTo>
                  <a:cubicBezTo>
                    <a:pt x="1534" y="566"/>
                    <a:pt x="1967" y="592"/>
                    <a:pt x="2397" y="621"/>
                  </a:cubicBezTo>
                  <a:cubicBezTo>
                    <a:pt x="2978" y="662"/>
                    <a:pt x="3557" y="720"/>
                    <a:pt x="4135" y="794"/>
                  </a:cubicBezTo>
                  <a:cubicBezTo>
                    <a:pt x="4143" y="795"/>
                    <a:pt x="4152" y="798"/>
                    <a:pt x="4158" y="803"/>
                  </a:cubicBezTo>
                  <a:cubicBezTo>
                    <a:pt x="4163" y="781"/>
                    <a:pt x="4167" y="759"/>
                    <a:pt x="4174" y="737"/>
                  </a:cubicBezTo>
                  <a:cubicBezTo>
                    <a:pt x="3456" y="724"/>
                    <a:pt x="2742" y="458"/>
                    <a:pt x="2134" y="93"/>
                  </a:cubicBezTo>
                  <a:cubicBezTo>
                    <a:pt x="2083" y="64"/>
                    <a:pt x="2036" y="31"/>
                    <a:pt x="1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1549225" y="1970200"/>
              <a:ext cx="47125" cy="116050"/>
            </a:xfrm>
            <a:custGeom>
              <a:avLst/>
              <a:gdLst/>
              <a:ahLst/>
              <a:cxnLst/>
              <a:rect l="l" t="t" r="r" b="b"/>
              <a:pathLst>
                <a:path w="1885" h="4642" extrusionOk="0">
                  <a:moveTo>
                    <a:pt x="1610" y="0"/>
                  </a:moveTo>
                  <a:cubicBezTo>
                    <a:pt x="1530" y="155"/>
                    <a:pt x="1415" y="293"/>
                    <a:pt x="1318" y="437"/>
                  </a:cubicBezTo>
                  <a:cubicBezTo>
                    <a:pt x="1211" y="593"/>
                    <a:pt x="1109" y="754"/>
                    <a:pt x="1014" y="918"/>
                  </a:cubicBezTo>
                  <a:cubicBezTo>
                    <a:pt x="363" y="2047"/>
                    <a:pt x="10" y="3340"/>
                    <a:pt x="0" y="4642"/>
                  </a:cubicBezTo>
                  <a:cubicBezTo>
                    <a:pt x="528" y="4327"/>
                    <a:pt x="979" y="3902"/>
                    <a:pt x="1320" y="3389"/>
                  </a:cubicBezTo>
                  <a:cubicBezTo>
                    <a:pt x="1328" y="3377"/>
                    <a:pt x="1340" y="3371"/>
                    <a:pt x="1351" y="3368"/>
                  </a:cubicBezTo>
                  <a:cubicBezTo>
                    <a:pt x="1319" y="3044"/>
                    <a:pt x="1308" y="2719"/>
                    <a:pt x="1324" y="2393"/>
                  </a:cubicBezTo>
                  <a:cubicBezTo>
                    <a:pt x="1343" y="1998"/>
                    <a:pt x="1399" y="1604"/>
                    <a:pt x="1493" y="1219"/>
                  </a:cubicBezTo>
                  <a:cubicBezTo>
                    <a:pt x="1539" y="1025"/>
                    <a:pt x="1595" y="835"/>
                    <a:pt x="1662" y="648"/>
                  </a:cubicBezTo>
                  <a:cubicBezTo>
                    <a:pt x="1722" y="480"/>
                    <a:pt x="1783" y="301"/>
                    <a:pt x="1884" y="152"/>
                  </a:cubicBezTo>
                  <a:cubicBezTo>
                    <a:pt x="1873" y="150"/>
                    <a:pt x="1862" y="143"/>
                    <a:pt x="1852" y="140"/>
                  </a:cubicBezTo>
                  <a:cubicBezTo>
                    <a:pt x="1749" y="420"/>
                    <a:pt x="1610" y="691"/>
                    <a:pt x="1490" y="963"/>
                  </a:cubicBezTo>
                  <a:cubicBezTo>
                    <a:pt x="1356" y="1270"/>
                    <a:pt x="1225" y="1578"/>
                    <a:pt x="1099" y="1888"/>
                  </a:cubicBezTo>
                  <a:cubicBezTo>
                    <a:pt x="975" y="2194"/>
                    <a:pt x="855" y="2501"/>
                    <a:pt x="741" y="2812"/>
                  </a:cubicBezTo>
                  <a:cubicBezTo>
                    <a:pt x="627" y="3123"/>
                    <a:pt x="531" y="3441"/>
                    <a:pt x="410" y="3748"/>
                  </a:cubicBezTo>
                  <a:cubicBezTo>
                    <a:pt x="407" y="3756"/>
                    <a:pt x="401" y="3759"/>
                    <a:pt x="395" y="3759"/>
                  </a:cubicBezTo>
                  <a:cubicBezTo>
                    <a:pt x="386" y="3759"/>
                    <a:pt x="377" y="3752"/>
                    <a:pt x="380" y="3740"/>
                  </a:cubicBezTo>
                  <a:cubicBezTo>
                    <a:pt x="503" y="3089"/>
                    <a:pt x="766" y="2451"/>
                    <a:pt x="1013" y="1839"/>
                  </a:cubicBezTo>
                  <a:cubicBezTo>
                    <a:pt x="1136" y="1536"/>
                    <a:pt x="1265" y="1235"/>
                    <a:pt x="1395" y="934"/>
                  </a:cubicBezTo>
                  <a:cubicBezTo>
                    <a:pt x="1515" y="659"/>
                    <a:pt x="1626" y="368"/>
                    <a:pt x="1766" y="101"/>
                  </a:cubicBezTo>
                  <a:cubicBezTo>
                    <a:pt x="1712" y="72"/>
                    <a:pt x="1660" y="39"/>
                    <a:pt x="1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1472450" y="1944600"/>
              <a:ext cx="106550" cy="31200"/>
            </a:xfrm>
            <a:custGeom>
              <a:avLst/>
              <a:gdLst/>
              <a:ahLst/>
              <a:cxnLst/>
              <a:rect l="l" t="t" r="r" b="b"/>
              <a:pathLst>
                <a:path w="4262" h="1248" extrusionOk="0">
                  <a:moveTo>
                    <a:pt x="4222" y="1"/>
                  </a:moveTo>
                  <a:cubicBezTo>
                    <a:pt x="4214" y="13"/>
                    <a:pt x="4200" y="24"/>
                    <a:pt x="4183" y="25"/>
                  </a:cubicBezTo>
                  <a:cubicBezTo>
                    <a:pt x="4145" y="28"/>
                    <a:pt x="4106" y="29"/>
                    <a:pt x="4068" y="29"/>
                  </a:cubicBezTo>
                  <a:cubicBezTo>
                    <a:pt x="3917" y="29"/>
                    <a:pt x="3763" y="10"/>
                    <a:pt x="3616" y="9"/>
                  </a:cubicBezTo>
                  <a:cubicBezTo>
                    <a:pt x="3589" y="9"/>
                    <a:pt x="3563" y="9"/>
                    <a:pt x="3537" y="9"/>
                  </a:cubicBezTo>
                  <a:cubicBezTo>
                    <a:pt x="3380" y="9"/>
                    <a:pt x="3224" y="14"/>
                    <a:pt x="3070" y="24"/>
                  </a:cubicBezTo>
                  <a:cubicBezTo>
                    <a:pt x="2696" y="48"/>
                    <a:pt x="2326" y="101"/>
                    <a:pt x="1961" y="181"/>
                  </a:cubicBezTo>
                  <a:cubicBezTo>
                    <a:pt x="1274" y="334"/>
                    <a:pt x="615" y="585"/>
                    <a:pt x="0" y="923"/>
                  </a:cubicBezTo>
                  <a:cubicBezTo>
                    <a:pt x="572" y="1162"/>
                    <a:pt x="1167" y="1248"/>
                    <a:pt x="1784" y="1248"/>
                  </a:cubicBezTo>
                  <a:cubicBezTo>
                    <a:pt x="1820" y="1248"/>
                    <a:pt x="1857" y="1247"/>
                    <a:pt x="1893" y="1247"/>
                  </a:cubicBezTo>
                  <a:cubicBezTo>
                    <a:pt x="1894" y="1246"/>
                    <a:pt x="1894" y="1246"/>
                    <a:pt x="1895" y="1246"/>
                  </a:cubicBezTo>
                  <a:cubicBezTo>
                    <a:pt x="1896" y="1246"/>
                    <a:pt x="1898" y="1247"/>
                    <a:pt x="1899" y="1247"/>
                  </a:cubicBezTo>
                  <a:cubicBezTo>
                    <a:pt x="1899" y="1247"/>
                    <a:pt x="1900" y="1247"/>
                    <a:pt x="1900" y="1247"/>
                  </a:cubicBezTo>
                  <a:cubicBezTo>
                    <a:pt x="2230" y="1032"/>
                    <a:pt x="2593" y="881"/>
                    <a:pt x="2968" y="757"/>
                  </a:cubicBezTo>
                  <a:cubicBezTo>
                    <a:pt x="3394" y="615"/>
                    <a:pt x="3826" y="482"/>
                    <a:pt x="4262" y="369"/>
                  </a:cubicBezTo>
                  <a:cubicBezTo>
                    <a:pt x="4254" y="339"/>
                    <a:pt x="4248" y="310"/>
                    <a:pt x="4242" y="278"/>
                  </a:cubicBezTo>
                  <a:cubicBezTo>
                    <a:pt x="3240" y="357"/>
                    <a:pt x="2250" y="517"/>
                    <a:pt x="1272" y="750"/>
                  </a:cubicBezTo>
                  <a:cubicBezTo>
                    <a:pt x="1270" y="751"/>
                    <a:pt x="1268" y="751"/>
                    <a:pt x="1267" y="751"/>
                  </a:cubicBezTo>
                  <a:cubicBezTo>
                    <a:pt x="1248" y="751"/>
                    <a:pt x="1244" y="721"/>
                    <a:pt x="1263" y="715"/>
                  </a:cubicBezTo>
                  <a:cubicBezTo>
                    <a:pt x="2227" y="422"/>
                    <a:pt x="3224" y="247"/>
                    <a:pt x="4228" y="176"/>
                  </a:cubicBezTo>
                  <a:cubicBezTo>
                    <a:pt x="4223" y="118"/>
                    <a:pt x="4221" y="59"/>
                    <a:pt x="4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1515475" y="1965775"/>
              <a:ext cx="72800" cy="106600"/>
            </a:xfrm>
            <a:custGeom>
              <a:avLst/>
              <a:gdLst/>
              <a:ahLst/>
              <a:cxnLst/>
              <a:rect l="l" t="t" r="r" b="b"/>
              <a:pathLst>
                <a:path w="2912" h="4264" extrusionOk="0">
                  <a:moveTo>
                    <a:pt x="2779" y="0"/>
                  </a:moveTo>
                  <a:lnTo>
                    <a:pt x="2777" y="1"/>
                  </a:lnTo>
                  <a:cubicBezTo>
                    <a:pt x="2791" y="17"/>
                    <a:pt x="2795" y="40"/>
                    <a:pt x="2781" y="64"/>
                  </a:cubicBezTo>
                  <a:cubicBezTo>
                    <a:pt x="2500" y="507"/>
                    <a:pt x="2197" y="965"/>
                    <a:pt x="1825" y="1344"/>
                  </a:cubicBezTo>
                  <a:cubicBezTo>
                    <a:pt x="1623" y="1632"/>
                    <a:pt x="1425" y="1921"/>
                    <a:pt x="1243" y="2220"/>
                  </a:cubicBezTo>
                  <a:cubicBezTo>
                    <a:pt x="1060" y="2521"/>
                    <a:pt x="895" y="2831"/>
                    <a:pt x="718" y="3134"/>
                  </a:cubicBezTo>
                  <a:cubicBezTo>
                    <a:pt x="714" y="3140"/>
                    <a:pt x="709" y="3142"/>
                    <a:pt x="703" y="3142"/>
                  </a:cubicBezTo>
                  <a:cubicBezTo>
                    <a:pt x="693" y="3142"/>
                    <a:pt x="682" y="3133"/>
                    <a:pt x="686" y="3121"/>
                  </a:cubicBezTo>
                  <a:cubicBezTo>
                    <a:pt x="814" y="2798"/>
                    <a:pt x="981" y="2489"/>
                    <a:pt x="1158" y="2191"/>
                  </a:cubicBezTo>
                  <a:cubicBezTo>
                    <a:pt x="1274" y="1996"/>
                    <a:pt x="1395" y="1804"/>
                    <a:pt x="1523" y="1616"/>
                  </a:cubicBezTo>
                  <a:lnTo>
                    <a:pt x="1523" y="1616"/>
                  </a:lnTo>
                  <a:cubicBezTo>
                    <a:pt x="1387" y="1726"/>
                    <a:pt x="1240" y="1827"/>
                    <a:pt x="1083" y="1912"/>
                  </a:cubicBezTo>
                  <a:cubicBezTo>
                    <a:pt x="904" y="2008"/>
                    <a:pt x="716" y="2077"/>
                    <a:pt x="524" y="2131"/>
                  </a:cubicBezTo>
                  <a:cubicBezTo>
                    <a:pt x="498" y="2209"/>
                    <a:pt x="459" y="2284"/>
                    <a:pt x="427" y="2359"/>
                  </a:cubicBezTo>
                  <a:cubicBezTo>
                    <a:pt x="387" y="2452"/>
                    <a:pt x="350" y="2548"/>
                    <a:pt x="319" y="2643"/>
                  </a:cubicBezTo>
                  <a:cubicBezTo>
                    <a:pt x="254" y="2831"/>
                    <a:pt x="202" y="3023"/>
                    <a:pt x="161" y="3217"/>
                  </a:cubicBezTo>
                  <a:cubicBezTo>
                    <a:pt x="85" y="3561"/>
                    <a:pt x="42" y="3913"/>
                    <a:pt x="1" y="4263"/>
                  </a:cubicBezTo>
                  <a:cubicBezTo>
                    <a:pt x="445" y="3847"/>
                    <a:pt x="920" y="3467"/>
                    <a:pt x="1420" y="3119"/>
                  </a:cubicBezTo>
                  <a:cubicBezTo>
                    <a:pt x="1526" y="2674"/>
                    <a:pt x="1670" y="2239"/>
                    <a:pt x="1855" y="1820"/>
                  </a:cubicBezTo>
                  <a:cubicBezTo>
                    <a:pt x="1991" y="1507"/>
                    <a:pt x="2150" y="1205"/>
                    <a:pt x="2329" y="915"/>
                  </a:cubicBezTo>
                  <a:cubicBezTo>
                    <a:pt x="2422" y="765"/>
                    <a:pt x="2520" y="617"/>
                    <a:pt x="2625" y="474"/>
                  </a:cubicBezTo>
                  <a:cubicBezTo>
                    <a:pt x="2711" y="355"/>
                    <a:pt x="2800" y="233"/>
                    <a:pt x="2912" y="137"/>
                  </a:cubicBezTo>
                  <a:cubicBezTo>
                    <a:pt x="2864" y="94"/>
                    <a:pt x="2819" y="48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1480800" y="1955775"/>
              <a:ext cx="104175" cy="66825"/>
            </a:xfrm>
            <a:custGeom>
              <a:avLst/>
              <a:gdLst/>
              <a:ahLst/>
              <a:cxnLst/>
              <a:rect l="l" t="t" r="r" b="b"/>
              <a:pathLst>
                <a:path w="4167" h="2673" extrusionOk="0">
                  <a:moveTo>
                    <a:pt x="3950" y="0"/>
                  </a:moveTo>
                  <a:cubicBezTo>
                    <a:pt x="3159" y="305"/>
                    <a:pt x="2282" y="472"/>
                    <a:pt x="1575" y="961"/>
                  </a:cubicBezTo>
                  <a:cubicBezTo>
                    <a:pt x="930" y="1405"/>
                    <a:pt x="453" y="2043"/>
                    <a:pt x="0" y="2673"/>
                  </a:cubicBezTo>
                  <a:cubicBezTo>
                    <a:pt x="379" y="2627"/>
                    <a:pt x="758" y="2582"/>
                    <a:pt x="1136" y="2533"/>
                  </a:cubicBezTo>
                  <a:cubicBezTo>
                    <a:pt x="1556" y="2480"/>
                    <a:pt x="1981" y="2408"/>
                    <a:pt x="2360" y="2211"/>
                  </a:cubicBezTo>
                  <a:cubicBezTo>
                    <a:pt x="3115" y="1824"/>
                    <a:pt x="3602" y="1083"/>
                    <a:pt x="4069" y="406"/>
                  </a:cubicBezTo>
                  <a:cubicBezTo>
                    <a:pt x="4082" y="388"/>
                    <a:pt x="4099" y="380"/>
                    <a:pt x="4116" y="380"/>
                  </a:cubicBezTo>
                  <a:cubicBezTo>
                    <a:pt x="4135" y="380"/>
                    <a:pt x="4153" y="389"/>
                    <a:pt x="4164" y="402"/>
                  </a:cubicBezTo>
                  <a:lnTo>
                    <a:pt x="4166" y="400"/>
                  </a:lnTo>
                  <a:cubicBezTo>
                    <a:pt x="4153" y="384"/>
                    <a:pt x="4141" y="370"/>
                    <a:pt x="4130" y="353"/>
                  </a:cubicBezTo>
                  <a:cubicBezTo>
                    <a:pt x="4104" y="317"/>
                    <a:pt x="4080" y="279"/>
                    <a:pt x="4057" y="239"/>
                  </a:cubicBezTo>
                  <a:cubicBezTo>
                    <a:pt x="4054" y="242"/>
                    <a:pt x="4052" y="245"/>
                    <a:pt x="4049" y="247"/>
                  </a:cubicBezTo>
                  <a:cubicBezTo>
                    <a:pt x="3118" y="762"/>
                    <a:pt x="2237" y="1349"/>
                    <a:pt x="1370" y="1964"/>
                  </a:cubicBezTo>
                  <a:cubicBezTo>
                    <a:pt x="1369" y="1965"/>
                    <a:pt x="1367" y="1966"/>
                    <a:pt x="1365" y="1966"/>
                  </a:cubicBezTo>
                  <a:cubicBezTo>
                    <a:pt x="1358" y="1966"/>
                    <a:pt x="1352" y="1954"/>
                    <a:pt x="1359" y="1948"/>
                  </a:cubicBezTo>
                  <a:cubicBezTo>
                    <a:pt x="2170" y="1261"/>
                    <a:pt x="3067" y="668"/>
                    <a:pt x="3990" y="143"/>
                  </a:cubicBezTo>
                  <a:cubicBezTo>
                    <a:pt x="3995" y="140"/>
                    <a:pt x="4001" y="139"/>
                    <a:pt x="4005" y="138"/>
                  </a:cubicBezTo>
                  <a:cubicBezTo>
                    <a:pt x="3986" y="93"/>
                    <a:pt x="3967" y="47"/>
                    <a:pt x="3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1597800" y="1799775"/>
              <a:ext cx="19900" cy="100450"/>
            </a:xfrm>
            <a:custGeom>
              <a:avLst/>
              <a:gdLst/>
              <a:ahLst/>
              <a:cxnLst/>
              <a:rect l="l" t="t" r="r" b="b"/>
              <a:pathLst>
                <a:path w="796" h="4018" extrusionOk="0">
                  <a:moveTo>
                    <a:pt x="605" y="1"/>
                  </a:moveTo>
                  <a:cubicBezTo>
                    <a:pt x="519" y="120"/>
                    <a:pt x="441" y="244"/>
                    <a:pt x="370" y="371"/>
                  </a:cubicBezTo>
                  <a:cubicBezTo>
                    <a:pt x="275" y="539"/>
                    <a:pt x="195" y="713"/>
                    <a:pt x="127" y="894"/>
                  </a:cubicBezTo>
                  <a:cubicBezTo>
                    <a:pt x="81" y="1015"/>
                    <a:pt x="47" y="1140"/>
                    <a:pt x="1" y="1260"/>
                  </a:cubicBezTo>
                  <a:cubicBezTo>
                    <a:pt x="116" y="1477"/>
                    <a:pt x="233" y="1692"/>
                    <a:pt x="331" y="1909"/>
                  </a:cubicBezTo>
                  <a:cubicBezTo>
                    <a:pt x="496" y="2277"/>
                    <a:pt x="605" y="2660"/>
                    <a:pt x="642" y="3062"/>
                  </a:cubicBezTo>
                  <a:cubicBezTo>
                    <a:pt x="659" y="3259"/>
                    <a:pt x="660" y="3460"/>
                    <a:pt x="642" y="3659"/>
                  </a:cubicBezTo>
                  <a:cubicBezTo>
                    <a:pt x="633" y="3749"/>
                    <a:pt x="621" y="3838"/>
                    <a:pt x="606" y="3928"/>
                  </a:cubicBezTo>
                  <a:cubicBezTo>
                    <a:pt x="601" y="3960"/>
                    <a:pt x="598" y="3989"/>
                    <a:pt x="590" y="4018"/>
                  </a:cubicBezTo>
                  <a:cubicBezTo>
                    <a:pt x="631" y="4010"/>
                    <a:pt x="673" y="4004"/>
                    <a:pt x="714" y="4000"/>
                  </a:cubicBezTo>
                  <a:cubicBezTo>
                    <a:pt x="695" y="3845"/>
                    <a:pt x="728" y="3676"/>
                    <a:pt x="736" y="3520"/>
                  </a:cubicBezTo>
                  <a:cubicBezTo>
                    <a:pt x="747" y="3363"/>
                    <a:pt x="754" y="3205"/>
                    <a:pt x="762" y="3048"/>
                  </a:cubicBezTo>
                  <a:cubicBezTo>
                    <a:pt x="777" y="2725"/>
                    <a:pt x="786" y="2403"/>
                    <a:pt x="789" y="2080"/>
                  </a:cubicBezTo>
                  <a:cubicBezTo>
                    <a:pt x="796" y="1426"/>
                    <a:pt x="754" y="773"/>
                    <a:pt x="754" y="121"/>
                  </a:cubicBezTo>
                  <a:cubicBezTo>
                    <a:pt x="754" y="118"/>
                    <a:pt x="755" y="115"/>
                    <a:pt x="757" y="112"/>
                  </a:cubicBezTo>
                  <a:lnTo>
                    <a:pt x="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1591050" y="1903250"/>
              <a:ext cx="55225" cy="69350"/>
            </a:xfrm>
            <a:custGeom>
              <a:avLst/>
              <a:gdLst/>
              <a:ahLst/>
              <a:cxnLst/>
              <a:rect l="l" t="t" r="r" b="b"/>
              <a:pathLst>
                <a:path w="2209" h="2774" extrusionOk="0">
                  <a:moveTo>
                    <a:pt x="1138" y="1"/>
                  </a:moveTo>
                  <a:cubicBezTo>
                    <a:pt x="1044" y="1"/>
                    <a:pt x="949" y="13"/>
                    <a:pt x="856" y="35"/>
                  </a:cubicBezTo>
                  <a:cubicBezTo>
                    <a:pt x="947" y="55"/>
                    <a:pt x="1038" y="95"/>
                    <a:pt x="1130" y="159"/>
                  </a:cubicBezTo>
                  <a:cubicBezTo>
                    <a:pt x="2101" y="835"/>
                    <a:pt x="859" y="2412"/>
                    <a:pt x="1" y="2552"/>
                  </a:cubicBezTo>
                  <a:cubicBezTo>
                    <a:pt x="127" y="2655"/>
                    <a:pt x="272" y="2720"/>
                    <a:pt x="431" y="2773"/>
                  </a:cubicBezTo>
                  <a:cubicBezTo>
                    <a:pt x="437" y="2767"/>
                    <a:pt x="445" y="2763"/>
                    <a:pt x="456" y="2762"/>
                  </a:cubicBezTo>
                  <a:cubicBezTo>
                    <a:pt x="1028" y="2687"/>
                    <a:pt x="1492" y="2315"/>
                    <a:pt x="1768" y="1819"/>
                  </a:cubicBezTo>
                  <a:cubicBezTo>
                    <a:pt x="2010" y="1384"/>
                    <a:pt x="2208" y="689"/>
                    <a:pt x="1817" y="282"/>
                  </a:cubicBezTo>
                  <a:cubicBezTo>
                    <a:pt x="1628" y="85"/>
                    <a:pt x="1386" y="1"/>
                    <a:pt x="113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1614525" y="2006125"/>
              <a:ext cx="35175" cy="78700"/>
            </a:xfrm>
            <a:custGeom>
              <a:avLst/>
              <a:gdLst/>
              <a:ahLst/>
              <a:cxnLst/>
              <a:rect l="l" t="t" r="r" b="b"/>
              <a:pathLst>
                <a:path w="1407" h="3148" extrusionOk="0">
                  <a:moveTo>
                    <a:pt x="279" y="0"/>
                  </a:moveTo>
                  <a:lnTo>
                    <a:pt x="279" y="0"/>
                  </a:lnTo>
                  <a:cubicBezTo>
                    <a:pt x="282" y="21"/>
                    <a:pt x="286" y="41"/>
                    <a:pt x="289" y="61"/>
                  </a:cubicBezTo>
                  <a:cubicBezTo>
                    <a:pt x="309" y="173"/>
                    <a:pt x="335" y="284"/>
                    <a:pt x="368" y="394"/>
                  </a:cubicBezTo>
                  <a:cubicBezTo>
                    <a:pt x="436" y="619"/>
                    <a:pt x="521" y="837"/>
                    <a:pt x="610" y="1054"/>
                  </a:cubicBezTo>
                  <a:cubicBezTo>
                    <a:pt x="778" y="1464"/>
                    <a:pt x="965" y="1873"/>
                    <a:pt x="1028" y="2316"/>
                  </a:cubicBezTo>
                  <a:cubicBezTo>
                    <a:pt x="1029" y="2323"/>
                    <a:pt x="1023" y="2327"/>
                    <a:pt x="1017" y="2327"/>
                  </a:cubicBezTo>
                  <a:cubicBezTo>
                    <a:pt x="1013" y="2327"/>
                    <a:pt x="1010" y="2325"/>
                    <a:pt x="1009" y="2321"/>
                  </a:cubicBezTo>
                  <a:cubicBezTo>
                    <a:pt x="886" y="1860"/>
                    <a:pt x="690" y="1427"/>
                    <a:pt x="503" y="990"/>
                  </a:cubicBezTo>
                  <a:cubicBezTo>
                    <a:pt x="416" y="788"/>
                    <a:pt x="335" y="583"/>
                    <a:pt x="271" y="374"/>
                  </a:cubicBezTo>
                  <a:cubicBezTo>
                    <a:pt x="256" y="322"/>
                    <a:pt x="237" y="263"/>
                    <a:pt x="219" y="202"/>
                  </a:cubicBezTo>
                  <a:lnTo>
                    <a:pt x="219" y="202"/>
                  </a:lnTo>
                  <a:cubicBezTo>
                    <a:pt x="221" y="662"/>
                    <a:pt x="148" y="1121"/>
                    <a:pt x="8" y="1559"/>
                  </a:cubicBezTo>
                  <a:cubicBezTo>
                    <a:pt x="5" y="1566"/>
                    <a:pt x="4" y="1574"/>
                    <a:pt x="1" y="1581"/>
                  </a:cubicBezTo>
                  <a:cubicBezTo>
                    <a:pt x="208" y="1881"/>
                    <a:pt x="389" y="2189"/>
                    <a:pt x="631" y="2468"/>
                  </a:cubicBezTo>
                  <a:cubicBezTo>
                    <a:pt x="849" y="2717"/>
                    <a:pt x="1092" y="2945"/>
                    <a:pt x="1355" y="3147"/>
                  </a:cubicBezTo>
                  <a:cubicBezTo>
                    <a:pt x="1388" y="2826"/>
                    <a:pt x="1406" y="2503"/>
                    <a:pt x="1402" y="2180"/>
                  </a:cubicBezTo>
                  <a:cubicBezTo>
                    <a:pt x="1398" y="1827"/>
                    <a:pt x="1359" y="1480"/>
                    <a:pt x="1328" y="1129"/>
                  </a:cubicBezTo>
                  <a:cubicBezTo>
                    <a:pt x="1285" y="1090"/>
                    <a:pt x="1242" y="1049"/>
                    <a:pt x="1201" y="1007"/>
                  </a:cubicBezTo>
                  <a:cubicBezTo>
                    <a:pt x="856" y="708"/>
                    <a:pt x="545" y="37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1537700" y="2069900"/>
              <a:ext cx="349000" cy="349900"/>
            </a:xfrm>
            <a:custGeom>
              <a:avLst/>
              <a:gdLst/>
              <a:ahLst/>
              <a:cxnLst/>
              <a:rect l="l" t="t" r="r" b="b"/>
              <a:pathLst>
                <a:path w="13960" h="13996" extrusionOk="0">
                  <a:moveTo>
                    <a:pt x="4051" y="744"/>
                  </a:moveTo>
                  <a:cubicBezTo>
                    <a:pt x="4193" y="817"/>
                    <a:pt x="4331" y="897"/>
                    <a:pt x="4461" y="988"/>
                  </a:cubicBezTo>
                  <a:cubicBezTo>
                    <a:pt x="4539" y="1043"/>
                    <a:pt x="4612" y="1101"/>
                    <a:pt x="4684" y="1162"/>
                  </a:cubicBezTo>
                  <a:cubicBezTo>
                    <a:pt x="4737" y="1207"/>
                    <a:pt x="4789" y="1268"/>
                    <a:pt x="4850" y="1309"/>
                  </a:cubicBezTo>
                  <a:cubicBezTo>
                    <a:pt x="4830" y="1847"/>
                    <a:pt x="4877" y="2395"/>
                    <a:pt x="5031" y="2902"/>
                  </a:cubicBezTo>
                  <a:cubicBezTo>
                    <a:pt x="4744" y="2497"/>
                    <a:pt x="4396" y="2136"/>
                    <a:pt x="4002" y="1833"/>
                  </a:cubicBezTo>
                  <a:cubicBezTo>
                    <a:pt x="4004" y="1812"/>
                    <a:pt x="4008" y="1790"/>
                    <a:pt x="4009" y="1768"/>
                  </a:cubicBezTo>
                  <a:cubicBezTo>
                    <a:pt x="4011" y="1715"/>
                    <a:pt x="4012" y="1659"/>
                    <a:pt x="4012" y="1606"/>
                  </a:cubicBezTo>
                  <a:cubicBezTo>
                    <a:pt x="4014" y="1503"/>
                    <a:pt x="4014" y="1400"/>
                    <a:pt x="4017" y="1296"/>
                  </a:cubicBezTo>
                  <a:cubicBezTo>
                    <a:pt x="4022" y="1112"/>
                    <a:pt x="4034" y="928"/>
                    <a:pt x="4051" y="744"/>
                  </a:cubicBezTo>
                  <a:close/>
                  <a:moveTo>
                    <a:pt x="2245" y="2053"/>
                  </a:moveTo>
                  <a:cubicBezTo>
                    <a:pt x="2410" y="2106"/>
                    <a:pt x="2573" y="2163"/>
                    <a:pt x="2734" y="2228"/>
                  </a:cubicBezTo>
                  <a:cubicBezTo>
                    <a:pt x="2896" y="2294"/>
                    <a:pt x="3054" y="2374"/>
                    <a:pt x="3217" y="2442"/>
                  </a:cubicBezTo>
                  <a:cubicBezTo>
                    <a:pt x="3242" y="2539"/>
                    <a:pt x="3268" y="2636"/>
                    <a:pt x="3298" y="2732"/>
                  </a:cubicBezTo>
                  <a:cubicBezTo>
                    <a:pt x="3364" y="2939"/>
                    <a:pt x="3442" y="3142"/>
                    <a:pt x="3540" y="3336"/>
                  </a:cubicBezTo>
                  <a:cubicBezTo>
                    <a:pt x="3592" y="3438"/>
                    <a:pt x="3651" y="3548"/>
                    <a:pt x="3719" y="3649"/>
                  </a:cubicBezTo>
                  <a:cubicBezTo>
                    <a:pt x="3353" y="3454"/>
                    <a:pt x="2965" y="3292"/>
                    <a:pt x="2574" y="3147"/>
                  </a:cubicBezTo>
                  <a:cubicBezTo>
                    <a:pt x="2541" y="3054"/>
                    <a:pt x="2493" y="2966"/>
                    <a:pt x="2456" y="2875"/>
                  </a:cubicBezTo>
                  <a:cubicBezTo>
                    <a:pt x="2418" y="2781"/>
                    <a:pt x="2385" y="2687"/>
                    <a:pt x="2356" y="2590"/>
                  </a:cubicBezTo>
                  <a:cubicBezTo>
                    <a:pt x="2305" y="2414"/>
                    <a:pt x="2266" y="2235"/>
                    <a:pt x="2245" y="2053"/>
                  </a:cubicBezTo>
                  <a:close/>
                  <a:moveTo>
                    <a:pt x="7735" y="215"/>
                  </a:moveTo>
                  <a:cubicBezTo>
                    <a:pt x="7854" y="955"/>
                    <a:pt x="7869" y="1710"/>
                    <a:pt x="7781" y="2455"/>
                  </a:cubicBezTo>
                  <a:cubicBezTo>
                    <a:pt x="7734" y="2854"/>
                    <a:pt x="7654" y="3248"/>
                    <a:pt x="7548" y="3636"/>
                  </a:cubicBezTo>
                  <a:cubicBezTo>
                    <a:pt x="7453" y="3982"/>
                    <a:pt x="7319" y="4310"/>
                    <a:pt x="7199" y="4646"/>
                  </a:cubicBezTo>
                  <a:cubicBezTo>
                    <a:pt x="7125" y="4628"/>
                    <a:pt x="7051" y="4614"/>
                    <a:pt x="6976" y="4604"/>
                  </a:cubicBezTo>
                  <a:cubicBezTo>
                    <a:pt x="7097" y="3701"/>
                    <a:pt x="7192" y="2794"/>
                    <a:pt x="7284" y="1888"/>
                  </a:cubicBezTo>
                  <a:cubicBezTo>
                    <a:pt x="7285" y="1879"/>
                    <a:pt x="7276" y="1873"/>
                    <a:pt x="7267" y="1873"/>
                  </a:cubicBezTo>
                  <a:cubicBezTo>
                    <a:pt x="7260" y="1873"/>
                    <a:pt x="7254" y="1876"/>
                    <a:pt x="7254" y="1885"/>
                  </a:cubicBezTo>
                  <a:cubicBezTo>
                    <a:pt x="7121" y="2786"/>
                    <a:pt x="6991" y="3691"/>
                    <a:pt x="6887" y="4597"/>
                  </a:cubicBezTo>
                  <a:cubicBezTo>
                    <a:pt x="6861" y="4594"/>
                    <a:pt x="6834" y="4590"/>
                    <a:pt x="6807" y="4588"/>
                  </a:cubicBezTo>
                  <a:cubicBezTo>
                    <a:pt x="6612" y="3821"/>
                    <a:pt x="6566" y="3030"/>
                    <a:pt x="6735" y="2251"/>
                  </a:cubicBezTo>
                  <a:cubicBezTo>
                    <a:pt x="6897" y="1503"/>
                    <a:pt x="7237" y="798"/>
                    <a:pt x="7735" y="215"/>
                  </a:cubicBezTo>
                  <a:close/>
                  <a:moveTo>
                    <a:pt x="5033" y="631"/>
                  </a:moveTo>
                  <a:cubicBezTo>
                    <a:pt x="5374" y="939"/>
                    <a:pt x="5670" y="1287"/>
                    <a:pt x="5907" y="1684"/>
                  </a:cubicBezTo>
                  <a:cubicBezTo>
                    <a:pt x="6162" y="2112"/>
                    <a:pt x="6337" y="2583"/>
                    <a:pt x="6468" y="3063"/>
                  </a:cubicBezTo>
                  <a:cubicBezTo>
                    <a:pt x="6473" y="3083"/>
                    <a:pt x="6487" y="3091"/>
                    <a:pt x="6502" y="3091"/>
                  </a:cubicBezTo>
                  <a:cubicBezTo>
                    <a:pt x="6496" y="3262"/>
                    <a:pt x="6499" y="3433"/>
                    <a:pt x="6513" y="3602"/>
                  </a:cubicBezTo>
                  <a:cubicBezTo>
                    <a:pt x="6539" y="3937"/>
                    <a:pt x="6603" y="4268"/>
                    <a:pt x="6712" y="4584"/>
                  </a:cubicBezTo>
                  <a:cubicBezTo>
                    <a:pt x="6650" y="4585"/>
                    <a:pt x="6589" y="4588"/>
                    <a:pt x="6527" y="4594"/>
                  </a:cubicBezTo>
                  <a:cubicBezTo>
                    <a:pt x="6525" y="4594"/>
                    <a:pt x="6524" y="4596"/>
                    <a:pt x="6522" y="4596"/>
                  </a:cubicBezTo>
                  <a:cubicBezTo>
                    <a:pt x="6486" y="4591"/>
                    <a:pt x="6449" y="4589"/>
                    <a:pt x="6412" y="4589"/>
                  </a:cubicBezTo>
                  <a:cubicBezTo>
                    <a:pt x="6393" y="4589"/>
                    <a:pt x="6374" y="4589"/>
                    <a:pt x="6354" y="4590"/>
                  </a:cubicBezTo>
                  <a:cubicBezTo>
                    <a:pt x="6371" y="4553"/>
                    <a:pt x="6355" y="4501"/>
                    <a:pt x="6315" y="4501"/>
                  </a:cubicBezTo>
                  <a:cubicBezTo>
                    <a:pt x="6307" y="4501"/>
                    <a:pt x="6299" y="4503"/>
                    <a:pt x="6289" y="4507"/>
                  </a:cubicBezTo>
                  <a:cubicBezTo>
                    <a:pt x="6277" y="4436"/>
                    <a:pt x="6251" y="4328"/>
                    <a:pt x="6248" y="4315"/>
                  </a:cubicBezTo>
                  <a:cubicBezTo>
                    <a:pt x="6227" y="4241"/>
                    <a:pt x="6208" y="4165"/>
                    <a:pt x="6188" y="4089"/>
                  </a:cubicBezTo>
                  <a:cubicBezTo>
                    <a:pt x="6151" y="3945"/>
                    <a:pt x="6112" y="3800"/>
                    <a:pt x="6075" y="3657"/>
                  </a:cubicBezTo>
                  <a:cubicBezTo>
                    <a:pt x="5997" y="3362"/>
                    <a:pt x="5919" y="3068"/>
                    <a:pt x="5841" y="2774"/>
                  </a:cubicBezTo>
                  <a:cubicBezTo>
                    <a:pt x="5839" y="2764"/>
                    <a:pt x="5832" y="2760"/>
                    <a:pt x="5825" y="2760"/>
                  </a:cubicBezTo>
                  <a:cubicBezTo>
                    <a:pt x="5814" y="2760"/>
                    <a:pt x="5803" y="2769"/>
                    <a:pt x="5806" y="2783"/>
                  </a:cubicBezTo>
                  <a:cubicBezTo>
                    <a:pt x="5912" y="3243"/>
                    <a:pt x="6018" y="3703"/>
                    <a:pt x="6125" y="4164"/>
                  </a:cubicBezTo>
                  <a:cubicBezTo>
                    <a:pt x="6151" y="4273"/>
                    <a:pt x="6174" y="4385"/>
                    <a:pt x="6202" y="4495"/>
                  </a:cubicBezTo>
                  <a:cubicBezTo>
                    <a:pt x="6210" y="4529"/>
                    <a:pt x="6222" y="4574"/>
                    <a:pt x="6248" y="4601"/>
                  </a:cubicBezTo>
                  <a:cubicBezTo>
                    <a:pt x="6102" y="4625"/>
                    <a:pt x="5960" y="4676"/>
                    <a:pt x="5825" y="4745"/>
                  </a:cubicBezTo>
                  <a:cubicBezTo>
                    <a:pt x="5712" y="4156"/>
                    <a:pt x="5482" y="3597"/>
                    <a:pt x="5161" y="3094"/>
                  </a:cubicBezTo>
                  <a:cubicBezTo>
                    <a:pt x="5161" y="3092"/>
                    <a:pt x="5161" y="3090"/>
                    <a:pt x="5159" y="3087"/>
                  </a:cubicBezTo>
                  <a:cubicBezTo>
                    <a:pt x="5079" y="2661"/>
                    <a:pt x="4996" y="2243"/>
                    <a:pt x="4973" y="1809"/>
                  </a:cubicBezTo>
                  <a:cubicBezTo>
                    <a:pt x="4954" y="1415"/>
                    <a:pt x="4973" y="1020"/>
                    <a:pt x="5033" y="631"/>
                  </a:cubicBezTo>
                  <a:close/>
                  <a:moveTo>
                    <a:pt x="9117" y="699"/>
                  </a:moveTo>
                  <a:lnTo>
                    <a:pt x="9117" y="699"/>
                  </a:lnTo>
                  <a:cubicBezTo>
                    <a:pt x="9101" y="880"/>
                    <a:pt x="9082" y="1063"/>
                    <a:pt x="9056" y="1242"/>
                  </a:cubicBezTo>
                  <a:cubicBezTo>
                    <a:pt x="9041" y="1345"/>
                    <a:pt x="9025" y="1448"/>
                    <a:pt x="9009" y="1551"/>
                  </a:cubicBezTo>
                  <a:cubicBezTo>
                    <a:pt x="8999" y="1601"/>
                    <a:pt x="8990" y="1653"/>
                    <a:pt x="8981" y="1704"/>
                  </a:cubicBezTo>
                  <a:cubicBezTo>
                    <a:pt x="8973" y="1752"/>
                    <a:pt x="8957" y="1801"/>
                    <a:pt x="8972" y="1849"/>
                  </a:cubicBezTo>
                  <a:cubicBezTo>
                    <a:pt x="8975" y="1858"/>
                    <a:pt x="8979" y="1864"/>
                    <a:pt x="8986" y="1870"/>
                  </a:cubicBezTo>
                  <a:cubicBezTo>
                    <a:pt x="8464" y="2355"/>
                    <a:pt x="8062" y="2970"/>
                    <a:pt x="7835" y="3650"/>
                  </a:cubicBezTo>
                  <a:cubicBezTo>
                    <a:pt x="7820" y="3695"/>
                    <a:pt x="7806" y="3741"/>
                    <a:pt x="7792" y="3786"/>
                  </a:cubicBezTo>
                  <a:cubicBezTo>
                    <a:pt x="7695" y="4111"/>
                    <a:pt x="7627" y="4467"/>
                    <a:pt x="7646" y="4810"/>
                  </a:cubicBezTo>
                  <a:cubicBezTo>
                    <a:pt x="7590" y="4783"/>
                    <a:pt x="7534" y="4758"/>
                    <a:pt x="7477" y="4735"/>
                  </a:cubicBezTo>
                  <a:cubicBezTo>
                    <a:pt x="7597" y="4373"/>
                    <a:pt x="7714" y="4012"/>
                    <a:pt x="7832" y="3649"/>
                  </a:cubicBezTo>
                  <a:cubicBezTo>
                    <a:pt x="7856" y="3572"/>
                    <a:pt x="7881" y="3495"/>
                    <a:pt x="7907" y="3418"/>
                  </a:cubicBezTo>
                  <a:cubicBezTo>
                    <a:pt x="8062" y="2939"/>
                    <a:pt x="8230" y="2461"/>
                    <a:pt x="8360" y="1973"/>
                  </a:cubicBezTo>
                  <a:cubicBezTo>
                    <a:pt x="8363" y="1959"/>
                    <a:pt x="8352" y="1950"/>
                    <a:pt x="8341" y="1950"/>
                  </a:cubicBezTo>
                  <a:cubicBezTo>
                    <a:pt x="8334" y="1950"/>
                    <a:pt x="8326" y="1954"/>
                    <a:pt x="8323" y="1963"/>
                  </a:cubicBezTo>
                  <a:cubicBezTo>
                    <a:pt x="8139" y="2433"/>
                    <a:pt x="7991" y="2918"/>
                    <a:pt x="7833" y="3398"/>
                  </a:cubicBezTo>
                  <a:cubicBezTo>
                    <a:pt x="7689" y="3834"/>
                    <a:pt x="7544" y="4271"/>
                    <a:pt x="7402" y="4708"/>
                  </a:cubicBezTo>
                  <a:cubicBezTo>
                    <a:pt x="7380" y="4700"/>
                    <a:pt x="7357" y="4692"/>
                    <a:pt x="7334" y="4684"/>
                  </a:cubicBezTo>
                  <a:cubicBezTo>
                    <a:pt x="7489" y="4365"/>
                    <a:pt x="7594" y="4012"/>
                    <a:pt x="7687" y="3673"/>
                  </a:cubicBezTo>
                  <a:cubicBezTo>
                    <a:pt x="7794" y="3281"/>
                    <a:pt x="7870" y="2882"/>
                    <a:pt x="7918" y="2477"/>
                  </a:cubicBezTo>
                  <a:cubicBezTo>
                    <a:pt x="7957" y="2158"/>
                    <a:pt x="7974" y="1836"/>
                    <a:pt x="7974" y="1514"/>
                  </a:cubicBezTo>
                  <a:cubicBezTo>
                    <a:pt x="7977" y="1512"/>
                    <a:pt x="7980" y="1510"/>
                    <a:pt x="7983" y="1507"/>
                  </a:cubicBezTo>
                  <a:cubicBezTo>
                    <a:pt x="8163" y="1334"/>
                    <a:pt x="8346" y="1167"/>
                    <a:pt x="8552" y="1022"/>
                  </a:cubicBezTo>
                  <a:cubicBezTo>
                    <a:pt x="8729" y="898"/>
                    <a:pt x="8919" y="789"/>
                    <a:pt x="9117" y="699"/>
                  </a:cubicBezTo>
                  <a:close/>
                  <a:moveTo>
                    <a:pt x="10258" y="1204"/>
                  </a:moveTo>
                  <a:lnTo>
                    <a:pt x="10258" y="1204"/>
                  </a:lnTo>
                  <a:cubicBezTo>
                    <a:pt x="10097" y="1971"/>
                    <a:pt x="9907" y="2729"/>
                    <a:pt x="9494" y="3404"/>
                  </a:cubicBezTo>
                  <a:cubicBezTo>
                    <a:pt x="9304" y="3717"/>
                    <a:pt x="9077" y="4006"/>
                    <a:pt x="8821" y="4267"/>
                  </a:cubicBezTo>
                  <a:cubicBezTo>
                    <a:pt x="8552" y="4540"/>
                    <a:pt x="8247" y="4755"/>
                    <a:pt x="7939" y="4983"/>
                  </a:cubicBezTo>
                  <a:cubicBezTo>
                    <a:pt x="7939" y="4984"/>
                    <a:pt x="7939" y="4984"/>
                    <a:pt x="7938" y="4985"/>
                  </a:cubicBezTo>
                  <a:cubicBezTo>
                    <a:pt x="7902" y="4959"/>
                    <a:pt x="7865" y="4935"/>
                    <a:pt x="7826" y="4912"/>
                  </a:cubicBezTo>
                  <a:cubicBezTo>
                    <a:pt x="7834" y="4909"/>
                    <a:pt x="7840" y="4904"/>
                    <a:pt x="7844" y="4896"/>
                  </a:cubicBezTo>
                  <a:cubicBezTo>
                    <a:pt x="8235" y="4253"/>
                    <a:pt x="8668" y="3637"/>
                    <a:pt x="9116" y="3030"/>
                  </a:cubicBezTo>
                  <a:cubicBezTo>
                    <a:pt x="9129" y="3015"/>
                    <a:pt x="9111" y="2995"/>
                    <a:pt x="9095" y="2995"/>
                  </a:cubicBezTo>
                  <a:cubicBezTo>
                    <a:pt x="9089" y="2995"/>
                    <a:pt x="9084" y="2997"/>
                    <a:pt x="9080" y="3002"/>
                  </a:cubicBezTo>
                  <a:cubicBezTo>
                    <a:pt x="8596" y="3585"/>
                    <a:pt x="8168" y="4209"/>
                    <a:pt x="7772" y="4855"/>
                  </a:cubicBezTo>
                  <a:cubicBezTo>
                    <a:pt x="7768" y="4863"/>
                    <a:pt x="7767" y="4870"/>
                    <a:pt x="7767" y="4877"/>
                  </a:cubicBezTo>
                  <a:cubicBezTo>
                    <a:pt x="7750" y="4868"/>
                    <a:pt x="7735" y="4858"/>
                    <a:pt x="7717" y="4849"/>
                  </a:cubicBezTo>
                  <a:cubicBezTo>
                    <a:pt x="7752" y="4548"/>
                    <a:pt x="7784" y="4251"/>
                    <a:pt x="7864" y="3958"/>
                  </a:cubicBezTo>
                  <a:cubicBezTo>
                    <a:pt x="7945" y="3656"/>
                    <a:pt x="8061" y="3364"/>
                    <a:pt x="8207" y="3088"/>
                  </a:cubicBezTo>
                  <a:cubicBezTo>
                    <a:pt x="8505" y="2531"/>
                    <a:pt x="8922" y="2036"/>
                    <a:pt x="9432" y="1664"/>
                  </a:cubicBezTo>
                  <a:cubicBezTo>
                    <a:pt x="9688" y="1478"/>
                    <a:pt x="9965" y="1324"/>
                    <a:pt x="10258" y="1204"/>
                  </a:cubicBezTo>
                  <a:close/>
                  <a:moveTo>
                    <a:pt x="3144" y="1445"/>
                  </a:moveTo>
                  <a:lnTo>
                    <a:pt x="3144" y="1445"/>
                  </a:lnTo>
                  <a:cubicBezTo>
                    <a:pt x="4462" y="2105"/>
                    <a:pt x="5411" y="3373"/>
                    <a:pt x="5699" y="4816"/>
                  </a:cubicBezTo>
                  <a:cubicBezTo>
                    <a:pt x="5643" y="4851"/>
                    <a:pt x="5587" y="4890"/>
                    <a:pt x="5536" y="4927"/>
                  </a:cubicBezTo>
                  <a:cubicBezTo>
                    <a:pt x="5526" y="4903"/>
                    <a:pt x="5514" y="4877"/>
                    <a:pt x="5510" y="4871"/>
                  </a:cubicBezTo>
                  <a:cubicBezTo>
                    <a:pt x="5495" y="4851"/>
                    <a:pt x="5482" y="4830"/>
                    <a:pt x="5467" y="4808"/>
                  </a:cubicBezTo>
                  <a:cubicBezTo>
                    <a:pt x="5442" y="4771"/>
                    <a:pt x="5418" y="4733"/>
                    <a:pt x="5393" y="4695"/>
                  </a:cubicBezTo>
                  <a:cubicBezTo>
                    <a:pt x="5345" y="4616"/>
                    <a:pt x="5298" y="4538"/>
                    <a:pt x="5253" y="4459"/>
                  </a:cubicBezTo>
                  <a:cubicBezTo>
                    <a:pt x="5157" y="4291"/>
                    <a:pt x="5067" y="4121"/>
                    <a:pt x="4970" y="3953"/>
                  </a:cubicBezTo>
                  <a:cubicBezTo>
                    <a:pt x="4784" y="3636"/>
                    <a:pt x="4575" y="3326"/>
                    <a:pt x="4302" y="3078"/>
                  </a:cubicBezTo>
                  <a:cubicBezTo>
                    <a:pt x="4298" y="3075"/>
                    <a:pt x="4294" y="3073"/>
                    <a:pt x="4290" y="3073"/>
                  </a:cubicBezTo>
                  <a:cubicBezTo>
                    <a:pt x="4277" y="3073"/>
                    <a:pt x="4266" y="3089"/>
                    <a:pt x="4278" y="3101"/>
                  </a:cubicBezTo>
                  <a:cubicBezTo>
                    <a:pt x="4625" y="3429"/>
                    <a:pt x="4842" y="3852"/>
                    <a:pt x="5067" y="4267"/>
                  </a:cubicBezTo>
                  <a:cubicBezTo>
                    <a:pt x="5177" y="4472"/>
                    <a:pt x="5289" y="4678"/>
                    <a:pt x="5417" y="4873"/>
                  </a:cubicBezTo>
                  <a:cubicBezTo>
                    <a:pt x="5432" y="4896"/>
                    <a:pt x="5454" y="4939"/>
                    <a:pt x="5480" y="4972"/>
                  </a:cubicBezTo>
                  <a:cubicBezTo>
                    <a:pt x="5431" y="5013"/>
                    <a:pt x="5385" y="5056"/>
                    <a:pt x="5340" y="5098"/>
                  </a:cubicBezTo>
                  <a:cubicBezTo>
                    <a:pt x="4983" y="4515"/>
                    <a:pt x="4480" y="4091"/>
                    <a:pt x="3909" y="3758"/>
                  </a:cubicBezTo>
                  <a:cubicBezTo>
                    <a:pt x="3822" y="3603"/>
                    <a:pt x="3723" y="3457"/>
                    <a:pt x="3645" y="3298"/>
                  </a:cubicBezTo>
                  <a:cubicBezTo>
                    <a:pt x="3544" y="3086"/>
                    <a:pt x="3464" y="2865"/>
                    <a:pt x="3397" y="2640"/>
                  </a:cubicBezTo>
                  <a:cubicBezTo>
                    <a:pt x="3378" y="2575"/>
                    <a:pt x="3362" y="2511"/>
                    <a:pt x="3346" y="2446"/>
                  </a:cubicBezTo>
                  <a:cubicBezTo>
                    <a:pt x="3355" y="2422"/>
                    <a:pt x="3352" y="2391"/>
                    <a:pt x="3327" y="2375"/>
                  </a:cubicBezTo>
                  <a:lnTo>
                    <a:pt x="3326" y="2374"/>
                  </a:lnTo>
                  <a:cubicBezTo>
                    <a:pt x="3250" y="2068"/>
                    <a:pt x="3194" y="1756"/>
                    <a:pt x="3144" y="1445"/>
                  </a:cubicBezTo>
                  <a:close/>
                  <a:moveTo>
                    <a:pt x="11716" y="2437"/>
                  </a:moveTo>
                  <a:lnTo>
                    <a:pt x="11716" y="2437"/>
                  </a:lnTo>
                  <a:cubicBezTo>
                    <a:pt x="11599" y="2630"/>
                    <a:pt x="11485" y="2824"/>
                    <a:pt x="11369" y="3018"/>
                  </a:cubicBezTo>
                  <a:cubicBezTo>
                    <a:pt x="11240" y="3235"/>
                    <a:pt x="11096" y="3449"/>
                    <a:pt x="10984" y="3674"/>
                  </a:cubicBezTo>
                  <a:cubicBezTo>
                    <a:pt x="10622" y="3750"/>
                    <a:pt x="10266" y="3854"/>
                    <a:pt x="9925" y="4003"/>
                  </a:cubicBezTo>
                  <a:cubicBezTo>
                    <a:pt x="9587" y="4150"/>
                    <a:pt x="9268" y="4344"/>
                    <a:pt x="8990" y="4588"/>
                  </a:cubicBezTo>
                  <a:cubicBezTo>
                    <a:pt x="8744" y="4805"/>
                    <a:pt x="8505" y="5077"/>
                    <a:pt x="8378" y="5386"/>
                  </a:cubicBezTo>
                  <a:cubicBezTo>
                    <a:pt x="8328" y="5326"/>
                    <a:pt x="8274" y="5269"/>
                    <a:pt x="8218" y="5214"/>
                  </a:cubicBezTo>
                  <a:cubicBezTo>
                    <a:pt x="8277" y="5164"/>
                    <a:pt x="8331" y="5105"/>
                    <a:pt x="8387" y="5053"/>
                  </a:cubicBezTo>
                  <a:cubicBezTo>
                    <a:pt x="8466" y="4977"/>
                    <a:pt x="8547" y="4901"/>
                    <a:pt x="8627" y="4826"/>
                  </a:cubicBezTo>
                  <a:cubicBezTo>
                    <a:pt x="8796" y="4664"/>
                    <a:pt x="8965" y="4504"/>
                    <a:pt x="9134" y="4342"/>
                  </a:cubicBezTo>
                  <a:cubicBezTo>
                    <a:pt x="9466" y="4023"/>
                    <a:pt x="9791" y="3697"/>
                    <a:pt x="10115" y="3371"/>
                  </a:cubicBezTo>
                  <a:cubicBezTo>
                    <a:pt x="10131" y="3354"/>
                    <a:pt x="10116" y="3331"/>
                    <a:pt x="10098" y="3331"/>
                  </a:cubicBezTo>
                  <a:cubicBezTo>
                    <a:pt x="10093" y="3331"/>
                    <a:pt x="10087" y="3333"/>
                    <a:pt x="10082" y="3338"/>
                  </a:cubicBezTo>
                  <a:cubicBezTo>
                    <a:pt x="9744" y="3650"/>
                    <a:pt x="9406" y="3963"/>
                    <a:pt x="9072" y="4279"/>
                  </a:cubicBezTo>
                  <a:cubicBezTo>
                    <a:pt x="8907" y="4437"/>
                    <a:pt x="8743" y="4592"/>
                    <a:pt x="8577" y="4748"/>
                  </a:cubicBezTo>
                  <a:cubicBezTo>
                    <a:pt x="8496" y="4823"/>
                    <a:pt x="8416" y="4898"/>
                    <a:pt x="8336" y="4974"/>
                  </a:cubicBezTo>
                  <a:cubicBezTo>
                    <a:pt x="8274" y="5033"/>
                    <a:pt x="8204" y="5088"/>
                    <a:pt x="8146" y="5151"/>
                  </a:cubicBezTo>
                  <a:cubicBezTo>
                    <a:pt x="8113" y="5122"/>
                    <a:pt x="8081" y="5092"/>
                    <a:pt x="8047" y="5065"/>
                  </a:cubicBezTo>
                  <a:cubicBezTo>
                    <a:pt x="8361" y="4895"/>
                    <a:pt x="8645" y="4646"/>
                    <a:pt x="8894" y="4397"/>
                  </a:cubicBezTo>
                  <a:cubicBezTo>
                    <a:pt x="9161" y="4129"/>
                    <a:pt x="9397" y="3831"/>
                    <a:pt x="9596" y="3510"/>
                  </a:cubicBezTo>
                  <a:cubicBezTo>
                    <a:pt x="9756" y="3254"/>
                    <a:pt x="9882" y="2986"/>
                    <a:pt x="9987" y="2710"/>
                  </a:cubicBezTo>
                  <a:cubicBezTo>
                    <a:pt x="10110" y="2691"/>
                    <a:pt x="10234" y="2660"/>
                    <a:pt x="10356" y="2636"/>
                  </a:cubicBezTo>
                  <a:cubicBezTo>
                    <a:pt x="10517" y="2603"/>
                    <a:pt x="10679" y="2572"/>
                    <a:pt x="10842" y="2545"/>
                  </a:cubicBezTo>
                  <a:cubicBezTo>
                    <a:pt x="11132" y="2496"/>
                    <a:pt x="11423" y="2463"/>
                    <a:pt x="11716" y="2437"/>
                  </a:cubicBezTo>
                  <a:close/>
                  <a:moveTo>
                    <a:pt x="1802" y="3036"/>
                  </a:moveTo>
                  <a:lnTo>
                    <a:pt x="1802" y="3036"/>
                  </a:lnTo>
                  <a:cubicBezTo>
                    <a:pt x="3103" y="3459"/>
                    <a:pt x="4506" y="3972"/>
                    <a:pt x="5240" y="5204"/>
                  </a:cubicBezTo>
                  <a:cubicBezTo>
                    <a:pt x="5213" y="5235"/>
                    <a:pt x="5188" y="5267"/>
                    <a:pt x="5162" y="5300"/>
                  </a:cubicBezTo>
                  <a:cubicBezTo>
                    <a:pt x="5166" y="5289"/>
                    <a:pt x="5166" y="5279"/>
                    <a:pt x="5156" y="5270"/>
                  </a:cubicBezTo>
                  <a:cubicBezTo>
                    <a:pt x="5049" y="5166"/>
                    <a:pt x="4905" y="5092"/>
                    <a:pt x="4779" y="5013"/>
                  </a:cubicBezTo>
                  <a:cubicBezTo>
                    <a:pt x="4649" y="4929"/>
                    <a:pt x="4518" y="4849"/>
                    <a:pt x="4387" y="4768"/>
                  </a:cubicBezTo>
                  <a:cubicBezTo>
                    <a:pt x="4120" y="4603"/>
                    <a:pt x="3846" y="4450"/>
                    <a:pt x="3568" y="4306"/>
                  </a:cubicBezTo>
                  <a:cubicBezTo>
                    <a:pt x="3566" y="4305"/>
                    <a:pt x="3565" y="4305"/>
                    <a:pt x="3563" y="4305"/>
                  </a:cubicBezTo>
                  <a:cubicBezTo>
                    <a:pt x="3554" y="4305"/>
                    <a:pt x="3548" y="4317"/>
                    <a:pt x="3558" y="4322"/>
                  </a:cubicBezTo>
                  <a:cubicBezTo>
                    <a:pt x="3824" y="4478"/>
                    <a:pt x="4088" y="4639"/>
                    <a:pt x="4349" y="4803"/>
                  </a:cubicBezTo>
                  <a:cubicBezTo>
                    <a:pt x="4475" y="4883"/>
                    <a:pt x="4599" y="4965"/>
                    <a:pt x="4723" y="5049"/>
                  </a:cubicBezTo>
                  <a:cubicBezTo>
                    <a:pt x="4853" y="5137"/>
                    <a:pt x="4979" y="5249"/>
                    <a:pt x="5119" y="5317"/>
                  </a:cubicBezTo>
                  <a:cubicBezTo>
                    <a:pt x="5123" y="5319"/>
                    <a:pt x="5128" y="5320"/>
                    <a:pt x="5132" y="5320"/>
                  </a:cubicBezTo>
                  <a:cubicBezTo>
                    <a:pt x="5139" y="5320"/>
                    <a:pt x="5145" y="5318"/>
                    <a:pt x="5151" y="5314"/>
                  </a:cubicBezTo>
                  <a:lnTo>
                    <a:pt x="5151" y="5314"/>
                  </a:lnTo>
                  <a:cubicBezTo>
                    <a:pt x="5115" y="5361"/>
                    <a:pt x="5079" y="5410"/>
                    <a:pt x="5047" y="5461"/>
                  </a:cubicBezTo>
                  <a:cubicBezTo>
                    <a:pt x="4669" y="5396"/>
                    <a:pt x="4308" y="5273"/>
                    <a:pt x="3946" y="5147"/>
                  </a:cubicBezTo>
                  <a:cubicBezTo>
                    <a:pt x="3583" y="5022"/>
                    <a:pt x="3219" y="4881"/>
                    <a:pt x="2909" y="4651"/>
                  </a:cubicBezTo>
                  <a:cubicBezTo>
                    <a:pt x="2373" y="4253"/>
                    <a:pt x="2069" y="3633"/>
                    <a:pt x="1802" y="3036"/>
                  </a:cubicBezTo>
                  <a:close/>
                  <a:moveTo>
                    <a:pt x="11727" y="4474"/>
                  </a:moveTo>
                  <a:cubicBezTo>
                    <a:pt x="11816" y="4492"/>
                    <a:pt x="11911" y="4496"/>
                    <a:pt x="12001" y="4506"/>
                  </a:cubicBezTo>
                  <a:cubicBezTo>
                    <a:pt x="12122" y="4520"/>
                    <a:pt x="12244" y="4536"/>
                    <a:pt x="12365" y="4556"/>
                  </a:cubicBezTo>
                  <a:cubicBezTo>
                    <a:pt x="12569" y="4588"/>
                    <a:pt x="12772" y="4627"/>
                    <a:pt x="12975" y="4673"/>
                  </a:cubicBezTo>
                  <a:cubicBezTo>
                    <a:pt x="12884" y="4793"/>
                    <a:pt x="12790" y="4909"/>
                    <a:pt x="12691" y="5021"/>
                  </a:cubicBezTo>
                  <a:cubicBezTo>
                    <a:pt x="12635" y="5085"/>
                    <a:pt x="12580" y="5145"/>
                    <a:pt x="12524" y="5206"/>
                  </a:cubicBezTo>
                  <a:cubicBezTo>
                    <a:pt x="12473" y="5258"/>
                    <a:pt x="12405" y="5313"/>
                    <a:pt x="12364" y="5377"/>
                  </a:cubicBezTo>
                  <a:cubicBezTo>
                    <a:pt x="12152" y="5349"/>
                    <a:pt x="11940" y="5332"/>
                    <a:pt x="11727" y="5331"/>
                  </a:cubicBezTo>
                  <a:cubicBezTo>
                    <a:pt x="11717" y="5331"/>
                    <a:pt x="11707" y="5331"/>
                    <a:pt x="11698" y="5331"/>
                  </a:cubicBezTo>
                  <a:cubicBezTo>
                    <a:pt x="11356" y="5331"/>
                    <a:pt x="10988" y="5368"/>
                    <a:pt x="10652" y="5475"/>
                  </a:cubicBezTo>
                  <a:cubicBezTo>
                    <a:pt x="11035" y="5183"/>
                    <a:pt x="11387" y="4831"/>
                    <a:pt x="11727" y="4474"/>
                  </a:cubicBezTo>
                  <a:close/>
                  <a:moveTo>
                    <a:pt x="1545" y="4490"/>
                  </a:moveTo>
                  <a:cubicBezTo>
                    <a:pt x="1697" y="4490"/>
                    <a:pt x="1849" y="4493"/>
                    <a:pt x="2001" y="4502"/>
                  </a:cubicBezTo>
                  <a:cubicBezTo>
                    <a:pt x="2159" y="4512"/>
                    <a:pt x="2328" y="4546"/>
                    <a:pt x="2489" y="4546"/>
                  </a:cubicBezTo>
                  <a:cubicBezTo>
                    <a:pt x="2513" y="4546"/>
                    <a:pt x="2537" y="4545"/>
                    <a:pt x="2561" y="4543"/>
                  </a:cubicBezTo>
                  <a:cubicBezTo>
                    <a:pt x="2641" y="4623"/>
                    <a:pt x="2725" y="4697"/>
                    <a:pt x="2817" y="4766"/>
                  </a:cubicBezTo>
                  <a:cubicBezTo>
                    <a:pt x="3130" y="4999"/>
                    <a:pt x="3499" y="5147"/>
                    <a:pt x="3867" y="5272"/>
                  </a:cubicBezTo>
                  <a:cubicBezTo>
                    <a:pt x="4228" y="5394"/>
                    <a:pt x="4601" y="5530"/>
                    <a:pt x="4984" y="5567"/>
                  </a:cubicBezTo>
                  <a:cubicBezTo>
                    <a:pt x="4932" y="5659"/>
                    <a:pt x="4887" y="5754"/>
                    <a:pt x="4850" y="5852"/>
                  </a:cubicBezTo>
                  <a:cubicBezTo>
                    <a:pt x="4846" y="5849"/>
                    <a:pt x="4844" y="5843"/>
                    <a:pt x="4840" y="5841"/>
                  </a:cubicBezTo>
                  <a:cubicBezTo>
                    <a:pt x="4654" y="5747"/>
                    <a:pt x="4426" y="5710"/>
                    <a:pt x="4227" y="5651"/>
                  </a:cubicBezTo>
                  <a:cubicBezTo>
                    <a:pt x="4010" y="5587"/>
                    <a:pt x="3792" y="5523"/>
                    <a:pt x="3576" y="5454"/>
                  </a:cubicBezTo>
                  <a:cubicBezTo>
                    <a:pt x="3143" y="5319"/>
                    <a:pt x="2712" y="5173"/>
                    <a:pt x="2283" y="5025"/>
                  </a:cubicBezTo>
                  <a:cubicBezTo>
                    <a:pt x="2282" y="5025"/>
                    <a:pt x="2280" y="5025"/>
                    <a:pt x="2279" y="5025"/>
                  </a:cubicBezTo>
                  <a:cubicBezTo>
                    <a:pt x="2267" y="5025"/>
                    <a:pt x="2263" y="5045"/>
                    <a:pt x="2277" y="5050"/>
                  </a:cubicBezTo>
                  <a:cubicBezTo>
                    <a:pt x="2700" y="5216"/>
                    <a:pt x="3127" y="5369"/>
                    <a:pt x="3558" y="5516"/>
                  </a:cubicBezTo>
                  <a:cubicBezTo>
                    <a:pt x="3773" y="5589"/>
                    <a:pt x="3989" y="5663"/>
                    <a:pt x="4205" y="5732"/>
                  </a:cubicBezTo>
                  <a:cubicBezTo>
                    <a:pt x="4401" y="5794"/>
                    <a:pt x="4617" y="5888"/>
                    <a:pt x="4822" y="5907"/>
                  </a:cubicBezTo>
                  <a:cubicBezTo>
                    <a:pt x="4823" y="5907"/>
                    <a:pt x="4824" y="5907"/>
                    <a:pt x="4824" y="5907"/>
                  </a:cubicBezTo>
                  <a:cubicBezTo>
                    <a:pt x="4826" y="5907"/>
                    <a:pt x="4827" y="5906"/>
                    <a:pt x="4830" y="5905"/>
                  </a:cubicBezTo>
                  <a:lnTo>
                    <a:pt x="4830" y="5905"/>
                  </a:lnTo>
                  <a:cubicBezTo>
                    <a:pt x="4810" y="5959"/>
                    <a:pt x="4792" y="6015"/>
                    <a:pt x="4777" y="6071"/>
                  </a:cubicBezTo>
                  <a:cubicBezTo>
                    <a:pt x="4109" y="5658"/>
                    <a:pt x="3301" y="5452"/>
                    <a:pt x="2525" y="5398"/>
                  </a:cubicBezTo>
                  <a:cubicBezTo>
                    <a:pt x="2399" y="5389"/>
                    <a:pt x="2274" y="5385"/>
                    <a:pt x="2148" y="5385"/>
                  </a:cubicBezTo>
                  <a:cubicBezTo>
                    <a:pt x="1930" y="5385"/>
                    <a:pt x="1713" y="5398"/>
                    <a:pt x="1497" y="5423"/>
                  </a:cubicBezTo>
                  <a:cubicBezTo>
                    <a:pt x="1323" y="5265"/>
                    <a:pt x="1108" y="5142"/>
                    <a:pt x="919" y="5002"/>
                  </a:cubicBezTo>
                  <a:cubicBezTo>
                    <a:pt x="738" y="4869"/>
                    <a:pt x="564" y="4727"/>
                    <a:pt x="393" y="4580"/>
                  </a:cubicBezTo>
                  <a:cubicBezTo>
                    <a:pt x="738" y="4528"/>
                    <a:pt x="1086" y="4496"/>
                    <a:pt x="1436" y="4490"/>
                  </a:cubicBezTo>
                  <a:cubicBezTo>
                    <a:pt x="1472" y="4490"/>
                    <a:pt x="1508" y="4490"/>
                    <a:pt x="1545" y="4490"/>
                  </a:cubicBezTo>
                  <a:close/>
                  <a:moveTo>
                    <a:pt x="12342" y="3619"/>
                  </a:moveTo>
                  <a:cubicBezTo>
                    <a:pt x="11328" y="4651"/>
                    <a:pt x="10325" y="5996"/>
                    <a:pt x="8763" y="6075"/>
                  </a:cubicBezTo>
                  <a:lnTo>
                    <a:pt x="8762" y="6075"/>
                  </a:lnTo>
                  <a:cubicBezTo>
                    <a:pt x="8733" y="5983"/>
                    <a:pt x="8695" y="5895"/>
                    <a:pt x="8652" y="5808"/>
                  </a:cubicBezTo>
                  <a:cubicBezTo>
                    <a:pt x="8722" y="5780"/>
                    <a:pt x="8782" y="5721"/>
                    <a:pt x="8842" y="5676"/>
                  </a:cubicBezTo>
                  <a:cubicBezTo>
                    <a:pt x="8912" y="5624"/>
                    <a:pt x="8980" y="5572"/>
                    <a:pt x="9050" y="5519"/>
                  </a:cubicBezTo>
                  <a:cubicBezTo>
                    <a:pt x="9183" y="5417"/>
                    <a:pt x="9315" y="5313"/>
                    <a:pt x="9447" y="5210"/>
                  </a:cubicBezTo>
                  <a:cubicBezTo>
                    <a:pt x="9459" y="5200"/>
                    <a:pt x="9448" y="5181"/>
                    <a:pt x="9435" y="5181"/>
                  </a:cubicBezTo>
                  <a:cubicBezTo>
                    <a:pt x="9432" y="5181"/>
                    <a:pt x="9429" y="5182"/>
                    <a:pt x="9426" y="5184"/>
                  </a:cubicBezTo>
                  <a:cubicBezTo>
                    <a:pt x="9286" y="5281"/>
                    <a:pt x="9146" y="5379"/>
                    <a:pt x="9008" y="5477"/>
                  </a:cubicBezTo>
                  <a:cubicBezTo>
                    <a:pt x="8940" y="5527"/>
                    <a:pt x="8872" y="5576"/>
                    <a:pt x="8804" y="5626"/>
                  </a:cubicBezTo>
                  <a:cubicBezTo>
                    <a:pt x="8748" y="5668"/>
                    <a:pt x="8678" y="5709"/>
                    <a:pt x="8630" y="5763"/>
                  </a:cubicBezTo>
                  <a:cubicBezTo>
                    <a:pt x="8571" y="5650"/>
                    <a:pt x="8503" y="5544"/>
                    <a:pt x="8425" y="5444"/>
                  </a:cubicBezTo>
                  <a:cubicBezTo>
                    <a:pt x="8617" y="5161"/>
                    <a:pt x="8812" y="4897"/>
                    <a:pt x="9075" y="4674"/>
                  </a:cubicBezTo>
                  <a:cubicBezTo>
                    <a:pt x="9356" y="4436"/>
                    <a:pt x="9681" y="4246"/>
                    <a:pt x="10019" y="4103"/>
                  </a:cubicBezTo>
                  <a:cubicBezTo>
                    <a:pt x="10753" y="3792"/>
                    <a:pt x="11555" y="3698"/>
                    <a:pt x="12342" y="3619"/>
                  </a:cubicBezTo>
                  <a:close/>
                  <a:moveTo>
                    <a:pt x="2149" y="5536"/>
                  </a:moveTo>
                  <a:cubicBezTo>
                    <a:pt x="2261" y="5536"/>
                    <a:pt x="2372" y="5539"/>
                    <a:pt x="2483" y="5546"/>
                  </a:cubicBezTo>
                  <a:cubicBezTo>
                    <a:pt x="3286" y="5596"/>
                    <a:pt x="4029" y="5839"/>
                    <a:pt x="4751" y="6183"/>
                  </a:cubicBezTo>
                  <a:cubicBezTo>
                    <a:pt x="4744" y="6213"/>
                    <a:pt x="4740" y="6243"/>
                    <a:pt x="4736" y="6273"/>
                  </a:cubicBezTo>
                  <a:cubicBezTo>
                    <a:pt x="3939" y="6144"/>
                    <a:pt x="3125" y="6091"/>
                    <a:pt x="2318" y="6091"/>
                  </a:cubicBezTo>
                  <a:cubicBezTo>
                    <a:pt x="2272" y="6091"/>
                    <a:pt x="2226" y="6091"/>
                    <a:pt x="2181" y="6092"/>
                  </a:cubicBezTo>
                  <a:cubicBezTo>
                    <a:pt x="2169" y="6092"/>
                    <a:pt x="2169" y="6111"/>
                    <a:pt x="2181" y="6112"/>
                  </a:cubicBezTo>
                  <a:cubicBezTo>
                    <a:pt x="3034" y="6143"/>
                    <a:pt x="3876" y="6235"/>
                    <a:pt x="4720" y="6360"/>
                  </a:cubicBezTo>
                  <a:cubicBezTo>
                    <a:pt x="4713" y="6412"/>
                    <a:pt x="4708" y="6464"/>
                    <a:pt x="4704" y="6515"/>
                  </a:cubicBezTo>
                  <a:cubicBezTo>
                    <a:pt x="4690" y="6515"/>
                    <a:pt x="4677" y="6516"/>
                    <a:pt x="4664" y="6525"/>
                  </a:cubicBezTo>
                  <a:cubicBezTo>
                    <a:pt x="4184" y="6786"/>
                    <a:pt x="3641" y="6922"/>
                    <a:pt x="3096" y="6922"/>
                  </a:cubicBezTo>
                  <a:cubicBezTo>
                    <a:pt x="2876" y="6922"/>
                    <a:pt x="2655" y="6900"/>
                    <a:pt x="2438" y="6854"/>
                  </a:cubicBezTo>
                  <a:cubicBezTo>
                    <a:pt x="2046" y="6772"/>
                    <a:pt x="1685" y="6608"/>
                    <a:pt x="1333" y="6419"/>
                  </a:cubicBezTo>
                  <a:cubicBezTo>
                    <a:pt x="989" y="6236"/>
                    <a:pt x="648" y="6046"/>
                    <a:pt x="306" y="5859"/>
                  </a:cubicBezTo>
                  <a:cubicBezTo>
                    <a:pt x="897" y="5644"/>
                    <a:pt x="1521" y="5536"/>
                    <a:pt x="2149" y="5536"/>
                  </a:cubicBezTo>
                  <a:close/>
                  <a:moveTo>
                    <a:pt x="11650" y="5452"/>
                  </a:moveTo>
                  <a:cubicBezTo>
                    <a:pt x="11683" y="5452"/>
                    <a:pt x="11715" y="5452"/>
                    <a:pt x="11748" y="5453"/>
                  </a:cubicBezTo>
                  <a:cubicBezTo>
                    <a:pt x="12283" y="5465"/>
                    <a:pt x="12808" y="5570"/>
                    <a:pt x="13327" y="5691"/>
                  </a:cubicBezTo>
                  <a:cubicBezTo>
                    <a:pt x="13113" y="5877"/>
                    <a:pt x="12897" y="6063"/>
                    <a:pt x="12682" y="6248"/>
                  </a:cubicBezTo>
                  <a:cubicBezTo>
                    <a:pt x="12576" y="6340"/>
                    <a:pt x="12470" y="6432"/>
                    <a:pt x="12351" y="6508"/>
                  </a:cubicBezTo>
                  <a:cubicBezTo>
                    <a:pt x="12254" y="6571"/>
                    <a:pt x="12145" y="6601"/>
                    <a:pt x="12043" y="6646"/>
                  </a:cubicBezTo>
                  <a:cubicBezTo>
                    <a:pt x="11807" y="6577"/>
                    <a:pt x="11567" y="6523"/>
                    <a:pt x="11321" y="6490"/>
                  </a:cubicBezTo>
                  <a:cubicBezTo>
                    <a:pt x="11122" y="6464"/>
                    <a:pt x="10916" y="6450"/>
                    <a:pt x="10709" y="6450"/>
                  </a:cubicBezTo>
                  <a:cubicBezTo>
                    <a:pt x="10054" y="6450"/>
                    <a:pt x="9378" y="6590"/>
                    <a:pt x="8831" y="6931"/>
                  </a:cubicBezTo>
                  <a:cubicBezTo>
                    <a:pt x="8842" y="6860"/>
                    <a:pt x="8847" y="6788"/>
                    <a:pt x="8849" y="6717"/>
                  </a:cubicBezTo>
                  <a:cubicBezTo>
                    <a:pt x="8890" y="6707"/>
                    <a:pt x="8927" y="6687"/>
                    <a:pt x="8967" y="6670"/>
                  </a:cubicBezTo>
                  <a:cubicBezTo>
                    <a:pt x="9025" y="6642"/>
                    <a:pt x="9085" y="6617"/>
                    <a:pt x="9143" y="6591"/>
                  </a:cubicBezTo>
                  <a:cubicBezTo>
                    <a:pt x="9259" y="6543"/>
                    <a:pt x="9376" y="6496"/>
                    <a:pt x="9494" y="6451"/>
                  </a:cubicBezTo>
                  <a:cubicBezTo>
                    <a:pt x="9728" y="6362"/>
                    <a:pt x="9962" y="6279"/>
                    <a:pt x="10204" y="6209"/>
                  </a:cubicBezTo>
                  <a:cubicBezTo>
                    <a:pt x="10231" y="6201"/>
                    <a:pt x="10223" y="6162"/>
                    <a:pt x="10197" y="6162"/>
                  </a:cubicBezTo>
                  <a:cubicBezTo>
                    <a:pt x="10195" y="6162"/>
                    <a:pt x="10193" y="6162"/>
                    <a:pt x="10191" y="6163"/>
                  </a:cubicBezTo>
                  <a:cubicBezTo>
                    <a:pt x="9945" y="6222"/>
                    <a:pt x="9698" y="6289"/>
                    <a:pt x="9459" y="6376"/>
                  </a:cubicBezTo>
                  <a:cubicBezTo>
                    <a:pt x="9341" y="6416"/>
                    <a:pt x="9226" y="6462"/>
                    <a:pt x="9109" y="6510"/>
                  </a:cubicBezTo>
                  <a:cubicBezTo>
                    <a:pt x="9059" y="6531"/>
                    <a:pt x="9008" y="6553"/>
                    <a:pt x="8956" y="6576"/>
                  </a:cubicBezTo>
                  <a:cubicBezTo>
                    <a:pt x="8921" y="6591"/>
                    <a:pt x="8882" y="6605"/>
                    <a:pt x="8849" y="6624"/>
                  </a:cubicBezTo>
                  <a:cubicBezTo>
                    <a:pt x="8848" y="6487"/>
                    <a:pt x="8833" y="6352"/>
                    <a:pt x="8802" y="6217"/>
                  </a:cubicBezTo>
                  <a:cubicBezTo>
                    <a:pt x="9379" y="6189"/>
                    <a:pt x="9882" y="5990"/>
                    <a:pt x="10337" y="5697"/>
                  </a:cubicBezTo>
                  <a:cubicBezTo>
                    <a:pt x="10530" y="5625"/>
                    <a:pt x="10724" y="5560"/>
                    <a:pt x="10926" y="5519"/>
                  </a:cubicBezTo>
                  <a:cubicBezTo>
                    <a:pt x="11165" y="5473"/>
                    <a:pt x="11408" y="5452"/>
                    <a:pt x="11650" y="5452"/>
                  </a:cubicBezTo>
                  <a:close/>
                  <a:moveTo>
                    <a:pt x="8609" y="7641"/>
                  </a:moveTo>
                  <a:cubicBezTo>
                    <a:pt x="8794" y="7715"/>
                    <a:pt x="9002" y="7757"/>
                    <a:pt x="9189" y="7811"/>
                  </a:cubicBezTo>
                  <a:cubicBezTo>
                    <a:pt x="9220" y="7821"/>
                    <a:pt x="9252" y="7830"/>
                    <a:pt x="9283" y="7838"/>
                  </a:cubicBezTo>
                  <a:cubicBezTo>
                    <a:pt x="9041" y="7799"/>
                    <a:pt x="8797" y="7770"/>
                    <a:pt x="8553" y="7749"/>
                  </a:cubicBezTo>
                  <a:cubicBezTo>
                    <a:pt x="8572" y="7713"/>
                    <a:pt x="8590" y="7677"/>
                    <a:pt x="8609" y="7641"/>
                  </a:cubicBezTo>
                  <a:close/>
                  <a:moveTo>
                    <a:pt x="4696" y="6676"/>
                  </a:moveTo>
                  <a:cubicBezTo>
                    <a:pt x="4696" y="6766"/>
                    <a:pt x="4701" y="6854"/>
                    <a:pt x="4711" y="6943"/>
                  </a:cubicBezTo>
                  <a:cubicBezTo>
                    <a:pt x="4396" y="7076"/>
                    <a:pt x="4159" y="7336"/>
                    <a:pt x="3864" y="7504"/>
                  </a:cubicBezTo>
                  <a:cubicBezTo>
                    <a:pt x="3509" y="7706"/>
                    <a:pt x="3101" y="7800"/>
                    <a:pt x="2698" y="7836"/>
                  </a:cubicBezTo>
                  <a:cubicBezTo>
                    <a:pt x="2516" y="7853"/>
                    <a:pt x="2334" y="7859"/>
                    <a:pt x="2152" y="7859"/>
                  </a:cubicBezTo>
                  <a:cubicBezTo>
                    <a:pt x="1915" y="7859"/>
                    <a:pt x="1677" y="7848"/>
                    <a:pt x="1440" y="7838"/>
                  </a:cubicBezTo>
                  <a:cubicBezTo>
                    <a:pt x="1432" y="7822"/>
                    <a:pt x="1415" y="7810"/>
                    <a:pt x="1397" y="7810"/>
                  </a:cubicBezTo>
                  <a:cubicBezTo>
                    <a:pt x="1390" y="7810"/>
                    <a:pt x="1382" y="7811"/>
                    <a:pt x="1375" y="7815"/>
                  </a:cubicBezTo>
                  <a:cubicBezTo>
                    <a:pt x="1365" y="7822"/>
                    <a:pt x="1355" y="7829"/>
                    <a:pt x="1345" y="7835"/>
                  </a:cubicBezTo>
                  <a:cubicBezTo>
                    <a:pt x="1167" y="7828"/>
                    <a:pt x="989" y="7823"/>
                    <a:pt x="812" y="7823"/>
                  </a:cubicBezTo>
                  <a:cubicBezTo>
                    <a:pt x="615" y="7823"/>
                    <a:pt x="419" y="7830"/>
                    <a:pt x="223" y="7850"/>
                  </a:cubicBezTo>
                  <a:cubicBezTo>
                    <a:pt x="378" y="7621"/>
                    <a:pt x="559" y="7413"/>
                    <a:pt x="767" y="7230"/>
                  </a:cubicBezTo>
                  <a:cubicBezTo>
                    <a:pt x="1010" y="7017"/>
                    <a:pt x="1282" y="6865"/>
                    <a:pt x="1559" y="6702"/>
                  </a:cubicBezTo>
                  <a:cubicBezTo>
                    <a:pt x="1853" y="6842"/>
                    <a:pt x="2157" y="6957"/>
                    <a:pt x="2480" y="7015"/>
                  </a:cubicBezTo>
                  <a:cubicBezTo>
                    <a:pt x="2684" y="7052"/>
                    <a:pt x="2889" y="7070"/>
                    <a:pt x="3095" y="7070"/>
                  </a:cubicBezTo>
                  <a:cubicBezTo>
                    <a:pt x="3303" y="7070"/>
                    <a:pt x="3511" y="7051"/>
                    <a:pt x="3715" y="7014"/>
                  </a:cubicBezTo>
                  <a:lnTo>
                    <a:pt x="3715" y="7014"/>
                  </a:lnTo>
                  <a:cubicBezTo>
                    <a:pt x="3193" y="7193"/>
                    <a:pt x="2652" y="7310"/>
                    <a:pt x="2092" y="7362"/>
                  </a:cubicBezTo>
                  <a:cubicBezTo>
                    <a:pt x="2081" y="7363"/>
                    <a:pt x="2081" y="7380"/>
                    <a:pt x="2092" y="7380"/>
                  </a:cubicBezTo>
                  <a:cubicBezTo>
                    <a:pt x="2980" y="7350"/>
                    <a:pt x="3872" y="7114"/>
                    <a:pt x="4657" y="6698"/>
                  </a:cubicBezTo>
                  <a:cubicBezTo>
                    <a:pt x="4661" y="6697"/>
                    <a:pt x="4662" y="6694"/>
                    <a:pt x="4665" y="6692"/>
                  </a:cubicBezTo>
                  <a:cubicBezTo>
                    <a:pt x="4674" y="6687"/>
                    <a:pt x="4686" y="6681"/>
                    <a:pt x="4696" y="6676"/>
                  </a:cubicBezTo>
                  <a:close/>
                  <a:moveTo>
                    <a:pt x="10697" y="6583"/>
                  </a:moveTo>
                  <a:cubicBezTo>
                    <a:pt x="10915" y="6583"/>
                    <a:pt x="11132" y="6599"/>
                    <a:pt x="11346" y="6631"/>
                  </a:cubicBezTo>
                  <a:cubicBezTo>
                    <a:pt x="12127" y="6748"/>
                    <a:pt x="12863" y="7065"/>
                    <a:pt x="13518" y="7504"/>
                  </a:cubicBezTo>
                  <a:cubicBezTo>
                    <a:pt x="12779" y="7736"/>
                    <a:pt x="12020" y="7961"/>
                    <a:pt x="11240" y="7961"/>
                  </a:cubicBezTo>
                  <a:cubicBezTo>
                    <a:pt x="11218" y="7961"/>
                    <a:pt x="11195" y="7961"/>
                    <a:pt x="11173" y="7961"/>
                  </a:cubicBezTo>
                  <a:cubicBezTo>
                    <a:pt x="10333" y="7946"/>
                    <a:pt x="9558" y="7611"/>
                    <a:pt x="8805" y="7276"/>
                  </a:cubicBezTo>
                  <a:cubicBezTo>
                    <a:pt x="8795" y="7272"/>
                    <a:pt x="8786" y="7270"/>
                    <a:pt x="8777" y="7270"/>
                  </a:cubicBezTo>
                  <a:cubicBezTo>
                    <a:pt x="8770" y="7270"/>
                    <a:pt x="8763" y="7271"/>
                    <a:pt x="8757" y="7273"/>
                  </a:cubicBezTo>
                  <a:cubicBezTo>
                    <a:pt x="8760" y="7261"/>
                    <a:pt x="8762" y="7252"/>
                    <a:pt x="8765" y="7241"/>
                  </a:cubicBezTo>
                  <a:cubicBezTo>
                    <a:pt x="8798" y="7244"/>
                    <a:pt x="8830" y="7245"/>
                    <a:pt x="8864" y="7245"/>
                  </a:cubicBezTo>
                  <a:cubicBezTo>
                    <a:pt x="8981" y="7245"/>
                    <a:pt x="9104" y="7228"/>
                    <a:pt x="9215" y="7226"/>
                  </a:cubicBezTo>
                  <a:cubicBezTo>
                    <a:pt x="9320" y="7225"/>
                    <a:pt x="9425" y="7224"/>
                    <a:pt x="9530" y="7224"/>
                  </a:cubicBezTo>
                  <a:cubicBezTo>
                    <a:pt x="9605" y="7224"/>
                    <a:pt x="9679" y="7224"/>
                    <a:pt x="9753" y="7225"/>
                  </a:cubicBezTo>
                  <a:cubicBezTo>
                    <a:pt x="10110" y="7228"/>
                    <a:pt x="10468" y="7231"/>
                    <a:pt x="10824" y="7261"/>
                  </a:cubicBezTo>
                  <a:cubicBezTo>
                    <a:pt x="10825" y="7261"/>
                    <a:pt x="10826" y="7262"/>
                    <a:pt x="10826" y="7262"/>
                  </a:cubicBezTo>
                  <a:cubicBezTo>
                    <a:pt x="10848" y="7262"/>
                    <a:pt x="10847" y="7229"/>
                    <a:pt x="10824" y="7226"/>
                  </a:cubicBezTo>
                  <a:cubicBezTo>
                    <a:pt x="10467" y="7190"/>
                    <a:pt x="10111" y="7151"/>
                    <a:pt x="9753" y="7139"/>
                  </a:cubicBezTo>
                  <a:cubicBezTo>
                    <a:pt x="9641" y="7136"/>
                    <a:pt x="9530" y="7134"/>
                    <a:pt x="9417" y="7134"/>
                  </a:cubicBezTo>
                  <a:cubicBezTo>
                    <a:pt x="9350" y="7134"/>
                    <a:pt x="9283" y="7135"/>
                    <a:pt x="9215" y="7136"/>
                  </a:cubicBezTo>
                  <a:cubicBezTo>
                    <a:pt x="9205" y="7136"/>
                    <a:pt x="9195" y="7136"/>
                    <a:pt x="9185" y="7136"/>
                  </a:cubicBezTo>
                  <a:cubicBezTo>
                    <a:pt x="9123" y="7136"/>
                    <a:pt x="9057" y="7134"/>
                    <a:pt x="8990" y="7134"/>
                  </a:cubicBezTo>
                  <a:cubicBezTo>
                    <a:pt x="8923" y="7134"/>
                    <a:pt x="8855" y="7136"/>
                    <a:pt x="8792" y="7147"/>
                  </a:cubicBezTo>
                  <a:cubicBezTo>
                    <a:pt x="8804" y="7100"/>
                    <a:pt x="8813" y="7055"/>
                    <a:pt x="8822" y="7008"/>
                  </a:cubicBezTo>
                  <a:cubicBezTo>
                    <a:pt x="8823" y="7008"/>
                    <a:pt x="8825" y="7008"/>
                    <a:pt x="8827" y="7008"/>
                  </a:cubicBezTo>
                  <a:cubicBezTo>
                    <a:pt x="8831" y="7008"/>
                    <a:pt x="8836" y="7007"/>
                    <a:pt x="8842" y="7005"/>
                  </a:cubicBezTo>
                  <a:cubicBezTo>
                    <a:pt x="9241" y="6834"/>
                    <a:pt x="9642" y="6692"/>
                    <a:pt x="10075" y="6628"/>
                  </a:cubicBezTo>
                  <a:cubicBezTo>
                    <a:pt x="10280" y="6598"/>
                    <a:pt x="10489" y="6583"/>
                    <a:pt x="10697" y="6583"/>
                  </a:cubicBezTo>
                  <a:close/>
                  <a:moveTo>
                    <a:pt x="5452" y="8307"/>
                  </a:moveTo>
                  <a:cubicBezTo>
                    <a:pt x="5464" y="8317"/>
                    <a:pt x="5477" y="8326"/>
                    <a:pt x="5489" y="8335"/>
                  </a:cubicBezTo>
                  <a:cubicBezTo>
                    <a:pt x="5421" y="8434"/>
                    <a:pt x="5353" y="8533"/>
                    <a:pt x="5286" y="8632"/>
                  </a:cubicBezTo>
                  <a:cubicBezTo>
                    <a:pt x="5345" y="8528"/>
                    <a:pt x="5402" y="8420"/>
                    <a:pt x="5452" y="8307"/>
                  </a:cubicBezTo>
                  <a:close/>
                  <a:moveTo>
                    <a:pt x="6477" y="4713"/>
                  </a:moveTo>
                  <a:cubicBezTo>
                    <a:pt x="6486" y="4726"/>
                    <a:pt x="6502" y="4732"/>
                    <a:pt x="6523" y="4732"/>
                  </a:cubicBezTo>
                  <a:cubicBezTo>
                    <a:pt x="6524" y="4732"/>
                    <a:pt x="6526" y="4732"/>
                    <a:pt x="6527" y="4732"/>
                  </a:cubicBezTo>
                  <a:cubicBezTo>
                    <a:pt x="6573" y="4729"/>
                    <a:pt x="6619" y="4727"/>
                    <a:pt x="6665" y="4727"/>
                  </a:cubicBezTo>
                  <a:cubicBezTo>
                    <a:pt x="6835" y="4727"/>
                    <a:pt x="7004" y="4750"/>
                    <a:pt x="7168" y="4793"/>
                  </a:cubicBezTo>
                  <a:cubicBezTo>
                    <a:pt x="7180" y="4812"/>
                    <a:pt x="7204" y="4824"/>
                    <a:pt x="7227" y="4824"/>
                  </a:cubicBezTo>
                  <a:cubicBezTo>
                    <a:pt x="7238" y="4824"/>
                    <a:pt x="7248" y="4822"/>
                    <a:pt x="7257" y="4817"/>
                  </a:cubicBezTo>
                  <a:cubicBezTo>
                    <a:pt x="7291" y="4826"/>
                    <a:pt x="7325" y="4840"/>
                    <a:pt x="7358" y="4853"/>
                  </a:cubicBezTo>
                  <a:cubicBezTo>
                    <a:pt x="7360" y="4873"/>
                    <a:pt x="7378" y="4885"/>
                    <a:pt x="7398" y="4885"/>
                  </a:cubicBezTo>
                  <a:cubicBezTo>
                    <a:pt x="7407" y="4885"/>
                    <a:pt x="7417" y="4882"/>
                    <a:pt x="7425" y="4876"/>
                  </a:cubicBezTo>
                  <a:cubicBezTo>
                    <a:pt x="7873" y="5055"/>
                    <a:pt x="8260" y="5386"/>
                    <a:pt x="8492" y="5818"/>
                  </a:cubicBezTo>
                  <a:cubicBezTo>
                    <a:pt x="8781" y="6359"/>
                    <a:pt x="8753" y="7001"/>
                    <a:pt x="8493" y="7539"/>
                  </a:cubicBezTo>
                  <a:cubicBezTo>
                    <a:pt x="8491" y="7538"/>
                    <a:pt x="8488" y="7538"/>
                    <a:pt x="8486" y="7537"/>
                  </a:cubicBezTo>
                  <a:cubicBezTo>
                    <a:pt x="8485" y="7537"/>
                    <a:pt x="8485" y="7537"/>
                    <a:pt x="8484" y="7537"/>
                  </a:cubicBezTo>
                  <a:cubicBezTo>
                    <a:pt x="8464" y="7537"/>
                    <a:pt x="8457" y="7568"/>
                    <a:pt x="8473" y="7578"/>
                  </a:cubicBezTo>
                  <a:cubicBezTo>
                    <a:pt x="8395" y="7733"/>
                    <a:pt x="8298" y="7879"/>
                    <a:pt x="8181" y="8010"/>
                  </a:cubicBezTo>
                  <a:cubicBezTo>
                    <a:pt x="7816" y="8422"/>
                    <a:pt x="7316" y="8634"/>
                    <a:pt x="6797" y="8634"/>
                  </a:cubicBezTo>
                  <a:cubicBezTo>
                    <a:pt x="6567" y="8634"/>
                    <a:pt x="6334" y="8593"/>
                    <a:pt x="6107" y="8508"/>
                  </a:cubicBezTo>
                  <a:cubicBezTo>
                    <a:pt x="5429" y="8256"/>
                    <a:pt x="4978" y="7678"/>
                    <a:pt x="4871" y="6993"/>
                  </a:cubicBezTo>
                  <a:cubicBezTo>
                    <a:pt x="4881" y="6970"/>
                    <a:pt x="4877" y="6943"/>
                    <a:pt x="4863" y="6926"/>
                  </a:cubicBezTo>
                  <a:cubicBezTo>
                    <a:pt x="4847" y="6805"/>
                    <a:pt x="4842" y="6682"/>
                    <a:pt x="4850" y="6558"/>
                  </a:cubicBezTo>
                  <a:cubicBezTo>
                    <a:pt x="4878" y="6060"/>
                    <a:pt x="5076" y="5584"/>
                    <a:pt x="5424" y="5225"/>
                  </a:cubicBezTo>
                  <a:cubicBezTo>
                    <a:pt x="5581" y="5065"/>
                    <a:pt x="5763" y="4930"/>
                    <a:pt x="5968" y="4841"/>
                  </a:cubicBezTo>
                  <a:cubicBezTo>
                    <a:pt x="6131" y="4768"/>
                    <a:pt x="6302" y="4734"/>
                    <a:pt x="6477" y="4713"/>
                  </a:cubicBezTo>
                  <a:close/>
                  <a:moveTo>
                    <a:pt x="5543" y="8375"/>
                  </a:moveTo>
                  <a:cubicBezTo>
                    <a:pt x="5590" y="8408"/>
                    <a:pt x="5637" y="8440"/>
                    <a:pt x="5688" y="8471"/>
                  </a:cubicBezTo>
                  <a:cubicBezTo>
                    <a:pt x="5560" y="8522"/>
                    <a:pt x="5446" y="8594"/>
                    <a:pt x="5342" y="8679"/>
                  </a:cubicBezTo>
                  <a:cubicBezTo>
                    <a:pt x="5410" y="8578"/>
                    <a:pt x="5477" y="8476"/>
                    <a:pt x="5543" y="8375"/>
                  </a:cubicBezTo>
                  <a:close/>
                  <a:moveTo>
                    <a:pt x="4730" y="7075"/>
                  </a:moveTo>
                  <a:cubicBezTo>
                    <a:pt x="4749" y="7193"/>
                    <a:pt x="4779" y="7307"/>
                    <a:pt x="4818" y="7421"/>
                  </a:cubicBezTo>
                  <a:cubicBezTo>
                    <a:pt x="4429" y="7590"/>
                    <a:pt x="4050" y="7773"/>
                    <a:pt x="3643" y="7907"/>
                  </a:cubicBezTo>
                  <a:cubicBezTo>
                    <a:pt x="3224" y="8047"/>
                    <a:pt x="2793" y="8156"/>
                    <a:pt x="2358" y="8238"/>
                  </a:cubicBezTo>
                  <a:cubicBezTo>
                    <a:pt x="2349" y="8239"/>
                    <a:pt x="2351" y="8255"/>
                    <a:pt x="2359" y="8255"/>
                  </a:cubicBezTo>
                  <a:cubicBezTo>
                    <a:pt x="2359" y="8255"/>
                    <a:pt x="2360" y="8255"/>
                    <a:pt x="2360" y="8255"/>
                  </a:cubicBezTo>
                  <a:cubicBezTo>
                    <a:pt x="2810" y="8196"/>
                    <a:pt x="3251" y="8099"/>
                    <a:pt x="3684" y="7966"/>
                  </a:cubicBezTo>
                  <a:cubicBezTo>
                    <a:pt x="4074" y="7844"/>
                    <a:pt x="4485" y="7701"/>
                    <a:pt x="4849" y="7504"/>
                  </a:cubicBezTo>
                  <a:cubicBezTo>
                    <a:pt x="4861" y="7533"/>
                    <a:pt x="4871" y="7562"/>
                    <a:pt x="4885" y="7591"/>
                  </a:cubicBezTo>
                  <a:cubicBezTo>
                    <a:pt x="4903" y="7631"/>
                    <a:pt x="4924" y="7669"/>
                    <a:pt x="4943" y="7706"/>
                  </a:cubicBezTo>
                  <a:cubicBezTo>
                    <a:pt x="4136" y="7778"/>
                    <a:pt x="3331" y="8206"/>
                    <a:pt x="2735" y="8734"/>
                  </a:cubicBezTo>
                  <a:cubicBezTo>
                    <a:pt x="2706" y="8759"/>
                    <a:pt x="2679" y="8784"/>
                    <a:pt x="2652" y="8810"/>
                  </a:cubicBezTo>
                  <a:cubicBezTo>
                    <a:pt x="2239" y="8821"/>
                    <a:pt x="1821" y="8876"/>
                    <a:pt x="1408" y="8909"/>
                  </a:cubicBezTo>
                  <a:cubicBezTo>
                    <a:pt x="1024" y="8939"/>
                    <a:pt x="640" y="8972"/>
                    <a:pt x="257" y="9003"/>
                  </a:cubicBezTo>
                  <a:cubicBezTo>
                    <a:pt x="417" y="8822"/>
                    <a:pt x="583" y="8645"/>
                    <a:pt x="758" y="8479"/>
                  </a:cubicBezTo>
                  <a:cubicBezTo>
                    <a:pt x="947" y="8300"/>
                    <a:pt x="1150" y="8137"/>
                    <a:pt x="1345" y="7966"/>
                  </a:cubicBezTo>
                  <a:cubicBezTo>
                    <a:pt x="1624" y="7977"/>
                    <a:pt x="1903" y="7992"/>
                    <a:pt x="2182" y="7992"/>
                  </a:cubicBezTo>
                  <a:cubicBezTo>
                    <a:pt x="2382" y="7992"/>
                    <a:pt x="2582" y="7984"/>
                    <a:pt x="2782" y="7963"/>
                  </a:cubicBezTo>
                  <a:cubicBezTo>
                    <a:pt x="3154" y="7921"/>
                    <a:pt x="3524" y="7834"/>
                    <a:pt x="3859" y="7661"/>
                  </a:cubicBezTo>
                  <a:cubicBezTo>
                    <a:pt x="4169" y="7499"/>
                    <a:pt x="4416" y="7226"/>
                    <a:pt x="4730" y="7075"/>
                  </a:cubicBezTo>
                  <a:close/>
                  <a:moveTo>
                    <a:pt x="8720" y="7389"/>
                  </a:moveTo>
                  <a:cubicBezTo>
                    <a:pt x="8725" y="7392"/>
                    <a:pt x="8728" y="7395"/>
                    <a:pt x="8733" y="7398"/>
                  </a:cubicBezTo>
                  <a:cubicBezTo>
                    <a:pt x="9496" y="7737"/>
                    <a:pt x="10276" y="8076"/>
                    <a:pt x="11124" y="8101"/>
                  </a:cubicBezTo>
                  <a:cubicBezTo>
                    <a:pt x="11164" y="8103"/>
                    <a:pt x="11204" y="8103"/>
                    <a:pt x="11244" y="8103"/>
                  </a:cubicBezTo>
                  <a:cubicBezTo>
                    <a:pt x="11587" y="8103"/>
                    <a:pt x="11927" y="8060"/>
                    <a:pt x="12262" y="7994"/>
                  </a:cubicBezTo>
                  <a:lnTo>
                    <a:pt x="12262" y="7994"/>
                  </a:lnTo>
                  <a:cubicBezTo>
                    <a:pt x="12261" y="8005"/>
                    <a:pt x="12265" y="8019"/>
                    <a:pt x="12279" y="8028"/>
                  </a:cubicBezTo>
                  <a:cubicBezTo>
                    <a:pt x="12391" y="8118"/>
                    <a:pt x="12541" y="8172"/>
                    <a:pt x="12668" y="8240"/>
                  </a:cubicBezTo>
                  <a:cubicBezTo>
                    <a:pt x="12806" y="8314"/>
                    <a:pt x="12941" y="8390"/>
                    <a:pt x="13076" y="8471"/>
                  </a:cubicBezTo>
                  <a:cubicBezTo>
                    <a:pt x="13312" y="8612"/>
                    <a:pt x="13541" y="8764"/>
                    <a:pt x="13765" y="8925"/>
                  </a:cubicBezTo>
                  <a:cubicBezTo>
                    <a:pt x="13482" y="9054"/>
                    <a:pt x="13185" y="9155"/>
                    <a:pt x="12881" y="9222"/>
                  </a:cubicBezTo>
                  <a:cubicBezTo>
                    <a:pt x="12712" y="9260"/>
                    <a:pt x="12541" y="9286"/>
                    <a:pt x="12368" y="9302"/>
                  </a:cubicBezTo>
                  <a:cubicBezTo>
                    <a:pt x="12208" y="9320"/>
                    <a:pt x="12044" y="9316"/>
                    <a:pt x="11883" y="9334"/>
                  </a:cubicBezTo>
                  <a:cubicBezTo>
                    <a:pt x="11785" y="9218"/>
                    <a:pt x="11683" y="9104"/>
                    <a:pt x="11575" y="8997"/>
                  </a:cubicBezTo>
                  <a:cubicBezTo>
                    <a:pt x="11204" y="8619"/>
                    <a:pt x="10778" y="8322"/>
                    <a:pt x="10300" y="8119"/>
                  </a:cubicBezTo>
                  <a:lnTo>
                    <a:pt x="10300" y="8119"/>
                  </a:lnTo>
                  <a:cubicBezTo>
                    <a:pt x="10666" y="8214"/>
                    <a:pt x="11035" y="8300"/>
                    <a:pt x="11405" y="8378"/>
                  </a:cubicBezTo>
                  <a:cubicBezTo>
                    <a:pt x="11406" y="8378"/>
                    <a:pt x="11407" y="8378"/>
                    <a:pt x="11407" y="8378"/>
                  </a:cubicBezTo>
                  <a:cubicBezTo>
                    <a:pt x="11416" y="8378"/>
                    <a:pt x="11419" y="8365"/>
                    <a:pt x="11409" y="8362"/>
                  </a:cubicBezTo>
                  <a:cubicBezTo>
                    <a:pt x="10916" y="8221"/>
                    <a:pt x="10421" y="8082"/>
                    <a:pt x="9927" y="7942"/>
                  </a:cubicBezTo>
                  <a:cubicBezTo>
                    <a:pt x="9688" y="7874"/>
                    <a:pt x="9449" y="7805"/>
                    <a:pt x="9210" y="7736"/>
                  </a:cubicBezTo>
                  <a:cubicBezTo>
                    <a:pt x="9028" y="7683"/>
                    <a:pt x="8837" y="7606"/>
                    <a:pt x="8649" y="7564"/>
                  </a:cubicBezTo>
                  <a:cubicBezTo>
                    <a:pt x="8675" y="7507"/>
                    <a:pt x="8699" y="7447"/>
                    <a:pt x="8720" y="7389"/>
                  </a:cubicBezTo>
                  <a:close/>
                  <a:moveTo>
                    <a:pt x="8486" y="7856"/>
                  </a:moveTo>
                  <a:cubicBezTo>
                    <a:pt x="8496" y="7871"/>
                    <a:pt x="8514" y="7882"/>
                    <a:pt x="8537" y="7884"/>
                  </a:cubicBezTo>
                  <a:cubicBezTo>
                    <a:pt x="9462" y="7970"/>
                    <a:pt x="10368" y="8158"/>
                    <a:pt x="11109" y="8758"/>
                  </a:cubicBezTo>
                  <a:cubicBezTo>
                    <a:pt x="11728" y="9262"/>
                    <a:pt x="12186" y="9927"/>
                    <a:pt x="12625" y="10588"/>
                  </a:cubicBezTo>
                  <a:cubicBezTo>
                    <a:pt x="12602" y="10588"/>
                    <a:pt x="12578" y="10588"/>
                    <a:pt x="12555" y="10588"/>
                  </a:cubicBezTo>
                  <a:cubicBezTo>
                    <a:pt x="11888" y="10588"/>
                    <a:pt x="11212" y="10571"/>
                    <a:pt x="10566" y="10385"/>
                  </a:cubicBezTo>
                  <a:cubicBezTo>
                    <a:pt x="9851" y="10180"/>
                    <a:pt x="9279" y="9740"/>
                    <a:pt x="8840" y="9145"/>
                  </a:cubicBezTo>
                  <a:cubicBezTo>
                    <a:pt x="8611" y="8837"/>
                    <a:pt x="8428" y="8501"/>
                    <a:pt x="8240" y="8167"/>
                  </a:cubicBezTo>
                  <a:cubicBezTo>
                    <a:pt x="8256" y="8151"/>
                    <a:pt x="8269" y="8133"/>
                    <a:pt x="8284" y="8116"/>
                  </a:cubicBezTo>
                  <a:cubicBezTo>
                    <a:pt x="8856" y="8409"/>
                    <a:pt x="9435" y="8685"/>
                    <a:pt x="10010" y="8972"/>
                  </a:cubicBezTo>
                  <a:cubicBezTo>
                    <a:pt x="10012" y="8973"/>
                    <a:pt x="10015" y="8973"/>
                    <a:pt x="10017" y="8973"/>
                  </a:cubicBezTo>
                  <a:cubicBezTo>
                    <a:pt x="10029" y="8973"/>
                    <a:pt x="10037" y="8956"/>
                    <a:pt x="10024" y="8949"/>
                  </a:cubicBezTo>
                  <a:cubicBezTo>
                    <a:pt x="9460" y="8652"/>
                    <a:pt x="8903" y="8347"/>
                    <a:pt x="8336" y="8057"/>
                  </a:cubicBezTo>
                  <a:cubicBezTo>
                    <a:pt x="8390" y="7992"/>
                    <a:pt x="8440" y="7926"/>
                    <a:pt x="8486" y="7856"/>
                  </a:cubicBezTo>
                  <a:close/>
                  <a:moveTo>
                    <a:pt x="5003" y="7806"/>
                  </a:moveTo>
                  <a:cubicBezTo>
                    <a:pt x="5072" y="7917"/>
                    <a:pt x="5152" y="8019"/>
                    <a:pt x="5241" y="8113"/>
                  </a:cubicBezTo>
                  <a:cubicBezTo>
                    <a:pt x="5109" y="8241"/>
                    <a:pt x="4986" y="8378"/>
                    <a:pt x="4847" y="8500"/>
                  </a:cubicBezTo>
                  <a:cubicBezTo>
                    <a:pt x="4677" y="8649"/>
                    <a:pt x="4497" y="8787"/>
                    <a:pt x="4310" y="8915"/>
                  </a:cubicBezTo>
                  <a:cubicBezTo>
                    <a:pt x="3953" y="9159"/>
                    <a:pt x="3577" y="9376"/>
                    <a:pt x="3205" y="9597"/>
                  </a:cubicBezTo>
                  <a:cubicBezTo>
                    <a:pt x="3195" y="9603"/>
                    <a:pt x="3201" y="9616"/>
                    <a:pt x="3210" y="9616"/>
                  </a:cubicBezTo>
                  <a:cubicBezTo>
                    <a:pt x="3212" y="9616"/>
                    <a:pt x="3214" y="9615"/>
                    <a:pt x="3216" y="9614"/>
                  </a:cubicBezTo>
                  <a:cubicBezTo>
                    <a:pt x="3615" y="9408"/>
                    <a:pt x="4012" y="9193"/>
                    <a:pt x="4383" y="8936"/>
                  </a:cubicBezTo>
                  <a:cubicBezTo>
                    <a:pt x="4555" y="8819"/>
                    <a:pt x="4722" y="8693"/>
                    <a:pt x="4880" y="8556"/>
                  </a:cubicBezTo>
                  <a:cubicBezTo>
                    <a:pt x="5023" y="8434"/>
                    <a:pt x="5166" y="8303"/>
                    <a:pt x="5279" y="8151"/>
                  </a:cubicBezTo>
                  <a:cubicBezTo>
                    <a:pt x="5300" y="8173"/>
                    <a:pt x="5321" y="8194"/>
                    <a:pt x="5345" y="8216"/>
                  </a:cubicBezTo>
                  <a:cubicBezTo>
                    <a:pt x="5343" y="8219"/>
                    <a:pt x="5340" y="8221"/>
                    <a:pt x="5338" y="8224"/>
                  </a:cubicBezTo>
                  <a:cubicBezTo>
                    <a:pt x="4618" y="9805"/>
                    <a:pt x="2919" y="10435"/>
                    <a:pt x="1375" y="10936"/>
                  </a:cubicBezTo>
                  <a:cubicBezTo>
                    <a:pt x="1743" y="10212"/>
                    <a:pt x="2145" y="9490"/>
                    <a:pt x="2740" y="8928"/>
                  </a:cubicBezTo>
                  <a:cubicBezTo>
                    <a:pt x="2764" y="8924"/>
                    <a:pt x="2776" y="8907"/>
                    <a:pt x="2781" y="8888"/>
                  </a:cubicBezTo>
                  <a:cubicBezTo>
                    <a:pt x="2785" y="8885"/>
                    <a:pt x="2788" y="8881"/>
                    <a:pt x="2792" y="8877"/>
                  </a:cubicBezTo>
                  <a:cubicBezTo>
                    <a:pt x="3102" y="8594"/>
                    <a:pt x="3456" y="8359"/>
                    <a:pt x="3835" y="8180"/>
                  </a:cubicBezTo>
                  <a:cubicBezTo>
                    <a:pt x="4210" y="8001"/>
                    <a:pt x="4602" y="7901"/>
                    <a:pt x="5003" y="7806"/>
                  </a:cubicBezTo>
                  <a:close/>
                  <a:moveTo>
                    <a:pt x="4914" y="9155"/>
                  </a:moveTo>
                  <a:lnTo>
                    <a:pt x="4914" y="9155"/>
                  </a:lnTo>
                  <a:cubicBezTo>
                    <a:pt x="4901" y="9174"/>
                    <a:pt x="4887" y="9195"/>
                    <a:pt x="4874" y="9215"/>
                  </a:cubicBezTo>
                  <a:cubicBezTo>
                    <a:pt x="4869" y="9220"/>
                    <a:pt x="4867" y="9225"/>
                    <a:pt x="4863" y="9229"/>
                  </a:cubicBezTo>
                  <a:cubicBezTo>
                    <a:pt x="4796" y="9323"/>
                    <a:pt x="4731" y="9417"/>
                    <a:pt x="4662" y="9511"/>
                  </a:cubicBezTo>
                  <a:cubicBezTo>
                    <a:pt x="4362" y="9913"/>
                    <a:pt x="4045" y="10300"/>
                    <a:pt x="3734" y="10694"/>
                  </a:cubicBezTo>
                  <a:cubicBezTo>
                    <a:pt x="3729" y="10701"/>
                    <a:pt x="3735" y="10711"/>
                    <a:pt x="3742" y="10711"/>
                  </a:cubicBezTo>
                  <a:cubicBezTo>
                    <a:pt x="3744" y="10711"/>
                    <a:pt x="3746" y="10710"/>
                    <a:pt x="3748" y="10708"/>
                  </a:cubicBezTo>
                  <a:cubicBezTo>
                    <a:pt x="4033" y="10403"/>
                    <a:pt x="4304" y="10083"/>
                    <a:pt x="4564" y="9751"/>
                  </a:cubicBezTo>
                  <a:lnTo>
                    <a:pt x="4564" y="9751"/>
                  </a:lnTo>
                  <a:cubicBezTo>
                    <a:pt x="4462" y="9949"/>
                    <a:pt x="4371" y="10154"/>
                    <a:pt x="4288" y="10359"/>
                  </a:cubicBezTo>
                  <a:cubicBezTo>
                    <a:pt x="4173" y="10646"/>
                    <a:pt x="4080" y="10942"/>
                    <a:pt x="4003" y="11241"/>
                  </a:cubicBezTo>
                  <a:cubicBezTo>
                    <a:pt x="3999" y="11242"/>
                    <a:pt x="3995" y="11243"/>
                    <a:pt x="3991" y="11246"/>
                  </a:cubicBezTo>
                  <a:cubicBezTo>
                    <a:pt x="3855" y="11339"/>
                    <a:pt x="3728" y="11442"/>
                    <a:pt x="3586" y="11529"/>
                  </a:cubicBezTo>
                  <a:cubicBezTo>
                    <a:pt x="3442" y="11618"/>
                    <a:pt x="3289" y="11696"/>
                    <a:pt x="3132" y="11761"/>
                  </a:cubicBezTo>
                  <a:cubicBezTo>
                    <a:pt x="2849" y="11877"/>
                    <a:pt x="2550" y="11951"/>
                    <a:pt x="2246" y="11984"/>
                  </a:cubicBezTo>
                  <a:cubicBezTo>
                    <a:pt x="2323" y="11716"/>
                    <a:pt x="2425" y="11457"/>
                    <a:pt x="2556" y="11212"/>
                  </a:cubicBezTo>
                  <a:cubicBezTo>
                    <a:pt x="2626" y="11081"/>
                    <a:pt x="2702" y="10956"/>
                    <a:pt x="2786" y="10834"/>
                  </a:cubicBezTo>
                  <a:cubicBezTo>
                    <a:pt x="2871" y="10707"/>
                    <a:pt x="2976" y="10589"/>
                    <a:pt x="3057" y="10459"/>
                  </a:cubicBezTo>
                  <a:cubicBezTo>
                    <a:pt x="3763" y="10138"/>
                    <a:pt x="4423" y="9729"/>
                    <a:pt x="4914" y="9155"/>
                  </a:cubicBezTo>
                  <a:close/>
                  <a:moveTo>
                    <a:pt x="8174" y="8233"/>
                  </a:moveTo>
                  <a:cubicBezTo>
                    <a:pt x="8449" y="8866"/>
                    <a:pt x="8848" y="9482"/>
                    <a:pt x="9381" y="9924"/>
                  </a:cubicBezTo>
                  <a:cubicBezTo>
                    <a:pt x="9660" y="10156"/>
                    <a:pt x="9973" y="10323"/>
                    <a:pt x="10302" y="10443"/>
                  </a:cubicBezTo>
                  <a:cubicBezTo>
                    <a:pt x="10728" y="10974"/>
                    <a:pt x="11004" y="11615"/>
                    <a:pt x="11104" y="12286"/>
                  </a:cubicBezTo>
                  <a:cubicBezTo>
                    <a:pt x="10861" y="12242"/>
                    <a:pt x="10624" y="12172"/>
                    <a:pt x="10395" y="12076"/>
                  </a:cubicBezTo>
                  <a:cubicBezTo>
                    <a:pt x="10270" y="12021"/>
                    <a:pt x="10150" y="11960"/>
                    <a:pt x="10033" y="11892"/>
                  </a:cubicBezTo>
                  <a:cubicBezTo>
                    <a:pt x="9950" y="11845"/>
                    <a:pt x="9846" y="11753"/>
                    <a:pt x="9748" y="11739"/>
                  </a:cubicBezTo>
                  <a:cubicBezTo>
                    <a:pt x="9747" y="11736"/>
                    <a:pt x="9747" y="11732"/>
                    <a:pt x="9747" y="11730"/>
                  </a:cubicBezTo>
                  <a:cubicBezTo>
                    <a:pt x="9676" y="11292"/>
                    <a:pt x="9575" y="10859"/>
                    <a:pt x="9373" y="10461"/>
                  </a:cubicBezTo>
                  <a:cubicBezTo>
                    <a:pt x="8991" y="9708"/>
                    <a:pt x="8342" y="9134"/>
                    <a:pt x="7717" y="8587"/>
                  </a:cubicBezTo>
                  <a:cubicBezTo>
                    <a:pt x="7710" y="8581"/>
                    <a:pt x="7703" y="8578"/>
                    <a:pt x="7696" y="8575"/>
                  </a:cubicBezTo>
                  <a:cubicBezTo>
                    <a:pt x="7763" y="8542"/>
                    <a:pt x="7827" y="8503"/>
                    <a:pt x="7890" y="8461"/>
                  </a:cubicBezTo>
                  <a:cubicBezTo>
                    <a:pt x="7890" y="8469"/>
                    <a:pt x="7892" y="8477"/>
                    <a:pt x="7898" y="8483"/>
                  </a:cubicBezTo>
                  <a:cubicBezTo>
                    <a:pt x="8416" y="9136"/>
                    <a:pt x="9000" y="9743"/>
                    <a:pt x="9611" y="10307"/>
                  </a:cubicBezTo>
                  <a:cubicBezTo>
                    <a:pt x="9613" y="10309"/>
                    <a:pt x="9615" y="10309"/>
                    <a:pt x="9616" y="10309"/>
                  </a:cubicBezTo>
                  <a:cubicBezTo>
                    <a:pt x="9623" y="10309"/>
                    <a:pt x="9629" y="10301"/>
                    <a:pt x="9622" y="10295"/>
                  </a:cubicBezTo>
                  <a:cubicBezTo>
                    <a:pt x="9037" y="9699"/>
                    <a:pt x="8487" y="9073"/>
                    <a:pt x="7945" y="8436"/>
                  </a:cubicBezTo>
                  <a:cubicBezTo>
                    <a:pt x="7942" y="8433"/>
                    <a:pt x="7939" y="8430"/>
                    <a:pt x="7936" y="8429"/>
                  </a:cubicBezTo>
                  <a:cubicBezTo>
                    <a:pt x="7966" y="8408"/>
                    <a:pt x="7996" y="8388"/>
                    <a:pt x="8025" y="8366"/>
                  </a:cubicBezTo>
                  <a:cubicBezTo>
                    <a:pt x="8077" y="8325"/>
                    <a:pt x="8127" y="8280"/>
                    <a:pt x="8174" y="8233"/>
                  </a:cubicBezTo>
                  <a:close/>
                  <a:moveTo>
                    <a:pt x="5757" y="8510"/>
                  </a:moveTo>
                  <a:cubicBezTo>
                    <a:pt x="5782" y="8523"/>
                    <a:pt x="5807" y="8538"/>
                    <a:pt x="5835" y="8550"/>
                  </a:cubicBezTo>
                  <a:cubicBezTo>
                    <a:pt x="5822" y="8579"/>
                    <a:pt x="5814" y="8608"/>
                    <a:pt x="5804" y="8638"/>
                  </a:cubicBezTo>
                  <a:cubicBezTo>
                    <a:pt x="5797" y="8627"/>
                    <a:pt x="5784" y="8620"/>
                    <a:pt x="5771" y="8620"/>
                  </a:cubicBezTo>
                  <a:cubicBezTo>
                    <a:pt x="5761" y="8620"/>
                    <a:pt x="5750" y="8625"/>
                    <a:pt x="5743" y="8636"/>
                  </a:cubicBezTo>
                  <a:cubicBezTo>
                    <a:pt x="5313" y="9277"/>
                    <a:pt x="5004" y="9990"/>
                    <a:pt x="4840" y="10744"/>
                  </a:cubicBezTo>
                  <a:cubicBezTo>
                    <a:pt x="4838" y="10754"/>
                    <a:pt x="4846" y="10760"/>
                    <a:pt x="4853" y="10760"/>
                  </a:cubicBezTo>
                  <a:cubicBezTo>
                    <a:pt x="4858" y="10760"/>
                    <a:pt x="4863" y="10757"/>
                    <a:pt x="4864" y="10751"/>
                  </a:cubicBezTo>
                  <a:cubicBezTo>
                    <a:pt x="5055" y="10023"/>
                    <a:pt x="5364" y="9327"/>
                    <a:pt x="5782" y="8702"/>
                  </a:cubicBezTo>
                  <a:lnTo>
                    <a:pt x="5782" y="8702"/>
                  </a:lnTo>
                  <a:cubicBezTo>
                    <a:pt x="5693" y="9022"/>
                    <a:pt x="5705" y="9358"/>
                    <a:pt x="5694" y="9690"/>
                  </a:cubicBezTo>
                  <a:cubicBezTo>
                    <a:pt x="5680" y="10121"/>
                    <a:pt x="5572" y="10513"/>
                    <a:pt x="5364" y="10889"/>
                  </a:cubicBezTo>
                  <a:cubicBezTo>
                    <a:pt x="5169" y="11244"/>
                    <a:pt x="4919" y="11563"/>
                    <a:pt x="4669" y="11879"/>
                  </a:cubicBezTo>
                  <a:cubicBezTo>
                    <a:pt x="4418" y="12194"/>
                    <a:pt x="4167" y="12508"/>
                    <a:pt x="3917" y="12822"/>
                  </a:cubicBezTo>
                  <a:cubicBezTo>
                    <a:pt x="3942" y="12030"/>
                    <a:pt x="4096" y="11244"/>
                    <a:pt x="4379" y="10501"/>
                  </a:cubicBezTo>
                  <a:cubicBezTo>
                    <a:pt x="4529" y="10108"/>
                    <a:pt x="4713" y="9723"/>
                    <a:pt x="4934" y="9364"/>
                  </a:cubicBezTo>
                  <a:cubicBezTo>
                    <a:pt x="5141" y="9032"/>
                    <a:pt x="5394" y="8739"/>
                    <a:pt x="5739" y="8543"/>
                  </a:cubicBezTo>
                  <a:cubicBezTo>
                    <a:pt x="5751" y="8535"/>
                    <a:pt x="5756" y="8522"/>
                    <a:pt x="5757" y="8510"/>
                  </a:cubicBezTo>
                  <a:close/>
                  <a:moveTo>
                    <a:pt x="7603" y="8618"/>
                  </a:moveTo>
                  <a:lnTo>
                    <a:pt x="7603" y="8618"/>
                  </a:lnTo>
                  <a:cubicBezTo>
                    <a:pt x="7595" y="8640"/>
                    <a:pt x="7598" y="8664"/>
                    <a:pt x="7621" y="8683"/>
                  </a:cubicBezTo>
                  <a:cubicBezTo>
                    <a:pt x="8238" y="9225"/>
                    <a:pt x="8878" y="9786"/>
                    <a:pt x="9255" y="10530"/>
                  </a:cubicBezTo>
                  <a:cubicBezTo>
                    <a:pt x="9458" y="10932"/>
                    <a:pt x="9551" y="11371"/>
                    <a:pt x="9621" y="11813"/>
                  </a:cubicBezTo>
                  <a:cubicBezTo>
                    <a:pt x="9689" y="12243"/>
                    <a:pt x="9750" y="12675"/>
                    <a:pt x="9813" y="13107"/>
                  </a:cubicBezTo>
                  <a:cubicBezTo>
                    <a:pt x="8702" y="12333"/>
                    <a:pt x="7909" y="11143"/>
                    <a:pt x="7593" y="9828"/>
                  </a:cubicBezTo>
                  <a:cubicBezTo>
                    <a:pt x="7515" y="9513"/>
                    <a:pt x="7476" y="9195"/>
                    <a:pt x="7446" y="8873"/>
                  </a:cubicBezTo>
                  <a:lnTo>
                    <a:pt x="7446" y="8873"/>
                  </a:lnTo>
                  <a:cubicBezTo>
                    <a:pt x="7759" y="9567"/>
                    <a:pt x="8138" y="10223"/>
                    <a:pt x="8579" y="10843"/>
                  </a:cubicBezTo>
                  <a:cubicBezTo>
                    <a:pt x="8583" y="10849"/>
                    <a:pt x="8588" y="10851"/>
                    <a:pt x="8594" y="10851"/>
                  </a:cubicBezTo>
                  <a:cubicBezTo>
                    <a:pt x="8607" y="10851"/>
                    <a:pt x="8619" y="10839"/>
                    <a:pt x="8610" y="10826"/>
                  </a:cubicBezTo>
                  <a:cubicBezTo>
                    <a:pt x="8177" y="10175"/>
                    <a:pt x="7801" y="9482"/>
                    <a:pt x="7485" y="8768"/>
                  </a:cubicBezTo>
                  <a:cubicBezTo>
                    <a:pt x="7479" y="8753"/>
                    <a:pt x="7467" y="8746"/>
                    <a:pt x="7455" y="8746"/>
                  </a:cubicBezTo>
                  <a:cubicBezTo>
                    <a:pt x="7448" y="8746"/>
                    <a:pt x="7441" y="8749"/>
                    <a:pt x="7434" y="8752"/>
                  </a:cubicBezTo>
                  <a:cubicBezTo>
                    <a:pt x="7432" y="8731"/>
                    <a:pt x="7430" y="8709"/>
                    <a:pt x="7428" y="8686"/>
                  </a:cubicBezTo>
                  <a:cubicBezTo>
                    <a:pt x="7488" y="8667"/>
                    <a:pt x="7546" y="8644"/>
                    <a:pt x="7603" y="8618"/>
                  </a:cubicBezTo>
                  <a:close/>
                  <a:moveTo>
                    <a:pt x="5949" y="8603"/>
                  </a:moveTo>
                  <a:cubicBezTo>
                    <a:pt x="5998" y="8624"/>
                    <a:pt x="6046" y="8643"/>
                    <a:pt x="6096" y="8661"/>
                  </a:cubicBezTo>
                  <a:cubicBezTo>
                    <a:pt x="6088" y="8664"/>
                    <a:pt x="6082" y="8670"/>
                    <a:pt x="6080" y="8680"/>
                  </a:cubicBezTo>
                  <a:cubicBezTo>
                    <a:pt x="5904" y="9575"/>
                    <a:pt x="5767" y="10478"/>
                    <a:pt x="5622" y="11377"/>
                  </a:cubicBezTo>
                  <a:cubicBezTo>
                    <a:pt x="5620" y="11385"/>
                    <a:pt x="5628" y="11390"/>
                    <a:pt x="5635" y="11390"/>
                  </a:cubicBezTo>
                  <a:cubicBezTo>
                    <a:pt x="5639" y="11390"/>
                    <a:pt x="5643" y="11388"/>
                    <a:pt x="5644" y="11383"/>
                  </a:cubicBezTo>
                  <a:cubicBezTo>
                    <a:pt x="5817" y="10491"/>
                    <a:pt x="5998" y="9596"/>
                    <a:pt x="6142" y="8698"/>
                  </a:cubicBezTo>
                  <a:cubicBezTo>
                    <a:pt x="6143" y="8689"/>
                    <a:pt x="6141" y="8680"/>
                    <a:pt x="6136" y="8674"/>
                  </a:cubicBezTo>
                  <a:lnTo>
                    <a:pt x="6136" y="8674"/>
                  </a:lnTo>
                  <a:cubicBezTo>
                    <a:pt x="6220" y="8702"/>
                    <a:pt x="6303" y="8725"/>
                    <a:pt x="6389" y="8742"/>
                  </a:cubicBezTo>
                  <a:cubicBezTo>
                    <a:pt x="5937" y="9473"/>
                    <a:pt x="5822" y="10408"/>
                    <a:pt x="5887" y="11249"/>
                  </a:cubicBezTo>
                  <a:cubicBezTo>
                    <a:pt x="5914" y="11599"/>
                    <a:pt x="5972" y="11944"/>
                    <a:pt x="6056" y="12282"/>
                  </a:cubicBezTo>
                  <a:cubicBezTo>
                    <a:pt x="6051" y="12286"/>
                    <a:pt x="6046" y="12292"/>
                    <a:pt x="6043" y="12298"/>
                  </a:cubicBezTo>
                  <a:cubicBezTo>
                    <a:pt x="5944" y="12505"/>
                    <a:pt x="5856" y="12716"/>
                    <a:pt x="5749" y="12920"/>
                  </a:cubicBezTo>
                  <a:cubicBezTo>
                    <a:pt x="5658" y="13092"/>
                    <a:pt x="5561" y="13260"/>
                    <a:pt x="5459" y="13425"/>
                  </a:cubicBezTo>
                  <a:cubicBezTo>
                    <a:pt x="5300" y="13164"/>
                    <a:pt x="5187" y="12879"/>
                    <a:pt x="5124" y="12579"/>
                  </a:cubicBezTo>
                  <a:cubicBezTo>
                    <a:pt x="5052" y="12238"/>
                    <a:pt x="5073" y="11910"/>
                    <a:pt x="5083" y="11565"/>
                  </a:cubicBezTo>
                  <a:cubicBezTo>
                    <a:pt x="5224" y="11377"/>
                    <a:pt x="5358" y="11184"/>
                    <a:pt x="5472" y="10977"/>
                  </a:cubicBezTo>
                  <a:cubicBezTo>
                    <a:pt x="5664" y="10634"/>
                    <a:pt x="5793" y="10263"/>
                    <a:pt x="5822" y="9870"/>
                  </a:cubicBezTo>
                  <a:cubicBezTo>
                    <a:pt x="5853" y="9443"/>
                    <a:pt x="5802" y="9012"/>
                    <a:pt x="5949" y="8603"/>
                  </a:cubicBezTo>
                  <a:close/>
                  <a:moveTo>
                    <a:pt x="6492" y="8760"/>
                  </a:moveTo>
                  <a:cubicBezTo>
                    <a:pt x="6595" y="8775"/>
                    <a:pt x="6699" y="8784"/>
                    <a:pt x="6804" y="8784"/>
                  </a:cubicBezTo>
                  <a:cubicBezTo>
                    <a:pt x="6825" y="8784"/>
                    <a:pt x="6846" y="8783"/>
                    <a:pt x="6868" y="8783"/>
                  </a:cubicBezTo>
                  <a:cubicBezTo>
                    <a:pt x="6868" y="8785"/>
                    <a:pt x="6868" y="8786"/>
                    <a:pt x="6869" y="8788"/>
                  </a:cubicBezTo>
                  <a:cubicBezTo>
                    <a:pt x="7222" y="9578"/>
                    <a:pt x="7410" y="10416"/>
                    <a:pt x="7371" y="11284"/>
                  </a:cubicBezTo>
                  <a:cubicBezTo>
                    <a:pt x="7334" y="12152"/>
                    <a:pt x="7040" y="12947"/>
                    <a:pt x="6705" y="13737"/>
                  </a:cubicBezTo>
                  <a:cubicBezTo>
                    <a:pt x="6369" y="12945"/>
                    <a:pt x="6099" y="12111"/>
                    <a:pt x="6030" y="11249"/>
                  </a:cubicBezTo>
                  <a:cubicBezTo>
                    <a:pt x="5996" y="10820"/>
                    <a:pt x="6011" y="10386"/>
                    <a:pt x="6087" y="9963"/>
                  </a:cubicBezTo>
                  <a:cubicBezTo>
                    <a:pt x="6163" y="9540"/>
                    <a:pt x="6309" y="9147"/>
                    <a:pt x="6492" y="8760"/>
                  </a:cubicBezTo>
                  <a:close/>
                  <a:moveTo>
                    <a:pt x="7776" y="1"/>
                  </a:moveTo>
                  <a:cubicBezTo>
                    <a:pt x="7759" y="1"/>
                    <a:pt x="7742" y="6"/>
                    <a:pt x="7730" y="19"/>
                  </a:cubicBezTo>
                  <a:cubicBezTo>
                    <a:pt x="7380" y="408"/>
                    <a:pt x="7099" y="853"/>
                    <a:pt x="6894" y="1332"/>
                  </a:cubicBezTo>
                  <a:cubicBezTo>
                    <a:pt x="6686" y="1817"/>
                    <a:pt x="6558" y="2335"/>
                    <a:pt x="6515" y="2862"/>
                  </a:cubicBezTo>
                  <a:cubicBezTo>
                    <a:pt x="6401" y="2281"/>
                    <a:pt x="6137" y="1719"/>
                    <a:pt x="5776" y="1236"/>
                  </a:cubicBezTo>
                  <a:cubicBezTo>
                    <a:pt x="5807" y="1167"/>
                    <a:pt x="5828" y="1093"/>
                    <a:pt x="5852" y="1024"/>
                  </a:cubicBezTo>
                  <a:cubicBezTo>
                    <a:pt x="5887" y="929"/>
                    <a:pt x="5923" y="834"/>
                    <a:pt x="5962" y="740"/>
                  </a:cubicBezTo>
                  <a:cubicBezTo>
                    <a:pt x="6032" y="570"/>
                    <a:pt x="6112" y="404"/>
                    <a:pt x="6201" y="241"/>
                  </a:cubicBezTo>
                  <a:cubicBezTo>
                    <a:pt x="6316" y="403"/>
                    <a:pt x="6424" y="569"/>
                    <a:pt x="6520" y="741"/>
                  </a:cubicBezTo>
                  <a:cubicBezTo>
                    <a:pt x="6575" y="840"/>
                    <a:pt x="6627" y="940"/>
                    <a:pt x="6676" y="1042"/>
                  </a:cubicBezTo>
                  <a:cubicBezTo>
                    <a:pt x="6700" y="1093"/>
                    <a:pt x="6722" y="1144"/>
                    <a:pt x="6746" y="1195"/>
                  </a:cubicBezTo>
                  <a:cubicBezTo>
                    <a:pt x="6767" y="1245"/>
                    <a:pt x="6783" y="1308"/>
                    <a:pt x="6824" y="1344"/>
                  </a:cubicBezTo>
                  <a:cubicBezTo>
                    <a:pt x="6833" y="1352"/>
                    <a:pt x="6844" y="1356"/>
                    <a:pt x="6854" y="1356"/>
                  </a:cubicBezTo>
                  <a:cubicBezTo>
                    <a:pt x="6870" y="1356"/>
                    <a:pt x="6885" y="1346"/>
                    <a:pt x="6893" y="1331"/>
                  </a:cubicBezTo>
                  <a:cubicBezTo>
                    <a:pt x="6895" y="1325"/>
                    <a:pt x="6897" y="1319"/>
                    <a:pt x="6897" y="1314"/>
                  </a:cubicBezTo>
                  <a:cubicBezTo>
                    <a:pt x="6902" y="1263"/>
                    <a:pt x="6873" y="1215"/>
                    <a:pt x="6853" y="1169"/>
                  </a:cubicBezTo>
                  <a:cubicBezTo>
                    <a:pt x="6829" y="1115"/>
                    <a:pt x="6805" y="1060"/>
                    <a:pt x="6780" y="1005"/>
                  </a:cubicBezTo>
                  <a:cubicBezTo>
                    <a:pt x="6730" y="901"/>
                    <a:pt x="6677" y="798"/>
                    <a:pt x="6620" y="696"/>
                  </a:cubicBezTo>
                  <a:cubicBezTo>
                    <a:pt x="6505" y="494"/>
                    <a:pt x="6378" y="299"/>
                    <a:pt x="6239" y="113"/>
                  </a:cubicBezTo>
                  <a:cubicBezTo>
                    <a:pt x="6227" y="97"/>
                    <a:pt x="6208" y="87"/>
                    <a:pt x="6190" y="87"/>
                  </a:cubicBezTo>
                  <a:cubicBezTo>
                    <a:pt x="6174" y="87"/>
                    <a:pt x="6158" y="95"/>
                    <a:pt x="6148" y="113"/>
                  </a:cubicBezTo>
                  <a:cubicBezTo>
                    <a:pt x="6045" y="301"/>
                    <a:pt x="5951" y="494"/>
                    <a:pt x="5871" y="692"/>
                  </a:cubicBezTo>
                  <a:cubicBezTo>
                    <a:pt x="5829" y="793"/>
                    <a:pt x="5792" y="895"/>
                    <a:pt x="5757" y="998"/>
                  </a:cubicBezTo>
                  <a:cubicBezTo>
                    <a:pt x="5742" y="1047"/>
                    <a:pt x="5724" y="1098"/>
                    <a:pt x="5710" y="1151"/>
                  </a:cubicBezTo>
                  <a:cubicBezTo>
                    <a:pt x="5509" y="895"/>
                    <a:pt x="5281" y="661"/>
                    <a:pt x="5033" y="462"/>
                  </a:cubicBezTo>
                  <a:cubicBezTo>
                    <a:pt x="5021" y="451"/>
                    <a:pt x="5003" y="445"/>
                    <a:pt x="4985" y="445"/>
                  </a:cubicBezTo>
                  <a:cubicBezTo>
                    <a:pt x="4959" y="445"/>
                    <a:pt x="4934" y="458"/>
                    <a:pt x="4929" y="489"/>
                  </a:cubicBezTo>
                  <a:cubicBezTo>
                    <a:pt x="4894" y="711"/>
                    <a:pt x="4869" y="940"/>
                    <a:pt x="4856" y="1172"/>
                  </a:cubicBezTo>
                  <a:cubicBezTo>
                    <a:pt x="4822" y="1142"/>
                    <a:pt x="4787" y="1115"/>
                    <a:pt x="4756" y="1089"/>
                  </a:cubicBezTo>
                  <a:cubicBezTo>
                    <a:pt x="4685" y="1027"/>
                    <a:pt x="4609" y="969"/>
                    <a:pt x="4531" y="912"/>
                  </a:cubicBezTo>
                  <a:cubicBezTo>
                    <a:pt x="4375" y="802"/>
                    <a:pt x="4208" y="704"/>
                    <a:pt x="4035" y="620"/>
                  </a:cubicBezTo>
                  <a:cubicBezTo>
                    <a:pt x="4026" y="616"/>
                    <a:pt x="4017" y="614"/>
                    <a:pt x="4009" y="614"/>
                  </a:cubicBezTo>
                  <a:cubicBezTo>
                    <a:pt x="3983" y="614"/>
                    <a:pt x="3962" y="634"/>
                    <a:pt x="3959" y="664"/>
                  </a:cubicBezTo>
                  <a:cubicBezTo>
                    <a:pt x="3938" y="878"/>
                    <a:pt x="3924" y="1094"/>
                    <a:pt x="3920" y="1308"/>
                  </a:cubicBezTo>
                  <a:cubicBezTo>
                    <a:pt x="3918" y="1416"/>
                    <a:pt x="3917" y="1524"/>
                    <a:pt x="3922" y="1631"/>
                  </a:cubicBezTo>
                  <a:cubicBezTo>
                    <a:pt x="3924" y="1680"/>
                    <a:pt x="3927" y="1728"/>
                    <a:pt x="3932" y="1777"/>
                  </a:cubicBezTo>
                  <a:cubicBezTo>
                    <a:pt x="3671" y="1583"/>
                    <a:pt x="3390" y="1415"/>
                    <a:pt x="3094" y="1279"/>
                  </a:cubicBezTo>
                  <a:cubicBezTo>
                    <a:pt x="3083" y="1274"/>
                    <a:pt x="3072" y="1271"/>
                    <a:pt x="3061" y="1271"/>
                  </a:cubicBezTo>
                  <a:cubicBezTo>
                    <a:pt x="3022" y="1271"/>
                    <a:pt x="2992" y="1305"/>
                    <a:pt x="3001" y="1351"/>
                  </a:cubicBezTo>
                  <a:cubicBezTo>
                    <a:pt x="3053" y="1666"/>
                    <a:pt x="3106" y="1981"/>
                    <a:pt x="3179" y="2294"/>
                  </a:cubicBezTo>
                  <a:cubicBezTo>
                    <a:pt x="3049" y="2228"/>
                    <a:pt x="2908" y="2173"/>
                    <a:pt x="2775" y="2120"/>
                  </a:cubicBezTo>
                  <a:cubicBezTo>
                    <a:pt x="2584" y="2043"/>
                    <a:pt x="2389" y="1976"/>
                    <a:pt x="2194" y="1916"/>
                  </a:cubicBezTo>
                  <a:cubicBezTo>
                    <a:pt x="2190" y="1915"/>
                    <a:pt x="2185" y="1914"/>
                    <a:pt x="2181" y="1914"/>
                  </a:cubicBezTo>
                  <a:cubicBezTo>
                    <a:pt x="2150" y="1914"/>
                    <a:pt x="2118" y="1940"/>
                    <a:pt x="2121" y="1970"/>
                  </a:cubicBezTo>
                  <a:cubicBezTo>
                    <a:pt x="2143" y="2190"/>
                    <a:pt x="2184" y="2409"/>
                    <a:pt x="2250" y="2618"/>
                  </a:cubicBezTo>
                  <a:cubicBezTo>
                    <a:pt x="2282" y="2718"/>
                    <a:pt x="2319" y="2818"/>
                    <a:pt x="2361" y="2915"/>
                  </a:cubicBezTo>
                  <a:cubicBezTo>
                    <a:pt x="2388" y="2976"/>
                    <a:pt x="2416" y="3041"/>
                    <a:pt x="2451" y="3101"/>
                  </a:cubicBezTo>
                  <a:cubicBezTo>
                    <a:pt x="2195" y="3010"/>
                    <a:pt x="1940" y="2925"/>
                    <a:pt x="1688" y="2844"/>
                  </a:cubicBezTo>
                  <a:cubicBezTo>
                    <a:pt x="1680" y="2841"/>
                    <a:pt x="1672" y="2839"/>
                    <a:pt x="1664" y="2839"/>
                  </a:cubicBezTo>
                  <a:cubicBezTo>
                    <a:pt x="1612" y="2839"/>
                    <a:pt x="1585" y="2904"/>
                    <a:pt x="1606" y="2951"/>
                  </a:cubicBezTo>
                  <a:cubicBezTo>
                    <a:pt x="1830" y="3461"/>
                    <a:pt x="2069" y="3991"/>
                    <a:pt x="2439" y="4413"/>
                  </a:cubicBezTo>
                  <a:cubicBezTo>
                    <a:pt x="2294" y="4387"/>
                    <a:pt x="2139" y="4387"/>
                    <a:pt x="2002" y="4377"/>
                  </a:cubicBezTo>
                  <a:cubicBezTo>
                    <a:pt x="1844" y="4368"/>
                    <a:pt x="1685" y="4363"/>
                    <a:pt x="1527" y="4363"/>
                  </a:cubicBezTo>
                  <a:cubicBezTo>
                    <a:pt x="1489" y="4363"/>
                    <a:pt x="1451" y="4363"/>
                    <a:pt x="1414" y="4364"/>
                  </a:cubicBezTo>
                  <a:cubicBezTo>
                    <a:pt x="1015" y="4369"/>
                    <a:pt x="618" y="4408"/>
                    <a:pt x="224" y="4473"/>
                  </a:cubicBezTo>
                  <a:cubicBezTo>
                    <a:pt x="177" y="4482"/>
                    <a:pt x="161" y="4553"/>
                    <a:pt x="195" y="4583"/>
                  </a:cubicBezTo>
                  <a:cubicBezTo>
                    <a:pt x="397" y="4759"/>
                    <a:pt x="606" y="4928"/>
                    <a:pt x="821" y="5088"/>
                  </a:cubicBezTo>
                  <a:cubicBezTo>
                    <a:pt x="983" y="5209"/>
                    <a:pt x="1158" y="5346"/>
                    <a:pt x="1344" y="5442"/>
                  </a:cubicBezTo>
                  <a:cubicBezTo>
                    <a:pt x="920" y="5503"/>
                    <a:pt x="503" y="5613"/>
                    <a:pt x="104" y="5771"/>
                  </a:cubicBezTo>
                  <a:cubicBezTo>
                    <a:pt x="49" y="5795"/>
                    <a:pt x="25" y="5876"/>
                    <a:pt x="86" y="5910"/>
                  </a:cubicBezTo>
                  <a:cubicBezTo>
                    <a:pt x="505" y="6138"/>
                    <a:pt x="919" y="6372"/>
                    <a:pt x="1341" y="6594"/>
                  </a:cubicBezTo>
                  <a:cubicBezTo>
                    <a:pt x="1375" y="6611"/>
                    <a:pt x="1411" y="6629"/>
                    <a:pt x="1445" y="6646"/>
                  </a:cubicBezTo>
                  <a:cubicBezTo>
                    <a:pt x="859" y="6867"/>
                    <a:pt x="356" y="7380"/>
                    <a:pt x="32" y="7898"/>
                  </a:cubicBezTo>
                  <a:cubicBezTo>
                    <a:pt x="1" y="7949"/>
                    <a:pt x="49" y="7995"/>
                    <a:pt x="98" y="7995"/>
                  </a:cubicBezTo>
                  <a:cubicBezTo>
                    <a:pt x="101" y="7995"/>
                    <a:pt x="104" y="7995"/>
                    <a:pt x="107" y="7995"/>
                  </a:cubicBezTo>
                  <a:cubicBezTo>
                    <a:pt x="340" y="7962"/>
                    <a:pt x="574" y="7951"/>
                    <a:pt x="807" y="7951"/>
                  </a:cubicBezTo>
                  <a:cubicBezTo>
                    <a:pt x="925" y="7951"/>
                    <a:pt x="1043" y="7954"/>
                    <a:pt x="1161" y="7958"/>
                  </a:cubicBezTo>
                  <a:cubicBezTo>
                    <a:pt x="744" y="8257"/>
                    <a:pt x="376" y="8652"/>
                    <a:pt x="50" y="9036"/>
                  </a:cubicBezTo>
                  <a:cubicBezTo>
                    <a:pt x="18" y="9075"/>
                    <a:pt x="33" y="9150"/>
                    <a:pt x="91" y="9150"/>
                  </a:cubicBezTo>
                  <a:cubicBezTo>
                    <a:pt x="93" y="9150"/>
                    <a:pt x="95" y="9150"/>
                    <a:pt x="97" y="9150"/>
                  </a:cubicBezTo>
                  <a:cubicBezTo>
                    <a:pt x="542" y="9115"/>
                    <a:pt x="989" y="9079"/>
                    <a:pt x="1435" y="9041"/>
                  </a:cubicBezTo>
                  <a:cubicBezTo>
                    <a:pt x="1788" y="9012"/>
                    <a:pt x="2148" y="8997"/>
                    <a:pt x="2502" y="8957"/>
                  </a:cubicBezTo>
                  <a:lnTo>
                    <a:pt x="2502" y="8957"/>
                  </a:lnTo>
                  <a:cubicBezTo>
                    <a:pt x="1930" y="9549"/>
                    <a:pt x="1538" y="10291"/>
                    <a:pt x="1168" y="11022"/>
                  </a:cubicBezTo>
                  <a:cubicBezTo>
                    <a:pt x="1144" y="11068"/>
                    <a:pt x="1178" y="11132"/>
                    <a:pt x="1230" y="11132"/>
                  </a:cubicBezTo>
                  <a:cubicBezTo>
                    <a:pt x="1237" y="11132"/>
                    <a:pt x="1244" y="11131"/>
                    <a:pt x="1251" y="11128"/>
                  </a:cubicBezTo>
                  <a:cubicBezTo>
                    <a:pt x="1772" y="10960"/>
                    <a:pt x="2321" y="10778"/>
                    <a:pt x="2849" y="10552"/>
                  </a:cubicBezTo>
                  <a:lnTo>
                    <a:pt x="2849" y="10552"/>
                  </a:lnTo>
                  <a:cubicBezTo>
                    <a:pt x="2797" y="10616"/>
                    <a:pt x="2747" y="10683"/>
                    <a:pt x="2700" y="10747"/>
                  </a:cubicBezTo>
                  <a:cubicBezTo>
                    <a:pt x="2605" y="10880"/>
                    <a:pt x="2519" y="11019"/>
                    <a:pt x="2441" y="11163"/>
                  </a:cubicBezTo>
                  <a:cubicBezTo>
                    <a:pt x="2291" y="11441"/>
                    <a:pt x="2176" y="11737"/>
                    <a:pt x="2096" y="12041"/>
                  </a:cubicBezTo>
                  <a:cubicBezTo>
                    <a:pt x="2087" y="12078"/>
                    <a:pt x="2114" y="12124"/>
                    <a:pt x="2155" y="12124"/>
                  </a:cubicBezTo>
                  <a:cubicBezTo>
                    <a:pt x="2156" y="12124"/>
                    <a:pt x="2157" y="12124"/>
                    <a:pt x="2159" y="12124"/>
                  </a:cubicBezTo>
                  <a:cubicBezTo>
                    <a:pt x="2510" y="12095"/>
                    <a:pt x="2855" y="12013"/>
                    <a:pt x="3180" y="11879"/>
                  </a:cubicBezTo>
                  <a:cubicBezTo>
                    <a:pt x="3449" y="11766"/>
                    <a:pt x="3733" y="11622"/>
                    <a:pt x="3959" y="11428"/>
                  </a:cubicBezTo>
                  <a:lnTo>
                    <a:pt x="3959" y="11428"/>
                  </a:lnTo>
                  <a:cubicBezTo>
                    <a:pt x="3840" y="11951"/>
                    <a:pt x="3777" y="12488"/>
                    <a:pt x="3775" y="13025"/>
                  </a:cubicBezTo>
                  <a:cubicBezTo>
                    <a:pt x="3775" y="13064"/>
                    <a:pt x="3812" y="13095"/>
                    <a:pt x="3848" y="13095"/>
                  </a:cubicBezTo>
                  <a:cubicBezTo>
                    <a:pt x="3864" y="13095"/>
                    <a:pt x="3880" y="13089"/>
                    <a:pt x="3892" y="13074"/>
                  </a:cubicBezTo>
                  <a:cubicBezTo>
                    <a:pt x="4188" y="12703"/>
                    <a:pt x="4484" y="12332"/>
                    <a:pt x="4780" y="11960"/>
                  </a:cubicBezTo>
                  <a:cubicBezTo>
                    <a:pt x="4847" y="11875"/>
                    <a:pt x="4914" y="11788"/>
                    <a:pt x="4982" y="11702"/>
                  </a:cubicBezTo>
                  <a:lnTo>
                    <a:pt x="4982" y="11702"/>
                  </a:lnTo>
                  <a:cubicBezTo>
                    <a:pt x="4917" y="11992"/>
                    <a:pt x="4942" y="12309"/>
                    <a:pt x="4998" y="12595"/>
                  </a:cubicBezTo>
                  <a:cubicBezTo>
                    <a:pt x="5066" y="12949"/>
                    <a:pt x="5204" y="13286"/>
                    <a:pt x="5404" y="13586"/>
                  </a:cubicBezTo>
                  <a:cubicBezTo>
                    <a:pt x="5418" y="13607"/>
                    <a:pt x="5440" y="13617"/>
                    <a:pt x="5462" y="13617"/>
                  </a:cubicBezTo>
                  <a:cubicBezTo>
                    <a:pt x="5483" y="13617"/>
                    <a:pt x="5505" y="13607"/>
                    <a:pt x="5519" y="13586"/>
                  </a:cubicBezTo>
                  <a:cubicBezTo>
                    <a:pt x="5746" y="13231"/>
                    <a:pt x="5960" y="12843"/>
                    <a:pt x="6099" y="12440"/>
                  </a:cubicBezTo>
                  <a:cubicBezTo>
                    <a:pt x="6235" y="12959"/>
                    <a:pt x="6426" y="13466"/>
                    <a:pt x="6641" y="13959"/>
                  </a:cubicBezTo>
                  <a:cubicBezTo>
                    <a:pt x="6652" y="13983"/>
                    <a:pt x="6678" y="13995"/>
                    <a:pt x="6704" y="13995"/>
                  </a:cubicBezTo>
                  <a:cubicBezTo>
                    <a:pt x="6731" y="13995"/>
                    <a:pt x="6757" y="13983"/>
                    <a:pt x="6767" y="13959"/>
                  </a:cubicBezTo>
                  <a:cubicBezTo>
                    <a:pt x="6975" y="13476"/>
                    <a:pt x="7172" y="12992"/>
                    <a:pt x="7312" y="12493"/>
                  </a:cubicBezTo>
                  <a:cubicBezTo>
                    <a:pt x="7356" y="12563"/>
                    <a:pt x="7406" y="12628"/>
                    <a:pt x="7460" y="12692"/>
                  </a:cubicBezTo>
                  <a:cubicBezTo>
                    <a:pt x="7543" y="12794"/>
                    <a:pt x="7634" y="12889"/>
                    <a:pt x="7729" y="12977"/>
                  </a:cubicBezTo>
                  <a:cubicBezTo>
                    <a:pt x="7920" y="13154"/>
                    <a:pt x="8132" y="13308"/>
                    <a:pt x="8356" y="13438"/>
                  </a:cubicBezTo>
                  <a:cubicBezTo>
                    <a:pt x="8367" y="13445"/>
                    <a:pt x="8377" y="13448"/>
                    <a:pt x="8387" y="13448"/>
                  </a:cubicBezTo>
                  <a:cubicBezTo>
                    <a:pt x="8418" y="13448"/>
                    <a:pt x="8444" y="13420"/>
                    <a:pt x="8448" y="13386"/>
                  </a:cubicBezTo>
                  <a:cubicBezTo>
                    <a:pt x="8487" y="12971"/>
                    <a:pt x="8521" y="12557"/>
                    <a:pt x="8553" y="12140"/>
                  </a:cubicBezTo>
                  <a:cubicBezTo>
                    <a:pt x="8554" y="12123"/>
                    <a:pt x="8547" y="12109"/>
                    <a:pt x="8537" y="12101"/>
                  </a:cubicBezTo>
                  <a:cubicBezTo>
                    <a:pt x="8528" y="12093"/>
                    <a:pt x="8516" y="12089"/>
                    <a:pt x="8503" y="12089"/>
                  </a:cubicBezTo>
                  <a:cubicBezTo>
                    <a:pt x="8477" y="12089"/>
                    <a:pt x="8449" y="12106"/>
                    <a:pt x="8445" y="12140"/>
                  </a:cubicBezTo>
                  <a:cubicBezTo>
                    <a:pt x="8406" y="12521"/>
                    <a:pt x="8368" y="12902"/>
                    <a:pt x="8335" y="13284"/>
                  </a:cubicBezTo>
                  <a:cubicBezTo>
                    <a:pt x="8149" y="13171"/>
                    <a:pt x="7974" y="13042"/>
                    <a:pt x="7812" y="12895"/>
                  </a:cubicBezTo>
                  <a:cubicBezTo>
                    <a:pt x="7722" y="12814"/>
                    <a:pt x="7638" y="12728"/>
                    <a:pt x="7555" y="12640"/>
                  </a:cubicBezTo>
                  <a:cubicBezTo>
                    <a:pt x="7482" y="12561"/>
                    <a:pt x="7415" y="12475"/>
                    <a:pt x="7337" y="12399"/>
                  </a:cubicBezTo>
                  <a:cubicBezTo>
                    <a:pt x="7433" y="12037"/>
                    <a:pt x="7499" y="11668"/>
                    <a:pt x="7517" y="11284"/>
                  </a:cubicBezTo>
                  <a:cubicBezTo>
                    <a:pt x="7527" y="11025"/>
                    <a:pt x="7518" y="10762"/>
                    <a:pt x="7490" y="10501"/>
                  </a:cubicBezTo>
                  <a:lnTo>
                    <a:pt x="7490" y="10501"/>
                  </a:lnTo>
                  <a:cubicBezTo>
                    <a:pt x="7525" y="10599"/>
                    <a:pt x="7558" y="10699"/>
                    <a:pt x="7589" y="10799"/>
                  </a:cubicBezTo>
                  <a:cubicBezTo>
                    <a:pt x="7681" y="11097"/>
                    <a:pt x="7764" y="11396"/>
                    <a:pt x="7845" y="11698"/>
                  </a:cubicBezTo>
                  <a:cubicBezTo>
                    <a:pt x="7846" y="11705"/>
                    <a:pt x="7851" y="11709"/>
                    <a:pt x="7857" y="11709"/>
                  </a:cubicBezTo>
                  <a:cubicBezTo>
                    <a:pt x="7865" y="11709"/>
                    <a:pt x="7874" y="11701"/>
                    <a:pt x="7872" y="11691"/>
                  </a:cubicBezTo>
                  <a:cubicBezTo>
                    <a:pt x="7774" y="11175"/>
                    <a:pt x="7633" y="10656"/>
                    <a:pt x="7447" y="10163"/>
                  </a:cubicBezTo>
                  <a:cubicBezTo>
                    <a:pt x="7367" y="9679"/>
                    <a:pt x="7225" y="9207"/>
                    <a:pt x="7010" y="8773"/>
                  </a:cubicBezTo>
                  <a:cubicBezTo>
                    <a:pt x="7122" y="8763"/>
                    <a:pt x="7232" y="8741"/>
                    <a:pt x="7339" y="8711"/>
                  </a:cubicBezTo>
                  <a:lnTo>
                    <a:pt x="7339" y="8711"/>
                  </a:lnTo>
                  <a:cubicBezTo>
                    <a:pt x="7309" y="9406"/>
                    <a:pt x="7490" y="10125"/>
                    <a:pt x="7757" y="10758"/>
                  </a:cubicBezTo>
                  <a:cubicBezTo>
                    <a:pt x="7957" y="11236"/>
                    <a:pt x="8223" y="11688"/>
                    <a:pt x="8543" y="12096"/>
                  </a:cubicBezTo>
                  <a:cubicBezTo>
                    <a:pt x="8662" y="12247"/>
                    <a:pt x="8788" y="12392"/>
                    <a:pt x="8922" y="12530"/>
                  </a:cubicBezTo>
                  <a:cubicBezTo>
                    <a:pt x="9207" y="12825"/>
                    <a:pt x="9525" y="13087"/>
                    <a:pt x="9867" y="13311"/>
                  </a:cubicBezTo>
                  <a:cubicBezTo>
                    <a:pt x="9879" y="13319"/>
                    <a:pt x="9891" y="13322"/>
                    <a:pt x="9902" y="13322"/>
                  </a:cubicBezTo>
                  <a:cubicBezTo>
                    <a:pt x="9943" y="13322"/>
                    <a:pt x="9975" y="13276"/>
                    <a:pt x="9969" y="13234"/>
                  </a:cubicBezTo>
                  <a:cubicBezTo>
                    <a:pt x="9901" y="12766"/>
                    <a:pt x="9836" y="12299"/>
                    <a:pt x="9762" y="11832"/>
                  </a:cubicBezTo>
                  <a:lnTo>
                    <a:pt x="9762" y="11832"/>
                  </a:lnTo>
                  <a:cubicBezTo>
                    <a:pt x="9821" y="11895"/>
                    <a:pt x="9915" y="11943"/>
                    <a:pt x="9979" y="11984"/>
                  </a:cubicBezTo>
                  <a:cubicBezTo>
                    <a:pt x="10099" y="12058"/>
                    <a:pt x="10225" y="12123"/>
                    <a:pt x="10354" y="12180"/>
                  </a:cubicBezTo>
                  <a:cubicBezTo>
                    <a:pt x="10611" y="12295"/>
                    <a:pt x="10882" y="12373"/>
                    <a:pt x="11161" y="12419"/>
                  </a:cubicBezTo>
                  <a:cubicBezTo>
                    <a:pt x="11165" y="12420"/>
                    <a:pt x="11169" y="12420"/>
                    <a:pt x="11173" y="12420"/>
                  </a:cubicBezTo>
                  <a:cubicBezTo>
                    <a:pt x="11204" y="12420"/>
                    <a:pt x="11241" y="12399"/>
                    <a:pt x="11236" y="12362"/>
                  </a:cubicBezTo>
                  <a:cubicBezTo>
                    <a:pt x="11155" y="11685"/>
                    <a:pt x="10894" y="11048"/>
                    <a:pt x="10490" y="10505"/>
                  </a:cubicBezTo>
                  <a:lnTo>
                    <a:pt x="10490" y="10505"/>
                  </a:lnTo>
                  <a:cubicBezTo>
                    <a:pt x="10792" y="10597"/>
                    <a:pt x="11107" y="10653"/>
                    <a:pt x="11424" y="10685"/>
                  </a:cubicBezTo>
                  <a:cubicBezTo>
                    <a:pt x="11815" y="10725"/>
                    <a:pt x="12209" y="10730"/>
                    <a:pt x="12602" y="10730"/>
                  </a:cubicBezTo>
                  <a:cubicBezTo>
                    <a:pt x="12654" y="10730"/>
                    <a:pt x="12705" y="10730"/>
                    <a:pt x="12757" y="10730"/>
                  </a:cubicBezTo>
                  <a:cubicBezTo>
                    <a:pt x="12808" y="10729"/>
                    <a:pt x="12848" y="10668"/>
                    <a:pt x="12818" y="10622"/>
                  </a:cubicBezTo>
                  <a:cubicBezTo>
                    <a:pt x="12546" y="10213"/>
                    <a:pt x="12270" y="9802"/>
                    <a:pt x="11957" y="9421"/>
                  </a:cubicBezTo>
                  <a:lnTo>
                    <a:pt x="11957" y="9421"/>
                  </a:lnTo>
                  <a:cubicBezTo>
                    <a:pt x="12000" y="9425"/>
                    <a:pt x="12043" y="9426"/>
                    <a:pt x="12086" y="9426"/>
                  </a:cubicBezTo>
                  <a:cubicBezTo>
                    <a:pt x="12181" y="9426"/>
                    <a:pt x="12276" y="9419"/>
                    <a:pt x="12368" y="9413"/>
                  </a:cubicBezTo>
                  <a:cubicBezTo>
                    <a:pt x="12545" y="9399"/>
                    <a:pt x="12721" y="9373"/>
                    <a:pt x="12893" y="9337"/>
                  </a:cubicBezTo>
                  <a:cubicBezTo>
                    <a:pt x="13248" y="9264"/>
                    <a:pt x="13590" y="9144"/>
                    <a:pt x="13917" y="8986"/>
                  </a:cubicBezTo>
                  <a:cubicBezTo>
                    <a:pt x="13960" y="8965"/>
                    <a:pt x="13949" y="8907"/>
                    <a:pt x="13917" y="8883"/>
                  </a:cubicBezTo>
                  <a:cubicBezTo>
                    <a:pt x="13664" y="8700"/>
                    <a:pt x="13404" y="8526"/>
                    <a:pt x="13136" y="8366"/>
                  </a:cubicBezTo>
                  <a:cubicBezTo>
                    <a:pt x="13008" y="8289"/>
                    <a:pt x="12878" y="8214"/>
                    <a:pt x="12745" y="8144"/>
                  </a:cubicBezTo>
                  <a:cubicBezTo>
                    <a:pt x="12637" y="8085"/>
                    <a:pt x="12519" y="8007"/>
                    <a:pt x="12399" y="7964"/>
                  </a:cubicBezTo>
                  <a:cubicBezTo>
                    <a:pt x="12839" y="7866"/>
                    <a:pt x="13272" y="7730"/>
                    <a:pt x="13699" y="7595"/>
                  </a:cubicBezTo>
                  <a:cubicBezTo>
                    <a:pt x="13760" y="7575"/>
                    <a:pt x="13765" y="7499"/>
                    <a:pt x="13716" y="7465"/>
                  </a:cubicBezTo>
                  <a:cubicBezTo>
                    <a:pt x="13271" y="7151"/>
                    <a:pt x="12785" y="6893"/>
                    <a:pt x="12270" y="6716"/>
                  </a:cubicBezTo>
                  <a:cubicBezTo>
                    <a:pt x="12431" y="6640"/>
                    <a:pt x="12583" y="6504"/>
                    <a:pt x="12697" y="6409"/>
                  </a:cubicBezTo>
                  <a:cubicBezTo>
                    <a:pt x="12971" y="6176"/>
                    <a:pt x="13241" y="5938"/>
                    <a:pt x="13513" y="5703"/>
                  </a:cubicBezTo>
                  <a:cubicBezTo>
                    <a:pt x="13550" y="5670"/>
                    <a:pt x="13531" y="5603"/>
                    <a:pt x="13484" y="5593"/>
                  </a:cubicBezTo>
                  <a:cubicBezTo>
                    <a:pt x="13159" y="5518"/>
                    <a:pt x="12831" y="5446"/>
                    <a:pt x="12499" y="5396"/>
                  </a:cubicBezTo>
                  <a:cubicBezTo>
                    <a:pt x="12536" y="5359"/>
                    <a:pt x="12570" y="5318"/>
                    <a:pt x="12602" y="5284"/>
                  </a:cubicBezTo>
                  <a:cubicBezTo>
                    <a:pt x="12665" y="5217"/>
                    <a:pt x="12726" y="5150"/>
                    <a:pt x="12787" y="5081"/>
                  </a:cubicBezTo>
                  <a:cubicBezTo>
                    <a:pt x="12904" y="4946"/>
                    <a:pt x="13016" y="4808"/>
                    <a:pt x="13123" y="4664"/>
                  </a:cubicBezTo>
                  <a:cubicBezTo>
                    <a:pt x="13145" y="4635"/>
                    <a:pt x="13122" y="4589"/>
                    <a:pt x="13088" y="4582"/>
                  </a:cubicBezTo>
                  <a:cubicBezTo>
                    <a:pt x="12855" y="4526"/>
                    <a:pt x="12618" y="4479"/>
                    <a:pt x="12379" y="4447"/>
                  </a:cubicBezTo>
                  <a:cubicBezTo>
                    <a:pt x="12263" y="4431"/>
                    <a:pt x="12145" y="4418"/>
                    <a:pt x="12028" y="4408"/>
                  </a:cubicBezTo>
                  <a:cubicBezTo>
                    <a:pt x="11955" y="4401"/>
                    <a:pt x="11879" y="4394"/>
                    <a:pt x="11804" y="4393"/>
                  </a:cubicBezTo>
                  <a:cubicBezTo>
                    <a:pt x="12067" y="4113"/>
                    <a:pt x="12322" y="3835"/>
                    <a:pt x="12580" y="3580"/>
                  </a:cubicBezTo>
                  <a:cubicBezTo>
                    <a:pt x="12619" y="3541"/>
                    <a:pt x="12596" y="3459"/>
                    <a:pt x="12538" y="3459"/>
                  </a:cubicBezTo>
                  <a:cubicBezTo>
                    <a:pt x="12535" y="3459"/>
                    <a:pt x="12533" y="3459"/>
                    <a:pt x="12531" y="3459"/>
                  </a:cubicBezTo>
                  <a:cubicBezTo>
                    <a:pt x="12069" y="3506"/>
                    <a:pt x="11601" y="3555"/>
                    <a:pt x="11143" y="3642"/>
                  </a:cubicBezTo>
                  <a:cubicBezTo>
                    <a:pt x="11261" y="3458"/>
                    <a:pt x="11366" y="3265"/>
                    <a:pt x="11474" y="3079"/>
                  </a:cubicBezTo>
                  <a:cubicBezTo>
                    <a:pt x="11609" y="2852"/>
                    <a:pt x="11742" y="2625"/>
                    <a:pt x="11877" y="2397"/>
                  </a:cubicBezTo>
                  <a:cubicBezTo>
                    <a:pt x="11897" y="2362"/>
                    <a:pt x="11873" y="2308"/>
                    <a:pt x="11829" y="2308"/>
                  </a:cubicBezTo>
                  <a:cubicBezTo>
                    <a:pt x="11827" y="2308"/>
                    <a:pt x="11826" y="2308"/>
                    <a:pt x="11825" y="2308"/>
                  </a:cubicBezTo>
                  <a:cubicBezTo>
                    <a:pt x="11497" y="2335"/>
                    <a:pt x="11172" y="2376"/>
                    <a:pt x="10848" y="2434"/>
                  </a:cubicBezTo>
                  <a:cubicBezTo>
                    <a:pt x="10578" y="2482"/>
                    <a:pt x="10285" y="2524"/>
                    <a:pt x="10021" y="2618"/>
                  </a:cubicBezTo>
                  <a:cubicBezTo>
                    <a:pt x="10197" y="2133"/>
                    <a:pt x="10309" y="1626"/>
                    <a:pt x="10414" y="1114"/>
                  </a:cubicBezTo>
                  <a:cubicBezTo>
                    <a:pt x="10422" y="1074"/>
                    <a:pt x="10393" y="1027"/>
                    <a:pt x="10353" y="1027"/>
                  </a:cubicBezTo>
                  <a:cubicBezTo>
                    <a:pt x="10346" y="1027"/>
                    <a:pt x="10339" y="1028"/>
                    <a:pt x="10332" y="1031"/>
                  </a:cubicBezTo>
                  <a:cubicBezTo>
                    <a:pt x="9876" y="1201"/>
                    <a:pt x="9456" y="1456"/>
                    <a:pt x="9091" y="1773"/>
                  </a:cubicBezTo>
                  <a:cubicBezTo>
                    <a:pt x="9110" y="1706"/>
                    <a:pt x="9114" y="1631"/>
                    <a:pt x="9125" y="1570"/>
                  </a:cubicBezTo>
                  <a:cubicBezTo>
                    <a:pt x="9143" y="1463"/>
                    <a:pt x="9160" y="1358"/>
                    <a:pt x="9175" y="1250"/>
                  </a:cubicBezTo>
                  <a:cubicBezTo>
                    <a:pt x="9205" y="1034"/>
                    <a:pt x="9229" y="819"/>
                    <a:pt x="9245" y="603"/>
                  </a:cubicBezTo>
                  <a:cubicBezTo>
                    <a:pt x="9249" y="565"/>
                    <a:pt x="9217" y="546"/>
                    <a:pt x="9185" y="546"/>
                  </a:cubicBezTo>
                  <a:cubicBezTo>
                    <a:pt x="9175" y="546"/>
                    <a:pt x="9166" y="548"/>
                    <a:pt x="9157" y="551"/>
                  </a:cubicBezTo>
                  <a:cubicBezTo>
                    <a:pt x="8716" y="741"/>
                    <a:pt x="8289" y="1022"/>
                    <a:pt x="7972" y="1387"/>
                  </a:cubicBezTo>
                  <a:cubicBezTo>
                    <a:pt x="7964" y="938"/>
                    <a:pt x="7920" y="490"/>
                    <a:pt x="7840" y="47"/>
                  </a:cubicBezTo>
                  <a:cubicBezTo>
                    <a:pt x="7834" y="18"/>
                    <a:pt x="7804" y="1"/>
                    <a:pt x="7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1757750" y="2206200"/>
              <a:ext cx="113150" cy="36950"/>
            </a:xfrm>
            <a:custGeom>
              <a:avLst/>
              <a:gdLst/>
              <a:ahLst/>
              <a:cxnLst/>
              <a:rect l="l" t="t" r="r" b="b"/>
              <a:pathLst>
                <a:path w="4526" h="1478" extrusionOk="0">
                  <a:moveTo>
                    <a:pt x="2847" y="0"/>
                  </a:moveTo>
                  <a:cubicBezTo>
                    <a:pt x="2606" y="0"/>
                    <a:pt x="2362" y="21"/>
                    <a:pt x="2124" y="67"/>
                  </a:cubicBezTo>
                  <a:cubicBezTo>
                    <a:pt x="1921" y="108"/>
                    <a:pt x="1728" y="173"/>
                    <a:pt x="1535" y="245"/>
                  </a:cubicBezTo>
                  <a:cubicBezTo>
                    <a:pt x="1079" y="538"/>
                    <a:pt x="577" y="736"/>
                    <a:pt x="0" y="765"/>
                  </a:cubicBezTo>
                  <a:cubicBezTo>
                    <a:pt x="31" y="899"/>
                    <a:pt x="45" y="1035"/>
                    <a:pt x="47" y="1172"/>
                  </a:cubicBezTo>
                  <a:cubicBezTo>
                    <a:pt x="80" y="1153"/>
                    <a:pt x="119" y="1139"/>
                    <a:pt x="154" y="1123"/>
                  </a:cubicBezTo>
                  <a:cubicBezTo>
                    <a:pt x="205" y="1101"/>
                    <a:pt x="256" y="1079"/>
                    <a:pt x="307" y="1057"/>
                  </a:cubicBezTo>
                  <a:cubicBezTo>
                    <a:pt x="423" y="1010"/>
                    <a:pt x="539" y="964"/>
                    <a:pt x="656" y="924"/>
                  </a:cubicBezTo>
                  <a:cubicBezTo>
                    <a:pt x="896" y="837"/>
                    <a:pt x="1141" y="770"/>
                    <a:pt x="1389" y="711"/>
                  </a:cubicBezTo>
                  <a:cubicBezTo>
                    <a:pt x="1391" y="710"/>
                    <a:pt x="1393" y="710"/>
                    <a:pt x="1395" y="710"/>
                  </a:cubicBezTo>
                  <a:cubicBezTo>
                    <a:pt x="1421" y="710"/>
                    <a:pt x="1428" y="749"/>
                    <a:pt x="1401" y="757"/>
                  </a:cubicBezTo>
                  <a:cubicBezTo>
                    <a:pt x="1160" y="827"/>
                    <a:pt x="926" y="910"/>
                    <a:pt x="691" y="999"/>
                  </a:cubicBezTo>
                  <a:cubicBezTo>
                    <a:pt x="574" y="1044"/>
                    <a:pt x="456" y="1091"/>
                    <a:pt x="341" y="1139"/>
                  </a:cubicBezTo>
                  <a:cubicBezTo>
                    <a:pt x="283" y="1165"/>
                    <a:pt x="223" y="1190"/>
                    <a:pt x="165" y="1218"/>
                  </a:cubicBezTo>
                  <a:cubicBezTo>
                    <a:pt x="125" y="1235"/>
                    <a:pt x="88" y="1255"/>
                    <a:pt x="46" y="1265"/>
                  </a:cubicBezTo>
                  <a:cubicBezTo>
                    <a:pt x="44" y="1336"/>
                    <a:pt x="39" y="1408"/>
                    <a:pt x="29" y="1478"/>
                  </a:cubicBezTo>
                  <a:cubicBezTo>
                    <a:pt x="575" y="1138"/>
                    <a:pt x="1250" y="997"/>
                    <a:pt x="1905" y="997"/>
                  </a:cubicBezTo>
                  <a:cubicBezTo>
                    <a:pt x="2113" y="997"/>
                    <a:pt x="2319" y="1012"/>
                    <a:pt x="2519" y="1038"/>
                  </a:cubicBezTo>
                  <a:cubicBezTo>
                    <a:pt x="2764" y="1071"/>
                    <a:pt x="3005" y="1124"/>
                    <a:pt x="3240" y="1194"/>
                  </a:cubicBezTo>
                  <a:cubicBezTo>
                    <a:pt x="3342" y="1149"/>
                    <a:pt x="3452" y="1119"/>
                    <a:pt x="3549" y="1056"/>
                  </a:cubicBezTo>
                  <a:cubicBezTo>
                    <a:pt x="3667" y="980"/>
                    <a:pt x="3774" y="888"/>
                    <a:pt x="3880" y="796"/>
                  </a:cubicBezTo>
                  <a:cubicBezTo>
                    <a:pt x="4095" y="611"/>
                    <a:pt x="4311" y="425"/>
                    <a:pt x="4525" y="239"/>
                  </a:cubicBezTo>
                  <a:cubicBezTo>
                    <a:pt x="4006" y="118"/>
                    <a:pt x="3481" y="13"/>
                    <a:pt x="2944" y="1"/>
                  </a:cubicBezTo>
                  <a:cubicBezTo>
                    <a:pt x="2912" y="0"/>
                    <a:pt x="2880" y="0"/>
                    <a:pt x="2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1753900" y="2254600"/>
              <a:ext cx="127950" cy="48650"/>
            </a:xfrm>
            <a:custGeom>
              <a:avLst/>
              <a:gdLst/>
              <a:ahLst/>
              <a:cxnLst/>
              <a:rect l="l" t="t" r="r" b="b"/>
              <a:pathLst>
                <a:path w="5118" h="1946" extrusionOk="0">
                  <a:moveTo>
                    <a:pt x="72" y="1"/>
                  </a:moveTo>
                  <a:cubicBezTo>
                    <a:pt x="51" y="59"/>
                    <a:pt x="27" y="118"/>
                    <a:pt x="1" y="176"/>
                  </a:cubicBezTo>
                  <a:cubicBezTo>
                    <a:pt x="189" y="218"/>
                    <a:pt x="380" y="295"/>
                    <a:pt x="562" y="347"/>
                  </a:cubicBezTo>
                  <a:cubicBezTo>
                    <a:pt x="801" y="417"/>
                    <a:pt x="1039" y="486"/>
                    <a:pt x="1279" y="554"/>
                  </a:cubicBezTo>
                  <a:cubicBezTo>
                    <a:pt x="1773" y="694"/>
                    <a:pt x="2267" y="832"/>
                    <a:pt x="2761" y="974"/>
                  </a:cubicBezTo>
                  <a:cubicBezTo>
                    <a:pt x="2772" y="977"/>
                    <a:pt x="2768" y="990"/>
                    <a:pt x="2758" y="990"/>
                  </a:cubicBezTo>
                  <a:cubicBezTo>
                    <a:pt x="2758" y="990"/>
                    <a:pt x="2758" y="990"/>
                    <a:pt x="2757" y="990"/>
                  </a:cubicBezTo>
                  <a:cubicBezTo>
                    <a:pt x="2387" y="912"/>
                    <a:pt x="2018" y="826"/>
                    <a:pt x="1652" y="731"/>
                  </a:cubicBezTo>
                  <a:lnTo>
                    <a:pt x="1652" y="731"/>
                  </a:lnTo>
                  <a:cubicBezTo>
                    <a:pt x="2130" y="934"/>
                    <a:pt x="2556" y="1231"/>
                    <a:pt x="2927" y="1609"/>
                  </a:cubicBezTo>
                  <a:cubicBezTo>
                    <a:pt x="3035" y="1716"/>
                    <a:pt x="3137" y="1830"/>
                    <a:pt x="3235" y="1946"/>
                  </a:cubicBezTo>
                  <a:cubicBezTo>
                    <a:pt x="3396" y="1928"/>
                    <a:pt x="3560" y="1932"/>
                    <a:pt x="3720" y="1914"/>
                  </a:cubicBezTo>
                  <a:cubicBezTo>
                    <a:pt x="3893" y="1898"/>
                    <a:pt x="4064" y="1872"/>
                    <a:pt x="4233" y="1834"/>
                  </a:cubicBezTo>
                  <a:cubicBezTo>
                    <a:pt x="4537" y="1767"/>
                    <a:pt x="4834" y="1666"/>
                    <a:pt x="5117" y="1537"/>
                  </a:cubicBezTo>
                  <a:cubicBezTo>
                    <a:pt x="4893" y="1376"/>
                    <a:pt x="4664" y="1225"/>
                    <a:pt x="4428" y="1083"/>
                  </a:cubicBezTo>
                  <a:cubicBezTo>
                    <a:pt x="4293" y="1002"/>
                    <a:pt x="4158" y="926"/>
                    <a:pt x="4020" y="852"/>
                  </a:cubicBezTo>
                  <a:cubicBezTo>
                    <a:pt x="3893" y="784"/>
                    <a:pt x="3743" y="730"/>
                    <a:pt x="3630" y="640"/>
                  </a:cubicBezTo>
                  <a:cubicBezTo>
                    <a:pt x="3617" y="631"/>
                    <a:pt x="3613" y="617"/>
                    <a:pt x="3614" y="605"/>
                  </a:cubicBezTo>
                  <a:lnTo>
                    <a:pt x="3614" y="605"/>
                  </a:lnTo>
                  <a:cubicBezTo>
                    <a:pt x="3278" y="672"/>
                    <a:pt x="2939" y="715"/>
                    <a:pt x="2596" y="715"/>
                  </a:cubicBezTo>
                  <a:cubicBezTo>
                    <a:pt x="2556" y="715"/>
                    <a:pt x="2516" y="715"/>
                    <a:pt x="2476" y="713"/>
                  </a:cubicBezTo>
                  <a:cubicBezTo>
                    <a:pt x="1628" y="688"/>
                    <a:pt x="847" y="349"/>
                    <a:pt x="85" y="10"/>
                  </a:cubicBezTo>
                  <a:cubicBezTo>
                    <a:pt x="80" y="7"/>
                    <a:pt x="77" y="4"/>
                    <a:pt x="72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1803975" y="2181750"/>
              <a:ext cx="58100" cy="25075"/>
            </a:xfrm>
            <a:custGeom>
              <a:avLst/>
              <a:gdLst/>
              <a:ahLst/>
              <a:cxnLst/>
              <a:rect l="l" t="t" r="r" b="b"/>
              <a:pathLst>
                <a:path w="2324" h="1003" extrusionOk="0">
                  <a:moveTo>
                    <a:pt x="1075" y="0"/>
                  </a:moveTo>
                  <a:cubicBezTo>
                    <a:pt x="736" y="357"/>
                    <a:pt x="384" y="710"/>
                    <a:pt x="1" y="1002"/>
                  </a:cubicBezTo>
                  <a:cubicBezTo>
                    <a:pt x="337" y="894"/>
                    <a:pt x="705" y="857"/>
                    <a:pt x="1046" y="857"/>
                  </a:cubicBezTo>
                  <a:cubicBezTo>
                    <a:pt x="1056" y="857"/>
                    <a:pt x="1065" y="857"/>
                    <a:pt x="1075" y="857"/>
                  </a:cubicBezTo>
                  <a:cubicBezTo>
                    <a:pt x="1289" y="858"/>
                    <a:pt x="1501" y="876"/>
                    <a:pt x="1713" y="903"/>
                  </a:cubicBezTo>
                  <a:cubicBezTo>
                    <a:pt x="1753" y="840"/>
                    <a:pt x="1822" y="784"/>
                    <a:pt x="1873" y="732"/>
                  </a:cubicBezTo>
                  <a:cubicBezTo>
                    <a:pt x="1929" y="671"/>
                    <a:pt x="1984" y="611"/>
                    <a:pt x="2040" y="548"/>
                  </a:cubicBezTo>
                  <a:cubicBezTo>
                    <a:pt x="2139" y="435"/>
                    <a:pt x="2233" y="319"/>
                    <a:pt x="2324" y="199"/>
                  </a:cubicBezTo>
                  <a:cubicBezTo>
                    <a:pt x="2121" y="153"/>
                    <a:pt x="1918" y="114"/>
                    <a:pt x="1714" y="82"/>
                  </a:cubicBezTo>
                  <a:cubicBezTo>
                    <a:pt x="1592" y="62"/>
                    <a:pt x="1471" y="46"/>
                    <a:pt x="1350" y="32"/>
                  </a:cubicBezTo>
                  <a:cubicBezTo>
                    <a:pt x="1260" y="22"/>
                    <a:pt x="1165" y="18"/>
                    <a:pt x="1075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1743675" y="2266300"/>
              <a:ext cx="109675" cy="68300"/>
            </a:xfrm>
            <a:custGeom>
              <a:avLst/>
              <a:gdLst/>
              <a:ahLst/>
              <a:cxnLst/>
              <a:rect l="l" t="t" r="r" b="b"/>
              <a:pathLst>
                <a:path w="4387" h="2732" extrusionOk="0">
                  <a:moveTo>
                    <a:pt x="247" y="0"/>
                  </a:moveTo>
                  <a:cubicBezTo>
                    <a:pt x="201" y="70"/>
                    <a:pt x="151" y="136"/>
                    <a:pt x="97" y="201"/>
                  </a:cubicBezTo>
                  <a:cubicBezTo>
                    <a:pt x="664" y="491"/>
                    <a:pt x="1221" y="796"/>
                    <a:pt x="1785" y="1093"/>
                  </a:cubicBezTo>
                  <a:cubicBezTo>
                    <a:pt x="1798" y="1100"/>
                    <a:pt x="1790" y="1117"/>
                    <a:pt x="1778" y="1117"/>
                  </a:cubicBezTo>
                  <a:cubicBezTo>
                    <a:pt x="1776" y="1117"/>
                    <a:pt x="1773" y="1117"/>
                    <a:pt x="1771" y="1116"/>
                  </a:cubicBezTo>
                  <a:cubicBezTo>
                    <a:pt x="1196" y="829"/>
                    <a:pt x="617" y="553"/>
                    <a:pt x="45" y="260"/>
                  </a:cubicBezTo>
                  <a:cubicBezTo>
                    <a:pt x="30" y="277"/>
                    <a:pt x="17" y="295"/>
                    <a:pt x="1" y="311"/>
                  </a:cubicBezTo>
                  <a:cubicBezTo>
                    <a:pt x="189" y="645"/>
                    <a:pt x="372" y="981"/>
                    <a:pt x="601" y="1289"/>
                  </a:cubicBezTo>
                  <a:cubicBezTo>
                    <a:pt x="1040" y="1884"/>
                    <a:pt x="1612" y="2324"/>
                    <a:pt x="2327" y="2529"/>
                  </a:cubicBezTo>
                  <a:cubicBezTo>
                    <a:pt x="2973" y="2715"/>
                    <a:pt x="3649" y="2732"/>
                    <a:pt x="4316" y="2732"/>
                  </a:cubicBezTo>
                  <a:cubicBezTo>
                    <a:pt x="4339" y="2732"/>
                    <a:pt x="4363" y="2732"/>
                    <a:pt x="4386" y="2732"/>
                  </a:cubicBezTo>
                  <a:cubicBezTo>
                    <a:pt x="3947" y="2071"/>
                    <a:pt x="3489" y="1406"/>
                    <a:pt x="2869" y="902"/>
                  </a:cubicBezTo>
                  <a:cubicBezTo>
                    <a:pt x="2129" y="302"/>
                    <a:pt x="1223" y="114"/>
                    <a:pt x="298" y="28"/>
                  </a:cubicBezTo>
                  <a:cubicBezTo>
                    <a:pt x="275" y="26"/>
                    <a:pt x="257" y="15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1756625" y="2234475"/>
              <a:ext cx="119050" cy="34475"/>
            </a:xfrm>
            <a:custGeom>
              <a:avLst/>
              <a:gdLst/>
              <a:ahLst/>
              <a:cxnLst/>
              <a:rect l="l" t="t" r="r" b="b"/>
              <a:pathLst>
                <a:path w="4762" h="1379" extrusionOk="0">
                  <a:moveTo>
                    <a:pt x="1941" y="0"/>
                  </a:moveTo>
                  <a:cubicBezTo>
                    <a:pt x="1732" y="0"/>
                    <a:pt x="1524" y="15"/>
                    <a:pt x="1318" y="45"/>
                  </a:cubicBezTo>
                  <a:cubicBezTo>
                    <a:pt x="885" y="109"/>
                    <a:pt x="484" y="250"/>
                    <a:pt x="84" y="422"/>
                  </a:cubicBezTo>
                  <a:cubicBezTo>
                    <a:pt x="79" y="424"/>
                    <a:pt x="74" y="425"/>
                    <a:pt x="70" y="425"/>
                  </a:cubicBezTo>
                  <a:cubicBezTo>
                    <a:pt x="68" y="425"/>
                    <a:pt x="66" y="425"/>
                    <a:pt x="65" y="425"/>
                  </a:cubicBezTo>
                  <a:cubicBezTo>
                    <a:pt x="56" y="472"/>
                    <a:pt x="47" y="517"/>
                    <a:pt x="35" y="564"/>
                  </a:cubicBezTo>
                  <a:cubicBezTo>
                    <a:pt x="97" y="553"/>
                    <a:pt x="163" y="551"/>
                    <a:pt x="229" y="551"/>
                  </a:cubicBezTo>
                  <a:cubicBezTo>
                    <a:pt x="298" y="551"/>
                    <a:pt x="367" y="553"/>
                    <a:pt x="430" y="553"/>
                  </a:cubicBezTo>
                  <a:cubicBezTo>
                    <a:pt x="440" y="553"/>
                    <a:pt x="449" y="553"/>
                    <a:pt x="458" y="553"/>
                  </a:cubicBezTo>
                  <a:cubicBezTo>
                    <a:pt x="525" y="552"/>
                    <a:pt x="593" y="551"/>
                    <a:pt x="660" y="551"/>
                  </a:cubicBezTo>
                  <a:cubicBezTo>
                    <a:pt x="772" y="551"/>
                    <a:pt x="884" y="553"/>
                    <a:pt x="996" y="556"/>
                  </a:cubicBezTo>
                  <a:cubicBezTo>
                    <a:pt x="1354" y="568"/>
                    <a:pt x="1710" y="606"/>
                    <a:pt x="2067" y="643"/>
                  </a:cubicBezTo>
                  <a:cubicBezTo>
                    <a:pt x="2089" y="646"/>
                    <a:pt x="2090" y="679"/>
                    <a:pt x="2069" y="679"/>
                  </a:cubicBezTo>
                  <a:cubicBezTo>
                    <a:pt x="2068" y="679"/>
                    <a:pt x="2068" y="678"/>
                    <a:pt x="2067" y="678"/>
                  </a:cubicBezTo>
                  <a:cubicBezTo>
                    <a:pt x="1711" y="648"/>
                    <a:pt x="1353" y="645"/>
                    <a:pt x="996" y="642"/>
                  </a:cubicBezTo>
                  <a:cubicBezTo>
                    <a:pt x="915" y="641"/>
                    <a:pt x="835" y="640"/>
                    <a:pt x="754" y="640"/>
                  </a:cubicBezTo>
                  <a:cubicBezTo>
                    <a:pt x="656" y="640"/>
                    <a:pt x="557" y="641"/>
                    <a:pt x="458" y="643"/>
                  </a:cubicBezTo>
                  <a:cubicBezTo>
                    <a:pt x="347" y="645"/>
                    <a:pt x="224" y="662"/>
                    <a:pt x="107" y="662"/>
                  </a:cubicBezTo>
                  <a:cubicBezTo>
                    <a:pt x="73" y="662"/>
                    <a:pt x="41" y="661"/>
                    <a:pt x="8" y="658"/>
                  </a:cubicBezTo>
                  <a:cubicBezTo>
                    <a:pt x="5" y="668"/>
                    <a:pt x="3" y="678"/>
                    <a:pt x="0" y="690"/>
                  </a:cubicBezTo>
                  <a:cubicBezTo>
                    <a:pt x="6" y="688"/>
                    <a:pt x="13" y="687"/>
                    <a:pt x="20" y="687"/>
                  </a:cubicBezTo>
                  <a:cubicBezTo>
                    <a:pt x="29" y="687"/>
                    <a:pt x="38" y="689"/>
                    <a:pt x="48" y="693"/>
                  </a:cubicBezTo>
                  <a:cubicBezTo>
                    <a:pt x="801" y="1028"/>
                    <a:pt x="1576" y="1363"/>
                    <a:pt x="2415" y="1378"/>
                  </a:cubicBezTo>
                  <a:cubicBezTo>
                    <a:pt x="2437" y="1378"/>
                    <a:pt x="2460" y="1378"/>
                    <a:pt x="2482" y="1378"/>
                  </a:cubicBezTo>
                  <a:cubicBezTo>
                    <a:pt x="3263" y="1378"/>
                    <a:pt x="4021" y="1153"/>
                    <a:pt x="4761" y="921"/>
                  </a:cubicBezTo>
                  <a:cubicBezTo>
                    <a:pt x="4106" y="482"/>
                    <a:pt x="3370" y="165"/>
                    <a:pt x="2589" y="48"/>
                  </a:cubicBezTo>
                  <a:cubicBezTo>
                    <a:pt x="2375" y="16"/>
                    <a:pt x="2158" y="0"/>
                    <a:pt x="1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1738850" y="2130800"/>
              <a:ext cx="91775" cy="73775"/>
            </a:xfrm>
            <a:custGeom>
              <a:avLst/>
              <a:gdLst/>
              <a:ahLst/>
              <a:cxnLst/>
              <a:rect l="l" t="t" r="r" b="b"/>
              <a:pathLst>
                <a:path w="3671" h="2951" extrusionOk="0">
                  <a:moveTo>
                    <a:pt x="3670" y="1"/>
                  </a:moveTo>
                  <a:lnTo>
                    <a:pt x="3670" y="1"/>
                  </a:lnTo>
                  <a:cubicBezTo>
                    <a:pt x="3377" y="27"/>
                    <a:pt x="3086" y="61"/>
                    <a:pt x="2796" y="109"/>
                  </a:cubicBezTo>
                  <a:cubicBezTo>
                    <a:pt x="2633" y="136"/>
                    <a:pt x="2471" y="167"/>
                    <a:pt x="2310" y="200"/>
                  </a:cubicBezTo>
                  <a:cubicBezTo>
                    <a:pt x="2187" y="224"/>
                    <a:pt x="2064" y="256"/>
                    <a:pt x="1941" y="274"/>
                  </a:cubicBezTo>
                  <a:cubicBezTo>
                    <a:pt x="1836" y="550"/>
                    <a:pt x="1710" y="818"/>
                    <a:pt x="1550" y="1074"/>
                  </a:cubicBezTo>
                  <a:cubicBezTo>
                    <a:pt x="1351" y="1395"/>
                    <a:pt x="1115" y="1693"/>
                    <a:pt x="848" y="1961"/>
                  </a:cubicBezTo>
                  <a:cubicBezTo>
                    <a:pt x="599" y="2210"/>
                    <a:pt x="314" y="2459"/>
                    <a:pt x="1" y="2629"/>
                  </a:cubicBezTo>
                  <a:cubicBezTo>
                    <a:pt x="35" y="2656"/>
                    <a:pt x="67" y="2686"/>
                    <a:pt x="100" y="2716"/>
                  </a:cubicBezTo>
                  <a:cubicBezTo>
                    <a:pt x="158" y="2653"/>
                    <a:pt x="228" y="2597"/>
                    <a:pt x="290" y="2538"/>
                  </a:cubicBezTo>
                  <a:cubicBezTo>
                    <a:pt x="370" y="2462"/>
                    <a:pt x="450" y="2387"/>
                    <a:pt x="531" y="2312"/>
                  </a:cubicBezTo>
                  <a:cubicBezTo>
                    <a:pt x="695" y="2156"/>
                    <a:pt x="860" y="2001"/>
                    <a:pt x="1025" y="1844"/>
                  </a:cubicBezTo>
                  <a:cubicBezTo>
                    <a:pt x="1360" y="1527"/>
                    <a:pt x="1698" y="1214"/>
                    <a:pt x="2036" y="902"/>
                  </a:cubicBezTo>
                  <a:cubicBezTo>
                    <a:pt x="2041" y="897"/>
                    <a:pt x="2047" y="895"/>
                    <a:pt x="2052" y="895"/>
                  </a:cubicBezTo>
                  <a:cubicBezTo>
                    <a:pt x="2070" y="895"/>
                    <a:pt x="2084" y="918"/>
                    <a:pt x="2069" y="935"/>
                  </a:cubicBezTo>
                  <a:cubicBezTo>
                    <a:pt x="1745" y="1262"/>
                    <a:pt x="1420" y="1588"/>
                    <a:pt x="1087" y="1906"/>
                  </a:cubicBezTo>
                  <a:cubicBezTo>
                    <a:pt x="919" y="2068"/>
                    <a:pt x="750" y="2228"/>
                    <a:pt x="581" y="2390"/>
                  </a:cubicBezTo>
                  <a:cubicBezTo>
                    <a:pt x="501" y="2465"/>
                    <a:pt x="420" y="2541"/>
                    <a:pt x="341" y="2617"/>
                  </a:cubicBezTo>
                  <a:cubicBezTo>
                    <a:pt x="284" y="2669"/>
                    <a:pt x="231" y="2728"/>
                    <a:pt x="172" y="2778"/>
                  </a:cubicBezTo>
                  <a:cubicBezTo>
                    <a:pt x="228" y="2833"/>
                    <a:pt x="281" y="2890"/>
                    <a:pt x="332" y="2950"/>
                  </a:cubicBezTo>
                  <a:cubicBezTo>
                    <a:pt x="459" y="2641"/>
                    <a:pt x="698" y="2369"/>
                    <a:pt x="944" y="2152"/>
                  </a:cubicBezTo>
                  <a:cubicBezTo>
                    <a:pt x="1221" y="1909"/>
                    <a:pt x="1541" y="1714"/>
                    <a:pt x="1879" y="1567"/>
                  </a:cubicBezTo>
                  <a:cubicBezTo>
                    <a:pt x="2220" y="1418"/>
                    <a:pt x="2576" y="1314"/>
                    <a:pt x="2937" y="1238"/>
                  </a:cubicBezTo>
                  <a:cubicBezTo>
                    <a:pt x="3050" y="1013"/>
                    <a:pt x="3194" y="799"/>
                    <a:pt x="3323" y="582"/>
                  </a:cubicBezTo>
                  <a:cubicBezTo>
                    <a:pt x="3439" y="388"/>
                    <a:pt x="3553" y="194"/>
                    <a:pt x="3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1748325" y="2160350"/>
              <a:ext cx="97950" cy="61450"/>
            </a:xfrm>
            <a:custGeom>
              <a:avLst/>
              <a:gdLst/>
              <a:ahLst/>
              <a:cxnLst/>
              <a:rect l="l" t="t" r="r" b="b"/>
              <a:pathLst>
                <a:path w="3918" h="2458" extrusionOk="0">
                  <a:moveTo>
                    <a:pt x="3917" y="1"/>
                  </a:moveTo>
                  <a:lnTo>
                    <a:pt x="3917" y="1"/>
                  </a:lnTo>
                  <a:cubicBezTo>
                    <a:pt x="3130" y="80"/>
                    <a:pt x="2328" y="175"/>
                    <a:pt x="1594" y="485"/>
                  </a:cubicBezTo>
                  <a:cubicBezTo>
                    <a:pt x="1256" y="628"/>
                    <a:pt x="931" y="818"/>
                    <a:pt x="650" y="1056"/>
                  </a:cubicBezTo>
                  <a:cubicBezTo>
                    <a:pt x="387" y="1279"/>
                    <a:pt x="192" y="1543"/>
                    <a:pt x="0" y="1826"/>
                  </a:cubicBezTo>
                  <a:cubicBezTo>
                    <a:pt x="78" y="1926"/>
                    <a:pt x="146" y="2032"/>
                    <a:pt x="205" y="2145"/>
                  </a:cubicBezTo>
                  <a:cubicBezTo>
                    <a:pt x="253" y="2091"/>
                    <a:pt x="323" y="2050"/>
                    <a:pt x="379" y="2008"/>
                  </a:cubicBezTo>
                  <a:cubicBezTo>
                    <a:pt x="447" y="1958"/>
                    <a:pt x="515" y="1909"/>
                    <a:pt x="583" y="1859"/>
                  </a:cubicBezTo>
                  <a:cubicBezTo>
                    <a:pt x="721" y="1761"/>
                    <a:pt x="861" y="1662"/>
                    <a:pt x="1002" y="1566"/>
                  </a:cubicBezTo>
                  <a:cubicBezTo>
                    <a:pt x="1005" y="1564"/>
                    <a:pt x="1007" y="1563"/>
                    <a:pt x="1010" y="1563"/>
                  </a:cubicBezTo>
                  <a:cubicBezTo>
                    <a:pt x="1023" y="1563"/>
                    <a:pt x="1034" y="1582"/>
                    <a:pt x="1022" y="1592"/>
                  </a:cubicBezTo>
                  <a:cubicBezTo>
                    <a:pt x="890" y="1696"/>
                    <a:pt x="758" y="1799"/>
                    <a:pt x="625" y="1901"/>
                  </a:cubicBezTo>
                  <a:cubicBezTo>
                    <a:pt x="555" y="1954"/>
                    <a:pt x="487" y="2006"/>
                    <a:pt x="418" y="2058"/>
                  </a:cubicBezTo>
                  <a:cubicBezTo>
                    <a:pt x="357" y="2103"/>
                    <a:pt x="297" y="2162"/>
                    <a:pt x="227" y="2190"/>
                  </a:cubicBezTo>
                  <a:cubicBezTo>
                    <a:pt x="270" y="2277"/>
                    <a:pt x="308" y="2365"/>
                    <a:pt x="337" y="2457"/>
                  </a:cubicBezTo>
                  <a:lnTo>
                    <a:pt x="338" y="2457"/>
                  </a:lnTo>
                  <a:cubicBezTo>
                    <a:pt x="1900" y="2378"/>
                    <a:pt x="2903" y="1033"/>
                    <a:pt x="3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1730075" y="2275700"/>
              <a:ext cx="85225" cy="101375"/>
            </a:xfrm>
            <a:custGeom>
              <a:avLst/>
              <a:gdLst/>
              <a:ahLst/>
              <a:cxnLst/>
              <a:rect l="l" t="t" r="r" b="b"/>
              <a:pathLst>
                <a:path w="3409" h="4055" extrusionOk="0">
                  <a:moveTo>
                    <a:pt x="479" y="1"/>
                  </a:moveTo>
                  <a:cubicBezTo>
                    <a:pt x="432" y="48"/>
                    <a:pt x="382" y="93"/>
                    <a:pt x="330" y="134"/>
                  </a:cubicBezTo>
                  <a:cubicBezTo>
                    <a:pt x="301" y="156"/>
                    <a:pt x="271" y="176"/>
                    <a:pt x="242" y="197"/>
                  </a:cubicBezTo>
                  <a:cubicBezTo>
                    <a:pt x="245" y="198"/>
                    <a:pt x="248" y="201"/>
                    <a:pt x="250" y="204"/>
                  </a:cubicBezTo>
                  <a:cubicBezTo>
                    <a:pt x="792" y="841"/>
                    <a:pt x="1342" y="1467"/>
                    <a:pt x="1928" y="2063"/>
                  </a:cubicBezTo>
                  <a:cubicBezTo>
                    <a:pt x="1934" y="2069"/>
                    <a:pt x="1928" y="2077"/>
                    <a:pt x="1921" y="2077"/>
                  </a:cubicBezTo>
                  <a:cubicBezTo>
                    <a:pt x="1920" y="2077"/>
                    <a:pt x="1918" y="2077"/>
                    <a:pt x="1916" y="2075"/>
                  </a:cubicBezTo>
                  <a:cubicBezTo>
                    <a:pt x="1305" y="1510"/>
                    <a:pt x="721" y="904"/>
                    <a:pt x="203" y="251"/>
                  </a:cubicBezTo>
                  <a:cubicBezTo>
                    <a:pt x="197" y="245"/>
                    <a:pt x="195" y="237"/>
                    <a:pt x="195" y="229"/>
                  </a:cubicBezTo>
                  <a:cubicBezTo>
                    <a:pt x="132" y="271"/>
                    <a:pt x="68" y="310"/>
                    <a:pt x="1" y="343"/>
                  </a:cubicBezTo>
                  <a:cubicBezTo>
                    <a:pt x="8" y="345"/>
                    <a:pt x="16" y="348"/>
                    <a:pt x="22" y="355"/>
                  </a:cubicBezTo>
                  <a:cubicBezTo>
                    <a:pt x="647" y="902"/>
                    <a:pt x="1296" y="1476"/>
                    <a:pt x="1678" y="2229"/>
                  </a:cubicBezTo>
                  <a:cubicBezTo>
                    <a:pt x="1880" y="2627"/>
                    <a:pt x="1981" y="3060"/>
                    <a:pt x="2052" y="3498"/>
                  </a:cubicBezTo>
                  <a:cubicBezTo>
                    <a:pt x="2052" y="3500"/>
                    <a:pt x="2052" y="3504"/>
                    <a:pt x="2053" y="3507"/>
                  </a:cubicBezTo>
                  <a:cubicBezTo>
                    <a:pt x="2152" y="3520"/>
                    <a:pt x="2255" y="3613"/>
                    <a:pt x="2338" y="3660"/>
                  </a:cubicBezTo>
                  <a:cubicBezTo>
                    <a:pt x="2455" y="3728"/>
                    <a:pt x="2575" y="3789"/>
                    <a:pt x="2701" y="3843"/>
                  </a:cubicBezTo>
                  <a:cubicBezTo>
                    <a:pt x="2929" y="3940"/>
                    <a:pt x="3166" y="4010"/>
                    <a:pt x="3409" y="4054"/>
                  </a:cubicBezTo>
                  <a:cubicBezTo>
                    <a:pt x="3309" y="3383"/>
                    <a:pt x="3033" y="2742"/>
                    <a:pt x="2607" y="2211"/>
                  </a:cubicBezTo>
                  <a:cubicBezTo>
                    <a:pt x="2278" y="2091"/>
                    <a:pt x="1965" y="1924"/>
                    <a:pt x="1686" y="1692"/>
                  </a:cubicBezTo>
                  <a:cubicBezTo>
                    <a:pt x="1153" y="1249"/>
                    <a:pt x="754" y="634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1730600" y="2100000"/>
              <a:ext cx="63550" cy="94525"/>
            </a:xfrm>
            <a:custGeom>
              <a:avLst/>
              <a:gdLst/>
              <a:ahLst/>
              <a:cxnLst/>
              <a:rect l="l" t="t" r="r" b="b"/>
              <a:pathLst>
                <a:path w="2542" h="3781" extrusionOk="0">
                  <a:moveTo>
                    <a:pt x="2542" y="0"/>
                  </a:moveTo>
                  <a:cubicBezTo>
                    <a:pt x="2249" y="120"/>
                    <a:pt x="1972" y="274"/>
                    <a:pt x="1716" y="460"/>
                  </a:cubicBezTo>
                  <a:cubicBezTo>
                    <a:pt x="1206" y="832"/>
                    <a:pt x="789" y="1328"/>
                    <a:pt x="491" y="1884"/>
                  </a:cubicBezTo>
                  <a:cubicBezTo>
                    <a:pt x="345" y="2160"/>
                    <a:pt x="229" y="2452"/>
                    <a:pt x="148" y="2754"/>
                  </a:cubicBezTo>
                  <a:cubicBezTo>
                    <a:pt x="68" y="3047"/>
                    <a:pt x="36" y="3344"/>
                    <a:pt x="1" y="3645"/>
                  </a:cubicBezTo>
                  <a:cubicBezTo>
                    <a:pt x="19" y="3654"/>
                    <a:pt x="34" y="3664"/>
                    <a:pt x="51" y="3673"/>
                  </a:cubicBezTo>
                  <a:cubicBezTo>
                    <a:pt x="51" y="3666"/>
                    <a:pt x="52" y="3659"/>
                    <a:pt x="56" y="3651"/>
                  </a:cubicBezTo>
                  <a:cubicBezTo>
                    <a:pt x="452" y="3007"/>
                    <a:pt x="880" y="2381"/>
                    <a:pt x="1364" y="1798"/>
                  </a:cubicBezTo>
                  <a:cubicBezTo>
                    <a:pt x="1368" y="1793"/>
                    <a:pt x="1373" y="1791"/>
                    <a:pt x="1378" y="1791"/>
                  </a:cubicBezTo>
                  <a:cubicBezTo>
                    <a:pt x="1395" y="1791"/>
                    <a:pt x="1413" y="1811"/>
                    <a:pt x="1400" y="1826"/>
                  </a:cubicBezTo>
                  <a:cubicBezTo>
                    <a:pt x="952" y="2433"/>
                    <a:pt x="519" y="3049"/>
                    <a:pt x="127" y="3692"/>
                  </a:cubicBezTo>
                  <a:cubicBezTo>
                    <a:pt x="124" y="3700"/>
                    <a:pt x="118" y="3705"/>
                    <a:pt x="110" y="3708"/>
                  </a:cubicBezTo>
                  <a:cubicBezTo>
                    <a:pt x="149" y="3731"/>
                    <a:pt x="186" y="3755"/>
                    <a:pt x="222" y="3781"/>
                  </a:cubicBezTo>
                  <a:cubicBezTo>
                    <a:pt x="223" y="3780"/>
                    <a:pt x="223" y="3780"/>
                    <a:pt x="223" y="3779"/>
                  </a:cubicBezTo>
                  <a:cubicBezTo>
                    <a:pt x="531" y="3551"/>
                    <a:pt x="836" y="3336"/>
                    <a:pt x="1105" y="3063"/>
                  </a:cubicBezTo>
                  <a:cubicBezTo>
                    <a:pt x="1361" y="2802"/>
                    <a:pt x="1588" y="2513"/>
                    <a:pt x="1779" y="2200"/>
                  </a:cubicBezTo>
                  <a:cubicBezTo>
                    <a:pt x="2191" y="1525"/>
                    <a:pt x="2381" y="767"/>
                    <a:pt x="2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1723375" y="2285325"/>
              <a:ext cx="59675" cy="112225"/>
            </a:xfrm>
            <a:custGeom>
              <a:avLst/>
              <a:gdLst/>
              <a:ahLst/>
              <a:cxnLst/>
              <a:rect l="l" t="t" r="r" b="b"/>
              <a:pathLst>
                <a:path w="2387" h="4489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18" y="27"/>
                    <a:pt x="60" y="50"/>
                    <a:pt x="1" y="69"/>
                  </a:cubicBezTo>
                  <a:cubicBezTo>
                    <a:pt x="3" y="92"/>
                    <a:pt x="5" y="114"/>
                    <a:pt x="7" y="135"/>
                  </a:cubicBezTo>
                  <a:cubicBezTo>
                    <a:pt x="13" y="132"/>
                    <a:pt x="21" y="129"/>
                    <a:pt x="28" y="129"/>
                  </a:cubicBezTo>
                  <a:cubicBezTo>
                    <a:pt x="40" y="129"/>
                    <a:pt x="51" y="136"/>
                    <a:pt x="57" y="151"/>
                  </a:cubicBezTo>
                  <a:cubicBezTo>
                    <a:pt x="374" y="866"/>
                    <a:pt x="750" y="1558"/>
                    <a:pt x="1183" y="2209"/>
                  </a:cubicBezTo>
                  <a:cubicBezTo>
                    <a:pt x="1191" y="2223"/>
                    <a:pt x="1179" y="2235"/>
                    <a:pt x="1166" y="2235"/>
                  </a:cubicBezTo>
                  <a:cubicBezTo>
                    <a:pt x="1161" y="2235"/>
                    <a:pt x="1155" y="2233"/>
                    <a:pt x="1152" y="2227"/>
                  </a:cubicBezTo>
                  <a:cubicBezTo>
                    <a:pt x="710" y="1606"/>
                    <a:pt x="332" y="950"/>
                    <a:pt x="19" y="256"/>
                  </a:cubicBezTo>
                  <a:lnTo>
                    <a:pt x="19" y="256"/>
                  </a:lnTo>
                  <a:cubicBezTo>
                    <a:pt x="49" y="578"/>
                    <a:pt x="88" y="896"/>
                    <a:pt x="165" y="1211"/>
                  </a:cubicBezTo>
                  <a:cubicBezTo>
                    <a:pt x="481" y="2526"/>
                    <a:pt x="1275" y="3715"/>
                    <a:pt x="2386" y="4489"/>
                  </a:cubicBezTo>
                  <a:cubicBezTo>
                    <a:pt x="2323" y="4058"/>
                    <a:pt x="2261" y="3626"/>
                    <a:pt x="2194" y="3196"/>
                  </a:cubicBezTo>
                  <a:cubicBezTo>
                    <a:pt x="2124" y="2754"/>
                    <a:pt x="2031" y="2315"/>
                    <a:pt x="1828" y="1913"/>
                  </a:cubicBezTo>
                  <a:cubicBezTo>
                    <a:pt x="1450" y="1169"/>
                    <a:pt x="809" y="608"/>
                    <a:pt x="193" y="66"/>
                  </a:cubicBezTo>
                  <a:cubicBezTo>
                    <a:pt x="171" y="47"/>
                    <a:pt x="168" y="23"/>
                    <a:pt x="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1751500" y="2260900"/>
              <a:ext cx="18300" cy="4975"/>
            </a:xfrm>
            <a:custGeom>
              <a:avLst/>
              <a:gdLst/>
              <a:ahLst/>
              <a:cxnLst/>
              <a:rect l="l" t="t" r="r" b="b"/>
              <a:pathLst>
                <a:path w="732" h="199" extrusionOk="0">
                  <a:moveTo>
                    <a:pt x="57" y="0"/>
                  </a:moveTo>
                  <a:cubicBezTo>
                    <a:pt x="39" y="37"/>
                    <a:pt x="20" y="73"/>
                    <a:pt x="1" y="109"/>
                  </a:cubicBezTo>
                  <a:cubicBezTo>
                    <a:pt x="245" y="129"/>
                    <a:pt x="490" y="158"/>
                    <a:pt x="731" y="198"/>
                  </a:cubicBezTo>
                  <a:cubicBezTo>
                    <a:pt x="700" y="190"/>
                    <a:pt x="668" y="181"/>
                    <a:pt x="637" y="171"/>
                  </a:cubicBezTo>
                  <a:cubicBezTo>
                    <a:pt x="450" y="117"/>
                    <a:pt x="242" y="75"/>
                    <a:pt x="57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1721025" y="2087375"/>
              <a:ext cx="44625" cy="100250"/>
            </a:xfrm>
            <a:custGeom>
              <a:avLst/>
              <a:gdLst/>
              <a:ahLst/>
              <a:cxnLst/>
              <a:rect l="l" t="t" r="r" b="b"/>
              <a:pathLst>
                <a:path w="1785" h="4010" extrusionOk="0">
                  <a:moveTo>
                    <a:pt x="1784" y="0"/>
                  </a:moveTo>
                  <a:lnTo>
                    <a:pt x="1784" y="0"/>
                  </a:lnTo>
                  <a:cubicBezTo>
                    <a:pt x="1586" y="90"/>
                    <a:pt x="1396" y="199"/>
                    <a:pt x="1219" y="323"/>
                  </a:cubicBezTo>
                  <a:cubicBezTo>
                    <a:pt x="1013" y="468"/>
                    <a:pt x="830" y="635"/>
                    <a:pt x="650" y="808"/>
                  </a:cubicBezTo>
                  <a:cubicBezTo>
                    <a:pt x="647" y="811"/>
                    <a:pt x="644" y="813"/>
                    <a:pt x="641" y="815"/>
                  </a:cubicBezTo>
                  <a:cubicBezTo>
                    <a:pt x="641" y="1137"/>
                    <a:pt x="624" y="1459"/>
                    <a:pt x="585" y="1778"/>
                  </a:cubicBezTo>
                  <a:cubicBezTo>
                    <a:pt x="537" y="2183"/>
                    <a:pt x="461" y="2582"/>
                    <a:pt x="354" y="2974"/>
                  </a:cubicBezTo>
                  <a:cubicBezTo>
                    <a:pt x="261" y="3313"/>
                    <a:pt x="156" y="3666"/>
                    <a:pt x="1" y="3985"/>
                  </a:cubicBezTo>
                  <a:cubicBezTo>
                    <a:pt x="24" y="3993"/>
                    <a:pt x="47" y="4001"/>
                    <a:pt x="69" y="4009"/>
                  </a:cubicBezTo>
                  <a:cubicBezTo>
                    <a:pt x="211" y="3572"/>
                    <a:pt x="356" y="3135"/>
                    <a:pt x="500" y="2699"/>
                  </a:cubicBezTo>
                  <a:cubicBezTo>
                    <a:pt x="658" y="2219"/>
                    <a:pt x="806" y="1734"/>
                    <a:pt x="990" y="1264"/>
                  </a:cubicBezTo>
                  <a:cubicBezTo>
                    <a:pt x="993" y="1255"/>
                    <a:pt x="1001" y="1251"/>
                    <a:pt x="1008" y="1251"/>
                  </a:cubicBezTo>
                  <a:cubicBezTo>
                    <a:pt x="1019" y="1251"/>
                    <a:pt x="1030" y="1260"/>
                    <a:pt x="1027" y="1274"/>
                  </a:cubicBezTo>
                  <a:cubicBezTo>
                    <a:pt x="897" y="1762"/>
                    <a:pt x="729" y="2240"/>
                    <a:pt x="574" y="2719"/>
                  </a:cubicBezTo>
                  <a:cubicBezTo>
                    <a:pt x="548" y="2796"/>
                    <a:pt x="523" y="2873"/>
                    <a:pt x="499" y="2950"/>
                  </a:cubicBezTo>
                  <a:lnTo>
                    <a:pt x="502" y="2951"/>
                  </a:lnTo>
                  <a:cubicBezTo>
                    <a:pt x="729" y="2271"/>
                    <a:pt x="1130" y="1656"/>
                    <a:pt x="1653" y="1171"/>
                  </a:cubicBezTo>
                  <a:cubicBezTo>
                    <a:pt x="1646" y="1165"/>
                    <a:pt x="1642" y="1159"/>
                    <a:pt x="1639" y="1151"/>
                  </a:cubicBezTo>
                  <a:cubicBezTo>
                    <a:pt x="1624" y="1102"/>
                    <a:pt x="1640" y="1054"/>
                    <a:pt x="1647" y="1005"/>
                  </a:cubicBezTo>
                  <a:cubicBezTo>
                    <a:pt x="1657" y="954"/>
                    <a:pt x="1666" y="902"/>
                    <a:pt x="1676" y="852"/>
                  </a:cubicBezTo>
                  <a:cubicBezTo>
                    <a:pt x="1692" y="749"/>
                    <a:pt x="1709" y="646"/>
                    <a:pt x="1723" y="543"/>
                  </a:cubicBezTo>
                  <a:cubicBezTo>
                    <a:pt x="1749" y="364"/>
                    <a:pt x="1768" y="181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1712950" y="2287650"/>
              <a:ext cx="38350" cy="114350"/>
            </a:xfrm>
            <a:custGeom>
              <a:avLst/>
              <a:gdLst/>
              <a:ahLst/>
              <a:cxnLst/>
              <a:rect l="l" t="t" r="r" b="b"/>
              <a:pathLst>
                <a:path w="1534" h="4574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22" y="31"/>
                    <a:pt x="112" y="53"/>
                    <a:pt x="0" y="63"/>
                  </a:cubicBezTo>
                  <a:cubicBezTo>
                    <a:pt x="214" y="497"/>
                    <a:pt x="357" y="969"/>
                    <a:pt x="437" y="1453"/>
                  </a:cubicBezTo>
                  <a:cubicBezTo>
                    <a:pt x="623" y="1946"/>
                    <a:pt x="763" y="2465"/>
                    <a:pt x="861" y="2981"/>
                  </a:cubicBezTo>
                  <a:cubicBezTo>
                    <a:pt x="863" y="2991"/>
                    <a:pt x="855" y="2998"/>
                    <a:pt x="846" y="2998"/>
                  </a:cubicBezTo>
                  <a:cubicBezTo>
                    <a:pt x="841" y="2998"/>
                    <a:pt x="836" y="2995"/>
                    <a:pt x="834" y="2988"/>
                  </a:cubicBezTo>
                  <a:cubicBezTo>
                    <a:pt x="754" y="2686"/>
                    <a:pt x="670" y="2387"/>
                    <a:pt x="579" y="2089"/>
                  </a:cubicBezTo>
                  <a:cubicBezTo>
                    <a:pt x="548" y="1989"/>
                    <a:pt x="515" y="1889"/>
                    <a:pt x="480" y="1791"/>
                  </a:cubicBezTo>
                  <a:lnTo>
                    <a:pt x="480" y="1791"/>
                  </a:lnTo>
                  <a:cubicBezTo>
                    <a:pt x="508" y="2052"/>
                    <a:pt x="517" y="2315"/>
                    <a:pt x="507" y="2574"/>
                  </a:cubicBezTo>
                  <a:cubicBezTo>
                    <a:pt x="489" y="2958"/>
                    <a:pt x="423" y="3327"/>
                    <a:pt x="327" y="3689"/>
                  </a:cubicBezTo>
                  <a:cubicBezTo>
                    <a:pt x="405" y="3765"/>
                    <a:pt x="472" y="3851"/>
                    <a:pt x="545" y="3930"/>
                  </a:cubicBezTo>
                  <a:cubicBezTo>
                    <a:pt x="628" y="4018"/>
                    <a:pt x="712" y="4104"/>
                    <a:pt x="801" y="4185"/>
                  </a:cubicBezTo>
                  <a:cubicBezTo>
                    <a:pt x="964" y="4332"/>
                    <a:pt x="1139" y="4461"/>
                    <a:pt x="1325" y="4574"/>
                  </a:cubicBezTo>
                  <a:cubicBezTo>
                    <a:pt x="1358" y="4192"/>
                    <a:pt x="1396" y="3811"/>
                    <a:pt x="1435" y="3430"/>
                  </a:cubicBezTo>
                  <a:cubicBezTo>
                    <a:pt x="1439" y="3396"/>
                    <a:pt x="1467" y="3379"/>
                    <a:pt x="1493" y="3379"/>
                  </a:cubicBezTo>
                  <a:cubicBezTo>
                    <a:pt x="1506" y="3379"/>
                    <a:pt x="1518" y="3383"/>
                    <a:pt x="1527" y="3391"/>
                  </a:cubicBezTo>
                  <a:lnTo>
                    <a:pt x="1533" y="3386"/>
                  </a:lnTo>
                  <a:cubicBezTo>
                    <a:pt x="1213" y="2978"/>
                    <a:pt x="947" y="2526"/>
                    <a:pt x="747" y="2048"/>
                  </a:cubicBezTo>
                  <a:cubicBezTo>
                    <a:pt x="480" y="1415"/>
                    <a:pt x="299" y="696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1658750" y="2187725"/>
              <a:ext cx="98475" cy="98050"/>
            </a:xfrm>
            <a:custGeom>
              <a:avLst/>
              <a:gdLst/>
              <a:ahLst/>
              <a:cxnLst/>
              <a:rect l="l" t="t" r="r" b="b"/>
              <a:pathLst>
                <a:path w="3939" h="3922" extrusionOk="0">
                  <a:moveTo>
                    <a:pt x="1634" y="0"/>
                  </a:moveTo>
                  <a:cubicBezTo>
                    <a:pt x="1460" y="21"/>
                    <a:pt x="1289" y="55"/>
                    <a:pt x="1125" y="128"/>
                  </a:cubicBezTo>
                  <a:cubicBezTo>
                    <a:pt x="921" y="217"/>
                    <a:pt x="738" y="352"/>
                    <a:pt x="582" y="512"/>
                  </a:cubicBezTo>
                  <a:cubicBezTo>
                    <a:pt x="234" y="871"/>
                    <a:pt x="36" y="1347"/>
                    <a:pt x="8" y="1845"/>
                  </a:cubicBezTo>
                  <a:cubicBezTo>
                    <a:pt x="0" y="1969"/>
                    <a:pt x="5" y="2092"/>
                    <a:pt x="20" y="2213"/>
                  </a:cubicBezTo>
                  <a:cubicBezTo>
                    <a:pt x="35" y="2230"/>
                    <a:pt x="39" y="2257"/>
                    <a:pt x="29" y="2280"/>
                  </a:cubicBezTo>
                  <a:cubicBezTo>
                    <a:pt x="136" y="2965"/>
                    <a:pt x="587" y="3542"/>
                    <a:pt x="1265" y="3795"/>
                  </a:cubicBezTo>
                  <a:cubicBezTo>
                    <a:pt x="1492" y="3880"/>
                    <a:pt x="1725" y="3921"/>
                    <a:pt x="1955" y="3921"/>
                  </a:cubicBezTo>
                  <a:cubicBezTo>
                    <a:pt x="2474" y="3921"/>
                    <a:pt x="2974" y="3709"/>
                    <a:pt x="3339" y="3297"/>
                  </a:cubicBezTo>
                  <a:cubicBezTo>
                    <a:pt x="3455" y="3166"/>
                    <a:pt x="3552" y="3020"/>
                    <a:pt x="3631" y="2865"/>
                  </a:cubicBezTo>
                  <a:cubicBezTo>
                    <a:pt x="3614" y="2855"/>
                    <a:pt x="3620" y="2824"/>
                    <a:pt x="3642" y="2824"/>
                  </a:cubicBezTo>
                  <a:cubicBezTo>
                    <a:pt x="3642" y="2824"/>
                    <a:pt x="3643" y="2824"/>
                    <a:pt x="3644" y="2824"/>
                  </a:cubicBezTo>
                  <a:cubicBezTo>
                    <a:pt x="3645" y="2825"/>
                    <a:pt x="3648" y="2825"/>
                    <a:pt x="3651" y="2826"/>
                  </a:cubicBezTo>
                  <a:cubicBezTo>
                    <a:pt x="3911" y="2288"/>
                    <a:pt x="3938" y="1646"/>
                    <a:pt x="3649" y="1105"/>
                  </a:cubicBezTo>
                  <a:cubicBezTo>
                    <a:pt x="3418" y="673"/>
                    <a:pt x="3031" y="342"/>
                    <a:pt x="2582" y="163"/>
                  </a:cubicBezTo>
                  <a:cubicBezTo>
                    <a:pt x="2574" y="169"/>
                    <a:pt x="2565" y="172"/>
                    <a:pt x="2555" y="172"/>
                  </a:cubicBezTo>
                  <a:cubicBezTo>
                    <a:pt x="2536" y="172"/>
                    <a:pt x="2517" y="160"/>
                    <a:pt x="2515" y="140"/>
                  </a:cubicBezTo>
                  <a:cubicBezTo>
                    <a:pt x="2481" y="127"/>
                    <a:pt x="2448" y="113"/>
                    <a:pt x="2414" y="104"/>
                  </a:cubicBezTo>
                  <a:cubicBezTo>
                    <a:pt x="2405" y="109"/>
                    <a:pt x="2395" y="111"/>
                    <a:pt x="2384" y="111"/>
                  </a:cubicBezTo>
                  <a:cubicBezTo>
                    <a:pt x="2362" y="111"/>
                    <a:pt x="2338" y="99"/>
                    <a:pt x="2326" y="80"/>
                  </a:cubicBezTo>
                  <a:cubicBezTo>
                    <a:pt x="2161" y="37"/>
                    <a:pt x="1992" y="14"/>
                    <a:pt x="1822" y="14"/>
                  </a:cubicBezTo>
                  <a:cubicBezTo>
                    <a:pt x="1777" y="14"/>
                    <a:pt x="1731" y="16"/>
                    <a:pt x="1685" y="19"/>
                  </a:cubicBezTo>
                  <a:cubicBezTo>
                    <a:pt x="1684" y="19"/>
                    <a:pt x="1682" y="19"/>
                    <a:pt x="1681" y="19"/>
                  </a:cubicBezTo>
                  <a:cubicBezTo>
                    <a:pt x="1660" y="19"/>
                    <a:pt x="1644" y="13"/>
                    <a:pt x="1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1724600" y="2161125"/>
              <a:ext cx="8975" cy="29050"/>
            </a:xfrm>
            <a:custGeom>
              <a:avLst/>
              <a:gdLst/>
              <a:ahLst/>
              <a:cxnLst/>
              <a:rect l="l" t="t" r="r" b="b"/>
              <a:pathLst>
                <a:path w="359" h="1162" extrusionOk="0">
                  <a:moveTo>
                    <a:pt x="356" y="0"/>
                  </a:moveTo>
                  <a:cubicBezTo>
                    <a:pt x="238" y="363"/>
                    <a:pt x="121" y="725"/>
                    <a:pt x="1" y="1086"/>
                  </a:cubicBezTo>
                  <a:cubicBezTo>
                    <a:pt x="58" y="1109"/>
                    <a:pt x="114" y="1134"/>
                    <a:pt x="170" y="1161"/>
                  </a:cubicBezTo>
                  <a:cubicBezTo>
                    <a:pt x="151" y="819"/>
                    <a:pt x="219" y="463"/>
                    <a:pt x="316" y="138"/>
                  </a:cubicBezTo>
                  <a:cubicBezTo>
                    <a:pt x="330" y="92"/>
                    <a:pt x="344" y="47"/>
                    <a:pt x="359" y="1"/>
                  </a:cubicBezTo>
                  <a:lnTo>
                    <a:pt x="356" y="0"/>
                  </a:ln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1701825" y="2075275"/>
              <a:ext cx="32625" cy="110775"/>
            </a:xfrm>
            <a:custGeom>
              <a:avLst/>
              <a:gdLst/>
              <a:ahLst/>
              <a:cxnLst/>
              <a:rect l="l" t="t" r="r" b="b"/>
              <a:pathLst>
                <a:path w="1305" h="4431" extrusionOk="0">
                  <a:moveTo>
                    <a:pt x="1170" y="0"/>
                  </a:moveTo>
                  <a:cubicBezTo>
                    <a:pt x="672" y="583"/>
                    <a:pt x="332" y="1288"/>
                    <a:pt x="170" y="2036"/>
                  </a:cubicBezTo>
                  <a:cubicBezTo>
                    <a:pt x="1" y="2815"/>
                    <a:pt x="47" y="3606"/>
                    <a:pt x="242" y="4373"/>
                  </a:cubicBezTo>
                  <a:cubicBezTo>
                    <a:pt x="270" y="4375"/>
                    <a:pt x="296" y="4379"/>
                    <a:pt x="322" y="4382"/>
                  </a:cubicBezTo>
                  <a:cubicBezTo>
                    <a:pt x="426" y="3475"/>
                    <a:pt x="556" y="2571"/>
                    <a:pt x="689" y="1669"/>
                  </a:cubicBezTo>
                  <a:cubicBezTo>
                    <a:pt x="689" y="1661"/>
                    <a:pt x="695" y="1658"/>
                    <a:pt x="702" y="1658"/>
                  </a:cubicBezTo>
                  <a:cubicBezTo>
                    <a:pt x="710" y="1658"/>
                    <a:pt x="720" y="1663"/>
                    <a:pt x="719" y="1673"/>
                  </a:cubicBezTo>
                  <a:cubicBezTo>
                    <a:pt x="628" y="2579"/>
                    <a:pt x="532" y="3486"/>
                    <a:pt x="411" y="4389"/>
                  </a:cubicBezTo>
                  <a:cubicBezTo>
                    <a:pt x="486" y="4399"/>
                    <a:pt x="561" y="4413"/>
                    <a:pt x="634" y="4431"/>
                  </a:cubicBezTo>
                  <a:cubicBezTo>
                    <a:pt x="754" y="4095"/>
                    <a:pt x="888" y="3767"/>
                    <a:pt x="984" y="3421"/>
                  </a:cubicBezTo>
                  <a:cubicBezTo>
                    <a:pt x="1089" y="3033"/>
                    <a:pt x="1169" y="2638"/>
                    <a:pt x="1216" y="2240"/>
                  </a:cubicBezTo>
                  <a:cubicBezTo>
                    <a:pt x="1304" y="1495"/>
                    <a:pt x="1289" y="740"/>
                    <a:pt x="1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1687600" y="2288875"/>
              <a:ext cx="35375" cy="124450"/>
            </a:xfrm>
            <a:custGeom>
              <a:avLst/>
              <a:gdLst/>
              <a:ahLst/>
              <a:cxnLst/>
              <a:rect l="l" t="t" r="r" b="b"/>
              <a:pathLst>
                <a:path w="1415" h="4978" extrusionOk="0">
                  <a:moveTo>
                    <a:pt x="622" y="47"/>
                  </a:moveTo>
                  <a:cubicBezTo>
                    <a:pt x="631" y="47"/>
                    <a:pt x="640" y="52"/>
                    <a:pt x="642" y="61"/>
                  </a:cubicBezTo>
                  <a:cubicBezTo>
                    <a:pt x="676" y="200"/>
                    <a:pt x="659" y="363"/>
                    <a:pt x="667" y="504"/>
                  </a:cubicBezTo>
                  <a:cubicBezTo>
                    <a:pt x="676" y="662"/>
                    <a:pt x="688" y="819"/>
                    <a:pt x="704" y="977"/>
                  </a:cubicBezTo>
                  <a:cubicBezTo>
                    <a:pt x="734" y="1303"/>
                    <a:pt x="774" y="1628"/>
                    <a:pt x="833" y="1950"/>
                  </a:cubicBezTo>
                  <a:cubicBezTo>
                    <a:pt x="834" y="1956"/>
                    <a:pt x="828" y="1960"/>
                    <a:pt x="823" y="1960"/>
                  </a:cubicBezTo>
                  <a:cubicBezTo>
                    <a:pt x="819" y="1960"/>
                    <a:pt x="816" y="1958"/>
                    <a:pt x="815" y="1954"/>
                  </a:cubicBezTo>
                  <a:cubicBezTo>
                    <a:pt x="749" y="1642"/>
                    <a:pt x="692" y="1330"/>
                    <a:pt x="656" y="1013"/>
                  </a:cubicBezTo>
                  <a:cubicBezTo>
                    <a:pt x="638" y="856"/>
                    <a:pt x="624" y="699"/>
                    <a:pt x="614" y="540"/>
                  </a:cubicBezTo>
                  <a:cubicBezTo>
                    <a:pt x="604" y="389"/>
                    <a:pt x="573" y="210"/>
                    <a:pt x="603" y="61"/>
                  </a:cubicBezTo>
                  <a:cubicBezTo>
                    <a:pt x="605" y="52"/>
                    <a:pt x="614" y="47"/>
                    <a:pt x="622" y="47"/>
                  </a:cubicBezTo>
                  <a:close/>
                  <a:moveTo>
                    <a:pt x="496" y="1"/>
                  </a:moveTo>
                  <a:cubicBezTo>
                    <a:pt x="313" y="388"/>
                    <a:pt x="167" y="781"/>
                    <a:pt x="91" y="1204"/>
                  </a:cubicBezTo>
                  <a:cubicBezTo>
                    <a:pt x="15" y="1627"/>
                    <a:pt x="0" y="2061"/>
                    <a:pt x="35" y="2490"/>
                  </a:cubicBezTo>
                  <a:cubicBezTo>
                    <a:pt x="103" y="3352"/>
                    <a:pt x="373" y="4186"/>
                    <a:pt x="709" y="4978"/>
                  </a:cubicBezTo>
                  <a:cubicBezTo>
                    <a:pt x="1044" y="4189"/>
                    <a:pt x="1338" y="3393"/>
                    <a:pt x="1375" y="2525"/>
                  </a:cubicBezTo>
                  <a:cubicBezTo>
                    <a:pt x="1414" y="1657"/>
                    <a:pt x="1226" y="819"/>
                    <a:pt x="873" y="29"/>
                  </a:cubicBezTo>
                  <a:cubicBezTo>
                    <a:pt x="872" y="27"/>
                    <a:pt x="872" y="26"/>
                    <a:pt x="872" y="24"/>
                  </a:cubicBezTo>
                  <a:cubicBezTo>
                    <a:pt x="850" y="24"/>
                    <a:pt x="829" y="25"/>
                    <a:pt x="808" y="25"/>
                  </a:cubicBezTo>
                  <a:cubicBezTo>
                    <a:pt x="704" y="25"/>
                    <a:pt x="599" y="16"/>
                    <a:pt x="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1682075" y="2075925"/>
              <a:ext cx="27975" cy="65550"/>
            </a:xfrm>
            <a:custGeom>
              <a:avLst/>
              <a:gdLst/>
              <a:ahLst/>
              <a:cxnLst/>
              <a:rect l="l" t="t" r="r" b="b"/>
              <a:pathLst>
                <a:path w="1119" h="2622" extrusionOk="0">
                  <a:moveTo>
                    <a:pt x="425" y="0"/>
                  </a:moveTo>
                  <a:cubicBezTo>
                    <a:pt x="337" y="163"/>
                    <a:pt x="257" y="329"/>
                    <a:pt x="187" y="499"/>
                  </a:cubicBezTo>
                  <a:cubicBezTo>
                    <a:pt x="148" y="593"/>
                    <a:pt x="112" y="688"/>
                    <a:pt x="77" y="783"/>
                  </a:cubicBezTo>
                  <a:cubicBezTo>
                    <a:pt x="53" y="852"/>
                    <a:pt x="31" y="927"/>
                    <a:pt x="0" y="996"/>
                  </a:cubicBezTo>
                  <a:cubicBezTo>
                    <a:pt x="361" y="1479"/>
                    <a:pt x="626" y="2040"/>
                    <a:pt x="740" y="2621"/>
                  </a:cubicBezTo>
                  <a:cubicBezTo>
                    <a:pt x="782" y="2096"/>
                    <a:pt x="910" y="1577"/>
                    <a:pt x="1119" y="1092"/>
                  </a:cubicBezTo>
                  <a:lnTo>
                    <a:pt x="1118" y="1090"/>
                  </a:lnTo>
                  <a:cubicBezTo>
                    <a:pt x="1110" y="1106"/>
                    <a:pt x="1095" y="1115"/>
                    <a:pt x="1079" y="1115"/>
                  </a:cubicBezTo>
                  <a:cubicBezTo>
                    <a:pt x="1069" y="1115"/>
                    <a:pt x="1058" y="1111"/>
                    <a:pt x="1049" y="1103"/>
                  </a:cubicBezTo>
                  <a:cubicBezTo>
                    <a:pt x="1007" y="1067"/>
                    <a:pt x="992" y="1004"/>
                    <a:pt x="970" y="955"/>
                  </a:cubicBezTo>
                  <a:cubicBezTo>
                    <a:pt x="947" y="903"/>
                    <a:pt x="925" y="852"/>
                    <a:pt x="901" y="801"/>
                  </a:cubicBezTo>
                  <a:cubicBezTo>
                    <a:pt x="852" y="700"/>
                    <a:pt x="800" y="600"/>
                    <a:pt x="744" y="501"/>
                  </a:cubicBezTo>
                  <a:cubicBezTo>
                    <a:pt x="648" y="328"/>
                    <a:pt x="541" y="162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1701925" y="2290050"/>
              <a:ext cx="6550" cy="47825"/>
            </a:xfrm>
            <a:custGeom>
              <a:avLst/>
              <a:gdLst/>
              <a:ahLst/>
              <a:cxnLst/>
              <a:rect l="l" t="t" r="r" b="b"/>
              <a:pathLst>
                <a:path w="262" h="1913" extrusionOk="0">
                  <a:moveTo>
                    <a:pt x="49" y="1"/>
                  </a:moveTo>
                  <a:cubicBezTo>
                    <a:pt x="41" y="1"/>
                    <a:pt x="32" y="5"/>
                    <a:pt x="30" y="14"/>
                  </a:cubicBezTo>
                  <a:cubicBezTo>
                    <a:pt x="0" y="163"/>
                    <a:pt x="31" y="342"/>
                    <a:pt x="42" y="493"/>
                  </a:cubicBezTo>
                  <a:cubicBezTo>
                    <a:pt x="51" y="652"/>
                    <a:pt x="65" y="809"/>
                    <a:pt x="83" y="967"/>
                  </a:cubicBezTo>
                  <a:cubicBezTo>
                    <a:pt x="119" y="1283"/>
                    <a:pt x="176" y="1595"/>
                    <a:pt x="242" y="1907"/>
                  </a:cubicBezTo>
                  <a:cubicBezTo>
                    <a:pt x="243" y="1911"/>
                    <a:pt x="246" y="1913"/>
                    <a:pt x="250" y="1913"/>
                  </a:cubicBezTo>
                  <a:cubicBezTo>
                    <a:pt x="255" y="1913"/>
                    <a:pt x="261" y="1909"/>
                    <a:pt x="260" y="1903"/>
                  </a:cubicBezTo>
                  <a:cubicBezTo>
                    <a:pt x="201" y="1581"/>
                    <a:pt x="161" y="1256"/>
                    <a:pt x="131" y="930"/>
                  </a:cubicBezTo>
                  <a:cubicBezTo>
                    <a:pt x="116" y="773"/>
                    <a:pt x="103" y="616"/>
                    <a:pt x="94" y="457"/>
                  </a:cubicBezTo>
                  <a:cubicBezTo>
                    <a:pt x="86" y="316"/>
                    <a:pt x="103" y="153"/>
                    <a:pt x="69" y="14"/>
                  </a:cubicBezTo>
                  <a:cubicBezTo>
                    <a:pt x="67" y="5"/>
                    <a:pt x="58" y="1"/>
                    <a:pt x="49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1661525" y="2085650"/>
              <a:ext cx="44000" cy="102875"/>
            </a:xfrm>
            <a:custGeom>
              <a:avLst/>
              <a:gdLst/>
              <a:ahLst/>
              <a:cxnLst/>
              <a:rect l="l" t="t" r="r" b="b"/>
              <a:pathLst>
                <a:path w="1760" h="4115" extrusionOk="0">
                  <a:moveTo>
                    <a:pt x="80" y="1"/>
                  </a:moveTo>
                  <a:cubicBezTo>
                    <a:pt x="20" y="390"/>
                    <a:pt x="1" y="785"/>
                    <a:pt x="20" y="1179"/>
                  </a:cubicBezTo>
                  <a:cubicBezTo>
                    <a:pt x="43" y="1613"/>
                    <a:pt x="126" y="2031"/>
                    <a:pt x="205" y="2457"/>
                  </a:cubicBezTo>
                  <a:cubicBezTo>
                    <a:pt x="206" y="2460"/>
                    <a:pt x="206" y="2462"/>
                    <a:pt x="206" y="2464"/>
                  </a:cubicBezTo>
                  <a:cubicBezTo>
                    <a:pt x="528" y="2967"/>
                    <a:pt x="759" y="3526"/>
                    <a:pt x="872" y="4115"/>
                  </a:cubicBezTo>
                  <a:cubicBezTo>
                    <a:pt x="1007" y="4046"/>
                    <a:pt x="1149" y="3995"/>
                    <a:pt x="1295" y="3971"/>
                  </a:cubicBezTo>
                  <a:cubicBezTo>
                    <a:pt x="1269" y="3944"/>
                    <a:pt x="1257" y="3899"/>
                    <a:pt x="1249" y="3865"/>
                  </a:cubicBezTo>
                  <a:cubicBezTo>
                    <a:pt x="1221" y="3755"/>
                    <a:pt x="1198" y="3644"/>
                    <a:pt x="1172" y="3534"/>
                  </a:cubicBezTo>
                  <a:cubicBezTo>
                    <a:pt x="1065" y="3073"/>
                    <a:pt x="959" y="2613"/>
                    <a:pt x="852" y="2154"/>
                  </a:cubicBezTo>
                  <a:cubicBezTo>
                    <a:pt x="850" y="2140"/>
                    <a:pt x="861" y="2131"/>
                    <a:pt x="872" y="2131"/>
                  </a:cubicBezTo>
                  <a:cubicBezTo>
                    <a:pt x="879" y="2131"/>
                    <a:pt x="885" y="2135"/>
                    <a:pt x="888" y="2144"/>
                  </a:cubicBezTo>
                  <a:cubicBezTo>
                    <a:pt x="966" y="2438"/>
                    <a:pt x="1043" y="2732"/>
                    <a:pt x="1122" y="3027"/>
                  </a:cubicBezTo>
                  <a:cubicBezTo>
                    <a:pt x="1159" y="3170"/>
                    <a:pt x="1198" y="3315"/>
                    <a:pt x="1235" y="3459"/>
                  </a:cubicBezTo>
                  <a:cubicBezTo>
                    <a:pt x="1255" y="3535"/>
                    <a:pt x="1274" y="3611"/>
                    <a:pt x="1295" y="3685"/>
                  </a:cubicBezTo>
                  <a:cubicBezTo>
                    <a:pt x="1298" y="3698"/>
                    <a:pt x="1324" y="3807"/>
                    <a:pt x="1336" y="3877"/>
                  </a:cubicBezTo>
                  <a:cubicBezTo>
                    <a:pt x="1346" y="3873"/>
                    <a:pt x="1354" y="3871"/>
                    <a:pt x="1362" y="3871"/>
                  </a:cubicBezTo>
                  <a:cubicBezTo>
                    <a:pt x="1402" y="3871"/>
                    <a:pt x="1418" y="3923"/>
                    <a:pt x="1401" y="3960"/>
                  </a:cubicBezTo>
                  <a:cubicBezTo>
                    <a:pt x="1421" y="3959"/>
                    <a:pt x="1440" y="3959"/>
                    <a:pt x="1459" y="3959"/>
                  </a:cubicBezTo>
                  <a:cubicBezTo>
                    <a:pt x="1496" y="3959"/>
                    <a:pt x="1533" y="3961"/>
                    <a:pt x="1569" y="3966"/>
                  </a:cubicBezTo>
                  <a:cubicBezTo>
                    <a:pt x="1571" y="3966"/>
                    <a:pt x="1572" y="3964"/>
                    <a:pt x="1574" y="3964"/>
                  </a:cubicBezTo>
                  <a:cubicBezTo>
                    <a:pt x="1636" y="3958"/>
                    <a:pt x="1697" y="3955"/>
                    <a:pt x="1759" y="3954"/>
                  </a:cubicBezTo>
                  <a:cubicBezTo>
                    <a:pt x="1650" y="3638"/>
                    <a:pt x="1586" y="3307"/>
                    <a:pt x="1560" y="2972"/>
                  </a:cubicBezTo>
                  <a:cubicBezTo>
                    <a:pt x="1546" y="2803"/>
                    <a:pt x="1543" y="2632"/>
                    <a:pt x="1549" y="2461"/>
                  </a:cubicBezTo>
                  <a:cubicBezTo>
                    <a:pt x="1534" y="2461"/>
                    <a:pt x="1520" y="2453"/>
                    <a:pt x="1515" y="2433"/>
                  </a:cubicBezTo>
                  <a:cubicBezTo>
                    <a:pt x="1384" y="1953"/>
                    <a:pt x="1209" y="1482"/>
                    <a:pt x="954" y="1054"/>
                  </a:cubicBezTo>
                  <a:cubicBezTo>
                    <a:pt x="717" y="657"/>
                    <a:pt x="421" y="309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1664000" y="2284975"/>
              <a:ext cx="33425" cy="120550"/>
            </a:xfrm>
            <a:custGeom>
              <a:avLst/>
              <a:gdLst/>
              <a:ahLst/>
              <a:cxnLst/>
              <a:rect l="l" t="t" r="r" b="b"/>
              <a:pathLst>
                <a:path w="1337" h="4822" extrusionOk="0">
                  <a:moveTo>
                    <a:pt x="897" y="0"/>
                  </a:moveTo>
                  <a:cubicBezTo>
                    <a:pt x="750" y="409"/>
                    <a:pt x="801" y="840"/>
                    <a:pt x="770" y="1267"/>
                  </a:cubicBezTo>
                  <a:cubicBezTo>
                    <a:pt x="741" y="1660"/>
                    <a:pt x="612" y="2031"/>
                    <a:pt x="420" y="2374"/>
                  </a:cubicBezTo>
                  <a:cubicBezTo>
                    <a:pt x="306" y="2581"/>
                    <a:pt x="173" y="2774"/>
                    <a:pt x="31" y="2962"/>
                  </a:cubicBezTo>
                  <a:cubicBezTo>
                    <a:pt x="21" y="3306"/>
                    <a:pt x="0" y="3635"/>
                    <a:pt x="72" y="3976"/>
                  </a:cubicBezTo>
                  <a:cubicBezTo>
                    <a:pt x="135" y="4275"/>
                    <a:pt x="248" y="4561"/>
                    <a:pt x="407" y="4822"/>
                  </a:cubicBezTo>
                  <a:cubicBezTo>
                    <a:pt x="509" y="4657"/>
                    <a:pt x="606" y="4489"/>
                    <a:pt x="697" y="4317"/>
                  </a:cubicBezTo>
                  <a:cubicBezTo>
                    <a:pt x="804" y="4113"/>
                    <a:pt x="892" y="3902"/>
                    <a:pt x="991" y="3694"/>
                  </a:cubicBezTo>
                  <a:cubicBezTo>
                    <a:pt x="994" y="3689"/>
                    <a:pt x="999" y="3683"/>
                    <a:pt x="1004" y="3679"/>
                  </a:cubicBezTo>
                  <a:cubicBezTo>
                    <a:pt x="920" y="3340"/>
                    <a:pt x="862" y="2996"/>
                    <a:pt x="835" y="2646"/>
                  </a:cubicBezTo>
                  <a:cubicBezTo>
                    <a:pt x="770" y="1805"/>
                    <a:pt x="885" y="870"/>
                    <a:pt x="1337" y="138"/>
                  </a:cubicBezTo>
                  <a:cubicBezTo>
                    <a:pt x="1251" y="122"/>
                    <a:pt x="1168" y="99"/>
                    <a:pt x="1084" y="71"/>
                  </a:cubicBezTo>
                  <a:lnTo>
                    <a:pt x="1084" y="71"/>
                  </a:lnTo>
                  <a:cubicBezTo>
                    <a:pt x="1089" y="77"/>
                    <a:pt x="1091" y="86"/>
                    <a:pt x="1090" y="95"/>
                  </a:cubicBezTo>
                  <a:cubicBezTo>
                    <a:pt x="946" y="993"/>
                    <a:pt x="765" y="1887"/>
                    <a:pt x="592" y="2780"/>
                  </a:cubicBezTo>
                  <a:cubicBezTo>
                    <a:pt x="591" y="2785"/>
                    <a:pt x="587" y="2787"/>
                    <a:pt x="583" y="2787"/>
                  </a:cubicBezTo>
                  <a:cubicBezTo>
                    <a:pt x="576" y="2787"/>
                    <a:pt x="568" y="2782"/>
                    <a:pt x="570" y="2774"/>
                  </a:cubicBezTo>
                  <a:cubicBezTo>
                    <a:pt x="715" y="1875"/>
                    <a:pt x="852" y="972"/>
                    <a:pt x="1028" y="77"/>
                  </a:cubicBezTo>
                  <a:cubicBezTo>
                    <a:pt x="1030" y="67"/>
                    <a:pt x="1036" y="61"/>
                    <a:pt x="1044" y="58"/>
                  </a:cubicBezTo>
                  <a:cubicBezTo>
                    <a:pt x="994" y="39"/>
                    <a:pt x="946" y="21"/>
                    <a:pt x="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1635600" y="2282650"/>
              <a:ext cx="47975" cy="107825"/>
            </a:xfrm>
            <a:custGeom>
              <a:avLst/>
              <a:gdLst/>
              <a:ahLst/>
              <a:cxnLst/>
              <a:rect l="l" t="t" r="r" b="b"/>
              <a:pathLst>
                <a:path w="1919" h="4313" extrusionOk="0">
                  <a:moveTo>
                    <a:pt x="1841" y="0"/>
                  </a:moveTo>
                  <a:cubicBezTo>
                    <a:pt x="1840" y="12"/>
                    <a:pt x="1835" y="25"/>
                    <a:pt x="1823" y="33"/>
                  </a:cubicBezTo>
                  <a:cubicBezTo>
                    <a:pt x="1478" y="229"/>
                    <a:pt x="1225" y="522"/>
                    <a:pt x="1018" y="854"/>
                  </a:cubicBezTo>
                  <a:cubicBezTo>
                    <a:pt x="797" y="1213"/>
                    <a:pt x="613" y="1598"/>
                    <a:pt x="463" y="1991"/>
                  </a:cubicBezTo>
                  <a:cubicBezTo>
                    <a:pt x="180" y="2734"/>
                    <a:pt x="26" y="3520"/>
                    <a:pt x="1" y="4313"/>
                  </a:cubicBezTo>
                  <a:cubicBezTo>
                    <a:pt x="251" y="3998"/>
                    <a:pt x="502" y="3684"/>
                    <a:pt x="753" y="3370"/>
                  </a:cubicBezTo>
                  <a:cubicBezTo>
                    <a:pt x="1003" y="3053"/>
                    <a:pt x="1253" y="2734"/>
                    <a:pt x="1448" y="2379"/>
                  </a:cubicBezTo>
                  <a:cubicBezTo>
                    <a:pt x="1656" y="2003"/>
                    <a:pt x="1764" y="1611"/>
                    <a:pt x="1778" y="1180"/>
                  </a:cubicBezTo>
                  <a:cubicBezTo>
                    <a:pt x="1789" y="849"/>
                    <a:pt x="1777" y="512"/>
                    <a:pt x="1866" y="192"/>
                  </a:cubicBezTo>
                  <a:lnTo>
                    <a:pt x="1866" y="192"/>
                  </a:lnTo>
                  <a:cubicBezTo>
                    <a:pt x="1448" y="817"/>
                    <a:pt x="1139" y="1513"/>
                    <a:pt x="948" y="2241"/>
                  </a:cubicBezTo>
                  <a:cubicBezTo>
                    <a:pt x="946" y="2247"/>
                    <a:pt x="942" y="2250"/>
                    <a:pt x="937" y="2250"/>
                  </a:cubicBezTo>
                  <a:cubicBezTo>
                    <a:pt x="930" y="2250"/>
                    <a:pt x="922" y="2244"/>
                    <a:pt x="924" y="2235"/>
                  </a:cubicBezTo>
                  <a:cubicBezTo>
                    <a:pt x="1088" y="1480"/>
                    <a:pt x="1397" y="767"/>
                    <a:pt x="1827" y="126"/>
                  </a:cubicBezTo>
                  <a:cubicBezTo>
                    <a:pt x="1834" y="115"/>
                    <a:pt x="1845" y="110"/>
                    <a:pt x="1855" y="110"/>
                  </a:cubicBezTo>
                  <a:cubicBezTo>
                    <a:pt x="1868" y="110"/>
                    <a:pt x="1881" y="117"/>
                    <a:pt x="1888" y="128"/>
                  </a:cubicBezTo>
                  <a:cubicBezTo>
                    <a:pt x="1898" y="98"/>
                    <a:pt x="1906" y="69"/>
                    <a:pt x="1919" y="40"/>
                  </a:cubicBezTo>
                  <a:cubicBezTo>
                    <a:pt x="1891" y="28"/>
                    <a:pt x="1866" y="13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1616275" y="2106025"/>
              <a:ext cx="63900" cy="91350"/>
            </a:xfrm>
            <a:custGeom>
              <a:avLst/>
              <a:gdLst/>
              <a:ahLst/>
              <a:cxnLst/>
              <a:rect l="l" t="t" r="r" b="b"/>
              <a:pathLst>
                <a:path w="2556" h="3654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311"/>
                    <a:pt x="106" y="622"/>
                    <a:pt x="183" y="929"/>
                  </a:cubicBezTo>
                  <a:lnTo>
                    <a:pt x="184" y="930"/>
                  </a:lnTo>
                  <a:cubicBezTo>
                    <a:pt x="209" y="946"/>
                    <a:pt x="212" y="977"/>
                    <a:pt x="202" y="1001"/>
                  </a:cubicBezTo>
                  <a:cubicBezTo>
                    <a:pt x="219" y="1066"/>
                    <a:pt x="234" y="1130"/>
                    <a:pt x="254" y="1195"/>
                  </a:cubicBezTo>
                  <a:cubicBezTo>
                    <a:pt x="321" y="1420"/>
                    <a:pt x="400" y="1641"/>
                    <a:pt x="502" y="1853"/>
                  </a:cubicBezTo>
                  <a:cubicBezTo>
                    <a:pt x="580" y="2012"/>
                    <a:pt x="679" y="2158"/>
                    <a:pt x="766" y="2312"/>
                  </a:cubicBezTo>
                  <a:cubicBezTo>
                    <a:pt x="1336" y="2646"/>
                    <a:pt x="1840" y="3070"/>
                    <a:pt x="2197" y="3653"/>
                  </a:cubicBezTo>
                  <a:cubicBezTo>
                    <a:pt x="2241" y="3610"/>
                    <a:pt x="2288" y="3568"/>
                    <a:pt x="2337" y="3527"/>
                  </a:cubicBezTo>
                  <a:cubicBezTo>
                    <a:pt x="2310" y="3494"/>
                    <a:pt x="2289" y="3451"/>
                    <a:pt x="2273" y="3428"/>
                  </a:cubicBezTo>
                  <a:cubicBezTo>
                    <a:pt x="2145" y="3233"/>
                    <a:pt x="2034" y="3026"/>
                    <a:pt x="1923" y="2822"/>
                  </a:cubicBezTo>
                  <a:cubicBezTo>
                    <a:pt x="1699" y="2407"/>
                    <a:pt x="1482" y="1983"/>
                    <a:pt x="1135" y="1656"/>
                  </a:cubicBezTo>
                  <a:cubicBezTo>
                    <a:pt x="1123" y="1644"/>
                    <a:pt x="1134" y="1628"/>
                    <a:pt x="1147" y="1628"/>
                  </a:cubicBezTo>
                  <a:cubicBezTo>
                    <a:pt x="1151" y="1628"/>
                    <a:pt x="1155" y="1629"/>
                    <a:pt x="1159" y="1632"/>
                  </a:cubicBezTo>
                  <a:cubicBezTo>
                    <a:pt x="1431" y="1881"/>
                    <a:pt x="1641" y="2191"/>
                    <a:pt x="1826" y="2507"/>
                  </a:cubicBezTo>
                  <a:cubicBezTo>
                    <a:pt x="1923" y="2675"/>
                    <a:pt x="2014" y="2846"/>
                    <a:pt x="2109" y="3014"/>
                  </a:cubicBezTo>
                  <a:cubicBezTo>
                    <a:pt x="2155" y="3092"/>
                    <a:pt x="2202" y="3171"/>
                    <a:pt x="2250" y="3250"/>
                  </a:cubicBezTo>
                  <a:cubicBezTo>
                    <a:pt x="2274" y="3287"/>
                    <a:pt x="2299" y="3326"/>
                    <a:pt x="2324" y="3363"/>
                  </a:cubicBezTo>
                  <a:cubicBezTo>
                    <a:pt x="2338" y="3384"/>
                    <a:pt x="2352" y="3406"/>
                    <a:pt x="2367" y="3426"/>
                  </a:cubicBezTo>
                  <a:cubicBezTo>
                    <a:pt x="2370" y="3432"/>
                    <a:pt x="2383" y="3458"/>
                    <a:pt x="2393" y="3482"/>
                  </a:cubicBezTo>
                  <a:cubicBezTo>
                    <a:pt x="2444" y="3445"/>
                    <a:pt x="2500" y="3406"/>
                    <a:pt x="2556" y="3371"/>
                  </a:cubicBezTo>
                  <a:cubicBezTo>
                    <a:pt x="2268" y="1927"/>
                    <a:pt x="1319" y="66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1671250" y="2279250"/>
              <a:ext cx="8675" cy="7625"/>
            </a:xfrm>
            <a:custGeom>
              <a:avLst/>
              <a:gdLst/>
              <a:ahLst/>
              <a:cxnLst/>
              <a:rect l="l" t="t" r="r" b="b"/>
              <a:pathLst>
                <a:path w="347" h="305" extrusionOk="0">
                  <a:moveTo>
                    <a:pt x="201" y="1"/>
                  </a:moveTo>
                  <a:cubicBezTo>
                    <a:pt x="135" y="102"/>
                    <a:pt x="68" y="204"/>
                    <a:pt x="0" y="304"/>
                  </a:cubicBezTo>
                  <a:cubicBezTo>
                    <a:pt x="104" y="220"/>
                    <a:pt x="218" y="148"/>
                    <a:pt x="346" y="97"/>
                  </a:cubicBezTo>
                  <a:cubicBezTo>
                    <a:pt x="296" y="66"/>
                    <a:pt x="248" y="34"/>
                    <a:pt x="201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1572025" y="2265050"/>
              <a:ext cx="99325" cy="78275"/>
            </a:xfrm>
            <a:custGeom>
              <a:avLst/>
              <a:gdLst/>
              <a:ahLst/>
              <a:cxnLst/>
              <a:rect l="l" t="t" r="r" b="b"/>
              <a:pathLst>
                <a:path w="3973" h="3131" extrusionOk="0">
                  <a:moveTo>
                    <a:pt x="3630" y="0"/>
                  </a:moveTo>
                  <a:cubicBezTo>
                    <a:pt x="3229" y="95"/>
                    <a:pt x="2837" y="195"/>
                    <a:pt x="2461" y="374"/>
                  </a:cubicBezTo>
                  <a:cubicBezTo>
                    <a:pt x="2083" y="553"/>
                    <a:pt x="1729" y="788"/>
                    <a:pt x="1419" y="1071"/>
                  </a:cubicBezTo>
                  <a:cubicBezTo>
                    <a:pt x="1415" y="1075"/>
                    <a:pt x="1412" y="1079"/>
                    <a:pt x="1408" y="1082"/>
                  </a:cubicBezTo>
                  <a:cubicBezTo>
                    <a:pt x="1403" y="1101"/>
                    <a:pt x="1390" y="1118"/>
                    <a:pt x="1367" y="1122"/>
                  </a:cubicBezTo>
                  <a:cubicBezTo>
                    <a:pt x="772" y="1684"/>
                    <a:pt x="370" y="2406"/>
                    <a:pt x="1" y="3130"/>
                  </a:cubicBezTo>
                  <a:cubicBezTo>
                    <a:pt x="1546" y="2629"/>
                    <a:pt x="3245" y="1999"/>
                    <a:pt x="3965" y="420"/>
                  </a:cubicBezTo>
                  <a:cubicBezTo>
                    <a:pt x="3967" y="415"/>
                    <a:pt x="3970" y="413"/>
                    <a:pt x="3972" y="410"/>
                  </a:cubicBezTo>
                  <a:cubicBezTo>
                    <a:pt x="3948" y="388"/>
                    <a:pt x="3927" y="367"/>
                    <a:pt x="3905" y="345"/>
                  </a:cubicBezTo>
                  <a:cubicBezTo>
                    <a:pt x="3793" y="497"/>
                    <a:pt x="3649" y="628"/>
                    <a:pt x="3507" y="750"/>
                  </a:cubicBezTo>
                  <a:cubicBezTo>
                    <a:pt x="3349" y="887"/>
                    <a:pt x="3182" y="1013"/>
                    <a:pt x="3010" y="1130"/>
                  </a:cubicBezTo>
                  <a:cubicBezTo>
                    <a:pt x="2639" y="1387"/>
                    <a:pt x="2242" y="1602"/>
                    <a:pt x="1842" y="1808"/>
                  </a:cubicBezTo>
                  <a:cubicBezTo>
                    <a:pt x="1840" y="1809"/>
                    <a:pt x="1838" y="1810"/>
                    <a:pt x="1837" y="1810"/>
                  </a:cubicBezTo>
                  <a:cubicBezTo>
                    <a:pt x="1828" y="1810"/>
                    <a:pt x="1822" y="1797"/>
                    <a:pt x="1832" y="1791"/>
                  </a:cubicBezTo>
                  <a:cubicBezTo>
                    <a:pt x="2204" y="1570"/>
                    <a:pt x="2580" y="1354"/>
                    <a:pt x="2937" y="1109"/>
                  </a:cubicBezTo>
                  <a:cubicBezTo>
                    <a:pt x="3124" y="981"/>
                    <a:pt x="3304" y="843"/>
                    <a:pt x="3474" y="694"/>
                  </a:cubicBezTo>
                  <a:cubicBezTo>
                    <a:pt x="3613" y="572"/>
                    <a:pt x="3736" y="435"/>
                    <a:pt x="3868" y="307"/>
                  </a:cubicBezTo>
                  <a:cubicBezTo>
                    <a:pt x="3779" y="213"/>
                    <a:pt x="3699" y="111"/>
                    <a:pt x="3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1582725" y="2145775"/>
              <a:ext cx="85975" cy="60650"/>
            </a:xfrm>
            <a:custGeom>
              <a:avLst/>
              <a:gdLst/>
              <a:ahLst/>
              <a:cxnLst/>
              <a:rect l="l" t="t" r="r" b="b"/>
              <a:pathLst>
                <a:path w="3439" h="2426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598"/>
                    <a:pt x="570" y="1218"/>
                    <a:pt x="1108" y="1616"/>
                  </a:cubicBezTo>
                  <a:cubicBezTo>
                    <a:pt x="1418" y="1846"/>
                    <a:pt x="1782" y="1986"/>
                    <a:pt x="2145" y="2112"/>
                  </a:cubicBezTo>
                  <a:cubicBezTo>
                    <a:pt x="2506" y="2238"/>
                    <a:pt x="2867" y="2361"/>
                    <a:pt x="3246" y="2426"/>
                  </a:cubicBezTo>
                  <a:cubicBezTo>
                    <a:pt x="3278" y="2374"/>
                    <a:pt x="3314" y="2326"/>
                    <a:pt x="3349" y="2278"/>
                  </a:cubicBezTo>
                  <a:lnTo>
                    <a:pt x="3349" y="2278"/>
                  </a:lnTo>
                  <a:cubicBezTo>
                    <a:pt x="3344" y="2282"/>
                    <a:pt x="3338" y="2285"/>
                    <a:pt x="3331" y="2285"/>
                  </a:cubicBezTo>
                  <a:cubicBezTo>
                    <a:pt x="3326" y="2285"/>
                    <a:pt x="3322" y="2284"/>
                    <a:pt x="3317" y="2282"/>
                  </a:cubicBezTo>
                  <a:cubicBezTo>
                    <a:pt x="3178" y="2213"/>
                    <a:pt x="3052" y="2102"/>
                    <a:pt x="2922" y="2013"/>
                  </a:cubicBezTo>
                  <a:cubicBezTo>
                    <a:pt x="2798" y="1930"/>
                    <a:pt x="2673" y="1848"/>
                    <a:pt x="2547" y="1768"/>
                  </a:cubicBezTo>
                  <a:cubicBezTo>
                    <a:pt x="2286" y="1604"/>
                    <a:pt x="2022" y="1443"/>
                    <a:pt x="1757" y="1287"/>
                  </a:cubicBezTo>
                  <a:cubicBezTo>
                    <a:pt x="1747" y="1282"/>
                    <a:pt x="1753" y="1269"/>
                    <a:pt x="1762" y="1269"/>
                  </a:cubicBezTo>
                  <a:cubicBezTo>
                    <a:pt x="1763" y="1269"/>
                    <a:pt x="1765" y="1270"/>
                    <a:pt x="1766" y="1270"/>
                  </a:cubicBezTo>
                  <a:cubicBezTo>
                    <a:pt x="2045" y="1415"/>
                    <a:pt x="2318" y="1568"/>
                    <a:pt x="2585" y="1733"/>
                  </a:cubicBezTo>
                  <a:cubicBezTo>
                    <a:pt x="2717" y="1814"/>
                    <a:pt x="2848" y="1894"/>
                    <a:pt x="2978" y="1978"/>
                  </a:cubicBezTo>
                  <a:cubicBezTo>
                    <a:pt x="3103" y="2057"/>
                    <a:pt x="3248" y="2131"/>
                    <a:pt x="3354" y="2235"/>
                  </a:cubicBezTo>
                  <a:cubicBezTo>
                    <a:pt x="3365" y="2243"/>
                    <a:pt x="3365" y="2254"/>
                    <a:pt x="3361" y="2265"/>
                  </a:cubicBezTo>
                  <a:cubicBezTo>
                    <a:pt x="3387" y="2232"/>
                    <a:pt x="3412" y="2200"/>
                    <a:pt x="3439" y="2169"/>
                  </a:cubicBezTo>
                  <a:cubicBezTo>
                    <a:pt x="2705" y="937"/>
                    <a:pt x="1302" y="4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1593875" y="2298775"/>
              <a:ext cx="66700" cy="70725"/>
            </a:xfrm>
            <a:custGeom>
              <a:avLst/>
              <a:gdLst/>
              <a:ahLst/>
              <a:cxnLst/>
              <a:rect l="l" t="t" r="r" b="b"/>
              <a:pathLst>
                <a:path w="2668" h="2829" extrusionOk="0">
                  <a:moveTo>
                    <a:pt x="2667" y="0"/>
                  </a:moveTo>
                  <a:cubicBezTo>
                    <a:pt x="2176" y="574"/>
                    <a:pt x="1517" y="983"/>
                    <a:pt x="811" y="1304"/>
                  </a:cubicBezTo>
                  <a:cubicBezTo>
                    <a:pt x="729" y="1434"/>
                    <a:pt x="624" y="1552"/>
                    <a:pt x="539" y="1679"/>
                  </a:cubicBezTo>
                  <a:cubicBezTo>
                    <a:pt x="456" y="1801"/>
                    <a:pt x="379" y="1926"/>
                    <a:pt x="309" y="2057"/>
                  </a:cubicBezTo>
                  <a:cubicBezTo>
                    <a:pt x="178" y="2302"/>
                    <a:pt x="76" y="2561"/>
                    <a:pt x="0" y="2829"/>
                  </a:cubicBezTo>
                  <a:cubicBezTo>
                    <a:pt x="303" y="2796"/>
                    <a:pt x="602" y="2721"/>
                    <a:pt x="885" y="2606"/>
                  </a:cubicBezTo>
                  <a:cubicBezTo>
                    <a:pt x="1042" y="2541"/>
                    <a:pt x="1195" y="2463"/>
                    <a:pt x="1339" y="2374"/>
                  </a:cubicBezTo>
                  <a:cubicBezTo>
                    <a:pt x="1481" y="2287"/>
                    <a:pt x="1608" y="2184"/>
                    <a:pt x="1745" y="2091"/>
                  </a:cubicBezTo>
                  <a:cubicBezTo>
                    <a:pt x="1749" y="2088"/>
                    <a:pt x="1752" y="2087"/>
                    <a:pt x="1756" y="2086"/>
                  </a:cubicBezTo>
                  <a:cubicBezTo>
                    <a:pt x="1833" y="1787"/>
                    <a:pt x="1926" y="1491"/>
                    <a:pt x="2041" y="1204"/>
                  </a:cubicBezTo>
                  <a:cubicBezTo>
                    <a:pt x="2124" y="999"/>
                    <a:pt x="2215" y="794"/>
                    <a:pt x="2317" y="596"/>
                  </a:cubicBezTo>
                  <a:lnTo>
                    <a:pt x="2317" y="596"/>
                  </a:lnTo>
                  <a:cubicBezTo>
                    <a:pt x="2057" y="928"/>
                    <a:pt x="1786" y="1248"/>
                    <a:pt x="1501" y="1552"/>
                  </a:cubicBezTo>
                  <a:cubicBezTo>
                    <a:pt x="1499" y="1554"/>
                    <a:pt x="1496" y="1555"/>
                    <a:pt x="1494" y="1555"/>
                  </a:cubicBezTo>
                  <a:cubicBezTo>
                    <a:pt x="1488" y="1555"/>
                    <a:pt x="1483" y="1546"/>
                    <a:pt x="1488" y="1539"/>
                  </a:cubicBezTo>
                  <a:cubicBezTo>
                    <a:pt x="1798" y="1145"/>
                    <a:pt x="2115" y="758"/>
                    <a:pt x="2415" y="355"/>
                  </a:cubicBezTo>
                  <a:cubicBezTo>
                    <a:pt x="2484" y="262"/>
                    <a:pt x="2549" y="168"/>
                    <a:pt x="2617" y="74"/>
                  </a:cubicBezTo>
                  <a:cubicBezTo>
                    <a:pt x="2620" y="69"/>
                    <a:pt x="2622" y="65"/>
                    <a:pt x="2627" y="60"/>
                  </a:cubicBezTo>
                  <a:cubicBezTo>
                    <a:pt x="2640" y="39"/>
                    <a:pt x="2654" y="19"/>
                    <a:pt x="2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1544100" y="2246750"/>
              <a:ext cx="117200" cy="48225"/>
            </a:xfrm>
            <a:custGeom>
              <a:avLst/>
              <a:gdLst/>
              <a:ahLst/>
              <a:cxnLst/>
              <a:rect l="l" t="t" r="r" b="b"/>
              <a:pathLst>
                <a:path w="4688" h="1929" extrusionOk="0">
                  <a:moveTo>
                    <a:pt x="4474" y="1"/>
                  </a:moveTo>
                  <a:cubicBezTo>
                    <a:pt x="4160" y="151"/>
                    <a:pt x="3913" y="425"/>
                    <a:pt x="3603" y="587"/>
                  </a:cubicBezTo>
                  <a:cubicBezTo>
                    <a:pt x="3268" y="760"/>
                    <a:pt x="2899" y="847"/>
                    <a:pt x="2526" y="889"/>
                  </a:cubicBezTo>
                  <a:cubicBezTo>
                    <a:pt x="2327" y="910"/>
                    <a:pt x="2128" y="918"/>
                    <a:pt x="1929" y="918"/>
                  </a:cubicBezTo>
                  <a:cubicBezTo>
                    <a:pt x="1649" y="918"/>
                    <a:pt x="1369" y="903"/>
                    <a:pt x="1089" y="891"/>
                  </a:cubicBezTo>
                  <a:cubicBezTo>
                    <a:pt x="894" y="1063"/>
                    <a:pt x="692" y="1226"/>
                    <a:pt x="503" y="1405"/>
                  </a:cubicBezTo>
                  <a:cubicBezTo>
                    <a:pt x="327" y="1571"/>
                    <a:pt x="161" y="1748"/>
                    <a:pt x="1" y="1929"/>
                  </a:cubicBezTo>
                  <a:cubicBezTo>
                    <a:pt x="384" y="1898"/>
                    <a:pt x="768" y="1865"/>
                    <a:pt x="1152" y="1835"/>
                  </a:cubicBezTo>
                  <a:cubicBezTo>
                    <a:pt x="1566" y="1802"/>
                    <a:pt x="1983" y="1747"/>
                    <a:pt x="2396" y="1736"/>
                  </a:cubicBezTo>
                  <a:cubicBezTo>
                    <a:pt x="2423" y="1710"/>
                    <a:pt x="2450" y="1685"/>
                    <a:pt x="2479" y="1660"/>
                  </a:cubicBezTo>
                  <a:cubicBezTo>
                    <a:pt x="3075" y="1132"/>
                    <a:pt x="3880" y="704"/>
                    <a:pt x="4687" y="632"/>
                  </a:cubicBezTo>
                  <a:cubicBezTo>
                    <a:pt x="4668" y="595"/>
                    <a:pt x="4647" y="557"/>
                    <a:pt x="4629" y="517"/>
                  </a:cubicBezTo>
                  <a:cubicBezTo>
                    <a:pt x="4615" y="488"/>
                    <a:pt x="4605" y="459"/>
                    <a:pt x="4593" y="430"/>
                  </a:cubicBezTo>
                  <a:cubicBezTo>
                    <a:pt x="4230" y="627"/>
                    <a:pt x="3818" y="770"/>
                    <a:pt x="3428" y="891"/>
                  </a:cubicBezTo>
                  <a:cubicBezTo>
                    <a:pt x="2995" y="1025"/>
                    <a:pt x="2554" y="1122"/>
                    <a:pt x="2104" y="1181"/>
                  </a:cubicBezTo>
                  <a:cubicBezTo>
                    <a:pt x="2104" y="1181"/>
                    <a:pt x="2103" y="1181"/>
                    <a:pt x="2103" y="1181"/>
                  </a:cubicBezTo>
                  <a:cubicBezTo>
                    <a:pt x="2095" y="1181"/>
                    <a:pt x="2093" y="1165"/>
                    <a:pt x="2102" y="1164"/>
                  </a:cubicBezTo>
                  <a:cubicBezTo>
                    <a:pt x="2537" y="1082"/>
                    <a:pt x="2968" y="973"/>
                    <a:pt x="3387" y="833"/>
                  </a:cubicBezTo>
                  <a:cubicBezTo>
                    <a:pt x="3794" y="699"/>
                    <a:pt x="4173" y="516"/>
                    <a:pt x="4562" y="346"/>
                  </a:cubicBezTo>
                  <a:cubicBezTo>
                    <a:pt x="4523" y="233"/>
                    <a:pt x="4493" y="118"/>
                    <a:pt x="44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1547525" y="21821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1151" y="1"/>
                  </a:moveTo>
                  <a:cubicBezTo>
                    <a:pt x="1115" y="1"/>
                    <a:pt x="1078" y="1"/>
                    <a:pt x="1042" y="1"/>
                  </a:cubicBezTo>
                  <a:cubicBezTo>
                    <a:pt x="693" y="7"/>
                    <a:pt x="345" y="39"/>
                    <a:pt x="0" y="91"/>
                  </a:cubicBezTo>
                  <a:cubicBezTo>
                    <a:pt x="170" y="238"/>
                    <a:pt x="345" y="380"/>
                    <a:pt x="525" y="513"/>
                  </a:cubicBezTo>
                  <a:cubicBezTo>
                    <a:pt x="715" y="653"/>
                    <a:pt x="930" y="776"/>
                    <a:pt x="1103" y="934"/>
                  </a:cubicBezTo>
                  <a:cubicBezTo>
                    <a:pt x="1320" y="909"/>
                    <a:pt x="1537" y="896"/>
                    <a:pt x="1755" y="896"/>
                  </a:cubicBezTo>
                  <a:cubicBezTo>
                    <a:pt x="1881" y="896"/>
                    <a:pt x="2006" y="900"/>
                    <a:pt x="2132" y="909"/>
                  </a:cubicBezTo>
                  <a:cubicBezTo>
                    <a:pt x="2908" y="963"/>
                    <a:pt x="3716" y="1169"/>
                    <a:pt x="4384" y="1582"/>
                  </a:cubicBezTo>
                  <a:cubicBezTo>
                    <a:pt x="4399" y="1526"/>
                    <a:pt x="4417" y="1470"/>
                    <a:pt x="4436" y="1416"/>
                  </a:cubicBezTo>
                  <a:lnTo>
                    <a:pt x="4436" y="1416"/>
                  </a:lnTo>
                  <a:cubicBezTo>
                    <a:pt x="4434" y="1417"/>
                    <a:pt x="4433" y="1418"/>
                    <a:pt x="4431" y="1418"/>
                  </a:cubicBezTo>
                  <a:cubicBezTo>
                    <a:pt x="4431" y="1418"/>
                    <a:pt x="4430" y="1418"/>
                    <a:pt x="4429" y="1418"/>
                  </a:cubicBezTo>
                  <a:cubicBezTo>
                    <a:pt x="4224" y="1399"/>
                    <a:pt x="4008" y="1305"/>
                    <a:pt x="3812" y="1243"/>
                  </a:cubicBezTo>
                  <a:cubicBezTo>
                    <a:pt x="3596" y="1174"/>
                    <a:pt x="3380" y="1100"/>
                    <a:pt x="3165" y="1027"/>
                  </a:cubicBezTo>
                  <a:cubicBezTo>
                    <a:pt x="2734" y="880"/>
                    <a:pt x="2306" y="727"/>
                    <a:pt x="1884" y="561"/>
                  </a:cubicBezTo>
                  <a:cubicBezTo>
                    <a:pt x="1870" y="556"/>
                    <a:pt x="1874" y="536"/>
                    <a:pt x="1886" y="536"/>
                  </a:cubicBezTo>
                  <a:cubicBezTo>
                    <a:pt x="1887" y="536"/>
                    <a:pt x="1889" y="536"/>
                    <a:pt x="1890" y="536"/>
                  </a:cubicBezTo>
                  <a:cubicBezTo>
                    <a:pt x="2319" y="684"/>
                    <a:pt x="2750" y="830"/>
                    <a:pt x="3182" y="965"/>
                  </a:cubicBezTo>
                  <a:cubicBezTo>
                    <a:pt x="3399" y="1034"/>
                    <a:pt x="3617" y="1098"/>
                    <a:pt x="3834" y="1162"/>
                  </a:cubicBezTo>
                  <a:cubicBezTo>
                    <a:pt x="4033" y="1221"/>
                    <a:pt x="4261" y="1258"/>
                    <a:pt x="4447" y="1352"/>
                  </a:cubicBezTo>
                  <a:cubicBezTo>
                    <a:pt x="4451" y="1354"/>
                    <a:pt x="4453" y="1360"/>
                    <a:pt x="4457" y="1363"/>
                  </a:cubicBezTo>
                  <a:cubicBezTo>
                    <a:pt x="4494" y="1265"/>
                    <a:pt x="4540" y="1170"/>
                    <a:pt x="4591" y="1078"/>
                  </a:cubicBezTo>
                  <a:cubicBezTo>
                    <a:pt x="4208" y="1041"/>
                    <a:pt x="3835" y="905"/>
                    <a:pt x="3474" y="783"/>
                  </a:cubicBezTo>
                  <a:cubicBezTo>
                    <a:pt x="3106" y="658"/>
                    <a:pt x="2737" y="510"/>
                    <a:pt x="2424" y="277"/>
                  </a:cubicBezTo>
                  <a:cubicBezTo>
                    <a:pt x="2331" y="208"/>
                    <a:pt x="2248" y="134"/>
                    <a:pt x="2168" y="54"/>
                  </a:cubicBezTo>
                  <a:cubicBezTo>
                    <a:pt x="2144" y="56"/>
                    <a:pt x="2120" y="57"/>
                    <a:pt x="2096" y="57"/>
                  </a:cubicBezTo>
                  <a:cubicBezTo>
                    <a:pt x="1935" y="57"/>
                    <a:pt x="1765" y="23"/>
                    <a:pt x="1608" y="13"/>
                  </a:cubicBezTo>
                  <a:cubicBezTo>
                    <a:pt x="1456" y="4"/>
                    <a:pt x="1304" y="1"/>
                    <a:pt x="1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1637750" y="2088500"/>
              <a:ext cx="25750" cy="53975"/>
            </a:xfrm>
            <a:custGeom>
              <a:avLst/>
              <a:gdLst/>
              <a:ahLst/>
              <a:cxnLst/>
              <a:rect l="l" t="t" r="r" b="b"/>
              <a:pathLst>
                <a:path w="1030" h="2159" extrusionOk="0">
                  <a:moveTo>
                    <a:pt x="49" y="0"/>
                  </a:moveTo>
                  <a:cubicBezTo>
                    <a:pt x="32" y="184"/>
                    <a:pt x="20" y="368"/>
                    <a:pt x="15" y="552"/>
                  </a:cubicBezTo>
                  <a:cubicBezTo>
                    <a:pt x="12" y="656"/>
                    <a:pt x="12" y="759"/>
                    <a:pt x="10" y="862"/>
                  </a:cubicBezTo>
                  <a:cubicBezTo>
                    <a:pt x="10" y="915"/>
                    <a:pt x="9" y="971"/>
                    <a:pt x="7" y="1024"/>
                  </a:cubicBezTo>
                  <a:cubicBezTo>
                    <a:pt x="6" y="1046"/>
                    <a:pt x="2" y="1068"/>
                    <a:pt x="0" y="1089"/>
                  </a:cubicBezTo>
                  <a:cubicBezTo>
                    <a:pt x="394" y="1392"/>
                    <a:pt x="742" y="1752"/>
                    <a:pt x="1029" y="2158"/>
                  </a:cubicBezTo>
                  <a:cubicBezTo>
                    <a:pt x="875" y="1651"/>
                    <a:pt x="828" y="1103"/>
                    <a:pt x="848" y="565"/>
                  </a:cubicBezTo>
                  <a:cubicBezTo>
                    <a:pt x="787" y="525"/>
                    <a:pt x="735" y="463"/>
                    <a:pt x="682" y="418"/>
                  </a:cubicBezTo>
                  <a:cubicBezTo>
                    <a:pt x="610" y="357"/>
                    <a:pt x="537" y="299"/>
                    <a:pt x="459" y="244"/>
                  </a:cubicBezTo>
                  <a:cubicBezTo>
                    <a:pt x="329" y="153"/>
                    <a:pt x="191" y="72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1545300" y="2208275"/>
              <a:ext cx="111200" cy="34700"/>
            </a:xfrm>
            <a:custGeom>
              <a:avLst/>
              <a:gdLst/>
              <a:ahLst/>
              <a:cxnLst/>
              <a:rect l="l" t="t" r="r" b="b"/>
              <a:pathLst>
                <a:path w="4448" h="1388" extrusionOk="0">
                  <a:moveTo>
                    <a:pt x="1845" y="1"/>
                  </a:moveTo>
                  <a:cubicBezTo>
                    <a:pt x="1217" y="1"/>
                    <a:pt x="593" y="109"/>
                    <a:pt x="0" y="324"/>
                  </a:cubicBezTo>
                  <a:cubicBezTo>
                    <a:pt x="344" y="511"/>
                    <a:pt x="685" y="701"/>
                    <a:pt x="1029" y="884"/>
                  </a:cubicBezTo>
                  <a:cubicBezTo>
                    <a:pt x="1381" y="1072"/>
                    <a:pt x="1742" y="1237"/>
                    <a:pt x="2134" y="1319"/>
                  </a:cubicBezTo>
                  <a:cubicBezTo>
                    <a:pt x="2351" y="1365"/>
                    <a:pt x="2572" y="1387"/>
                    <a:pt x="2792" y="1387"/>
                  </a:cubicBezTo>
                  <a:cubicBezTo>
                    <a:pt x="3337" y="1387"/>
                    <a:pt x="3880" y="1251"/>
                    <a:pt x="4360" y="990"/>
                  </a:cubicBezTo>
                  <a:cubicBezTo>
                    <a:pt x="4372" y="981"/>
                    <a:pt x="4386" y="980"/>
                    <a:pt x="4400" y="980"/>
                  </a:cubicBezTo>
                  <a:cubicBezTo>
                    <a:pt x="4403" y="929"/>
                    <a:pt x="4409" y="876"/>
                    <a:pt x="4416" y="825"/>
                  </a:cubicBezTo>
                  <a:cubicBezTo>
                    <a:pt x="3572" y="700"/>
                    <a:pt x="2730" y="608"/>
                    <a:pt x="1877" y="577"/>
                  </a:cubicBezTo>
                  <a:cubicBezTo>
                    <a:pt x="1865" y="576"/>
                    <a:pt x="1865" y="557"/>
                    <a:pt x="1877" y="557"/>
                  </a:cubicBezTo>
                  <a:cubicBezTo>
                    <a:pt x="1922" y="556"/>
                    <a:pt x="1968" y="556"/>
                    <a:pt x="2014" y="556"/>
                  </a:cubicBezTo>
                  <a:cubicBezTo>
                    <a:pt x="2821" y="556"/>
                    <a:pt x="3635" y="609"/>
                    <a:pt x="4432" y="738"/>
                  </a:cubicBezTo>
                  <a:cubicBezTo>
                    <a:pt x="4436" y="708"/>
                    <a:pt x="4440" y="678"/>
                    <a:pt x="4447" y="648"/>
                  </a:cubicBezTo>
                  <a:cubicBezTo>
                    <a:pt x="3725" y="304"/>
                    <a:pt x="2982" y="61"/>
                    <a:pt x="2179" y="11"/>
                  </a:cubicBezTo>
                  <a:cubicBezTo>
                    <a:pt x="2068" y="4"/>
                    <a:pt x="1957" y="1"/>
                    <a:pt x="1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1543275" y="2236800"/>
              <a:ext cx="112200" cy="29575"/>
            </a:xfrm>
            <a:custGeom>
              <a:avLst/>
              <a:gdLst/>
              <a:ahLst/>
              <a:cxnLst/>
              <a:rect l="l" t="t" r="r" b="b"/>
              <a:pathLst>
                <a:path w="4488" h="1183" extrusionOk="0">
                  <a:moveTo>
                    <a:pt x="4473" y="0"/>
                  </a:moveTo>
                  <a:cubicBezTo>
                    <a:pt x="4463" y="5"/>
                    <a:pt x="4451" y="11"/>
                    <a:pt x="4442" y="16"/>
                  </a:cubicBezTo>
                  <a:cubicBezTo>
                    <a:pt x="4439" y="18"/>
                    <a:pt x="4438" y="21"/>
                    <a:pt x="4434" y="22"/>
                  </a:cubicBezTo>
                  <a:cubicBezTo>
                    <a:pt x="3649" y="438"/>
                    <a:pt x="2757" y="674"/>
                    <a:pt x="1869" y="704"/>
                  </a:cubicBezTo>
                  <a:cubicBezTo>
                    <a:pt x="1857" y="704"/>
                    <a:pt x="1857" y="687"/>
                    <a:pt x="1869" y="686"/>
                  </a:cubicBezTo>
                  <a:cubicBezTo>
                    <a:pt x="2429" y="634"/>
                    <a:pt x="2970" y="517"/>
                    <a:pt x="3492" y="338"/>
                  </a:cubicBezTo>
                  <a:lnTo>
                    <a:pt x="3492" y="338"/>
                  </a:lnTo>
                  <a:cubicBezTo>
                    <a:pt x="3287" y="375"/>
                    <a:pt x="3079" y="394"/>
                    <a:pt x="2871" y="394"/>
                  </a:cubicBezTo>
                  <a:cubicBezTo>
                    <a:pt x="2666" y="394"/>
                    <a:pt x="2460" y="376"/>
                    <a:pt x="2257" y="339"/>
                  </a:cubicBezTo>
                  <a:cubicBezTo>
                    <a:pt x="1934" y="281"/>
                    <a:pt x="1629" y="166"/>
                    <a:pt x="1336" y="26"/>
                  </a:cubicBezTo>
                  <a:cubicBezTo>
                    <a:pt x="1059" y="189"/>
                    <a:pt x="787" y="341"/>
                    <a:pt x="544" y="554"/>
                  </a:cubicBezTo>
                  <a:cubicBezTo>
                    <a:pt x="336" y="736"/>
                    <a:pt x="155" y="945"/>
                    <a:pt x="0" y="1174"/>
                  </a:cubicBezTo>
                  <a:cubicBezTo>
                    <a:pt x="196" y="1154"/>
                    <a:pt x="392" y="1147"/>
                    <a:pt x="588" y="1147"/>
                  </a:cubicBezTo>
                  <a:cubicBezTo>
                    <a:pt x="766" y="1147"/>
                    <a:pt x="944" y="1152"/>
                    <a:pt x="1122" y="1159"/>
                  </a:cubicBezTo>
                  <a:cubicBezTo>
                    <a:pt x="1132" y="1153"/>
                    <a:pt x="1142" y="1146"/>
                    <a:pt x="1151" y="1139"/>
                  </a:cubicBezTo>
                  <a:cubicBezTo>
                    <a:pt x="1159" y="1135"/>
                    <a:pt x="1166" y="1133"/>
                    <a:pt x="1174" y="1133"/>
                  </a:cubicBezTo>
                  <a:cubicBezTo>
                    <a:pt x="1192" y="1133"/>
                    <a:pt x="1209" y="1146"/>
                    <a:pt x="1216" y="1162"/>
                  </a:cubicBezTo>
                  <a:cubicBezTo>
                    <a:pt x="1453" y="1172"/>
                    <a:pt x="1691" y="1183"/>
                    <a:pt x="1929" y="1183"/>
                  </a:cubicBezTo>
                  <a:cubicBezTo>
                    <a:pt x="2111" y="1183"/>
                    <a:pt x="2293" y="1177"/>
                    <a:pt x="2475" y="1160"/>
                  </a:cubicBezTo>
                  <a:cubicBezTo>
                    <a:pt x="2878" y="1124"/>
                    <a:pt x="3286" y="1030"/>
                    <a:pt x="3641" y="828"/>
                  </a:cubicBezTo>
                  <a:cubicBezTo>
                    <a:pt x="3936" y="660"/>
                    <a:pt x="4173" y="400"/>
                    <a:pt x="4488" y="267"/>
                  </a:cubicBezTo>
                  <a:cubicBezTo>
                    <a:pt x="4478" y="178"/>
                    <a:pt x="4473" y="90"/>
                    <a:pt x="4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1593825" y="2121200"/>
              <a:ext cx="36850" cy="39950"/>
            </a:xfrm>
            <a:custGeom>
              <a:avLst/>
              <a:gdLst/>
              <a:ahLst/>
              <a:cxnLst/>
              <a:rect l="l" t="t" r="r" b="b"/>
              <a:pathLst>
                <a:path w="1474" h="1598" extrusionOk="0">
                  <a:moveTo>
                    <a:pt x="0" y="1"/>
                  </a:moveTo>
                  <a:cubicBezTo>
                    <a:pt x="21" y="183"/>
                    <a:pt x="60" y="362"/>
                    <a:pt x="111" y="538"/>
                  </a:cubicBezTo>
                  <a:cubicBezTo>
                    <a:pt x="140" y="635"/>
                    <a:pt x="173" y="729"/>
                    <a:pt x="211" y="823"/>
                  </a:cubicBezTo>
                  <a:cubicBezTo>
                    <a:pt x="248" y="914"/>
                    <a:pt x="294" y="1002"/>
                    <a:pt x="328" y="1095"/>
                  </a:cubicBezTo>
                  <a:cubicBezTo>
                    <a:pt x="720" y="1240"/>
                    <a:pt x="1108" y="1402"/>
                    <a:pt x="1474" y="1597"/>
                  </a:cubicBezTo>
                  <a:cubicBezTo>
                    <a:pt x="1406" y="1496"/>
                    <a:pt x="1347" y="1386"/>
                    <a:pt x="1295" y="1284"/>
                  </a:cubicBezTo>
                  <a:cubicBezTo>
                    <a:pt x="1197" y="1090"/>
                    <a:pt x="1119" y="887"/>
                    <a:pt x="1053" y="680"/>
                  </a:cubicBezTo>
                  <a:cubicBezTo>
                    <a:pt x="1023" y="584"/>
                    <a:pt x="997" y="487"/>
                    <a:pt x="971" y="390"/>
                  </a:cubicBezTo>
                  <a:cubicBezTo>
                    <a:pt x="809" y="322"/>
                    <a:pt x="651" y="242"/>
                    <a:pt x="488" y="176"/>
                  </a:cubicBezTo>
                  <a:cubicBezTo>
                    <a:pt x="327" y="111"/>
                    <a:pt x="164" y="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1753900" y="2254600"/>
              <a:ext cx="127950" cy="48650"/>
            </a:xfrm>
            <a:custGeom>
              <a:avLst/>
              <a:gdLst/>
              <a:ahLst/>
              <a:cxnLst/>
              <a:rect l="l" t="t" r="r" b="b"/>
              <a:pathLst>
                <a:path w="5118" h="1946" extrusionOk="0">
                  <a:moveTo>
                    <a:pt x="72" y="1"/>
                  </a:moveTo>
                  <a:cubicBezTo>
                    <a:pt x="51" y="59"/>
                    <a:pt x="27" y="118"/>
                    <a:pt x="1" y="176"/>
                  </a:cubicBezTo>
                  <a:cubicBezTo>
                    <a:pt x="189" y="218"/>
                    <a:pt x="380" y="295"/>
                    <a:pt x="562" y="347"/>
                  </a:cubicBezTo>
                  <a:cubicBezTo>
                    <a:pt x="801" y="417"/>
                    <a:pt x="1039" y="486"/>
                    <a:pt x="1279" y="554"/>
                  </a:cubicBezTo>
                  <a:cubicBezTo>
                    <a:pt x="1773" y="694"/>
                    <a:pt x="2267" y="832"/>
                    <a:pt x="2761" y="974"/>
                  </a:cubicBezTo>
                  <a:cubicBezTo>
                    <a:pt x="2772" y="977"/>
                    <a:pt x="2768" y="990"/>
                    <a:pt x="2758" y="990"/>
                  </a:cubicBezTo>
                  <a:cubicBezTo>
                    <a:pt x="2758" y="990"/>
                    <a:pt x="2758" y="990"/>
                    <a:pt x="2757" y="990"/>
                  </a:cubicBezTo>
                  <a:cubicBezTo>
                    <a:pt x="2387" y="912"/>
                    <a:pt x="2018" y="826"/>
                    <a:pt x="1652" y="731"/>
                  </a:cubicBezTo>
                  <a:lnTo>
                    <a:pt x="1652" y="731"/>
                  </a:lnTo>
                  <a:cubicBezTo>
                    <a:pt x="2130" y="934"/>
                    <a:pt x="2556" y="1231"/>
                    <a:pt x="2927" y="1609"/>
                  </a:cubicBezTo>
                  <a:cubicBezTo>
                    <a:pt x="3035" y="1716"/>
                    <a:pt x="3137" y="1830"/>
                    <a:pt x="3235" y="1946"/>
                  </a:cubicBezTo>
                  <a:cubicBezTo>
                    <a:pt x="3396" y="1928"/>
                    <a:pt x="3560" y="1932"/>
                    <a:pt x="3720" y="1914"/>
                  </a:cubicBezTo>
                  <a:cubicBezTo>
                    <a:pt x="3893" y="1898"/>
                    <a:pt x="4064" y="1872"/>
                    <a:pt x="4233" y="1834"/>
                  </a:cubicBezTo>
                  <a:cubicBezTo>
                    <a:pt x="4537" y="1767"/>
                    <a:pt x="4834" y="1666"/>
                    <a:pt x="5117" y="1537"/>
                  </a:cubicBezTo>
                  <a:cubicBezTo>
                    <a:pt x="4893" y="1376"/>
                    <a:pt x="4664" y="1225"/>
                    <a:pt x="4428" y="1083"/>
                  </a:cubicBezTo>
                  <a:cubicBezTo>
                    <a:pt x="4293" y="1002"/>
                    <a:pt x="4158" y="926"/>
                    <a:pt x="4020" y="852"/>
                  </a:cubicBezTo>
                  <a:cubicBezTo>
                    <a:pt x="3893" y="784"/>
                    <a:pt x="3743" y="730"/>
                    <a:pt x="3630" y="640"/>
                  </a:cubicBezTo>
                  <a:cubicBezTo>
                    <a:pt x="3617" y="631"/>
                    <a:pt x="3613" y="617"/>
                    <a:pt x="3614" y="605"/>
                  </a:cubicBezTo>
                  <a:lnTo>
                    <a:pt x="3614" y="605"/>
                  </a:lnTo>
                  <a:cubicBezTo>
                    <a:pt x="3278" y="672"/>
                    <a:pt x="2939" y="715"/>
                    <a:pt x="2596" y="715"/>
                  </a:cubicBezTo>
                  <a:cubicBezTo>
                    <a:pt x="2556" y="715"/>
                    <a:pt x="2516" y="715"/>
                    <a:pt x="2476" y="713"/>
                  </a:cubicBezTo>
                  <a:cubicBezTo>
                    <a:pt x="1628" y="688"/>
                    <a:pt x="847" y="349"/>
                    <a:pt x="85" y="10"/>
                  </a:cubicBezTo>
                  <a:cubicBezTo>
                    <a:pt x="80" y="7"/>
                    <a:pt x="77" y="4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1803975" y="2181750"/>
              <a:ext cx="58100" cy="25075"/>
            </a:xfrm>
            <a:custGeom>
              <a:avLst/>
              <a:gdLst/>
              <a:ahLst/>
              <a:cxnLst/>
              <a:rect l="l" t="t" r="r" b="b"/>
              <a:pathLst>
                <a:path w="2324" h="1003" extrusionOk="0">
                  <a:moveTo>
                    <a:pt x="1075" y="0"/>
                  </a:moveTo>
                  <a:cubicBezTo>
                    <a:pt x="736" y="357"/>
                    <a:pt x="384" y="710"/>
                    <a:pt x="1" y="1002"/>
                  </a:cubicBezTo>
                  <a:cubicBezTo>
                    <a:pt x="337" y="894"/>
                    <a:pt x="705" y="857"/>
                    <a:pt x="1046" y="857"/>
                  </a:cubicBezTo>
                  <a:cubicBezTo>
                    <a:pt x="1056" y="857"/>
                    <a:pt x="1065" y="857"/>
                    <a:pt x="1075" y="857"/>
                  </a:cubicBezTo>
                  <a:cubicBezTo>
                    <a:pt x="1289" y="858"/>
                    <a:pt x="1501" y="876"/>
                    <a:pt x="1713" y="903"/>
                  </a:cubicBezTo>
                  <a:cubicBezTo>
                    <a:pt x="1753" y="840"/>
                    <a:pt x="1822" y="784"/>
                    <a:pt x="1873" y="732"/>
                  </a:cubicBezTo>
                  <a:cubicBezTo>
                    <a:pt x="1929" y="671"/>
                    <a:pt x="1984" y="611"/>
                    <a:pt x="2040" y="548"/>
                  </a:cubicBezTo>
                  <a:cubicBezTo>
                    <a:pt x="2139" y="435"/>
                    <a:pt x="2233" y="319"/>
                    <a:pt x="2324" y="199"/>
                  </a:cubicBezTo>
                  <a:cubicBezTo>
                    <a:pt x="2121" y="153"/>
                    <a:pt x="1918" y="114"/>
                    <a:pt x="1714" y="82"/>
                  </a:cubicBezTo>
                  <a:cubicBezTo>
                    <a:pt x="1592" y="62"/>
                    <a:pt x="1471" y="46"/>
                    <a:pt x="1350" y="32"/>
                  </a:cubicBezTo>
                  <a:cubicBezTo>
                    <a:pt x="1260" y="22"/>
                    <a:pt x="1165" y="18"/>
                    <a:pt x="1075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1751500" y="2260900"/>
              <a:ext cx="18300" cy="4975"/>
            </a:xfrm>
            <a:custGeom>
              <a:avLst/>
              <a:gdLst/>
              <a:ahLst/>
              <a:cxnLst/>
              <a:rect l="l" t="t" r="r" b="b"/>
              <a:pathLst>
                <a:path w="732" h="199" extrusionOk="0">
                  <a:moveTo>
                    <a:pt x="57" y="0"/>
                  </a:moveTo>
                  <a:cubicBezTo>
                    <a:pt x="39" y="37"/>
                    <a:pt x="20" y="73"/>
                    <a:pt x="1" y="109"/>
                  </a:cubicBezTo>
                  <a:cubicBezTo>
                    <a:pt x="245" y="129"/>
                    <a:pt x="490" y="158"/>
                    <a:pt x="731" y="198"/>
                  </a:cubicBezTo>
                  <a:cubicBezTo>
                    <a:pt x="700" y="190"/>
                    <a:pt x="668" y="181"/>
                    <a:pt x="637" y="171"/>
                  </a:cubicBezTo>
                  <a:cubicBezTo>
                    <a:pt x="450" y="117"/>
                    <a:pt x="242" y="75"/>
                    <a:pt x="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1658900" y="2217700"/>
              <a:ext cx="3550" cy="17725"/>
            </a:xfrm>
            <a:custGeom>
              <a:avLst/>
              <a:gdLst/>
              <a:ahLst/>
              <a:cxnLst/>
              <a:rect l="l" t="t" r="r" b="b"/>
              <a:pathLst>
                <a:path w="142" h="709" extrusionOk="0">
                  <a:moveTo>
                    <a:pt x="141" y="0"/>
                  </a:moveTo>
                  <a:cubicBezTo>
                    <a:pt x="63" y="206"/>
                    <a:pt x="14" y="424"/>
                    <a:pt x="2" y="646"/>
                  </a:cubicBezTo>
                  <a:cubicBezTo>
                    <a:pt x="1" y="667"/>
                    <a:pt x="2" y="688"/>
                    <a:pt x="1" y="709"/>
                  </a:cubicBezTo>
                  <a:cubicBezTo>
                    <a:pt x="40" y="684"/>
                    <a:pt x="86" y="666"/>
                    <a:pt x="134" y="659"/>
                  </a:cubicBezTo>
                  <a:cubicBezTo>
                    <a:pt x="76" y="453"/>
                    <a:pt x="73" y="229"/>
                    <a:pt x="14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1661800" y="2187725"/>
              <a:ext cx="95450" cy="98050"/>
            </a:xfrm>
            <a:custGeom>
              <a:avLst/>
              <a:gdLst/>
              <a:ahLst/>
              <a:cxnLst/>
              <a:rect l="l" t="t" r="r" b="b"/>
              <a:pathLst>
                <a:path w="3818" h="3922" extrusionOk="0">
                  <a:moveTo>
                    <a:pt x="1513" y="0"/>
                  </a:moveTo>
                  <a:cubicBezTo>
                    <a:pt x="1338" y="21"/>
                    <a:pt x="1167" y="55"/>
                    <a:pt x="1003" y="128"/>
                  </a:cubicBezTo>
                  <a:cubicBezTo>
                    <a:pt x="799" y="217"/>
                    <a:pt x="616" y="352"/>
                    <a:pt x="460" y="512"/>
                  </a:cubicBezTo>
                  <a:cubicBezTo>
                    <a:pt x="403" y="571"/>
                    <a:pt x="351" y="635"/>
                    <a:pt x="302" y="701"/>
                  </a:cubicBezTo>
                  <a:cubicBezTo>
                    <a:pt x="631" y="311"/>
                    <a:pt x="1158" y="78"/>
                    <a:pt x="1669" y="78"/>
                  </a:cubicBezTo>
                  <a:cubicBezTo>
                    <a:pt x="2048" y="78"/>
                    <a:pt x="2420" y="206"/>
                    <a:pt x="2697" y="492"/>
                  </a:cubicBezTo>
                  <a:cubicBezTo>
                    <a:pt x="3479" y="1301"/>
                    <a:pt x="3099" y="2565"/>
                    <a:pt x="2210" y="3104"/>
                  </a:cubicBezTo>
                  <a:cubicBezTo>
                    <a:pt x="1907" y="3288"/>
                    <a:pt x="1597" y="3373"/>
                    <a:pt x="1302" y="3373"/>
                  </a:cubicBezTo>
                  <a:cubicBezTo>
                    <a:pt x="784" y="3373"/>
                    <a:pt x="312" y="3108"/>
                    <a:pt x="0" y="2645"/>
                  </a:cubicBezTo>
                  <a:lnTo>
                    <a:pt x="0" y="2645"/>
                  </a:lnTo>
                  <a:cubicBezTo>
                    <a:pt x="187" y="3166"/>
                    <a:pt x="589" y="3589"/>
                    <a:pt x="1143" y="3795"/>
                  </a:cubicBezTo>
                  <a:cubicBezTo>
                    <a:pt x="1370" y="3880"/>
                    <a:pt x="1603" y="3921"/>
                    <a:pt x="1833" y="3921"/>
                  </a:cubicBezTo>
                  <a:cubicBezTo>
                    <a:pt x="2352" y="3921"/>
                    <a:pt x="2852" y="3709"/>
                    <a:pt x="3217" y="3297"/>
                  </a:cubicBezTo>
                  <a:cubicBezTo>
                    <a:pt x="3333" y="3166"/>
                    <a:pt x="3430" y="3020"/>
                    <a:pt x="3509" y="2866"/>
                  </a:cubicBezTo>
                  <a:cubicBezTo>
                    <a:pt x="3492" y="2856"/>
                    <a:pt x="3498" y="2824"/>
                    <a:pt x="3519" y="2824"/>
                  </a:cubicBezTo>
                  <a:cubicBezTo>
                    <a:pt x="3520" y="2824"/>
                    <a:pt x="3520" y="2824"/>
                    <a:pt x="3521" y="2824"/>
                  </a:cubicBezTo>
                  <a:cubicBezTo>
                    <a:pt x="3523" y="2825"/>
                    <a:pt x="3526" y="2825"/>
                    <a:pt x="3529" y="2826"/>
                  </a:cubicBezTo>
                  <a:cubicBezTo>
                    <a:pt x="3789" y="2288"/>
                    <a:pt x="3817" y="1646"/>
                    <a:pt x="3527" y="1105"/>
                  </a:cubicBezTo>
                  <a:cubicBezTo>
                    <a:pt x="3296" y="673"/>
                    <a:pt x="2909" y="342"/>
                    <a:pt x="2460" y="163"/>
                  </a:cubicBezTo>
                  <a:cubicBezTo>
                    <a:pt x="2452" y="169"/>
                    <a:pt x="2443" y="172"/>
                    <a:pt x="2433" y="172"/>
                  </a:cubicBezTo>
                  <a:cubicBezTo>
                    <a:pt x="2414" y="172"/>
                    <a:pt x="2395" y="160"/>
                    <a:pt x="2393" y="140"/>
                  </a:cubicBezTo>
                  <a:cubicBezTo>
                    <a:pt x="2359" y="127"/>
                    <a:pt x="2327" y="113"/>
                    <a:pt x="2293" y="104"/>
                  </a:cubicBezTo>
                  <a:cubicBezTo>
                    <a:pt x="2283" y="109"/>
                    <a:pt x="2273" y="111"/>
                    <a:pt x="2263" y="111"/>
                  </a:cubicBezTo>
                  <a:cubicBezTo>
                    <a:pt x="2240" y="111"/>
                    <a:pt x="2216" y="99"/>
                    <a:pt x="2204" y="80"/>
                  </a:cubicBezTo>
                  <a:cubicBezTo>
                    <a:pt x="2040" y="37"/>
                    <a:pt x="1871" y="14"/>
                    <a:pt x="1700" y="14"/>
                  </a:cubicBezTo>
                  <a:cubicBezTo>
                    <a:pt x="1655" y="14"/>
                    <a:pt x="1609" y="16"/>
                    <a:pt x="1563" y="19"/>
                  </a:cubicBezTo>
                  <a:cubicBezTo>
                    <a:pt x="1562" y="19"/>
                    <a:pt x="1560" y="19"/>
                    <a:pt x="1559" y="19"/>
                  </a:cubicBezTo>
                  <a:cubicBezTo>
                    <a:pt x="1538" y="19"/>
                    <a:pt x="1522" y="13"/>
                    <a:pt x="151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724600" y="2161125"/>
              <a:ext cx="8975" cy="29050"/>
            </a:xfrm>
            <a:custGeom>
              <a:avLst/>
              <a:gdLst/>
              <a:ahLst/>
              <a:cxnLst/>
              <a:rect l="l" t="t" r="r" b="b"/>
              <a:pathLst>
                <a:path w="359" h="1162" extrusionOk="0">
                  <a:moveTo>
                    <a:pt x="356" y="0"/>
                  </a:moveTo>
                  <a:cubicBezTo>
                    <a:pt x="238" y="363"/>
                    <a:pt x="121" y="725"/>
                    <a:pt x="1" y="1086"/>
                  </a:cubicBezTo>
                  <a:cubicBezTo>
                    <a:pt x="58" y="1109"/>
                    <a:pt x="114" y="1134"/>
                    <a:pt x="170" y="1161"/>
                  </a:cubicBezTo>
                  <a:cubicBezTo>
                    <a:pt x="151" y="819"/>
                    <a:pt x="219" y="463"/>
                    <a:pt x="316" y="138"/>
                  </a:cubicBezTo>
                  <a:cubicBezTo>
                    <a:pt x="330" y="92"/>
                    <a:pt x="344" y="47"/>
                    <a:pt x="359" y="1"/>
                  </a:cubicBezTo>
                  <a:lnTo>
                    <a:pt x="3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1671250" y="2279250"/>
              <a:ext cx="8675" cy="7625"/>
            </a:xfrm>
            <a:custGeom>
              <a:avLst/>
              <a:gdLst/>
              <a:ahLst/>
              <a:cxnLst/>
              <a:rect l="l" t="t" r="r" b="b"/>
              <a:pathLst>
                <a:path w="347" h="305" extrusionOk="0">
                  <a:moveTo>
                    <a:pt x="201" y="1"/>
                  </a:moveTo>
                  <a:cubicBezTo>
                    <a:pt x="135" y="102"/>
                    <a:pt x="68" y="204"/>
                    <a:pt x="0" y="304"/>
                  </a:cubicBezTo>
                  <a:cubicBezTo>
                    <a:pt x="104" y="220"/>
                    <a:pt x="218" y="148"/>
                    <a:pt x="346" y="97"/>
                  </a:cubicBezTo>
                  <a:cubicBezTo>
                    <a:pt x="296" y="66"/>
                    <a:pt x="248" y="34"/>
                    <a:pt x="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2202375" y="2138925"/>
              <a:ext cx="215850" cy="246875"/>
            </a:xfrm>
            <a:custGeom>
              <a:avLst/>
              <a:gdLst/>
              <a:ahLst/>
              <a:cxnLst/>
              <a:rect l="l" t="t" r="r" b="b"/>
              <a:pathLst>
                <a:path w="8634" h="9875" extrusionOk="0">
                  <a:moveTo>
                    <a:pt x="8306" y="218"/>
                  </a:moveTo>
                  <a:cubicBezTo>
                    <a:pt x="7744" y="617"/>
                    <a:pt x="7205" y="1046"/>
                    <a:pt x="6683" y="1495"/>
                  </a:cubicBezTo>
                  <a:cubicBezTo>
                    <a:pt x="6706" y="1331"/>
                    <a:pt x="6699" y="1158"/>
                    <a:pt x="6639" y="1004"/>
                  </a:cubicBezTo>
                  <a:cubicBezTo>
                    <a:pt x="7180" y="713"/>
                    <a:pt x="7737" y="451"/>
                    <a:pt x="8306" y="218"/>
                  </a:cubicBezTo>
                  <a:close/>
                  <a:moveTo>
                    <a:pt x="8375" y="302"/>
                  </a:moveTo>
                  <a:cubicBezTo>
                    <a:pt x="8169" y="705"/>
                    <a:pt x="7968" y="1109"/>
                    <a:pt x="7768" y="1515"/>
                  </a:cubicBezTo>
                  <a:cubicBezTo>
                    <a:pt x="7734" y="1492"/>
                    <a:pt x="7694" y="1489"/>
                    <a:pt x="7651" y="1483"/>
                  </a:cubicBezTo>
                  <a:cubicBezTo>
                    <a:pt x="7601" y="1476"/>
                    <a:pt x="7550" y="1470"/>
                    <a:pt x="7500" y="1466"/>
                  </a:cubicBezTo>
                  <a:cubicBezTo>
                    <a:pt x="7435" y="1461"/>
                    <a:pt x="7370" y="1459"/>
                    <a:pt x="7305" y="1459"/>
                  </a:cubicBezTo>
                  <a:cubicBezTo>
                    <a:pt x="7271" y="1459"/>
                    <a:pt x="7238" y="1460"/>
                    <a:pt x="7204" y="1461"/>
                  </a:cubicBezTo>
                  <a:cubicBezTo>
                    <a:pt x="7086" y="1464"/>
                    <a:pt x="6968" y="1478"/>
                    <a:pt x="6850" y="1497"/>
                  </a:cubicBezTo>
                  <a:cubicBezTo>
                    <a:pt x="7341" y="1078"/>
                    <a:pt x="7850" y="678"/>
                    <a:pt x="8375" y="302"/>
                  </a:cubicBezTo>
                  <a:close/>
                  <a:moveTo>
                    <a:pt x="6587" y="1032"/>
                  </a:moveTo>
                  <a:cubicBezTo>
                    <a:pt x="6613" y="1214"/>
                    <a:pt x="6628" y="1390"/>
                    <a:pt x="6587" y="1573"/>
                  </a:cubicBezTo>
                  <a:cubicBezTo>
                    <a:pt x="6587" y="1575"/>
                    <a:pt x="6588" y="1578"/>
                    <a:pt x="6588" y="1580"/>
                  </a:cubicBezTo>
                  <a:cubicBezTo>
                    <a:pt x="6216" y="1903"/>
                    <a:pt x="5858" y="2239"/>
                    <a:pt x="5508" y="2585"/>
                  </a:cubicBezTo>
                  <a:cubicBezTo>
                    <a:pt x="5513" y="2454"/>
                    <a:pt x="5519" y="2324"/>
                    <a:pt x="5525" y="2193"/>
                  </a:cubicBezTo>
                  <a:cubicBezTo>
                    <a:pt x="5533" y="2015"/>
                    <a:pt x="5549" y="1833"/>
                    <a:pt x="5540" y="1654"/>
                  </a:cubicBezTo>
                  <a:cubicBezTo>
                    <a:pt x="5672" y="1568"/>
                    <a:pt x="5805" y="1483"/>
                    <a:pt x="5940" y="1402"/>
                  </a:cubicBezTo>
                  <a:cubicBezTo>
                    <a:pt x="6153" y="1273"/>
                    <a:pt x="6369" y="1151"/>
                    <a:pt x="6587" y="1032"/>
                  </a:cubicBezTo>
                  <a:close/>
                  <a:moveTo>
                    <a:pt x="7279" y="1549"/>
                  </a:moveTo>
                  <a:cubicBezTo>
                    <a:pt x="7351" y="1549"/>
                    <a:pt x="7423" y="1551"/>
                    <a:pt x="7495" y="1557"/>
                  </a:cubicBezTo>
                  <a:cubicBezTo>
                    <a:pt x="7538" y="1561"/>
                    <a:pt x="7582" y="1565"/>
                    <a:pt x="7626" y="1571"/>
                  </a:cubicBezTo>
                  <a:cubicBezTo>
                    <a:pt x="7657" y="1574"/>
                    <a:pt x="7689" y="1582"/>
                    <a:pt x="7720" y="1582"/>
                  </a:cubicBezTo>
                  <a:cubicBezTo>
                    <a:pt x="7726" y="1582"/>
                    <a:pt x="7731" y="1581"/>
                    <a:pt x="7736" y="1581"/>
                  </a:cubicBezTo>
                  <a:lnTo>
                    <a:pt x="7736" y="1581"/>
                  </a:lnTo>
                  <a:cubicBezTo>
                    <a:pt x="7542" y="1974"/>
                    <a:pt x="7346" y="2369"/>
                    <a:pt x="7146" y="2760"/>
                  </a:cubicBezTo>
                  <a:cubicBezTo>
                    <a:pt x="7144" y="2756"/>
                    <a:pt x="7142" y="2751"/>
                    <a:pt x="7138" y="2749"/>
                  </a:cubicBezTo>
                  <a:cubicBezTo>
                    <a:pt x="7085" y="2711"/>
                    <a:pt x="7015" y="2703"/>
                    <a:pt x="6952" y="2689"/>
                  </a:cubicBezTo>
                  <a:cubicBezTo>
                    <a:pt x="6886" y="2677"/>
                    <a:pt x="6822" y="2664"/>
                    <a:pt x="6756" y="2655"/>
                  </a:cubicBezTo>
                  <a:cubicBezTo>
                    <a:pt x="6608" y="2631"/>
                    <a:pt x="6459" y="2617"/>
                    <a:pt x="6308" y="2613"/>
                  </a:cubicBezTo>
                  <a:cubicBezTo>
                    <a:pt x="6276" y="2612"/>
                    <a:pt x="6244" y="2611"/>
                    <a:pt x="6212" y="2611"/>
                  </a:cubicBezTo>
                  <a:cubicBezTo>
                    <a:pt x="5999" y="2611"/>
                    <a:pt x="5787" y="2632"/>
                    <a:pt x="5578" y="2669"/>
                  </a:cubicBezTo>
                  <a:cubicBezTo>
                    <a:pt x="5811" y="2440"/>
                    <a:pt x="6046" y="2213"/>
                    <a:pt x="6288" y="1992"/>
                  </a:cubicBezTo>
                  <a:cubicBezTo>
                    <a:pt x="6430" y="1862"/>
                    <a:pt x="6575" y="1735"/>
                    <a:pt x="6720" y="1609"/>
                  </a:cubicBezTo>
                  <a:cubicBezTo>
                    <a:pt x="6882" y="1575"/>
                    <a:pt x="7045" y="1554"/>
                    <a:pt x="7210" y="1550"/>
                  </a:cubicBezTo>
                  <a:cubicBezTo>
                    <a:pt x="7233" y="1549"/>
                    <a:pt x="7256" y="1549"/>
                    <a:pt x="7279" y="1549"/>
                  </a:cubicBezTo>
                  <a:close/>
                  <a:moveTo>
                    <a:pt x="5477" y="1696"/>
                  </a:moveTo>
                  <a:cubicBezTo>
                    <a:pt x="5456" y="1859"/>
                    <a:pt x="5452" y="2025"/>
                    <a:pt x="5443" y="2189"/>
                  </a:cubicBezTo>
                  <a:cubicBezTo>
                    <a:pt x="5434" y="2351"/>
                    <a:pt x="5426" y="2513"/>
                    <a:pt x="5416" y="2676"/>
                  </a:cubicBezTo>
                  <a:cubicBezTo>
                    <a:pt x="5157" y="2934"/>
                    <a:pt x="4901" y="3198"/>
                    <a:pt x="4652" y="3467"/>
                  </a:cubicBezTo>
                  <a:cubicBezTo>
                    <a:pt x="4430" y="3708"/>
                    <a:pt x="4213" y="3954"/>
                    <a:pt x="3999" y="4202"/>
                  </a:cubicBezTo>
                  <a:cubicBezTo>
                    <a:pt x="4014" y="3984"/>
                    <a:pt x="4020" y="3766"/>
                    <a:pt x="4014" y="3548"/>
                  </a:cubicBezTo>
                  <a:cubicBezTo>
                    <a:pt x="4008" y="3318"/>
                    <a:pt x="3997" y="3079"/>
                    <a:pt x="3946" y="2854"/>
                  </a:cubicBezTo>
                  <a:cubicBezTo>
                    <a:pt x="4429" y="2433"/>
                    <a:pt x="4941" y="2047"/>
                    <a:pt x="5477" y="1696"/>
                  </a:cubicBezTo>
                  <a:close/>
                  <a:moveTo>
                    <a:pt x="6204" y="2704"/>
                  </a:moveTo>
                  <a:cubicBezTo>
                    <a:pt x="6242" y="2704"/>
                    <a:pt x="6281" y="2705"/>
                    <a:pt x="6319" y="2706"/>
                  </a:cubicBezTo>
                  <a:cubicBezTo>
                    <a:pt x="6454" y="2711"/>
                    <a:pt x="6588" y="2722"/>
                    <a:pt x="6720" y="2742"/>
                  </a:cubicBezTo>
                  <a:cubicBezTo>
                    <a:pt x="6799" y="2755"/>
                    <a:pt x="6876" y="2768"/>
                    <a:pt x="6953" y="2786"/>
                  </a:cubicBezTo>
                  <a:cubicBezTo>
                    <a:pt x="7004" y="2797"/>
                    <a:pt x="7052" y="2813"/>
                    <a:pt x="7103" y="2813"/>
                  </a:cubicBezTo>
                  <a:cubicBezTo>
                    <a:pt x="7108" y="2813"/>
                    <a:pt x="7114" y="2813"/>
                    <a:pt x="7120" y="2812"/>
                  </a:cubicBezTo>
                  <a:lnTo>
                    <a:pt x="7120" y="2812"/>
                  </a:lnTo>
                  <a:cubicBezTo>
                    <a:pt x="6848" y="3344"/>
                    <a:pt x="6567" y="3870"/>
                    <a:pt x="6262" y="4384"/>
                  </a:cubicBezTo>
                  <a:cubicBezTo>
                    <a:pt x="6261" y="4385"/>
                    <a:pt x="6259" y="4387"/>
                    <a:pt x="6258" y="4388"/>
                  </a:cubicBezTo>
                  <a:cubicBezTo>
                    <a:pt x="6104" y="4307"/>
                    <a:pt x="5906" y="4280"/>
                    <a:pt x="5737" y="4250"/>
                  </a:cubicBezTo>
                  <a:cubicBezTo>
                    <a:pt x="5534" y="4213"/>
                    <a:pt x="5328" y="4192"/>
                    <a:pt x="5121" y="4185"/>
                  </a:cubicBezTo>
                  <a:cubicBezTo>
                    <a:pt x="5071" y="4183"/>
                    <a:pt x="5020" y="4182"/>
                    <a:pt x="4970" y="4182"/>
                  </a:cubicBezTo>
                  <a:cubicBezTo>
                    <a:pt x="4671" y="4182"/>
                    <a:pt x="4374" y="4216"/>
                    <a:pt x="4081" y="4277"/>
                  </a:cubicBezTo>
                  <a:cubicBezTo>
                    <a:pt x="4525" y="3762"/>
                    <a:pt x="4986" y="3261"/>
                    <a:pt x="5467" y="2780"/>
                  </a:cubicBezTo>
                  <a:cubicBezTo>
                    <a:pt x="5710" y="2730"/>
                    <a:pt x="5957" y="2704"/>
                    <a:pt x="6204" y="2704"/>
                  </a:cubicBezTo>
                  <a:close/>
                  <a:moveTo>
                    <a:pt x="3892" y="2901"/>
                  </a:moveTo>
                  <a:cubicBezTo>
                    <a:pt x="3897" y="3123"/>
                    <a:pt x="3919" y="3345"/>
                    <a:pt x="3920" y="3567"/>
                  </a:cubicBezTo>
                  <a:cubicBezTo>
                    <a:pt x="3922" y="3824"/>
                    <a:pt x="3908" y="4081"/>
                    <a:pt x="3882" y="4337"/>
                  </a:cubicBezTo>
                  <a:cubicBezTo>
                    <a:pt x="3416" y="4885"/>
                    <a:pt x="2969" y="5451"/>
                    <a:pt x="2540" y="6029"/>
                  </a:cubicBezTo>
                  <a:cubicBezTo>
                    <a:pt x="2528" y="6033"/>
                    <a:pt x="2517" y="6035"/>
                    <a:pt x="2504" y="6038"/>
                  </a:cubicBezTo>
                  <a:cubicBezTo>
                    <a:pt x="2487" y="5795"/>
                    <a:pt x="2455" y="5556"/>
                    <a:pt x="2401" y="5320"/>
                  </a:cubicBezTo>
                  <a:cubicBezTo>
                    <a:pt x="2370" y="5192"/>
                    <a:pt x="2336" y="5066"/>
                    <a:pt x="2295" y="4943"/>
                  </a:cubicBezTo>
                  <a:cubicBezTo>
                    <a:pt x="2268" y="4866"/>
                    <a:pt x="2243" y="4782"/>
                    <a:pt x="2205" y="4708"/>
                  </a:cubicBezTo>
                  <a:cubicBezTo>
                    <a:pt x="2704" y="4050"/>
                    <a:pt x="3272" y="3448"/>
                    <a:pt x="3892" y="2901"/>
                  </a:cubicBezTo>
                  <a:close/>
                  <a:moveTo>
                    <a:pt x="4981" y="4291"/>
                  </a:moveTo>
                  <a:cubicBezTo>
                    <a:pt x="5026" y="4291"/>
                    <a:pt x="5071" y="4291"/>
                    <a:pt x="5116" y="4293"/>
                  </a:cubicBezTo>
                  <a:cubicBezTo>
                    <a:pt x="5308" y="4299"/>
                    <a:pt x="5499" y="4320"/>
                    <a:pt x="5687" y="4351"/>
                  </a:cubicBezTo>
                  <a:cubicBezTo>
                    <a:pt x="5862" y="4380"/>
                    <a:pt x="6036" y="4445"/>
                    <a:pt x="6211" y="4467"/>
                  </a:cubicBezTo>
                  <a:cubicBezTo>
                    <a:pt x="5825" y="5111"/>
                    <a:pt x="5402" y="5734"/>
                    <a:pt x="4913" y="6303"/>
                  </a:cubicBezTo>
                  <a:cubicBezTo>
                    <a:pt x="4359" y="6119"/>
                    <a:pt x="3776" y="5953"/>
                    <a:pt x="3192" y="5953"/>
                  </a:cubicBezTo>
                  <a:cubicBezTo>
                    <a:pt x="3030" y="5953"/>
                    <a:pt x="2867" y="5966"/>
                    <a:pt x="2705" y="5995"/>
                  </a:cubicBezTo>
                  <a:cubicBezTo>
                    <a:pt x="2781" y="5893"/>
                    <a:pt x="2856" y="5793"/>
                    <a:pt x="2932" y="5693"/>
                  </a:cubicBezTo>
                  <a:cubicBezTo>
                    <a:pt x="3266" y="5257"/>
                    <a:pt x="3612" y="4829"/>
                    <a:pt x="3967" y="4410"/>
                  </a:cubicBezTo>
                  <a:cubicBezTo>
                    <a:pt x="4300" y="4332"/>
                    <a:pt x="4639" y="4291"/>
                    <a:pt x="4981" y="4291"/>
                  </a:cubicBezTo>
                  <a:close/>
                  <a:moveTo>
                    <a:pt x="2155" y="4777"/>
                  </a:moveTo>
                  <a:cubicBezTo>
                    <a:pt x="2171" y="4831"/>
                    <a:pt x="2191" y="4884"/>
                    <a:pt x="2207" y="4940"/>
                  </a:cubicBezTo>
                  <a:cubicBezTo>
                    <a:pt x="2244" y="5064"/>
                    <a:pt x="2278" y="5190"/>
                    <a:pt x="2305" y="5316"/>
                  </a:cubicBezTo>
                  <a:cubicBezTo>
                    <a:pt x="2361" y="5575"/>
                    <a:pt x="2396" y="5836"/>
                    <a:pt x="2408" y="6100"/>
                  </a:cubicBezTo>
                  <a:cubicBezTo>
                    <a:pt x="2409" y="6124"/>
                    <a:pt x="2425" y="6148"/>
                    <a:pt x="2448" y="6153"/>
                  </a:cubicBezTo>
                  <a:cubicBezTo>
                    <a:pt x="2149" y="6557"/>
                    <a:pt x="1860" y="6967"/>
                    <a:pt x="1578" y="7382"/>
                  </a:cubicBezTo>
                  <a:cubicBezTo>
                    <a:pt x="1561" y="7409"/>
                    <a:pt x="1543" y="7436"/>
                    <a:pt x="1525" y="7462"/>
                  </a:cubicBezTo>
                  <a:cubicBezTo>
                    <a:pt x="1484" y="7268"/>
                    <a:pt x="1437" y="7075"/>
                    <a:pt x="1381" y="6885"/>
                  </a:cubicBezTo>
                  <a:cubicBezTo>
                    <a:pt x="1350" y="6775"/>
                    <a:pt x="1317" y="6667"/>
                    <a:pt x="1280" y="6560"/>
                  </a:cubicBezTo>
                  <a:cubicBezTo>
                    <a:pt x="1254" y="6484"/>
                    <a:pt x="1232" y="6394"/>
                    <a:pt x="1183" y="6328"/>
                  </a:cubicBezTo>
                  <a:cubicBezTo>
                    <a:pt x="1430" y="5847"/>
                    <a:pt x="1715" y="5383"/>
                    <a:pt x="2033" y="4940"/>
                  </a:cubicBezTo>
                  <a:cubicBezTo>
                    <a:pt x="2073" y="4884"/>
                    <a:pt x="2114" y="4831"/>
                    <a:pt x="2155" y="4777"/>
                  </a:cubicBezTo>
                  <a:close/>
                  <a:moveTo>
                    <a:pt x="3176" y="6060"/>
                  </a:moveTo>
                  <a:cubicBezTo>
                    <a:pt x="3739" y="6060"/>
                    <a:pt x="4303" y="6216"/>
                    <a:pt x="4839" y="6390"/>
                  </a:cubicBezTo>
                  <a:cubicBezTo>
                    <a:pt x="4400" y="6892"/>
                    <a:pt x="3912" y="7339"/>
                    <a:pt x="3376" y="7732"/>
                  </a:cubicBezTo>
                  <a:cubicBezTo>
                    <a:pt x="3252" y="7644"/>
                    <a:pt x="3084" y="7599"/>
                    <a:pt x="2939" y="7559"/>
                  </a:cubicBezTo>
                  <a:cubicBezTo>
                    <a:pt x="2786" y="7515"/>
                    <a:pt x="2628" y="7485"/>
                    <a:pt x="2471" y="7466"/>
                  </a:cubicBezTo>
                  <a:cubicBezTo>
                    <a:pt x="2372" y="7455"/>
                    <a:pt x="2274" y="7450"/>
                    <a:pt x="2175" y="7450"/>
                  </a:cubicBezTo>
                  <a:cubicBezTo>
                    <a:pt x="1994" y="7450"/>
                    <a:pt x="1814" y="7468"/>
                    <a:pt x="1636" y="7501"/>
                  </a:cubicBezTo>
                  <a:cubicBezTo>
                    <a:pt x="1951" y="7034"/>
                    <a:pt x="2277" y="6572"/>
                    <a:pt x="2613" y="6118"/>
                  </a:cubicBezTo>
                  <a:cubicBezTo>
                    <a:pt x="2800" y="6078"/>
                    <a:pt x="2988" y="6060"/>
                    <a:pt x="3176" y="6060"/>
                  </a:cubicBezTo>
                  <a:close/>
                  <a:moveTo>
                    <a:pt x="2161" y="7548"/>
                  </a:moveTo>
                  <a:cubicBezTo>
                    <a:pt x="2256" y="7548"/>
                    <a:pt x="2351" y="7553"/>
                    <a:pt x="2446" y="7563"/>
                  </a:cubicBezTo>
                  <a:cubicBezTo>
                    <a:pt x="2601" y="7578"/>
                    <a:pt x="2757" y="7609"/>
                    <a:pt x="2908" y="7653"/>
                  </a:cubicBezTo>
                  <a:cubicBezTo>
                    <a:pt x="3040" y="7689"/>
                    <a:pt x="3165" y="7751"/>
                    <a:pt x="3294" y="7792"/>
                  </a:cubicBezTo>
                  <a:cubicBezTo>
                    <a:pt x="3179" y="7875"/>
                    <a:pt x="3064" y="7955"/>
                    <a:pt x="2947" y="8031"/>
                  </a:cubicBezTo>
                  <a:cubicBezTo>
                    <a:pt x="2492" y="8329"/>
                    <a:pt x="2021" y="8600"/>
                    <a:pt x="1552" y="8876"/>
                  </a:cubicBezTo>
                  <a:cubicBezTo>
                    <a:pt x="1127" y="9128"/>
                    <a:pt x="706" y="9386"/>
                    <a:pt x="283" y="9639"/>
                  </a:cubicBezTo>
                  <a:cubicBezTo>
                    <a:pt x="692" y="8953"/>
                    <a:pt x="1117" y="8277"/>
                    <a:pt x="1562" y="7612"/>
                  </a:cubicBezTo>
                  <a:cubicBezTo>
                    <a:pt x="1760" y="7570"/>
                    <a:pt x="1960" y="7548"/>
                    <a:pt x="2161" y="7548"/>
                  </a:cubicBezTo>
                  <a:close/>
                  <a:moveTo>
                    <a:pt x="1149" y="6399"/>
                  </a:moveTo>
                  <a:cubicBezTo>
                    <a:pt x="1162" y="6466"/>
                    <a:pt x="1191" y="6534"/>
                    <a:pt x="1210" y="6597"/>
                  </a:cubicBezTo>
                  <a:cubicBezTo>
                    <a:pt x="1244" y="6706"/>
                    <a:pt x="1275" y="6814"/>
                    <a:pt x="1305" y="6923"/>
                  </a:cubicBezTo>
                  <a:cubicBezTo>
                    <a:pt x="1363" y="7137"/>
                    <a:pt x="1413" y="7352"/>
                    <a:pt x="1454" y="7570"/>
                  </a:cubicBezTo>
                  <a:cubicBezTo>
                    <a:pt x="983" y="8273"/>
                    <a:pt x="531" y="8991"/>
                    <a:pt x="97" y="9719"/>
                  </a:cubicBezTo>
                  <a:cubicBezTo>
                    <a:pt x="267" y="8555"/>
                    <a:pt x="623" y="7438"/>
                    <a:pt x="1149" y="6399"/>
                  </a:cubicBezTo>
                  <a:close/>
                  <a:moveTo>
                    <a:pt x="8562" y="1"/>
                  </a:moveTo>
                  <a:cubicBezTo>
                    <a:pt x="8554" y="1"/>
                    <a:pt x="8546" y="2"/>
                    <a:pt x="8538" y="5"/>
                  </a:cubicBezTo>
                  <a:cubicBezTo>
                    <a:pt x="6878" y="651"/>
                    <a:pt x="5302" y="1536"/>
                    <a:pt x="3947" y="2695"/>
                  </a:cubicBezTo>
                  <a:cubicBezTo>
                    <a:pt x="2594" y="3852"/>
                    <a:pt x="1474" y="5294"/>
                    <a:pt x="764" y="6931"/>
                  </a:cubicBezTo>
                  <a:cubicBezTo>
                    <a:pt x="365" y="7852"/>
                    <a:pt x="85" y="8835"/>
                    <a:pt x="2" y="9836"/>
                  </a:cubicBezTo>
                  <a:cubicBezTo>
                    <a:pt x="0" y="9862"/>
                    <a:pt x="19" y="9875"/>
                    <a:pt x="38" y="9875"/>
                  </a:cubicBezTo>
                  <a:cubicBezTo>
                    <a:pt x="51" y="9875"/>
                    <a:pt x="64" y="9869"/>
                    <a:pt x="72" y="9857"/>
                  </a:cubicBezTo>
                  <a:cubicBezTo>
                    <a:pt x="82" y="9867"/>
                    <a:pt x="95" y="9874"/>
                    <a:pt x="109" y="9874"/>
                  </a:cubicBezTo>
                  <a:cubicBezTo>
                    <a:pt x="118" y="9874"/>
                    <a:pt x="127" y="9871"/>
                    <a:pt x="137" y="9866"/>
                  </a:cubicBezTo>
                  <a:cubicBezTo>
                    <a:pt x="1009" y="9353"/>
                    <a:pt x="1896" y="8863"/>
                    <a:pt x="2754" y="8326"/>
                  </a:cubicBezTo>
                  <a:cubicBezTo>
                    <a:pt x="3492" y="7864"/>
                    <a:pt x="4170" y="7334"/>
                    <a:pt x="4761" y="6694"/>
                  </a:cubicBezTo>
                  <a:cubicBezTo>
                    <a:pt x="5867" y="5495"/>
                    <a:pt x="6650" y="4047"/>
                    <a:pt x="7368" y="2595"/>
                  </a:cubicBezTo>
                  <a:cubicBezTo>
                    <a:pt x="7783" y="1759"/>
                    <a:pt x="8178" y="913"/>
                    <a:pt x="8611" y="87"/>
                  </a:cubicBezTo>
                  <a:cubicBezTo>
                    <a:pt x="8633" y="43"/>
                    <a:pt x="8604" y="1"/>
                    <a:pt x="8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2373600" y="2146450"/>
              <a:ext cx="38175" cy="30375"/>
            </a:xfrm>
            <a:custGeom>
              <a:avLst/>
              <a:gdLst/>
              <a:ahLst/>
              <a:cxnLst/>
              <a:rect l="l" t="t" r="r" b="b"/>
              <a:pathLst>
                <a:path w="1527" h="1215" extrusionOk="0">
                  <a:moveTo>
                    <a:pt x="1526" y="1"/>
                  </a:moveTo>
                  <a:lnTo>
                    <a:pt x="1526" y="1"/>
                  </a:lnTo>
                  <a:cubicBezTo>
                    <a:pt x="1001" y="378"/>
                    <a:pt x="492" y="777"/>
                    <a:pt x="1" y="1196"/>
                  </a:cubicBezTo>
                  <a:cubicBezTo>
                    <a:pt x="119" y="1177"/>
                    <a:pt x="237" y="1163"/>
                    <a:pt x="355" y="1160"/>
                  </a:cubicBezTo>
                  <a:cubicBezTo>
                    <a:pt x="389" y="1159"/>
                    <a:pt x="422" y="1158"/>
                    <a:pt x="456" y="1158"/>
                  </a:cubicBezTo>
                  <a:cubicBezTo>
                    <a:pt x="521" y="1158"/>
                    <a:pt x="586" y="1160"/>
                    <a:pt x="651" y="1165"/>
                  </a:cubicBezTo>
                  <a:cubicBezTo>
                    <a:pt x="701" y="1169"/>
                    <a:pt x="752" y="1175"/>
                    <a:pt x="802" y="1182"/>
                  </a:cubicBezTo>
                  <a:cubicBezTo>
                    <a:pt x="845" y="1188"/>
                    <a:pt x="885" y="1190"/>
                    <a:pt x="919" y="1214"/>
                  </a:cubicBezTo>
                  <a:cubicBezTo>
                    <a:pt x="1119" y="808"/>
                    <a:pt x="1320" y="404"/>
                    <a:pt x="1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2341825" y="2177625"/>
              <a:ext cx="53950" cy="30325"/>
            </a:xfrm>
            <a:custGeom>
              <a:avLst/>
              <a:gdLst/>
              <a:ahLst/>
              <a:cxnLst/>
              <a:rect l="l" t="t" r="r" b="b"/>
              <a:pathLst>
                <a:path w="2158" h="1213" extrusionOk="0">
                  <a:moveTo>
                    <a:pt x="1701" y="1"/>
                  </a:moveTo>
                  <a:cubicBezTo>
                    <a:pt x="1678" y="1"/>
                    <a:pt x="1655" y="1"/>
                    <a:pt x="1632" y="2"/>
                  </a:cubicBezTo>
                  <a:cubicBezTo>
                    <a:pt x="1468" y="6"/>
                    <a:pt x="1305" y="27"/>
                    <a:pt x="1143" y="61"/>
                  </a:cubicBezTo>
                  <a:cubicBezTo>
                    <a:pt x="998" y="187"/>
                    <a:pt x="852" y="314"/>
                    <a:pt x="710" y="444"/>
                  </a:cubicBezTo>
                  <a:cubicBezTo>
                    <a:pt x="468" y="665"/>
                    <a:pt x="234" y="892"/>
                    <a:pt x="1" y="1121"/>
                  </a:cubicBezTo>
                  <a:cubicBezTo>
                    <a:pt x="209" y="1084"/>
                    <a:pt x="422" y="1063"/>
                    <a:pt x="634" y="1063"/>
                  </a:cubicBezTo>
                  <a:cubicBezTo>
                    <a:pt x="666" y="1063"/>
                    <a:pt x="698" y="1064"/>
                    <a:pt x="730" y="1065"/>
                  </a:cubicBezTo>
                  <a:cubicBezTo>
                    <a:pt x="881" y="1069"/>
                    <a:pt x="1030" y="1083"/>
                    <a:pt x="1179" y="1107"/>
                  </a:cubicBezTo>
                  <a:cubicBezTo>
                    <a:pt x="1244" y="1116"/>
                    <a:pt x="1309" y="1129"/>
                    <a:pt x="1374" y="1141"/>
                  </a:cubicBezTo>
                  <a:cubicBezTo>
                    <a:pt x="1438" y="1155"/>
                    <a:pt x="1507" y="1162"/>
                    <a:pt x="1561" y="1201"/>
                  </a:cubicBezTo>
                  <a:cubicBezTo>
                    <a:pt x="1564" y="1203"/>
                    <a:pt x="1566" y="1208"/>
                    <a:pt x="1569" y="1212"/>
                  </a:cubicBezTo>
                  <a:cubicBezTo>
                    <a:pt x="1770" y="821"/>
                    <a:pt x="1964" y="426"/>
                    <a:pt x="2158" y="33"/>
                  </a:cubicBezTo>
                  <a:lnTo>
                    <a:pt x="2158" y="33"/>
                  </a:lnTo>
                  <a:cubicBezTo>
                    <a:pt x="2153" y="33"/>
                    <a:pt x="2148" y="34"/>
                    <a:pt x="2142" y="34"/>
                  </a:cubicBezTo>
                  <a:cubicBezTo>
                    <a:pt x="2111" y="34"/>
                    <a:pt x="2079" y="26"/>
                    <a:pt x="2048" y="23"/>
                  </a:cubicBezTo>
                  <a:cubicBezTo>
                    <a:pt x="2004" y="17"/>
                    <a:pt x="1960" y="13"/>
                    <a:pt x="1917" y="9"/>
                  </a:cubicBezTo>
                  <a:cubicBezTo>
                    <a:pt x="1846" y="3"/>
                    <a:pt x="1773" y="1"/>
                    <a:pt x="1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2304375" y="2206500"/>
              <a:ext cx="76025" cy="42125"/>
            </a:xfrm>
            <a:custGeom>
              <a:avLst/>
              <a:gdLst/>
              <a:ahLst/>
              <a:cxnLst/>
              <a:rect l="l" t="t" r="r" b="b"/>
              <a:pathLst>
                <a:path w="3041" h="1685" extrusionOk="0">
                  <a:moveTo>
                    <a:pt x="2122" y="1"/>
                  </a:moveTo>
                  <a:cubicBezTo>
                    <a:pt x="1875" y="1"/>
                    <a:pt x="1629" y="26"/>
                    <a:pt x="1387" y="77"/>
                  </a:cubicBezTo>
                  <a:cubicBezTo>
                    <a:pt x="906" y="558"/>
                    <a:pt x="445" y="1059"/>
                    <a:pt x="1" y="1574"/>
                  </a:cubicBezTo>
                  <a:cubicBezTo>
                    <a:pt x="296" y="1512"/>
                    <a:pt x="596" y="1479"/>
                    <a:pt x="897" y="1479"/>
                  </a:cubicBezTo>
                  <a:cubicBezTo>
                    <a:pt x="946" y="1479"/>
                    <a:pt x="994" y="1480"/>
                    <a:pt x="1042" y="1481"/>
                  </a:cubicBezTo>
                  <a:cubicBezTo>
                    <a:pt x="1248" y="1489"/>
                    <a:pt x="1454" y="1510"/>
                    <a:pt x="1657" y="1547"/>
                  </a:cubicBezTo>
                  <a:cubicBezTo>
                    <a:pt x="1826" y="1577"/>
                    <a:pt x="2024" y="1604"/>
                    <a:pt x="2179" y="1685"/>
                  </a:cubicBezTo>
                  <a:cubicBezTo>
                    <a:pt x="2180" y="1684"/>
                    <a:pt x="2181" y="1682"/>
                    <a:pt x="2182" y="1681"/>
                  </a:cubicBezTo>
                  <a:cubicBezTo>
                    <a:pt x="2487" y="1167"/>
                    <a:pt x="2768" y="641"/>
                    <a:pt x="3040" y="109"/>
                  </a:cubicBezTo>
                  <a:lnTo>
                    <a:pt x="3040" y="109"/>
                  </a:lnTo>
                  <a:cubicBezTo>
                    <a:pt x="3034" y="110"/>
                    <a:pt x="3028" y="110"/>
                    <a:pt x="3023" y="110"/>
                  </a:cubicBezTo>
                  <a:cubicBezTo>
                    <a:pt x="2972" y="110"/>
                    <a:pt x="2924" y="94"/>
                    <a:pt x="2873" y="83"/>
                  </a:cubicBezTo>
                  <a:cubicBezTo>
                    <a:pt x="2796" y="65"/>
                    <a:pt x="2719" y="52"/>
                    <a:pt x="2640" y="39"/>
                  </a:cubicBezTo>
                  <a:cubicBezTo>
                    <a:pt x="2508" y="19"/>
                    <a:pt x="2374" y="8"/>
                    <a:pt x="2239" y="3"/>
                  </a:cubicBezTo>
                  <a:cubicBezTo>
                    <a:pt x="2200" y="1"/>
                    <a:pt x="2161" y="1"/>
                    <a:pt x="2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2368350" y="2144375"/>
              <a:ext cx="41700" cy="31950"/>
            </a:xfrm>
            <a:custGeom>
              <a:avLst/>
              <a:gdLst/>
              <a:ahLst/>
              <a:cxnLst/>
              <a:rect l="l" t="t" r="r" b="b"/>
              <a:pathLst>
                <a:path w="1668" h="1278" extrusionOk="0">
                  <a:moveTo>
                    <a:pt x="1667" y="0"/>
                  </a:moveTo>
                  <a:lnTo>
                    <a:pt x="1667" y="0"/>
                  </a:lnTo>
                  <a:cubicBezTo>
                    <a:pt x="1098" y="233"/>
                    <a:pt x="541" y="495"/>
                    <a:pt x="0" y="786"/>
                  </a:cubicBezTo>
                  <a:cubicBezTo>
                    <a:pt x="60" y="940"/>
                    <a:pt x="67" y="1113"/>
                    <a:pt x="44" y="1277"/>
                  </a:cubicBezTo>
                  <a:cubicBezTo>
                    <a:pt x="566" y="828"/>
                    <a:pt x="1105" y="399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2340075" y="2164725"/>
              <a:ext cx="28000" cy="38825"/>
            </a:xfrm>
            <a:custGeom>
              <a:avLst/>
              <a:gdLst/>
              <a:ahLst/>
              <a:cxnLst/>
              <a:rect l="l" t="t" r="r" b="b"/>
              <a:pathLst>
                <a:path w="1120" h="1553" extrusionOk="0">
                  <a:moveTo>
                    <a:pt x="1079" y="0"/>
                  </a:moveTo>
                  <a:cubicBezTo>
                    <a:pt x="861" y="119"/>
                    <a:pt x="645" y="241"/>
                    <a:pt x="432" y="370"/>
                  </a:cubicBezTo>
                  <a:cubicBezTo>
                    <a:pt x="297" y="451"/>
                    <a:pt x="165" y="536"/>
                    <a:pt x="32" y="622"/>
                  </a:cubicBezTo>
                  <a:cubicBezTo>
                    <a:pt x="41" y="801"/>
                    <a:pt x="25" y="983"/>
                    <a:pt x="17" y="1161"/>
                  </a:cubicBezTo>
                  <a:cubicBezTo>
                    <a:pt x="11" y="1292"/>
                    <a:pt x="6" y="1422"/>
                    <a:pt x="0" y="1553"/>
                  </a:cubicBezTo>
                  <a:cubicBezTo>
                    <a:pt x="350" y="1207"/>
                    <a:pt x="710" y="871"/>
                    <a:pt x="1080" y="548"/>
                  </a:cubicBezTo>
                  <a:cubicBezTo>
                    <a:pt x="1080" y="546"/>
                    <a:pt x="1079" y="543"/>
                    <a:pt x="1079" y="541"/>
                  </a:cubicBezTo>
                  <a:cubicBezTo>
                    <a:pt x="1120" y="358"/>
                    <a:pt x="1105" y="182"/>
                    <a:pt x="10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2270000" y="2246175"/>
              <a:ext cx="87675" cy="50350"/>
            </a:xfrm>
            <a:custGeom>
              <a:avLst/>
              <a:gdLst/>
              <a:ahLst/>
              <a:cxnLst/>
              <a:rect l="l" t="t" r="r" b="b"/>
              <a:pathLst>
                <a:path w="3507" h="2014" extrusionOk="0">
                  <a:moveTo>
                    <a:pt x="2276" y="1"/>
                  </a:moveTo>
                  <a:cubicBezTo>
                    <a:pt x="1934" y="1"/>
                    <a:pt x="1595" y="42"/>
                    <a:pt x="1262" y="120"/>
                  </a:cubicBezTo>
                  <a:cubicBezTo>
                    <a:pt x="906" y="539"/>
                    <a:pt x="561" y="967"/>
                    <a:pt x="227" y="1403"/>
                  </a:cubicBezTo>
                  <a:cubicBezTo>
                    <a:pt x="151" y="1503"/>
                    <a:pt x="76" y="1603"/>
                    <a:pt x="0" y="1705"/>
                  </a:cubicBezTo>
                  <a:cubicBezTo>
                    <a:pt x="162" y="1676"/>
                    <a:pt x="325" y="1663"/>
                    <a:pt x="487" y="1663"/>
                  </a:cubicBezTo>
                  <a:cubicBezTo>
                    <a:pt x="1071" y="1663"/>
                    <a:pt x="1654" y="1829"/>
                    <a:pt x="2208" y="2013"/>
                  </a:cubicBezTo>
                  <a:cubicBezTo>
                    <a:pt x="2697" y="1444"/>
                    <a:pt x="3120" y="821"/>
                    <a:pt x="3506" y="177"/>
                  </a:cubicBezTo>
                  <a:cubicBezTo>
                    <a:pt x="3331" y="155"/>
                    <a:pt x="3157" y="90"/>
                    <a:pt x="2982" y="61"/>
                  </a:cubicBezTo>
                  <a:cubicBezTo>
                    <a:pt x="2794" y="30"/>
                    <a:pt x="2603" y="10"/>
                    <a:pt x="2411" y="3"/>
                  </a:cubicBezTo>
                  <a:cubicBezTo>
                    <a:pt x="2366" y="1"/>
                    <a:pt x="2321" y="1"/>
                    <a:pt x="2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2300975" y="2181300"/>
              <a:ext cx="38325" cy="62700"/>
            </a:xfrm>
            <a:custGeom>
              <a:avLst/>
              <a:gdLst/>
              <a:ahLst/>
              <a:cxnLst/>
              <a:rect l="l" t="t" r="r" b="b"/>
              <a:pathLst>
                <a:path w="1533" h="2508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997" y="352"/>
                    <a:pt x="485" y="738"/>
                    <a:pt x="1" y="1159"/>
                  </a:cubicBezTo>
                  <a:cubicBezTo>
                    <a:pt x="53" y="1384"/>
                    <a:pt x="64" y="1623"/>
                    <a:pt x="70" y="1853"/>
                  </a:cubicBezTo>
                  <a:cubicBezTo>
                    <a:pt x="76" y="2071"/>
                    <a:pt x="70" y="2289"/>
                    <a:pt x="55" y="2507"/>
                  </a:cubicBezTo>
                  <a:cubicBezTo>
                    <a:pt x="269" y="2259"/>
                    <a:pt x="486" y="2013"/>
                    <a:pt x="708" y="1772"/>
                  </a:cubicBezTo>
                  <a:cubicBezTo>
                    <a:pt x="957" y="1502"/>
                    <a:pt x="1213" y="1239"/>
                    <a:pt x="1472" y="981"/>
                  </a:cubicBezTo>
                  <a:cubicBezTo>
                    <a:pt x="1482" y="818"/>
                    <a:pt x="1490" y="656"/>
                    <a:pt x="1499" y="494"/>
                  </a:cubicBezTo>
                  <a:cubicBezTo>
                    <a:pt x="1508" y="330"/>
                    <a:pt x="1512" y="164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2257475" y="2211425"/>
              <a:ext cx="42975" cy="78475"/>
            </a:xfrm>
            <a:custGeom>
              <a:avLst/>
              <a:gdLst/>
              <a:ahLst/>
              <a:cxnLst/>
              <a:rect l="l" t="t" r="r" b="b"/>
              <a:pathLst>
                <a:path w="1719" h="3139" extrusionOk="0">
                  <a:moveTo>
                    <a:pt x="1688" y="1"/>
                  </a:moveTo>
                  <a:cubicBezTo>
                    <a:pt x="1069" y="548"/>
                    <a:pt x="500" y="1150"/>
                    <a:pt x="1" y="1808"/>
                  </a:cubicBezTo>
                  <a:cubicBezTo>
                    <a:pt x="40" y="1882"/>
                    <a:pt x="65" y="1966"/>
                    <a:pt x="91" y="2043"/>
                  </a:cubicBezTo>
                  <a:cubicBezTo>
                    <a:pt x="132" y="2166"/>
                    <a:pt x="166" y="2292"/>
                    <a:pt x="197" y="2420"/>
                  </a:cubicBezTo>
                  <a:cubicBezTo>
                    <a:pt x="251" y="2656"/>
                    <a:pt x="283" y="2895"/>
                    <a:pt x="300" y="3138"/>
                  </a:cubicBezTo>
                  <a:cubicBezTo>
                    <a:pt x="313" y="3135"/>
                    <a:pt x="324" y="3132"/>
                    <a:pt x="337" y="3129"/>
                  </a:cubicBezTo>
                  <a:cubicBezTo>
                    <a:pt x="765" y="2551"/>
                    <a:pt x="1212" y="1985"/>
                    <a:pt x="1678" y="1437"/>
                  </a:cubicBezTo>
                  <a:cubicBezTo>
                    <a:pt x="1704" y="1181"/>
                    <a:pt x="1718" y="924"/>
                    <a:pt x="1716" y="667"/>
                  </a:cubicBezTo>
                  <a:cubicBezTo>
                    <a:pt x="1715" y="444"/>
                    <a:pt x="1693" y="223"/>
                    <a:pt x="16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2243250" y="2290425"/>
              <a:ext cx="80125" cy="41800"/>
            </a:xfrm>
            <a:custGeom>
              <a:avLst/>
              <a:gdLst/>
              <a:ahLst/>
              <a:cxnLst/>
              <a:rect l="l" t="t" r="r" b="b"/>
              <a:pathLst>
                <a:path w="3205" h="1672" extrusionOk="0">
                  <a:moveTo>
                    <a:pt x="1541" y="0"/>
                  </a:moveTo>
                  <a:cubicBezTo>
                    <a:pt x="1353" y="0"/>
                    <a:pt x="1165" y="18"/>
                    <a:pt x="978" y="58"/>
                  </a:cubicBezTo>
                  <a:cubicBezTo>
                    <a:pt x="642" y="512"/>
                    <a:pt x="316" y="974"/>
                    <a:pt x="1" y="1441"/>
                  </a:cubicBezTo>
                  <a:cubicBezTo>
                    <a:pt x="179" y="1408"/>
                    <a:pt x="359" y="1390"/>
                    <a:pt x="540" y="1390"/>
                  </a:cubicBezTo>
                  <a:cubicBezTo>
                    <a:pt x="639" y="1390"/>
                    <a:pt x="737" y="1395"/>
                    <a:pt x="836" y="1406"/>
                  </a:cubicBezTo>
                  <a:cubicBezTo>
                    <a:pt x="993" y="1425"/>
                    <a:pt x="1151" y="1455"/>
                    <a:pt x="1304" y="1499"/>
                  </a:cubicBezTo>
                  <a:cubicBezTo>
                    <a:pt x="1449" y="1539"/>
                    <a:pt x="1616" y="1584"/>
                    <a:pt x="1741" y="1672"/>
                  </a:cubicBezTo>
                  <a:cubicBezTo>
                    <a:pt x="2277" y="1279"/>
                    <a:pt x="2765" y="832"/>
                    <a:pt x="3204" y="330"/>
                  </a:cubicBezTo>
                  <a:cubicBezTo>
                    <a:pt x="2668" y="156"/>
                    <a:pt x="2104" y="0"/>
                    <a:pt x="1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2209425" y="2327625"/>
              <a:ext cx="75300" cy="52300"/>
            </a:xfrm>
            <a:custGeom>
              <a:avLst/>
              <a:gdLst/>
              <a:ahLst/>
              <a:cxnLst/>
              <a:rect l="l" t="t" r="r" b="b"/>
              <a:pathLst>
                <a:path w="3012" h="2092" extrusionOk="0">
                  <a:moveTo>
                    <a:pt x="1879" y="0"/>
                  </a:moveTo>
                  <a:cubicBezTo>
                    <a:pt x="1678" y="0"/>
                    <a:pt x="1478" y="22"/>
                    <a:pt x="1280" y="64"/>
                  </a:cubicBezTo>
                  <a:cubicBezTo>
                    <a:pt x="835" y="727"/>
                    <a:pt x="410" y="1405"/>
                    <a:pt x="1" y="2091"/>
                  </a:cubicBezTo>
                  <a:cubicBezTo>
                    <a:pt x="424" y="1838"/>
                    <a:pt x="845" y="1580"/>
                    <a:pt x="1270" y="1328"/>
                  </a:cubicBezTo>
                  <a:cubicBezTo>
                    <a:pt x="1739" y="1052"/>
                    <a:pt x="2210" y="781"/>
                    <a:pt x="2665" y="482"/>
                  </a:cubicBezTo>
                  <a:cubicBezTo>
                    <a:pt x="2783" y="407"/>
                    <a:pt x="2897" y="327"/>
                    <a:pt x="3012" y="244"/>
                  </a:cubicBezTo>
                  <a:cubicBezTo>
                    <a:pt x="2883" y="203"/>
                    <a:pt x="2758" y="141"/>
                    <a:pt x="2626" y="105"/>
                  </a:cubicBezTo>
                  <a:cubicBezTo>
                    <a:pt x="2475" y="61"/>
                    <a:pt x="2319" y="30"/>
                    <a:pt x="2164" y="15"/>
                  </a:cubicBezTo>
                  <a:cubicBezTo>
                    <a:pt x="2069" y="5"/>
                    <a:pt x="1974" y="0"/>
                    <a:pt x="1879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2231975" y="2258325"/>
              <a:ext cx="31600" cy="67150"/>
            </a:xfrm>
            <a:custGeom>
              <a:avLst/>
              <a:gdLst/>
              <a:ahLst/>
              <a:cxnLst/>
              <a:rect l="l" t="t" r="r" b="b"/>
              <a:pathLst>
                <a:path w="1264" h="2686" extrusionOk="0">
                  <a:moveTo>
                    <a:pt x="971" y="1"/>
                  </a:moveTo>
                  <a:cubicBezTo>
                    <a:pt x="930" y="55"/>
                    <a:pt x="889" y="108"/>
                    <a:pt x="849" y="164"/>
                  </a:cubicBezTo>
                  <a:cubicBezTo>
                    <a:pt x="531" y="608"/>
                    <a:pt x="247" y="1071"/>
                    <a:pt x="0" y="1552"/>
                  </a:cubicBezTo>
                  <a:cubicBezTo>
                    <a:pt x="48" y="1618"/>
                    <a:pt x="70" y="1708"/>
                    <a:pt x="96" y="1784"/>
                  </a:cubicBezTo>
                  <a:cubicBezTo>
                    <a:pt x="133" y="1891"/>
                    <a:pt x="166" y="1999"/>
                    <a:pt x="197" y="2109"/>
                  </a:cubicBezTo>
                  <a:cubicBezTo>
                    <a:pt x="253" y="2299"/>
                    <a:pt x="300" y="2492"/>
                    <a:pt x="341" y="2686"/>
                  </a:cubicBezTo>
                  <a:cubicBezTo>
                    <a:pt x="359" y="2660"/>
                    <a:pt x="377" y="2633"/>
                    <a:pt x="394" y="2606"/>
                  </a:cubicBezTo>
                  <a:cubicBezTo>
                    <a:pt x="676" y="2191"/>
                    <a:pt x="965" y="1781"/>
                    <a:pt x="1264" y="1377"/>
                  </a:cubicBezTo>
                  <a:cubicBezTo>
                    <a:pt x="1241" y="1372"/>
                    <a:pt x="1225" y="1348"/>
                    <a:pt x="1224" y="1324"/>
                  </a:cubicBezTo>
                  <a:cubicBezTo>
                    <a:pt x="1212" y="1061"/>
                    <a:pt x="1177" y="799"/>
                    <a:pt x="1122" y="540"/>
                  </a:cubicBezTo>
                  <a:cubicBezTo>
                    <a:pt x="1094" y="414"/>
                    <a:pt x="1060" y="288"/>
                    <a:pt x="1024" y="164"/>
                  </a:cubicBezTo>
                  <a:cubicBezTo>
                    <a:pt x="1007" y="108"/>
                    <a:pt x="987" y="55"/>
                    <a:pt x="971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2204775" y="2298900"/>
              <a:ext cx="33975" cy="83000"/>
            </a:xfrm>
            <a:custGeom>
              <a:avLst/>
              <a:gdLst/>
              <a:ahLst/>
              <a:cxnLst/>
              <a:rect l="l" t="t" r="r" b="b"/>
              <a:pathLst>
                <a:path w="1359" h="3320" extrusionOk="0">
                  <a:moveTo>
                    <a:pt x="1053" y="0"/>
                  </a:moveTo>
                  <a:cubicBezTo>
                    <a:pt x="527" y="1039"/>
                    <a:pt x="171" y="2156"/>
                    <a:pt x="1" y="3320"/>
                  </a:cubicBezTo>
                  <a:cubicBezTo>
                    <a:pt x="435" y="2592"/>
                    <a:pt x="887" y="1874"/>
                    <a:pt x="1358" y="1171"/>
                  </a:cubicBezTo>
                  <a:cubicBezTo>
                    <a:pt x="1317" y="953"/>
                    <a:pt x="1267" y="738"/>
                    <a:pt x="1209" y="524"/>
                  </a:cubicBezTo>
                  <a:cubicBezTo>
                    <a:pt x="1179" y="415"/>
                    <a:pt x="1148" y="306"/>
                    <a:pt x="1114" y="198"/>
                  </a:cubicBezTo>
                  <a:cubicBezTo>
                    <a:pt x="1095" y="135"/>
                    <a:pt x="1066" y="67"/>
                    <a:pt x="1053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2386600" y="2146450"/>
              <a:ext cx="25175" cy="30375"/>
            </a:xfrm>
            <a:custGeom>
              <a:avLst/>
              <a:gdLst/>
              <a:ahLst/>
              <a:cxnLst/>
              <a:rect l="l" t="t" r="r" b="b"/>
              <a:pathLst>
                <a:path w="1007" h="1215" extrusionOk="0">
                  <a:moveTo>
                    <a:pt x="1006" y="1"/>
                  </a:moveTo>
                  <a:lnTo>
                    <a:pt x="1006" y="1"/>
                  </a:lnTo>
                  <a:cubicBezTo>
                    <a:pt x="835" y="124"/>
                    <a:pt x="667" y="249"/>
                    <a:pt x="500" y="376"/>
                  </a:cubicBezTo>
                  <a:cubicBezTo>
                    <a:pt x="473" y="417"/>
                    <a:pt x="446" y="459"/>
                    <a:pt x="419" y="499"/>
                  </a:cubicBezTo>
                  <a:cubicBezTo>
                    <a:pt x="277" y="718"/>
                    <a:pt x="138" y="938"/>
                    <a:pt x="0" y="1159"/>
                  </a:cubicBezTo>
                  <a:cubicBezTo>
                    <a:pt x="43" y="1160"/>
                    <a:pt x="87" y="1162"/>
                    <a:pt x="131" y="1165"/>
                  </a:cubicBezTo>
                  <a:cubicBezTo>
                    <a:pt x="181" y="1169"/>
                    <a:pt x="232" y="1175"/>
                    <a:pt x="282" y="1182"/>
                  </a:cubicBezTo>
                  <a:cubicBezTo>
                    <a:pt x="325" y="1188"/>
                    <a:pt x="365" y="1190"/>
                    <a:pt x="399" y="1214"/>
                  </a:cubicBezTo>
                  <a:cubicBezTo>
                    <a:pt x="599" y="808"/>
                    <a:pt x="800" y="404"/>
                    <a:pt x="1006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2368625" y="2177650"/>
              <a:ext cx="27150" cy="30300"/>
            </a:xfrm>
            <a:custGeom>
              <a:avLst/>
              <a:gdLst/>
              <a:ahLst/>
              <a:cxnLst/>
              <a:rect l="l" t="t" r="r" b="b"/>
              <a:pathLst>
                <a:path w="1086" h="1212" extrusionOk="0">
                  <a:moveTo>
                    <a:pt x="664" y="1"/>
                  </a:moveTo>
                  <a:cubicBezTo>
                    <a:pt x="441" y="363"/>
                    <a:pt x="222" y="728"/>
                    <a:pt x="1" y="1092"/>
                  </a:cubicBezTo>
                  <a:cubicBezTo>
                    <a:pt x="36" y="1096"/>
                    <a:pt x="71" y="1099"/>
                    <a:pt x="107" y="1106"/>
                  </a:cubicBezTo>
                  <a:cubicBezTo>
                    <a:pt x="172" y="1115"/>
                    <a:pt x="237" y="1128"/>
                    <a:pt x="302" y="1140"/>
                  </a:cubicBezTo>
                  <a:cubicBezTo>
                    <a:pt x="365" y="1154"/>
                    <a:pt x="435" y="1162"/>
                    <a:pt x="488" y="1200"/>
                  </a:cubicBezTo>
                  <a:cubicBezTo>
                    <a:pt x="492" y="1202"/>
                    <a:pt x="494" y="1207"/>
                    <a:pt x="497" y="1211"/>
                  </a:cubicBezTo>
                  <a:cubicBezTo>
                    <a:pt x="696" y="820"/>
                    <a:pt x="892" y="425"/>
                    <a:pt x="1086" y="32"/>
                  </a:cubicBezTo>
                  <a:lnTo>
                    <a:pt x="1086" y="32"/>
                  </a:lnTo>
                  <a:cubicBezTo>
                    <a:pt x="1081" y="32"/>
                    <a:pt x="1076" y="33"/>
                    <a:pt x="1070" y="33"/>
                  </a:cubicBezTo>
                  <a:cubicBezTo>
                    <a:pt x="1039" y="33"/>
                    <a:pt x="1007" y="25"/>
                    <a:pt x="976" y="22"/>
                  </a:cubicBezTo>
                  <a:cubicBezTo>
                    <a:pt x="932" y="16"/>
                    <a:pt x="888" y="12"/>
                    <a:pt x="845" y="8"/>
                  </a:cubicBezTo>
                  <a:cubicBezTo>
                    <a:pt x="785" y="4"/>
                    <a:pt x="725" y="2"/>
                    <a:pt x="664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2343525" y="2207100"/>
              <a:ext cx="36875" cy="41525"/>
            </a:xfrm>
            <a:custGeom>
              <a:avLst/>
              <a:gdLst/>
              <a:ahLst/>
              <a:cxnLst/>
              <a:rect l="l" t="t" r="r" b="b"/>
              <a:pathLst>
                <a:path w="1475" h="1661" extrusionOk="0">
                  <a:moveTo>
                    <a:pt x="952" y="1"/>
                  </a:moveTo>
                  <a:cubicBezTo>
                    <a:pt x="645" y="510"/>
                    <a:pt x="332" y="1017"/>
                    <a:pt x="1" y="1509"/>
                  </a:cubicBezTo>
                  <a:cubicBezTo>
                    <a:pt x="31" y="1515"/>
                    <a:pt x="61" y="1518"/>
                    <a:pt x="91" y="1523"/>
                  </a:cubicBezTo>
                  <a:cubicBezTo>
                    <a:pt x="260" y="1553"/>
                    <a:pt x="458" y="1580"/>
                    <a:pt x="612" y="1661"/>
                  </a:cubicBezTo>
                  <a:cubicBezTo>
                    <a:pt x="613" y="1660"/>
                    <a:pt x="615" y="1658"/>
                    <a:pt x="616" y="1657"/>
                  </a:cubicBezTo>
                  <a:cubicBezTo>
                    <a:pt x="921" y="1143"/>
                    <a:pt x="1202" y="617"/>
                    <a:pt x="1474" y="85"/>
                  </a:cubicBezTo>
                  <a:lnTo>
                    <a:pt x="1474" y="85"/>
                  </a:lnTo>
                  <a:cubicBezTo>
                    <a:pt x="1468" y="86"/>
                    <a:pt x="1462" y="86"/>
                    <a:pt x="1457" y="86"/>
                  </a:cubicBezTo>
                  <a:cubicBezTo>
                    <a:pt x="1406" y="86"/>
                    <a:pt x="1358" y="70"/>
                    <a:pt x="1307" y="59"/>
                  </a:cubicBezTo>
                  <a:cubicBezTo>
                    <a:pt x="1230" y="41"/>
                    <a:pt x="1153" y="28"/>
                    <a:pt x="1074" y="15"/>
                  </a:cubicBezTo>
                  <a:cubicBezTo>
                    <a:pt x="1034" y="9"/>
                    <a:pt x="993" y="6"/>
                    <a:pt x="952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2307350" y="2247325"/>
              <a:ext cx="50325" cy="49200"/>
            </a:xfrm>
            <a:custGeom>
              <a:avLst/>
              <a:gdLst/>
              <a:ahLst/>
              <a:cxnLst/>
              <a:rect l="l" t="t" r="r" b="b"/>
              <a:pathLst>
                <a:path w="2013" h="1968" extrusionOk="0">
                  <a:moveTo>
                    <a:pt x="1380" y="1"/>
                  </a:moveTo>
                  <a:cubicBezTo>
                    <a:pt x="1050" y="487"/>
                    <a:pt x="702" y="958"/>
                    <a:pt x="319" y="1405"/>
                  </a:cubicBezTo>
                  <a:cubicBezTo>
                    <a:pt x="216" y="1525"/>
                    <a:pt x="108" y="1642"/>
                    <a:pt x="1" y="1756"/>
                  </a:cubicBezTo>
                  <a:cubicBezTo>
                    <a:pt x="243" y="1815"/>
                    <a:pt x="481" y="1890"/>
                    <a:pt x="714" y="1967"/>
                  </a:cubicBezTo>
                  <a:cubicBezTo>
                    <a:pt x="1203" y="1398"/>
                    <a:pt x="1626" y="775"/>
                    <a:pt x="2012" y="131"/>
                  </a:cubicBezTo>
                  <a:cubicBezTo>
                    <a:pt x="1837" y="109"/>
                    <a:pt x="1663" y="44"/>
                    <a:pt x="1488" y="15"/>
                  </a:cubicBezTo>
                  <a:cubicBezTo>
                    <a:pt x="1453" y="9"/>
                    <a:pt x="1416" y="6"/>
                    <a:pt x="138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2267100" y="2293450"/>
              <a:ext cx="56275" cy="38775"/>
            </a:xfrm>
            <a:custGeom>
              <a:avLst/>
              <a:gdLst/>
              <a:ahLst/>
              <a:cxnLst/>
              <a:rect l="l" t="t" r="r" b="b"/>
              <a:pathLst>
                <a:path w="2251" h="1551" extrusionOk="0">
                  <a:moveTo>
                    <a:pt x="1523" y="0"/>
                  </a:moveTo>
                  <a:cubicBezTo>
                    <a:pt x="1055" y="481"/>
                    <a:pt x="546" y="909"/>
                    <a:pt x="1" y="1304"/>
                  </a:cubicBezTo>
                  <a:cubicBezTo>
                    <a:pt x="119" y="1321"/>
                    <a:pt x="235" y="1344"/>
                    <a:pt x="350" y="1378"/>
                  </a:cubicBezTo>
                  <a:cubicBezTo>
                    <a:pt x="495" y="1418"/>
                    <a:pt x="662" y="1463"/>
                    <a:pt x="787" y="1551"/>
                  </a:cubicBezTo>
                  <a:cubicBezTo>
                    <a:pt x="1322" y="1158"/>
                    <a:pt x="1811" y="711"/>
                    <a:pt x="2250" y="209"/>
                  </a:cubicBezTo>
                  <a:cubicBezTo>
                    <a:pt x="2012" y="132"/>
                    <a:pt x="1769" y="59"/>
                    <a:pt x="152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2209425" y="2328100"/>
              <a:ext cx="75300" cy="51825"/>
            </a:xfrm>
            <a:custGeom>
              <a:avLst/>
              <a:gdLst/>
              <a:ahLst/>
              <a:cxnLst/>
              <a:rect l="l" t="t" r="r" b="b"/>
              <a:pathLst>
                <a:path w="3012" h="2073" extrusionOk="0">
                  <a:moveTo>
                    <a:pt x="2192" y="0"/>
                  </a:moveTo>
                  <a:cubicBezTo>
                    <a:pt x="2149" y="30"/>
                    <a:pt x="2107" y="61"/>
                    <a:pt x="2064" y="91"/>
                  </a:cubicBezTo>
                  <a:cubicBezTo>
                    <a:pt x="1547" y="451"/>
                    <a:pt x="1006" y="803"/>
                    <a:pt x="523" y="1218"/>
                  </a:cubicBezTo>
                  <a:cubicBezTo>
                    <a:pt x="346" y="1500"/>
                    <a:pt x="172" y="1785"/>
                    <a:pt x="1" y="2072"/>
                  </a:cubicBezTo>
                  <a:cubicBezTo>
                    <a:pt x="424" y="1819"/>
                    <a:pt x="846" y="1561"/>
                    <a:pt x="1270" y="1309"/>
                  </a:cubicBezTo>
                  <a:cubicBezTo>
                    <a:pt x="1739" y="1033"/>
                    <a:pt x="2211" y="762"/>
                    <a:pt x="2665" y="464"/>
                  </a:cubicBezTo>
                  <a:cubicBezTo>
                    <a:pt x="2783" y="388"/>
                    <a:pt x="2897" y="308"/>
                    <a:pt x="3012" y="225"/>
                  </a:cubicBezTo>
                  <a:cubicBezTo>
                    <a:pt x="2883" y="184"/>
                    <a:pt x="2758" y="122"/>
                    <a:pt x="2627" y="86"/>
                  </a:cubicBezTo>
                  <a:cubicBezTo>
                    <a:pt x="2484" y="45"/>
                    <a:pt x="2338" y="17"/>
                    <a:pt x="2192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2204775" y="2365775"/>
              <a:ext cx="9825" cy="16125"/>
            </a:xfrm>
            <a:custGeom>
              <a:avLst/>
              <a:gdLst/>
              <a:ahLst/>
              <a:cxnLst/>
              <a:rect l="l" t="t" r="r" b="b"/>
              <a:pathLst>
                <a:path w="393" h="645" extrusionOk="0">
                  <a:moveTo>
                    <a:pt x="392" y="1"/>
                  </a:moveTo>
                  <a:cubicBezTo>
                    <a:pt x="282" y="109"/>
                    <a:pt x="174" y="221"/>
                    <a:pt x="74" y="341"/>
                  </a:cubicBezTo>
                  <a:cubicBezTo>
                    <a:pt x="66" y="350"/>
                    <a:pt x="56" y="359"/>
                    <a:pt x="47" y="368"/>
                  </a:cubicBezTo>
                  <a:cubicBezTo>
                    <a:pt x="31" y="460"/>
                    <a:pt x="14" y="552"/>
                    <a:pt x="1" y="645"/>
                  </a:cubicBezTo>
                  <a:cubicBezTo>
                    <a:pt x="129" y="429"/>
                    <a:pt x="261" y="215"/>
                    <a:pt x="392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2138775" y="1848850"/>
              <a:ext cx="263225" cy="728250"/>
            </a:xfrm>
            <a:custGeom>
              <a:avLst/>
              <a:gdLst/>
              <a:ahLst/>
              <a:cxnLst/>
              <a:rect l="l" t="t" r="r" b="b"/>
              <a:pathLst>
                <a:path w="10529" h="29130" extrusionOk="0">
                  <a:moveTo>
                    <a:pt x="10379" y="1"/>
                  </a:moveTo>
                  <a:cubicBezTo>
                    <a:pt x="10369" y="1"/>
                    <a:pt x="10360" y="5"/>
                    <a:pt x="10353" y="16"/>
                  </a:cubicBezTo>
                  <a:cubicBezTo>
                    <a:pt x="9784" y="870"/>
                    <a:pt x="9260" y="1757"/>
                    <a:pt x="8734" y="2636"/>
                  </a:cubicBezTo>
                  <a:cubicBezTo>
                    <a:pt x="8207" y="3518"/>
                    <a:pt x="7698" y="4410"/>
                    <a:pt x="7207" y="5311"/>
                  </a:cubicBezTo>
                  <a:cubicBezTo>
                    <a:pt x="6238" y="7084"/>
                    <a:pt x="5341" y="8899"/>
                    <a:pt x="4588" y="10776"/>
                  </a:cubicBezTo>
                  <a:cubicBezTo>
                    <a:pt x="3835" y="12649"/>
                    <a:pt x="3222" y="14583"/>
                    <a:pt x="2833" y="16566"/>
                  </a:cubicBezTo>
                  <a:cubicBezTo>
                    <a:pt x="2640" y="17542"/>
                    <a:pt x="2500" y="18529"/>
                    <a:pt x="2424" y="19522"/>
                  </a:cubicBezTo>
                  <a:cubicBezTo>
                    <a:pt x="2346" y="20543"/>
                    <a:pt x="2338" y="21571"/>
                    <a:pt x="2230" y="22590"/>
                  </a:cubicBezTo>
                  <a:cubicBezTo>
                    <a:pt x="2017" y="24576"/>
                    <a:pt x="1393" y="26517"/>
                    <a:pt x="413" y="28254"/>
                  </a:cubicBezTo>
                  <a:cubicBezTo>
                    <a:pt x="291" y="28472"/>
                    <a:pt x="163" y="28687"/>
                    <a:pt x="33" y="28901"/>
                  </a:cubicBezTo>
                  <a:cubicBezTo>
                    <a:pt x="1" y="28955"/>
                    <a:pt x="47" y="29006"/>
                    <a:pt x="95" y="29006"/>
                  </a:cubicBezTo>
                  <a:cubicBezTo>
                    <a:pt x="110" y="29006"/>
                    <a:pt x="125" y="29001"/>
                    <a:pt x="138" y="28990"/>
                  </a:cubicBezTo>
                  <a:cubicBezTo>
                    <a:pt x="140" y="28993"/>
                    <a:pt x="140" y="28997"/>
                    <a:pt x="144" y="28999"/>
                  </a:cubicBezTo>
                  <a:cubicBezTo>
                    <a:pt x="148" y="29002"/>
                    <a:pt x="153" y="29022"/>
                    <a:pt x="157" y="29027"/>
                  </a:cubicBezTo>
                  <a:cubicBezTo>
                    <a:pt x="164" y="29035"/>
                    <a:pt x="170" y="29041"/>
                    <a:pt x="181" y="29046"/>
                  </a:cubicBezTo>
                  <a:cubicBezTo>
                    <a:pt x="196" y="29055"/>
                    <a:pt x="215" y="29065"/>
                    <a:pt x="233" y="29072"/>
                  </a:cubicBezTo>
                  <a:cubicBezTo>
                    <a:pt x="267" y="29086"/>
                    <a:pt x="303" y="29097"/>
                    <a:pt x="339" y="29106"/>
                  </a:cubicBezTo>
                  <a:cubicBezTo>
                    <a:pt x="400" y="29121"/>
                    <a:pt x="465" y="29129"/>
                    <a:pt x="529" y="29129"/>
                  </a:cubicBezTo>
                  <a:cubicBezTo>
                    <a:pt x="540" y="29129"/>
                    <a:pt x="551" y="29129"/>
                    <a:pt x="562" y="29128"/>
                  </a:cubicBezTo>
                  <a:cubicBezTo>
                    <a:pt x="714" y="29122"/>
                    <a:pt x="865" y="29077"/>
                    <a:pt x="988" y="28987"/>
                  </a:cubicBezTo>
                  <a:cubicBezTo>
                    <a:pt x="1009" y="28972"/>
                    <a:pt x="1009" y="28948"/>
                    <a:pt x="999" y="28928"/>
                  </a:cubicBezTo>
                  <a:cubicBezTo>
                    <a:pt x="1474" y="28063"/>
                    <a:pt x="1949" y="27193"/>
                    <a:pt x="2306" y="26271"/>
                  </a:cubicBezTo>
                  <a:cubicBezTo>
                    <a:pt x="2664" y="25352"/>
                    <a:pt x="2859" y="24400"/>
                    <a:pt x="2927" y="23416"/>
                  </a:cubicBezTo>
                  <a:cubicBezTo>
                    <a:pt x="2994" y="22443"/>
                    <a:pt x="2959" y="21467"/>
                    <a:pt x="2975" y="20493"/>
                  </a:cubicBezTo>
                  <a:cubicBezTo>
                    <a:pt x="2991" y="19508"/>
                    <a:pt x="3070" y="18526"/>
                    <a:pt x="3209" y="17551"/>
                  </a:cubicBezTo>
                  <a:cubicBezTo>
                    <a:pt x="3490" y="15582"/>
                    <a:pt x="4015" y="13649"/>
                    <a:pt x="4686" y="11778"/>
                  </a:cubicBezTo>
                  <a:cubicBezTo>
                    <a:pt x="5373" y="9866"/>
                    <a:pt x="6223" y="8016"/>
                    <a:pt x="7152" y="6210"/>
                  </a:cubicBezTo>
                  <a:cubicBezTo>
                    <a:pt x="8085" y="4395"/>
                    <a:pt x="9102" y="2626"/>
                    <a:pt x="10120" y="856"/>
                  </a:cubicBezTo>
                  <a:cubicBezTo>
                    <a:pt x="10248" y="633"/>
                    <a:pt x="10377" y="411"/>
                    <a:pt x="10506" y="187"/>
                  </a:cubicBezTo>
                  <a:cubicBezTo>
                    <a:pt x="10529" y="148"/>
                    <a:pt x="10493" y="110"/>
                    <a:pt x="10459" y="110"/>
                  </a:cubicBezTo>
                  <a:cubicBezTo>
                    <a:pt x="10445" y="110"/>
                    <a:pt x="10430" y="117"/>
                    <a:pt x="10421" y="133"/>
                  </a:cubicBezTo>
                  <a:cubicBezTo>
                    <a:pt x="10334" y="283"/>
                    <a:pt x="10246" y="432"/>
                    <a:pt x="10160" y="583"/>
                  </a:cubicBezTo>
                  <a:cubicBezTo>
                    <a:pt x="9221" y="2197"/>
                    <a:pt x="8291" y="3817"/>
                    <a:pt x="7420" y="5468"/>
                  </a:cubicBezTo>
                  <a:cubicBezTo>
                    <a:pt x="6482" y="7246"/>
                    <a:pt x="5610" y="9063"/>
                    <a:pt x="4886" y="10936"/>
                  </a:cubicBezTo>
                  <a:cubicBezTo>
                    <a:pt x="4173" y="12780"/>
                    <a:pt x="3599" y="14680"/>
                    <a:pt x="3245" y="16626"/>
                  </a:cubicBezTo>
                  <a:cubicBezTo>
                    <a:pt x="3072" y="17582"/>
                    <a:pt x="2949" y="18547"/>
                    <a:pt x="2888" y="19517"/>
                  </a:cubicBezTo>
                  <a:cubicBezTo>
                    <a:pt x="2828" y="20494"/>
                    <a:pt x="2856" y="21473"/>
                    <a:pt x="2837" y="22450"/>
                  </a:cubicBezTo>
                  <a:cubicBezTo>
                    <a:pt x="2818" y="23442"/>
                    <a:pt x="2742" y="24434"/>
                    <a:pt x="2466" y="25391"/>
                  </a:cubicBezTo>
                  <a:cubicBezTo>
                    <a:pt x="2179" y="26386"/>
                    <a:pt x="1716" y="27320"/>
                    <a:pt x="1226" y="28230"/>
                  </a:cubicBezTo>
                  <a:cubicBezTo>
                    <a:pt x="1103" y="28457"/>
                    <a:pt x="979" y="28684"/>
                    <a:pt x="855" y="28910"/>
                  </a:cubicBezTo>
                  <a:cubicBezTo>
                    <a:pt x="847" y="28922"/>
                    <a:pt x="846" y="28933"/>
                    <a:pt x="846" y="28946"/>
                  </a:cubicBezTo>
                  <a:cubicBezTo>
                    <a:pt x="758" y="28990"/>
                    <a:pt x="662" y="29017"/>
                    <a:pt x="560" y="29021"/>
                  </a:cubicBezTo>
                  <a:cubicBezTo>
                    <a:pt x="551" y="29021"/>
                    <a:pt x="542" y="29021"/>
                    <a:pt x="533" y="29021"/>
                  </a:cubicBezTo>
                  <a:cubicBezTo>
                    <a:pt x="478" y="29021"/>
                    <a:pt x="423" y="29016"/>
                    <a:pt x="370" y="29004"/>
                  </a:cubicBezTo>
                  <a:cubicBezTo>
                    <a:pt x="338" y="28997"/>
                    <a:pt x="308" y="28988"/>
                    <a:pt x="279" y="28977"/>
                  </a:cubicBezTo>
                  <a:cubicBezTo>
                    <a:pt x="264" y="28972"/>
                    <a:pt x="247" y="28964"/>
                    <a:pt x="233" y="28959"/>
                  </a:cubicBezTo>
                  <a:cubicBezTo>
                    <a:pt x="218" y="28953"/>
                    <a:pt x="208" y="28951"/>
                    <a:pt x="197" y="28951"/>
                  </a:cubicBezTo>
                  <a:cubicBezTo>
                    <a:pt x="189" y="28951"/>
                    <a:pt x="180" y="28952"/>
                    <a:pt x="169" y="28955"/>
                  </a:cubicBezTo>
                  <a:cubicBezTo>
                    <a:pt x="169" y="28955"/>
                    <a:pt x="168" y="28955"/>
                    <a:pt x="167" y="28955"/>
                  </a:cubicBezTo>
                  <a:cubicBezTo>
                    <a:pt x="166" y="28955"/>
                    <a:pt x="165" y="28955"/>
                    <a:pt x="165" y="28954"/>
                  </a:cubicBezTo>
                  <a:cubicBezTo>
                    <a:pt x="1229" y="27320"/>
                    <a:pt x="1929" y="25423"/>
                    <a:pt x="2254" y="23503"/>
                  </a:cubicBezTo>
                  <a:cubicBezTo>
                    <a:pt x="2422" y="22511"/>
                    <a:pt x="2466" y="21510"/>
                    <a:pt x="2516" y="20509"/>
                  </a:cubicBezTo>
                  <a:cubicBezTo>
                    <a:pt x="2566" y="19505"/>
                    <a:pt x="2654" y="18506"/>
                    <a:pt x="2813" y="17514"/>
                  </a:cubicBezTo>
                  <a:cubicBezTo>
                    <a:pt x="3137" y="15508"/>
                    <a:pt x="3698" y="13543"/>
                    <a:pt x="4412" y="11642"/>
                  </a:cubicBezTo>
                  <a:cubicBezTo>
                    <a:pt x="5133" y="9720"/>
                    <a:pt x="6014" y="7862"/>
                    <a:pt x="6978" y="6049"/>
                  </a:cubicBezTo>
                  <a:cubicBezTo>
                    <a:pt x="7938" y="4244"/>
                    <a:pt x="8984" y="2487"/>
                    <a:pt x="10021" y="726"/>
                  </a:cubicBezTo>
                  <a:cubicBezTo>
                    <a:pt x="10053" y="670"/>
                    <a:pt x="10087" y="614"/>
                    <a:pt x="10119" y="559"/>
                  </a:cubicBezTo>
                  <a:cubicBezTo>
                    <a:pt x="10217" y="390"/>
                    <a:pt x="10314" y="222"/>
                    <a:pt x="10408" y="51"/>
                  </a:cubicBezTo>
                  <a:cubicBezTo>
                    <a:pt x="10423" y="25"/>
                    <a:pt x="10401" y="1"/>
                    <a:pt x="10379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2142850" y="1862800"/>
              <a:ext cx="249925" cy="711600"/>
            </a:xfrm>
            <a:custGeom>
              <a:avLst/>
              <a:gdLst/>
              <a:ahLst/>
              <a:cxnLst/>
              <a:rect l="l" t="t" r="r" b="b"/>
              <a:pathLst>
                <a:path w="9997" h="28464" extrusionOk="0">
                  <a:moveTo>
                    <a:pt x="9956" y="1"/>
                  </a:moveTo>
                  <a:cubicBezTo>
                    <a:pt x="9923" y="56"/>
                    <a:pt x="9890" y="112"/>
                    <a:pt x="9857" y="169"/>
                  </a:cubicBezTo>
                  <a:cubicBezTo>
                    <a:pt x="8821" y="1929"/>
                    <a:pt x="7775" y="3687"/>
                    <a:pt x="6815" y="5491"/>
                  </a:cubicBezTo>
                  <a:cubicBezTo>
                    <a:pt x="5851" y="7304"/>
                    <a:pt x="4970" y="9162"/>
                    <a:pt x="4248" y="11084"/>
                  </a:cubicBezTo>
                  <a:cubicBezTo>
                    <a:pt x="3534" y="12985"/>
                    <a:pt x="2974" y="14950"/>
                    <a:pt x="2650" y="16956"/>
                  </a:cubicBezTo>
                  <a:cubicBezTo>
                    <a:pt x="2491" y="17949"/>
                    <a:pt x="2403" y="18947"/>
                    <a:pt x="2352" y="19952"/>
                  </a:cubicBezTo>
                  <a:cubicBezTo>
                    <a:pt x="2303" y="20952"/>
                    <a:pt x="2258" y="21954"/>
                    <a:pt x="2091" y="22945"/>
                  </a:cubicBezTo>
                  <a:cubicBezTo>
                    <a:pt x="1766" y="24865"/>
                    <a:pt x="1066" y="26762"/>
                    <a:pt x="1" y="28396"/>
                  </a:cubicBezTo>
                  <a:cubicBezTo>
                    <a:pt x="2" y="28397"/>
                    <a:pt x="3" y="28397"/>
                    <a:pt x="3" y="28397"/>
                  </a:cubicBezTo>
                  <a:cubicBezTo>
                    <a:pt x="4" y="28397"/>
                    <a:pt x="5" y="28397"/>
                    <a:pt x="6" y="28397"/>
                  </a:cubicBezTo>
                  <a:cubicBezTo>
                    <a:pt x="17" y="28394"/>
                    <a:pt x="25" y="28393"/>
                    <a:pt x="33" y="28393"/>
                  </a:cubicBezTo>
                  <a:cubicBezTo>
                    <a:pt x="44" y="28393"/>
                    <a:pt x="54" y="28395"/>
                    <a:pt x="70" y="28401"/>
                  </a:cubicBezTo>
                  <a:cubicBezTo>
                    <a:pt x="84" y="28408"/>
                    <a:pt x="100" y="28414"/>
                    <a:pt x="116" y="28420"/>
                  </a:cubicBezTo>
                  <a:cubicBezTo>
                    <a:pt x="145" y="28430"/>
                    <a:pt x="175" y="28439"/>
                    <a:pt x="206" y="28446"/>
                  </a:cubicBezTo>
                  <a:cubicBezTo>
                    <a:pt x="260" y="28458"/>
                    <a:pt x="315" y="28463"/>
                    <a:pt x="370" y="28463"/>
                  </a:cubicBezTo>
                  <a:cubicBezTo>
                    <a:pt x="379" y="28463"/>
                    <a:pt x="388" y="28463"/>
                    <a:pt x="397" y="28463"/>
                  </a:cubicBezTo>
                  <a:cubicBezTo>
                    <a:pt x="499" y="28460"/>
                    <a:pt x="594" y="28432"/>
                    <a:pt x="683" y="28388"/>
                  </a:cubicBezTo>
                  <a:cubicBezTo>
                    <a:pt x="682" y="28376"/>
                    <a:pt x="684" y="28364"/>
                    <a:pt x="691" y="28352"/>
                  </a:cubicBezTo>
                  <a:cubicBezTo>
                    <a:pt x="816" y="28126"/>
                    <a:pt x="940" y="27899"/>
                    <a:pt x="1063" y="27672"/>
                  </a:cubicBezTo>
                  <a:cubicBezTo>
                    <a:pt x="1553" y="26762"/>
                    <a:pt x="2016" y="25828"/>
                    <a:pt x="2303" y="24833"/>
                  </a:cubicBezTo>
                  <a:cubicBezTo>
                    <a:pt x="2579" y="23876"/>
                    <a:pt x="2655" y="22884"/>
                    <a:pt x="2674" y="21894"/>
                  </a:cubicBezTo>
                  <a:cubicBezTo>
                    <a:pt x="2692" y="20915"/>
                    <a:pt x="2665" y="19937"/>
                    <a:pt x="2725" y="18959"/>
                  </a:cubicBezTo>
                  <a:cubicBezTo>
                    <a:pt x="2785" y="17990"/>
                    <a:pt x="2908" y="17024"/>
                    <a:pt x="3082" y="16068"/>
                  </a:cubicBezTo>
                  <a:cubicBezTo>
                    <a:pt x="3436" y="14123"/>
                    <a:pt x="4010" y="12222"/>
                    <a:pt x="4722" y="10380"/>
                  </a:cubicBezTo>
                  <a:cubicBezTo>
                    <a:pt x="5447" y="8505"/>
                    <a:pt x="6319" y="6688"/>
                    <a:pt x="7257" y="4911"/>
                  </a:cubicBezTo>
                  <a:cubicBezTo>
                    <a:pt x="8128" y="3259"/>
                    <a:pt x="9057" y="1639"/>
                    <a:pt x="9997" y="25"/>
                  </a:cubicBezTo>
                  <a:lnTo>
                    <a:pt x="9956" y="1"/>
                  </a:ln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2249150" y="1918875"/>
              <a:ext cx="111725" cy="235600"/>
            </a:xfrm>
            <a:custGeom>
              <a:avLst/>
              <a:gdLst/>
              <a:ahLst/>
              <a:cxnLst/>
              <a:rect l="l" t="t" r="r" b="b"/>
              <a:pathLst>
                <a:path w="4469" h="9424" extrusionOk="0">
                  <a:moveTo>
                    <a:pt x="4469" y="0"/>
                  </a:moveTo>
                  <a:lnTo>
                    <a:pt x="4469" y="0"/>
                  </a:lnTo>
                  <a:cubicBezTo>
                    <a:pt x="3834" y="1043"/>
                    <a:pt x="3208" y="2092"/>
                    <a:pt x="2627" y="3167"/>
                  </a:cubicBezTo>
                  <a:cubicBezTo>
                    <a:pt x="2151" y="4048"/>
                    <a:pt x="1706" y="4947"/>
                    <a:pt x="1318" y="5871"/>
                  </a:cubicBezTo>
                  <a:cubicBezTo>
                    <a:pt x="928" y="6799"/>
                    <a:pt x="580" y="7747"/>
                    <a:pt x="248" y="8696"/>
                  </a:cubicBezTo>
                  <a:cubicBezTo>
                    <a:pt x="164" y="8938"/>
                    <a:pt x="81" y="9180"/>
                    <a:pt x="1" y="9423"/>
                  </a:cubicBezTo>
                  <a:cubicBezTo>
                    <a:pt x="150" y="8991"/>
                    <a:pt x="306" y="8562"/>
                    <a:pt x="470" y="8137"/>
                  </a:cubicBezTo>
                  <a:cubicBezTo>
                    <a:pt x="1195" y="6262"/>
                    <a:pt x="2067" y="4445"/>
                    <a:pt x="3005" y="2667"/>
                  </a:cubicBezTo>
                  <a:cubicBezTo>
                    <a:pt x="3477" y="1771"/>
                    <a:pt x="3969" y="883"/>
                    <a:pt x="4469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2142850" y="2248475"/>
              <a:ext cx="80225" cy="325925"/>
            </a:xfrm>
            <a:custGeom>
              <a:avLst/>
              <a:gdLst/>
              <a:ahLst/>
              <a:cxnLst/>
              <a:rect l="l" t="t" r="r" b="b"/>
              <a:pathLst>
                <a:path w="3209" h="13037" extrusionOk="0">
                  <a:moveTo>
                    <a:pt x="3208" y="1"/>
                  </a:moveTo>
                  <a:cubicBezTo>
                    <a:pt x="3115" y="424"/>
                    <a:pt x="3030" y="850"/>
                    <a:pt x="2956" y="1278"/>
                  </a:cubicBezTo>
                  <a:cubicBezTo>
                    <a:pt x="2622" y="3211"/>
                    <a:pt x="2606" y="5176"/>
                    <a:pt x="2327" y="7117"/>
                  </a:cubicBezTo>
                  <a:cubicBezTo>
                    <a:pt x="2060" y="8974"/>
                    <a:pt x="1588" y="10848"/>
                    <a:pt x="544" y="12433"/>
                  </a:cubicBezTo>
                  <a:cubicBezTo>
                    <a:pt x="501" y="12499"/>
                    <a:pt x="439" y="12526"/>
                    <a:pt x="377" y="12526"/>
                  </a:cubicBezTo>
                  <a:cubicBezTo>
                    <a:pt x="346" y="12526"/>
                    <a:pt x="315" y="12519"/>
                    <a:pt x="287" y="12507"/>
                  </a:cubicBezTo>
                  <a:cubicBezTo>
                    <a:pt x="195" y="12663"/>
                    <a:pt x="100" y="12818"/>
                    <a:pt x="1" y="12969"/>
                  </a:cubicBezTo>
                  <a:cubicBezTo>
                    <a:pt x="2" y="12970"/>
                    <a:pt x="3" y="12970"/>
                    <a:pt x="3" y="12970"/>
                  </a:cubicBezTo>
                  <a:cubicBezTo>
                    <a:pt x="4" y="12970"/>
                    <a:pt x="5" y="12970"/>
                    <a:pt x="6" y="12970"/>
                  </a:cubicBezTo>
                  <a:cubicBezTo>
                    <a:pt x="17" y="12967"/>
                    <a:pt x="25" y="12966"/>
                    <a:pt x="33" y="12966"/>
                  </a:cubicBezTo>
                  <a:cubicBezTo>
                    <a:pt x="44" y="12966"/>
                    <a:pt x="54" y="12968"/>
                    <a:pt x="70" y="12974"/>
                  </a:cubicBezTo>
                  <a:cubicBezTo>
                    <a:pt x="84" y="12981"/>
                    <a:pt x="100" y="12987"/>
                    <a:pt x="116" y="12993"/>
                  </a:cubicBezTo>
                  <a:cubicBezTo>
                    <a:pt x="145" y="13003"/>
                    <a:pt x="175" y="13012"/>
                    <a:pt x="206" y="13019"/>
                  </a:cubicBezTo>
                  <a:cubicBezTo>
                    <a:pt x="260" y="13031"/>
                    <a:pt x="315" y="13036"/>
                    <a:pt x="370" y="13036"/>
                  </a:cubicBezTo>
                  <a:cubicBezTo>
                    <a:pt x="379" y="13036"/>
                    <a:pt x="388" y="13036"/>
                    <a:pt x="397" y="13036"/>
                  </a:cubicBezTo>
                  <a:cubicBezTo>
                    <a:pt x="499" y="13033"/>
                    <a:pt x="594" y="13005"/>
                    <a:pt x="683" y="12961"/>
                  </a:cubicBezTo>
                  <a:cubicBezTo>
                    <a:pt x="682" y="12949"/>
                    <a:pt x="684" y="12937"/>
                    <a:pt x="691" y="12925"/>
                  </a:cubicBezTo>
                  <a:cubicBezTo>
                    <a:pt x="816" y="12699"/>
                    <a:pt x="940" y="12472"/>
                    <a:pt x="1063" y="12245"/>
                  </a:cubicBezTo>
                  <a:cubicBezTo>
                    <a:pt x="1553" y="11335"/>
                    <a:pt x="2015" y="10401"/>
                    <a:pt x="2303" y="9406"/>
                  </a:cubicBezTo>
                  <a:cubicBezTo>
                    <a:pt x="2579" y="8449"/>
                    <a:pt x="2655" y="7457"/>
                    <a:pt x="2674" y="6467"/>
                  </a:cubicBezTo>
                  <a:cubicBezTo>
                    <a:pt x="2692" y="5488"/>
                    <a:pt x="2665" y="4510"/>
                    <a:pt x="2725" y="3532"/>
                  </a:cubicBezTo>
                  <a:cubicBezTo>
                    <a:pt x="2785" y="2563"/>
                    <a:pt x="2908" y="1597"/>
                    <a:pt x="3082" y="641"/>
                  </a:cubicBezTo>
                  <a:cubicBezTo>
                    <a:pt x="3122" y="427"/>
                    <a:pt x="3163" y="213"/>
                    <a:pt x="3208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2279175" y="1712025"/>
              <a:ext cx="297525" cy="320500"/>
            </a:xfrm>
            <a:custGeom>
              <a:avLst/>
              <a:gdLst/>
              <a:ahLst/>
              <a:cxnLst/>
              <a:rect l="l" t="t" r="r" b="b"/>
              <a:pathLst>
                <a:path w="11901" h="12820" extrusionOk="0">
                  <a:moveTo>
                    <a:pt x="5840" y="245"/>
                  </a:moveTo>
                  <a:cubicBezTo>
                    <a:pt x="6134" y="962"/>
                    <a:pt x="6424" y="1705"/>
                    <a:pt x="6460" y="2486"/>
                  </a:cubicBezTo>
                  <a:cubicBezTo>
                    <a:pt x="6501" y="3345"/>
                    <a:pt x="6180" y="4178"/>
                    <a:pt x="6020" y="5011"/>
                  </a:cubicBezTo>
                  <a:cubicBezTo>
                    <a:pt x="5972" y="5000"/>
                    <a:pt x="5923" y="4991"/>
                    <a:pt x="5874" y="4984"/>
                  </a:cubicBezTo>
                  <a:cubicBezTo>
                    <a:pt x="5876" y="4980"/>
                    <a:pt x="5878" y="4975"/>
                    <a:pt x="5878" y="4968"/>
                  </a:cubicBezTo>
                  <a:cubicBezTo>
                    <a:pt x="5920" y="3907"/>
                    <a:pt x="5891" y="2834"/>
                    <a:pt x="5736" y="1781"/>
                  </a:cubicBezTo>
                  <a:cubicBezTo>
                    <a:pt x="5736" y="1776"/>
                    <a:pt x="5731" y="1774"/>
                    <a:pt x="5726" y="1774"/>
                  </a:cubicBezTo>
                  <a:cubicBezTo>
                    <a:pt x="5721" y="1774"/>
                    <a:pt x="5716" y="1776"/>
                    <a:pt x="5718" y="1782"/>
                  </a:cubicBezTo>
                  <a:cubicBezTo>
                    <a:pt x="5781" y="2844"/>
                    <a:pt x="5814" y="3901"/>
                    <a:pt x="5760" y="4963"/>
                  </a:cubicBezTo>
                  <a:cubicBezTo>
                    <a:pt x="5760" y="4967"/>
                    <a:pt x="5760" y="4971"/>
                    <a:pt x="5761" y="4975"/>
                  </a:cubicBezTo>
                  <a:cubicBezTo>
                    <a:pt x="5745" y="4974"/>
                    <a:pt x="5729" y="4974"/>
                    <a:pt x="5712" y="4974"/>
                  </a:cubicBezTo>
                  <a:cubicBezTo>
                    <a:pt x="5684" y="4974"/>
                    <a:pt x="5655" y="4975"/>
                    <a:pt x="5626" y="4977"/>
                  </a:cubicBezTo>
                  <a:cubicBezTo>
                    <a:pt x="5607" y="4978"/>
                    <a:pt x="5587" y="4980"/>
                    <a:pt x="5567" y="4983"/>
                  </a:cubicBezTo>
                  <a:cubicBezTo>
                    <a:pt x="5506" y="4991"/>
                    <a:pt x="5442" y="5005"/>
                    <a:pt x="5381" y="5023"/>
                  </a:cubicBezTo>
                  <a:cubicBezTo>
                    <a:pt x="5360" y="4878"/>
                    <a:pt x="5302" y="4738"/>
                    <a:pt x="5246" y="4601"/>
                  </a:cubicBezTo>
                  <a:cubicBezTo>
                    <a:pt x="5181" y="4436"/>
                    <a:pt x="5107" y="4276"/>
                    <a:pt x="5029" y="4117"/>
                  </a:cubicBezTo>
                  <a:cubicBezTo>
                    <a:pt x="4877" y="3812"/>
                    <a:pt x="4704" y="3517"/>
                    <a:pt x="4511" y="3236"/>
                  </a:cubicBezTo>
                  <a:cubicBezTo>
                    <a:pt x="4252" y="2859"/>
                    <a:pt x="3959" y="2506"/>
                    <a:pt x="3637" y="2180"/>
                  </a:cubicBezTo>
                  <a:cubicBezTo>
                    <a:pt x="3606" y="1572"/>
                    <a:pt x="3534" y="969"/>
                    <a:pt x="3416" y="371"/>
                  </a:cubicBezTo>
                  <a:lnTo>
                    <a:pt x="3416" y="371"/>
                  </a:lnTo>
                  <a:cubicBezTo>
                    <a:pt x="3692" y="590"/>
                    <a:pt x="3967" y="814"/>
                    <a:pt x="4220" y="1060"/>
                  </a:cubicBezTo>
                  <a:cubicBezTo>
                    <a:pt x="4362" y="1198"/>
                    <a:pt x="4498" y="1344"/>
                    <a:pt x="4623" y="1497"/>
                  </a:cubicBezTo>
                  <a:cubicBezTo>
                    <a:pt x="4688" y="1575"/>
                    <a:pt x="4749" y="1657"/>
                    <a:pt x="4808" y="1739"/>
                  </a:cubicBezTo>
                  <a:cubicBezTo>
                    <a:pt x="4854" y="1806"/>
                    <a:pt x="4897" y="1879"/>
                    <a:pt x="4950" y="1942"/>
                  </a:cubicBezTo>
                  <a:cubicBezTo>
                    <a:pt x="4894" y="2134"/>
                    <a:pt x="4854" y="2331"/>
                    <a:pt x="4840" y="2532"/>
                  </a:cubicBezTo>
                  <a:cubicBezTo>
                    <a:pt x="4830" y="2711"/>
                    <a:pt x="4837" y="2888"/>
                    <a:pt x="4859" y="3062"/>
                  </a:cubicBezTo>
                  <a:cubicBezTo>
                    <a:pt x="4767" y="2855"/>
                    <a:pt x="4668" y="2650"/>
                    <a:pt x="4564" y="2449"/>
                  </a:cubicBezTo>
                  <a:cubicBezTo>
                    <a:pt x="4405" y="2141"/>
                    <a:pt x="4230" y="1835"/>
                    <a:pt x="4023" y="1558"/>
                  </a:cubicBezTo>
                  <a:cubicBezTo>
                    <a:pt x="4020" y="1553"/>
                    <a:pt x="4016" y="1551"/>
                    <a:pt x="4011" y="1551"/>
                  </a:cubicBezTo>
                  <a:cubicBezTo>
                    <a:pt x="4000" y="1551"/>
                    <a:pt x="3989" y="1564"/>
                    <a:pt x="3995" y="1576"/>
                  </a:cubicBezTo>
                  <a:cubicBezTo>
                    <a:pt x="4160" y="1887"/>
                    <a:pt x="4335" y="2191"/>
                    <a:pt x="4494" y="2505"/>
                  </a:cubicBezTo>
                  <a:cubicBezTo>
                    <a:pt x="4652" y="2818"/>
                    <a:pt x="4793" y="3139"/>
                    <a:pt x="4931" y="3462"/>
                  </a:cubicBezTo>
                  <a:cubicBezTo>
                    <a:pt x="5055" y="3978"/>
                    <a:pt x="5285" y="4478"/>
                    <a:pt x="5513" y="4951"/>
                  </a:cubicBezTo>
                  <a:cubicBezTo>
                    <a:pt x="5523" y="4972"/>
                    <a:pt x="5540" y="4981"/>
                    <a:pt x="5558" y="4981"/>
                  </a:cubicBezTo>
                  <a:cubicBezTo>
                    <a:pt x="5561" y="4981"/>
                    <a:pt x="5564" y="4980"/>
                    <a:pt x="5567" y="4980"/>
                  </a:cubicBezTo>
                  <a:cubicBezTo>
                    <a:pt x="5601" y="4975"/>
                    <a:pt x="5632" y="4938"/>
                    <a:pt x="5613" y="4898"/>
                  </a:cubicBezTo>
                  <a:cubicBezTo>
                    <a:pt x="5286" y="4143"/>
                    <a:pt x="4914" y="3338"/>
                    <a:pt x="4984" y="2492"/>
                  </a:cubicBezTo>
                  <a:cubicBezTo>
                    <a:pt x="5018" y="2067"/>
                    <a:pt x="5181" y="1668"/>
                    <a:pt x="5358" y="1283"/>
                  </a:cubicBezTo>
                  <a:cubicBezTo>
                    <a:pt x="5516" y="937"/>
                    <a:pt x="5678" y="590"/>
                    <a:pt x="5840" y="245"/>
                  </a:cubicBezTo>
                  <a:close/>
                  <a:moveTo>
                    <a:pt x="7879" y="1121"/>
                  </a:moveTo>
                  <a:lnTo>
                    <a:pt x="7879" y="1121"/>
                  </a:lnTo>
                  <a:cubicBezTo>
                    <a:pt x="7843" y="1823"/>
                    <a:pt x="7707" y="2515"/>
                    <a:pt x="7474" y="3179"/>
                  </a:cubicBezTo>
                  <a:cubicBezTo>
                    <a:pt x="7349" y="3531"/>
                    <a:pt x="7199" y="3873"/>
                    <a:pt x="7022" y="4204"/>
                  </a:cubicBezTo>
                  <a:cubicBezTo>
                    <a:pt x="6936" y="4363"/>
                    <a:pt x="6844" y="4521"/>
                    <a:pt x="6746" y="4674"/>
                  </a:cubicBezTo>
                  <a:cubicBezTo>
                    <a:pt x="6646" y="4832"/>
                    <a:pt x="6518" y="4981"/>
                    <a:pt x="6432" y="5148"/>
                  </a:cubicBezTo>
                  <a:cubicBezTo>
                    <a:pt x="6425" y="5163"/>
                    <a:pt x="6426" y="5180"/>
                    <a:pt x="6432" y="5194"/>
                  </a:cubicBezTo>
                  <a:cubicBezTo>
                    <a:pt x="6383" y="5162"/>
                    <a:pt x="6333" y="5132"/>
                    <a:pt x="6281" y="5106"/>
                  </a:cubicBezTo>
                  <a:cubicBezTo>
                    <a:pt x="6752" y="4217"/>
                    <a:pt x="7128" y="3277"/>
                    <a:pt x="7390" y="2305"/>
                  </a:cubicBezTo>
                  <a:cubicBezTo>
                    <a:pt x="7393" y="2291"/>
                    <a:pt x="7382" y="2282"/>
                    <a:pt x="7372" y="2282"/>
                  </a:cubicBezTo>
                  <a:cubicBezTo>
                    <a:pt x="7365" y="2282"/>
                    <a:pt x="7358" y="2285"/>
                    <a:pt x="7356" y="2294"/>
                  </a:cubicBezTo>
                  <a:cubicBezTo>
                    <a:pt x="7035" y="3247"/>
                    <a:pt x="6650" y="4172"/>
                    <a:pt x="6186" y="5063"/>
                  </a:cubicBezTo>
                  <a:cubicBezTo>
                    <a:pt x="6158" y="5052"/>
                    <a:pt x="6129" y="5042"/>
                    <a:pt x="6098" y="5032"/>
                  </a:cubicBezTo>
                  <a:cubicBezTo>
                    <a:pt x="6234" y="4603"/>
                    <a:pt x="6349" y="4166"/>
                    <a:pt x="6453" y="3729"/>
                  </a:cubicBezTo>
                  <a:cubicBezTo>
                    <a:pt x="6546" y="3346"/>
                    <a:pt x="6610" y="2958"/>
                    <a:pt x="6601" y="2564"/>
                  </a:cubicBezTo>
                  <a:cubicBezTo>
                    <a:pt x="6602" y="2562"/>
                    <a:pt x="6604" y="2561"/>
                    <a:pt x="6605" y="2558"/>
                  </a:cubicBezTo>
                  <a:cubicBezTo>
                    <a:pt x="6944" y="1996"/>
                    <a:pt x="7346" y="1502"/>
                    <a:pt x="7879" y="1121"/>
                  </a:cubicBezTo>
                  <a:close/>
                  <a:moveTo>
                    <a:pt x="2232" y="1224"/>
                  </a:moveTo>
                  <a:lnTo>
                    <a:pt x="2232" y="1224"/>
                  </a:lnTo>
                  <a:cubicBezTo>
                    <a:pt x="3330" y="1920"/>
                    <a:pt x="4242" y="2904"/>
                    <a:pt x="4857" y="4052"/>
                  </a:cubicBezTo>
                  <a:cubicBezTo>
                    <a:pt x="4945" y="4219"/>
                    <a:pt x="5028" y="4391"/>
                    <a:pt x="5105" y="4565"/>
                  </a:cubicBezTo>
                  <a:cubicBezTo>
                    <a:pt x="5176" y="4722"/>
                    <a:pt x="5232" y="4893"/>
                    <a:pt x="5320" y="5043"/>
                  </a:cubicBezTo>
                  <a:cubicBezTo>
                    <a:pt x="5262" y="5064"/>
                    <a:pt x="5206" y="5092"/>
                    <a:pt x="5153" y="5122"/>
                  </a:cubicBezTo>
                  <a:cubicBezTo>
                    <a:pt x="5001" y="4861"/>
                    <a:pt x="4813" y="4614"/>
                    <a:pt x="4642" y="4366"/>
                  </a:cubicBezTo>
                  <a:cubicBezTo>
                    <a:pt x="4456" y="4097"/>
                    <a:pt x="4267" y="3830"/>
                    <a:pt x="4075" y="3565"/>
                  </a:cubicBezTo>
                  <a:cubicBezTo>
                    <a:pt x="3686" y="3031"/>
                    <a:pt x="3283" y="2472"/>
                    <a:pt x="2796" y="2023"/>
                  </a:cubicBezTo>
                  <a:cubicBezTo>
                    <a:pt x="2792" y="2019"/>
                    <a:pt x="2788" y="2018"/>
                    <a:pt x="2784" y="2018"/>
                  </a:cubicBezTo>
                  <a:cubicBezTo>
                    <a:pt x="2773" y="2018"/>
                    <a:pt x="2764" y="2032"/>
                    <a:pt x="2773" y="2044"/>
                  </a:cubicBezTo>
                  <a:cubicBezTo>
                    <a:pt x="2970" y="2310"/>
                    <a:pt x="3188" y="2558"/>
                    <a:pt x="3393" y="2820"/>
                  </a:cubicBezTo>
                  <a:cubicBezTo>
                    <a:pt x="3596" y="3080"/>
                    <a:pt x="3795" y="3345"/>
                    <a:pt x="3989" y="3612"/>
                  </a:cubicBezTo>
                  <a:cubicBezTo>
                    <a:pt x="4185" y="3882"/>
                    <a:pt x="4377" y="4157"/>
                    <a:pt x="4567" y="4432"/>
                  </a:cubicBezTo>
                  <a:cubicBezTo>
                    <a:pt x="4735" y="4677"/>
                    <a:pt x="4892" y="4939"/>
                    <a:pt x="5075" y="5174"/>
                  </a:cubicBezTo>
                  <a:cubicBezTo>
                    <a:pt x="5066" y="5182"/>
                    <a:pt x="5056" y="5188"/>
                    <a:pt x="5048" y="5196"/>
                  </a:cubicBezTo>
                  <a:cubicBezTo>
                    <a:pt x="4975" y="5031"/>
                    <a:pt x="4855" y="4884"/>
                    <a:pt x="4744" y="4744"/>
                  </a:cubicBezTo>
                  <a:cubicBezTo>
                    <a:pt x="4621" y="4589"/>
                    <a:pt x="4488" y="4441"/>
                    <a:pt x="4349" y="4300"/>
                  </a:cubicBezTo>
                  <a:cubicBezTo>
                    <a:pt x="4071" y="4017"/>
                    <a:pt x="3766" y="3761"/>
                    <a:pt x="3441" y="3536"/>
                  </a:cubicBezTo>
                  <a:cubicBezTo>
                    <a:pt x="3173" y="3351"/>
                    <a:pt x="2891" y="3187"/>
                    <a:pt x="2599" y="3044"/>
                  </a:cubicBezTo>
                  <a:cubicBezTo>
                    <a:pt x="2603" y="3032"/>
                    <a:pt x="2603" y="3019"/>
                    <a:pt x="2597" y="3006"/>
                  </a:cubicBezTo>
                  <a:cubicBezTo>
                    <a:pt x="2342" y="2444"/>
                    <a:pt x="2219" y="1837"/>
                    <a:pt x="2232" y="1224"/>
                  </a:cubicBezTo>
                  <a:close/>
                  <a:moveTo>
                    <a:pt x="1448" y="2752"/>
                  </a:moveTo>
                  <a:lnTo>
                    <a:pt x="1448" y="2752"/>
                  </a:lnTo>
                  <a:cubicBezTo>
                    <a:pt x="2127" y="2937"/>
                    <a:pt x="2773" y="3234"/>
                    <a:pt x="3353" y="3635"/>
                  </a:cubicBezTo>
                  <a:cubicBezTo>
                    <a:pt x="3677" y="3856"/>
                    <a:pt x="3978" y="4108"/>
                    <a:pt x="4255" y="4385"/>
                  </a:cubicBezTo>
                  <a:cubicBezTo>
                    <a:pt x="4385" y="4517"/>
                    <a:pt x="4510" y="4654"/>
                    <a:pt x="4629" y="4795"/>
                  </a:cubicBezTo>
                  <a:cubicBezTo>
                    <a:pt x="4754" y="4941"/>
                    <a:pt x="4863" y="5107"/>
                    <a:pt x="5000" y="5241"/>
                  </a:cubicBezTo>
                  <a:cubicBezTo>
                    <a:pt x="4964" y="5277"/>
                    <a:pt x="4931" y="5317"/>
                    <a:pt x="4905" y="5361"/>
                  </a:cubicBezTo>
                  <a:cubicBezTo>
                    <a:pt x="4890" y="5363"/>
                    <a:pt x="4877" y="5372"/>
                    <a:pt x="4867" y="5387"/>
                  </a:cubicBezTo>
                  <a:cubicBezTo>
                    <a:pt x="4862" y="5396"/>
                    <a:pt x="4858" y="5406"/>
                    <a:pt x="4853" y="5415"/>
                  </a:cubicBezTo>
                  <a:cubicBezTo>
                    <a:pt x="4852" y="5407"/>
                    <a:pt x="4847" y="5399"/>
                    <a:pt x="4842" y="5393"/>
                  </a:cubicBezTo>
                  <a:cubicBezTo>
                    <a:pt x="4662" y="5208"/>
                    <a:pt x="4454" y="5046"/>
                    <a:pt x="4255" y="4881"/>
                  </a:cubicBezTo>
                  <a:cubicBezTo>
                    <a:pt x="4042" y="4703"/>
                    <a:pt x="3823" y="4530"/>
                    <a:pt x="3599" y="4364"/>
                  </a:cubicBezTo>
                  <a:cubicBezTo>
                    <a:pt x="3158" y="4038"/>
                    <a:pt x="2705" y="3723"/>
                    <a:pt x="2221" y="3464"/>
                  </a:cubicBezTo>
                  <a:cubicBezTo>
                    <a:pt x="2218" y="3462"/>
                    <a:pt x="2216" y="3462"/>
                    <a:pt x="2213" y="3462"/>
                  </a:cubicBezTo>
                  <a:cubicBezTo>
                    <a:pt x="2199" y="3462"/>
                    <a:pt x="2190" y="3480"/>
                    <a:pt x="2203" y="3490"/>
                  </a:cubicBezTo>
                  <a:cubicBezTo>
                    <a:pt x="2649" y="3800"/>
                    <a:pt x="3100" y="4099"/>
                    <a:pt x="3531" y="4428"/>
                  </a:cubicBezTo>
                  <a:cubicBezTo>
                    <a:pt x="3739" y="4588"/>
                    <a:pt x="3946" y="4750"/>
                    <a:pt x="4149" y="4918"/>
                  </a:cubicBezTo>
                  <a:cubicBezTo>
                    <a:pt x="4351" y="5087"/>
                    <a:pt x="4542" y="5272"/>
                    <a:pt x="4746" y="5438"/>
                  </a:cubicBezTo>
                  <a:cubicBezTo>
                    <a:pt x="4439" y="5384"/>
                    <a:pt x="4128" y="5357"/>
                    <a:pt x="3816" y="5357"/>
                  </a:cubicBezTo>
                  <a:cubicBezTo>
                    <a:pt x="3798" y="5357"/>
                    <a:pt x="3781" y="5358"/>
                    <a:pt x="3763" y="5358"/>
                  </a:cubicBezTo>
                  <a:cubicBezTo>
                    <a:pt x="3207" y="5060"/>
                    <a:pt x="2706" y="4669"/>
                    <a:pt x="2302" y="4183"/>
                  </a:cubicBezTo>
                  <a:cubicBezTo>
                    <a:pt x="2100" y="3938"/>
                    <a:pt x="1924" y="3672"/>
                    <a:pt x="1779" y="3389"/>
                  </a:cubicBezTo>
                  <a:cubicBezTo>
                    <a:pt x="1669" y="3177"/>
                    <a:pt x="1587" y="2946"/>
                    <a:pt x="1448" y="2752"/>
                  </a:cubicBezTo>
                  <a:close/>
                  <a:moveTo>
                    <a:pt x="9172" y="2058"/>
                  </a:moveTo>
                  <a:cubicBezTo>
                    <a:pt x="9139" y="2390"/>
                    <a:pt x="9070" y="2718"/>
                    <a:pt x="8964" y="3034"/>
                  </a:cubicBezTo>
                  <a:cubicBezTo>
                    <a:pt x="8910" y="3197"/>
                    <a:pt x="8846" y="3356"/>
                    <a:pt x="8774" y="3512"/>
                  </a:cubicBezTo>
                  <a:cubicBezTo>
                    <a:pt x="8733" y="3596"/>
                    <a:pt x="8692" y="3680"/>
                    <a:pt x="8646" y="3762"/>
                  </a:cubicBezTo>
                  <a:cubicBezTo>
                    <a:pt x="8606" y="3837"/>
                    <a:pt x="8548" y="3913"/>
                    <a:pt x="8526" y="3996"/>
                  </a:cubicBezTo>
                  <a:cubicBezTo>
                    <a:pt x="8475" y="4021"/>
                    <a:pt x="8422" y="4044"/>
                    <a:pt x="8371" y="4071"/>
                  </a:cubicBezTo>
                  <a:cubicBezTo>
                    <a:pt x="7740" y="4396"/>
                    <a:pt x="7137" y="4861"/>
                    <a:pt x="6746" y="5464"/>
                  </a:cubicBezTo>
                  <a:cubicBezTo>
                    <a:pt x="6731" y="5446"/>
                    <a:pt x="6714" y="5432"/>
                    <a:pt x="6698" y="5416"/>
                  </a:cubicBezTo>
                  <a:cubicBezTo>
                    <a:pt x="6706" y="5412"/>
                    <a:pt x="6713" y="5408"/>
                    <a:pt x="6719" y="5400"/>
                  </a:cubicBezTo>
                  <a:cubicBezTo>
                    <a:pt x="7086" y="4949"/>
                    <a:pt x="7442" y="4489"/>
                    <a:pt x="7783" y="4016"/>
                  </a:cubicBezTo>
                  <a:cubicBezTo>
                    <a:pt x="8124" y="3545"/>
                    <a:pt x="8461" y="3066"/>
                    <a:pt x="8743" y="2558"/>
                  </a:cubicBezTo>
                  <a:cubicBezTo>
                    <a:pt x="8751" y="2545"/>
                    <a:pt x="8740" y="2533"/>
                    <a:pt x="8728" y="2533"/>
                  </a:cubicBezTo>
                  <a:cubicBezTo>
                    <a:pt x="8724" y="2533"/>
                    <a:pt x="8719" y="2535"/>
                    <a:pt x="8715" y="2539"/>
                  </a:cubicBezTo>
                  <a:cubicBezTo>
                    <a:pt x="8368" y="3008"/>
                    <a:pt x="8045" y="3494"/>
                    <a:pt x="7702" y="3963"/>
                  </a:cubicBezTo>
                  <a:cubicBezTo>
                    <a:pt x="7357" y="4433"/>
                    <a:pt x="7000" y="4893"/>
                    <a:pt x="6632" y="5343"/>
                  </a:cubicBezTo>
                  <a:cubicBezTo>
                    <a:pt x="6629" y="5345"/>
                    <a:pt x="6629" y="5346"/>
                    <a:pt x="6628" y="5347"/>
                  </a:cubicBezTo>
                  <a:cubicBezTo>
                    <a:pt x="6592" y="5313"/>
                    <a:pt x="6554" y="5280"/>
                    <a:pt x="6514" y="5251"/>
                  </a:cubicBezTo>
                  <a:cubicBezTo>
                    <a:pt x="6501" y="5241"/>
                    <a:pt x="6489" y="5232"/>
                    <a:pt x="6476" y="5224"/>
                  </a:cubicBezTo>
                  <a:cubicBezTo>
                    <a:pt x="6485" y="5223"/>
                    <a:pt x="6497" y="5220"/>
                    <a:pt x="6506" y="5210"/>
                  </a:cubicBezTo>
                  <a:cubicBezTo>
                    <a:pt x="6640" y="5084"/>
                    <a:pt x="6739" y="4912"/>
                    <a:pt x="6837" y="4759"/>
                  </a:cubicBezTo>
                  <a:cubicBezTo>
                    <a:pt x="6944" y="4593"/>
                    <a:pt x="7044" y="4424"/>
                    <a:pt x="7136" y="4250"/>
                  </a:cubicBezTo>
                  <a:cubicBezTo>
                    <a:pt x="7309" y="3924"/>
                    <a:pt x="7460" y="3586"/>
                    <a:pt x="7583" y="3237"/>
                  </a:cubicBezTo>
                  <a:cubicBezTo>
                    <a:pt x="7601" y="3186"/>
                    <a:pt x="7618" y="3135"/>
                    <a:pt x="7634" y="3085"/>
                  </a:cubicBezTo>
                  <a:cubicBezTo>
                    <a:pt x="7875" y="2884"/>
                    <a:pt x="8094" y="2663"/>
                    <a:pt x="8356" y="2485"/>
                  </a:cubicBezTo>
                  <a:cubicBezTo>
                    <a:pt x="8611" y="2312"/>
                    <a:pt x="8885" y="2170"/>
                    <a:pt x="9172" y="2058"/>
                  </a:cubicBezTo>
                  <a:close/>
                  <a:moveTo>
                    <a:pt x="2229" y="4300"/>
                  </a:moveTo>
                  <a:cubicBezTo>
                    <a:pt x="2234" y="4306"/>
                    <a:pt x="2239" y="4311"/>
                    <a:pt x="2244" y="4317"/>
                  </a:cubicBezTo>
                  <a:cubicBezTo>
                    <a:pt x="2542" y="4668"/>
                    <a:pt x="2894" y="4973"/>
                    <a:pt x="3284" y="5214"/>
                  </a:cubicBezTo>
                  <a:cubicBezTo>
                    <a:pt x="3224" y="5197"/>
                    <a:pt x="3163" y="5182"/>
                    <a:pt x="3112" y="5168"/>
                  </a:cubicBezTo>
                  <a:cubicBezTo>
                    <a:pt x="2899" y="5110"/>
                    <a:pt x="2683" y="5071"/>
                    <a:pt x="2466" y="5038"/>
                  </a:cubicBezTo>
                  <a:cubicBezTo>
                    <a:pt x="1996" y="4967"/>
                    <a:pt x="1525" y="4904"/>
                    <a:pt x="1069" y="4765"/>
                  </a:cubicBezTo>
                  <a:cubicBezTo>
                    <a:pt x="1068" y="4765"/>
                    <a:pt x="1067" y="4765"/>
                    <a:pt x="1066" y="4765"/>
                  </a:cubicBezTo>
                  <a:cubicBezTo>
                    <a:pt x="1056" y="4765"/>
                    <a:pt x="1053" y="4779"/>
                    <a:pt x="1063" y="4784"/>
                  </a:cubicBezTo>
                  <a:cubicBezTo>
                    <a:pt x="1472" y="4963"/>
                    <a:pt x="1918" y="5022"/>
                    <a:pt x="2356" y="5096"/>
                  </a:cubicBezTo>
                  <a:cubicBezTo>
                    <a:pt x="2586" y="5134"/>
                    <a:pt x="2817" y="5177"/>
                    <a:pt x="3044" y="5240"/>
                  </a:cubicBezTo>
                  <a:cubicBezTo>
                    <a:pt x="3154" y="5269"/>
                    <a:pt x="3261" y="5304"/>
                    <a:pt x="3368" y="5347"/>
                  </a:cubicBezTo>
                  <a:cubicBezTo>
                    <a:pt x="3387" y="5355"/>
                    <a:pt x="3405" y="5363"/>
                    <a:pt x="3424" y="5372"/>
                  </a:cubicBezTo>
                  <a:cubicBezTo>
                    <a:pt x="2915" y="5407"/>
                    <a:pt x="2409" y="5509"/>
                    <a:pt x="1925" y="5672"/>
                  </a:cubicBezTo>
                  <a:cubicBezTo>
                    <a:pt x="1605" y="5511"/>
                    <a:pt x="1286" y="5359"/>
                    <a:pt x="980" y="5173"/>
                  </a:cubicBezTo>
                  <a:cubicBezTo>
                    <a:pt x="704" y="5006"/>
                    <a:pt x="439" y="4820"/>
                    <a:pt x="184" y="4622"/>
                  </a:cubicBezTo>
                  <a:cubicBezTo>
                    <a:pt x="495" y="4506"/>
                    <a:pt x="817" y="4420"/>
                    <a:pt x="1143" y="4367"/>
                  </a:cubicBezTo>
                  <a:cubicBezTo>
                    <a:pt x="1507" y="4309"/>
                    <a:pt x="1864" y="4317"/>
                    <a:pt x="2229" y="4300"/>
                  </a:cubicBezTo>
                  <a:close/>
                  <a:moveTo>
                    <a:pt x="10643" y="3529"/>
                  </a:moveTo>
                  <a:cubicBezTo>
                    <a:pt x="10099" y="4003"/>
                    <a:pt x="9650" y="4573"/>
                    <a:pt x="9128" y="5071"/>
                  </a:cubicBezTo>
                  <a:cubicBezTo>
                    <a:pt x="8860" y="5327"/>
                    <a:pt x="8570" y="5564"/>
                    <a:pt x="8247" y="5749"/>
                  </a:cubicBezTo>
                  <a:cubicBezTo>
                    <a:pt x="8088" y="5841"/>
                    <a:pt x="7922" y="5919"/>
                    <a:pt x="7749" y="5979"/>
                  </a:cubicBezTo>
                  <a:cubicBezTo>
                    <a:pt x="7569" y="6040"/>
                    <a:pt x="7385" y="6068"/>
                    <a:pt x="7199" y="6108"/>
                  </a:cubicBezTo>
                  <a:cubicBezTo>
                    <a:pt x="7180" y="6112"/>
                    <a:pt x="7170" y="6124"/>
                    <a:pt x="7163" y="6138"/>
                  </a:cubicBezTo>
                  <a:cubicBezTo>
                    <a:pt x="7117" y="6017"/>
                    <a:pt x="7057" y="5899"/>
                    <a:pt x="6988" y="5788"/>
                  </a:cubicBezTo>
                  <a:cubicBezTo>
                    <a:pt x="7052" y="5739"/>
                    <a:pt x="7096" y="5670"/>
                    <a:pt x="7157" y="5617"/>
                  </a:cubicBezTo>
                  <a:cubicBezTo>
                    <a:pt x="7240" y="5545"/>
                    <a:pt x="7332" y="5486"/>
                    <a:pt x="7425" y="5431"/>
                  </a:cubicBezTo>
                  <a:cubicBezTo>
                    <a:pt x="7638" y="5302"/>
                    <a:pt x="7857" y="5184"/>
                    <a:pt x="8072" y="5061"/>
                  </a:cubicBezTo>
                  <a:cubicBezTo>
                    <a:pt x="8519" y="4807"/>
                    <a:pt x="8965" y="4548"/>
                    <a:pt x="9406" y="4285"/>
                  </a:cubicBezTo>
                  <a:cubicBezTo>
                    <a:pt x="9427" y="4273"/>
                    <a:pt x="9415" y="4244"/>
                    <a:pt x="9396" y="4244"/>
                  </a:cubicBezTo>
                  <a:cubicBezTo>
                    <a:pt x="9393" y="4244"/>
                    <a:pt x="9390" y="4245"/>
                    <a:pt x="9387" y="4246"/>
                  </a:cubicBezTo>
                  <a:cubicBezTo>
                    <a:pt x="8910" y="4499"/>
                    <a:pt x="8440" y="4757"/>
                    <a:pt x="7968" y="5016"/>
                  </a:cubicBezTo>
                  <a:cubicBezTo>
                    <a:pt x="7755" y="5134"/>
                    <a:pt x="7539" y="5248"/>
                    <a:pt x="7331" y="5374"/>
                  </a:cubicBezTo>
                  <a:cubicBezTo>
                    <a:pt x="7211" y="5448"/>
                    <a:pt x="7008" y="5564"/>
                    <a:pt x="6937" y="5707"/>
                  </a:cubicBezTo>
                  <a:cubicBezTo>
                    <a:pt x="6901" y="5652"/>
                    <a:pt x="6860" y="5598"/>
                    <a:pt x="6818" y="5547"/>
                  </a:cubicBezTo>
                  <a:cubicBezTo>
                    <a:pt x="7258" y="4960"/>
                    <a:pt x="7810" y="4494"/>
                    <a:pt x="8467" y="4165"/>
                  </a:cubicBezTo>
                  <a:cubicBezTo>
                    <a:pt x="9148" y="3823"/>
                    <a:pt x="9892" y="3637"/>
                    <a:pt x="10643" y="3529"/>
                  </a:cubicBezTo>
                  <a:close/>
                  <a:moveTo>
                    <a:pt x="10345" y="5397"/>
                  </a:moveTo>
                  <a:cubicBezTo>
                    <a:pt x="10776" y="5397"/>
                    <a:pt x="11204" y="5451"/>
                    <a:pt x="11621" y="5558"/>
                  </a:cubicBezTo>
                  <a:cubicBezTo>
                    <a:pt x="11269" y="5688"/>
                    <a:pt x="10980" y="5945"/>
                    <a:pt x="10690" y="6182"/>
                  </a:cubicBezTo>
                  <a:cubicBezTo>
                    <a:pt x="10270" y="6524"/>
                    <a:pt x="9815" y="6745"/>
                    <a:pt x="9269" y="6798"/>
                  </a:cubicBezTo>
                  <a:cubicBezTo>
                    <a:pt x="9255" y="6799"/>
                    <a:pt x="9243" y="6806"/>
                    <a:pt x="9237" y="6816"/>
                  </a:cubicBezTo>
                  <a:cubicBezTo>
                    <a:pt x="8957" y="6712"/>
                    <a:pt x="8669" y="6630"/>
                    <a:pt x="8375" y="6575"/>
                  </a:cubicBezTo>
                  <a:cubicBezTo>
                    <a:pt x="8094" y="6522"/>
                    <a:pt x="7807" y="6489"/>
                    <a:pt x="7520" y="6489"/>
                  </a:cubicBezTo>
                  <a:cubicBezTo>
                    <a:pt x="7442" y="6489"/>
                    <a:pt x="7363" y="6492"/>
                    <a:pt x="7285" y="6497"/>
                  </a:cubicBezTo>
                  <a:cubicBezTo>
                    <a:pt x="7277" y="6498"/>
                    <a:pt x="7270" y="6499"/>
                    <a:pt x="7264" y="6502"/>
                  </a:cubicBezTo>
                  <a:cubicBezTo>
                    <a:pt x="7260" y="6480"/>
                    <a:pt x="7253" y="6456"/>
                    <a:pt x="7249" y="6433"/>
                  </a:cubicBezTo>
                  <a:cubicBezTo>
                    <a:pt x="8292" y="6281"/>
                    <a:pt x="9332" y="6108"/>
                    <a:pt x="10365" y="5901"/>
                  </a:cubicBezTo>
                  <a:cubicBezTo>
                    <a:pt x="10389" y="5896"/>
                    <a:pt x="10381" y="5864"/>
                    <a:pt x="10359" y="5864"/>
                  </a:cubicBezTo>
                  <a:cubicBezTo>
                    <a:pt x="10358" y="5864"/>
                    <a:pt x="10357" y="5865"/>
                    <a:pt x="10355" y="5865"/>
                  </a:cubicBezTo>
                  <a:cubicBezTo>
                    <a:pt x="9314" y="6025"/>
                    <a:pt x="8272" y="6189"/>
                    <a:pt x="7227" y="6341"/>
                  </a:cubicBezTo>
                  <a:cubicBezTo>
                    <a:pt x="7217" y="6299"/>
                    <a:pt x="7205" y="6256"/>
                    <a:pt x="7191" y="6213"/>
                  </a:cubicBezTo>
                  <a:lnTo>
                    <a:pt x="7191" y="6213"/>
                  </a:lnTo>
                  <a:cubicBezTo>
                    <a:pt x="7196" y="6215"/>
                    <a:pt x="7203" y="6217"/>
                    <a:pt x="7210" y="6217"/>
                  </a:cubicBezTo>
                  <a:cubicBezTo>
                    <a:pt x="7216" y="6218"/>
                    <a:pt x="7222" y="6218"/>
                    <a:pt x="7228" y="6218"/>
                  </a:cubicBezTo>
                  <a:cubicBezTo>
                    <a:pt x="7577" y="6218"/>
                    <a:pt x="7936" y="6070"/>
                    <a:pt x="8238" y="5905"/>
                  </a:cubicBezTo>
                  <a:cubicBezTo>
                    <a:pt x="8366" y="5837"/>
                    <a:pt x="8489" y="5757"/>
                    <a:pt x="8608" y="5673"/>
                  </a:cubicBezTo>
                  <a:cubicBezTo>
                    <a:pt x="8860" y="5619"/>
                    <a:pt x="9107" y="5537"/>
                    <a:pt x="9362" y="5489"/>
                  </a:cubicBezTo>
                  <a:cubicBezTo>
                    <a:pt x="9638" y="5437"/>
                    <a:pt x="9917" y="5408"/>
                    <a:pt x="10199" y="5399"/>
                  </a:cubicBezTo>
                  <a:cubicBezTo>
                    <a:pt x="10248" y="5398"/>
                    <a:pt x="10297" y="5397"/>
                    <a:pt x="10345" y="5397"/>
                  </a:cubicBezTo>
                  <a:close/>
                  <a:moveTo>
                    <a:pt x="3923" y="5488"/>
                  </a:moveTo>
                  <a:cubicBezTo>
                    <a:pt x="4212" y="5488"/>
                    <a:pt x="4503" y="5507"/>
                    <a:pt x="4792" y="5544"/>
                  </a:cubicBezTo>
                  <a:cubicBezTo>
                    <a:pt x="4732" y="5688"/>
                    <a:pt x="4699" y="5840"/>
                    <a:pt x="4687" y="5993"/>
                  </a:cubicBezTo>
                  <a:cubicBezTo>
                    <a:pt x="4439" y="5944"/>
                    <a:pt x="4180" y="5924"/>
                    <a:pt x="3920" y="5924"/>
                  </a:cubicBezTo>
                  <a:cubicBezTo>
                    <a:pt x="3692" y="5924"/>
                    <a:pt x="3463" y="5939"/>
                    <a:pt x="3244" y="5963"/>
                  </a:cubicBezTo>
                  <a:cubicBezTo>
                    <a:pt x="2758" y="6014"/>
                    <a:pt x="2226" y="6110"/>
                    <a:pt x="1786" y="6330"/>
                  </a:cubicBezTo>
                  <a:cubicBezTo>
                    <a:pt x="1773" y="6338"/>
                    <a:pt x="1780" y="6357"/>
                    <a:pt x="1793" y="6357"/>
                  </a:cubicBezTo>
                  <a:cubicBezTo>
                    <a:pt x="1794" y="6357"/>
                    <a:pt x="1795" y="6356"/>
                    <a:pt x="1796" y="6356"/>
                  </a:cubicBezTo>
                  <a:cubicBezTo>
                    <a:pt x="2036" y="6302"/>
                    <a:pt x="2270" y="6227"/>
                    <a:pt x="2512" y="6178"/>
                  </a:cubicBezTo>
                  <a:cubicBezTo>
                    <a:pt x="2751" y="6128"/>
                    <a:pt x="2994" y="6091"/>
                    <a:pt x="3238" y="6068"/>
                  </a:cubicBezTo>
                  <a:cubicBezTo>
                    <a:pt x="3434" y="6051"/>
                    <a:pt x="3631" y="6040"/>
                    <a:pt x="3828" y="6040"/>
                  </a:cubicBezTo>
                  <a:cubicBezTo>
                    <a:pt x="3875" y="6040"/>
                    <a:pt x="3923" y="6041"/>
                    <a:pt x="3970" y="6042"/>
                  </a:cubicBezTo>
                  <a:cubicBezTo>
                    <a:pt x="4209" y="6047"/>
                    <a:pt x="4444" y="6081"/>
                    <a:pt x="4680" y="6101"/>
                  </a:cubicBezTo>
                  <a:cubicBezTo>
                    <a:pt x="4677" y="6275"/>
                    <a:pt x="4701" y="6450"/>
                    <a:pt x="4747" y="6620"/>
                  </a:cubicBezTo>
                  <a:cubicBezTo>
                    <a:pt x="4745" y="6620"/>
                    <a:pt x="4743" y="6620"/>
                    <a:pt x="4741" y="6620"/>
                  </a:cubicBezTo>
                  <a:cubicBezTo>
                    <a:pt x="4740" y="6620"/>
                    <a:pt x="4739" y="6620"/>
                    <a:pt x="4738" y="6620"/>
                  </a:cubicBezTo>
                  <a:cubicBezTo>
                    <a:pt x="4626" y="6647"/>
                    <a:pt x="4517" y="6679"/>
                    <a:pt x="4408" y="6713"/>
                  </a:cubicBezTo>
                  <a:cubicBezTo>
                    <a:pt x="3999" y="6811"/>
                    <a:pt x="3584" y="6852"/>
                    <a:pt x="3167" y="6852"/>
                  </a:cubicBezTo>
                  <a:cubicBezTo>
                    <a:pt x="2289" y="6852"/>
                    <a:pt x="1404" y="6673"/>
                    <a:pt x="547" y="6487"/>
                  </a:cubicBezTo>
                  <a:cubicBezTo>
                    <a:pt x="1553" y="5812"/>
                    <a:pt x="2728" y="5488"/>
                    <a:pt x="3923" y="5488"/>
                  </a:cubicBezTo>
                  <a:close/>
                  <a:moveTo>
                    <a:pt x="5713" y="5113"/>
                  </a:moveTo>
                  <a:cubicBezTo>
                    <a:pt x="5916" y="5113"/>
                    <a:pt x="6115" y="5171"/>
                    <a:pt x="6292" y="5275"/>
                  </a:cubicBezTo>
                  <a:cubicBezTo>
                    <a:pt x="6764" y="5555"/>
                    <a:pt x="7074" y="6112"/>
                    <a:pt x="7137" y="6649"/>
                  </a:cubicBezTo>
                  <a:cubicBezTo>
                    <a:pt x="7199" y="7185"/>
                    <a:pt x="6933" y="7785"/>
                    <a:pt x="6363" y="7906"/>
                  </a:cubicBezTo>
                  <a:cubicBezTo>
                    <a:pt x="6311" y="7917"/>
                    <a:pt x="6259" y="7922"/>
                    <a:pt x="6208" y="7922"/>
                  </a:cubicBezTo>
                  <a:cubicBezTo>
                    <a:pt x="5721" y="7922"/>
                    <a:pt x="5302" y="7446"/>
                    <a:pt x="5083" y="7052"/>
                  </a:cubicBezTo>
                  <a:cubicBezTo>
                    <a:pt x="4808" y="6554"/>
                    <a:pt x="4737" y="5965"/>
                    <a:pt x="4977" y="5439"/>
                  </a:cubicBezTo>
                  <a:cubicBezTo>
                    <a:pt x="4981" y="5430"/>
                    <a:pt x="4982" y="5420"/>
                    <a:pt x="4980" y="5412"/>
                  </a:cubicBezTo>
                  <a:cubicBezTo>
                    <a:pt x="5154" y="5266"/>
                    <a:pt x="5336" y="5155"/>
                    <a:pt x="5568" y="5123"/>
                  </a:cubicBezTo>
                  <a:cubicBezTo>
                    <a:pt x="5616" y="5116"/>
                    <a:pt x="5665" y="5113"/>
                    <a:pt x="5713" y="5113"/>
                  </a:cubicBezTo>
                  <a:close/>
                  <a:moveTo>
                    <a:pt x="1876" y="6876"/>
                  </a:moveTo>
                  <a:cubicBezTo>
                    <a:pt x="2304" y="6941"/>
                    <a:pt x="2735" y="6982"/>
                    <a:pt x="3164" y="6982"/>
                  </a:cubicBezTo>
                  <a:cubicBezTo>
                    <a:pt x="3258" y="6982"/>
                    <a:pt x="3351" y="6980"/>
                    <a:pt x="3445" y="6976"/>
                  </a:cubicBezTo>
                  <a:lnTo>
                    <a:pt x="3445" y="6976"/>
                  </a:lnTo>
                  <a:cubicBezTo>
                    <a:pt x="3357" y="7010"/>
                    <a:pt x="3270" y="7045"/>
                    <a:pt x="3181" y="7075"/>
                  </a:cubicBezTo>
                  <a:cubicBezTo>
                    <a:pt x="3017" y="7134"/>
                    <a:pt x="2851" y="7189"/>
                    <a:pt x="2684" y="7238"/>
                  </a:cubicBezTo>
                  <a:cubicBezTo>
                    <a:pt x="2337" y="7341"/>
                    <a:pt x="1987" y="7427"/>
                    <a:pt x="1633" y="7498"/>
                  </a:cubicBezTo>
                  <a:cubicBezTo>
                    <a:pt x="1609" y="7502"/>
                    <a:pt x="1615" y="7535"/>
                    <a:pt x="1639" y="7535"/>
                  </a:cubicBezTo>
                  <a:cubicBezTo>
                    <a:pt x="1640" y="7535"/>
                    <a:pt x="1641" y="7535"/>
                    <a:pt x="1642" y="7535"/>
                  </a:cubicBezTo>
                  <a:cubicBezTo>
                    <a:pt x="2005" y="7487"/>
                    <a:pt x="2366" y="7413"/>
                    <a:pt x="2720" y="7314"/>
                  </a:cubicBezTo>
                  <a:cubicBezTo>
                    <a:pt x="2894" y="7265"/>
                    <a:pt x="3066" y="7211"/>
                    <a:pt x="3236" y="7149"/>
                  </a:cubicBezTo>
                  <a:cubicBezTo>
                    <a:pt x="3310" y="7123"/>
                    <a:pt x="3383" y="7096"/>
                    <a:pt x="3456" y="7068"/>
                  </a:cubicBezTo>
                  <a:cubicBezTo>
                    <a:pt x="3535" y="7038"/>
                    <a:pt x="3624" y="7014"/>
                    <a:pt x="3689" y="6960"/>
                  </a:cubicBezTo>
                  <a:cubicBezTo>
                    <a:pt x="3712" y="6958"/>
                    <a:pt x="3735" y="6957"/>
                    <a:pt x="3757" y="6955"/>
                  </a:cubicBezTo>
                  <a:lnTo>
                    <a:pt x="3757" y="6955"/>
                  </a:lnTo>
                  <a:cubicBezTo>
                    <a:pt x="3143" y="7227"/>
                    <a:pt x="2578" y="7605"/>
                    <a:pt x="2089" y="8066"/>
                  </a:cubicBezTo>
                  <a:cubicBezTo>
                    <a:pt x="1853" y="8029"/>
                    <a:pt x="1617" y="7995"/>
                    <a:pt x="1380" y="7964"/>
                  </a:cubicBezTo>
                  <a:cubicBezTo>
                    <a:pt x="1263" y="7950"/>
                    <a:pt x="1148" y="7934"/>
                    <a:pt x="1032" y="7918"/>
                  </a:cubicBezTo>
                  <a:cubicBezTo>
                    <a:pt x="1007" y="7915"/>
                    <a:pt x="982" y="7914"/>
                    <a:pt x="956" y="7909"/>
                  </a:cubicBezTo>
                  <a:cubicBezTo>
                    <a:pt x="919" y="7903"/>
                    <a:pt x="922" y="7892"/>
                    <a:pt x="938" y="7859"/>
                  </a:cubicBezTo>
                  <a:cubicBezTo>
                    <a:pt x="958" y="7815"/>
                    <a:pt x="997" y="7773"/>
                    <a:pt x="1025" y="7735"/>
                  </a:cubicBezTo>
                  <a:cubicBezTo>
                    <a:pt x="1148" y="7570"/>
                    <a:pt x="1284" y="7415"/>
                    <a:pt x="1429" y="7270"/>
                  </a:cubicBezTo>
                  <a:cubicBezTo>
                    <a:pt x="1570" y="7130"/>
                    <a:pt x="1728" y="7009"/>
                    <a:pt x="1876" y="6876"/>
                  </a:cubicBezTo>
                  <a:close/>
                  <a:moveTo>
                    <a:pt x="7279" y="6591"/>
                  </a:moveTo>
                  <a:cubicBezTo>
                    <a:pt x="7279" y="6591"/>
                    <a:pt x="7279" y="6591"/>
                    <a:pt x="7280" y="6591"/>
                  </a:cubicBezTo>
                  <a:cubicBezTo>
                    <a:pt x="8109" y="6602"/>
                    <a:pt x="8915" y="6762"/>
                    <a:pt x="9663" y="7128"/>
                  </a:cubicBezTo>
                  <a:cubicBezTo>
                    <a:pt x="10303" y="7443"/>
                    <a:pt x="10875" y="7885"/>
                    <a:pt x="11335" y="8427"/>
                  </a:cubicBezTo>
                  <a:cubicBezTo>
                    <a:pt x="10864" y="8211"/>
                    <a:pt x="10335" y="8171"/>
                    <a:pt x="9815" y="8132"/>
                  </a:cubicBezTo>
                  <a:lnTo>
                    <a:pt x="9814" y="8132"/>
                  </a:lnTo>
                  <a:cubicBezTo>
                    <a:pt x="9812" y="8131"/>
                    <a:pt x="9810" y="8130"/>
                    <a:pt x="9807" y="8130"/>
                  </a:cubicBezTo>
                  <a:cubicBezTo>
                    <a:pt x="9805" y="8130"/>
                    <a:pt x="9802" y="8131"/>
                    <a:pt x="9799" y="8132"/>
                  </a:cubicBezTo>
                  <a:cubicBezTo>
                    <a:pt x="9677" y="8123"/>
                    <a:pt x="9556" y="8113"/>
                    <a:pt x="9436" y="8103"/>
                  </a:cubicBezTo>
                  <a:cubicBezTo>
                    <a:pt x="9041" y="8066"/>
                    <a:pt x="8654" y="7993"/>
                    <a:pt x="8283" y="7842"/>
                  </a:cubicBezTo>
                  <a:cubicBezTo>
                    <a:pt x="8092" y="7764"/>
                    <a:pt x="7908" y="7667"/>
                    <a:pt x="7733" y="7552"/>
                  </a:cubicBezTo>
                  <a:cubicBezTo>
                    <a:pt x="7651" y="7498"/>
                    <a:pt x="7570" y="7440"/>
                    <a:pt x="7490" y="7380"/>
                  </a:cubicBezTo>
                  <a:cubicBezTo>
                    <a:pt x="7451" y="7347"/>
                    <a:pt x="7410" y="7315"/>
                    <a:pt x="7371" y="7282"/>
                  </a:cubicBezTo>
                  <a:cubicBezTo>
                    <a:pt x="7350" y="7265"/>
                    <a:pt x="7313" y="7239"/>
                    <a:pt x="7287" y="7211"/>
                  </a:cubicBezTo>
                  <a:cubicBezTo>
                    <a:pt x="7288" y="7210"/>
                    <a:pt x="7289" y="7207"/>
                    <a:pt x="7289" y="7203"/>
                  </a:cubicBezTo>
                  <a:cubicBezTo>
                    <a:pt x="7297" y="7181"/>
                    <a:pt x="7287" y="7157"/>
                    <a:pt x="7267" y="7143"/>
                  </a:cubicBezTo>
                  <a:cubicBezTo>
                    <a:pt x="7264" y="7141"/>
                    <a:pt x="7262" y="7141"/>
                    <a:pt x="7260" y="7139"/>
                  </a:cubicBezTo>
                  <a:cubicBezTo>
                    <a:pt x="7270" y="7092"/>
                    <a:pt x="7278" y="7044"/>
                    <a:pt x="7285" y="6997"/>
                  </a:cubicBezTo>
                  <a:cubicBezTo>
                    <a:pt x="7288" y="6999"/>
                    <a:pt x="7292" y="7001"/>
                    <a:pt x="7297" y="7002"/>
                  </a:cubicBezTo>
                  <a:cubicBezTo>
                    <a:pt x="7538" y="7069"/>
                    <a:pt x="7799" y="7087"/>
                    <a:pt x="8045" y="7139"/>
                  </a:cubicBezTo>
                  <a:cubicBezTo>
                    <a:pt x="8278" y="7189"/>
                    <a:pt x="8509" y="7246"/>
                    <a:pt x="8739" y="7311"/>
                  </a:cubicBezTo>
                  <a:cubicBezTo>
                    <a:pt x="9212" y="7442"/>
                    <a:pt x="9677" y="7603"/>
                    <a:pt x="10132" y="7789"/>
                  </a:cubicBezTo>
                  <a:cubicBezTo>
                    <a:pt x="10134" y="7789"/>
                    <a:pt x="10135" y="7790"/>
                    <a:pt x="10137" y="7790"/>
                  </a:cubicBezTo>
                  <a:cubicBezTo>
                    <a:pt x="10151" y="7790"/>
                    <a:pt x="10159" y="7768"/>
                    <a:pt x="10145" y="7761"/>
                  </a:cubicBezTo>
                  <a:cubicBezTo>
                    <a:pt x="9699" y="7547"/>
                    <a:pt x="9239" y="7368"/>
                    <a:pt x="8764" y="7230"/>
                  </a:cubicBezTo>
                  <a:cubicBezTo>
                    <a:pt x="8521" y="7159"/>
                    <a:pt x="8274" y="7097"/>
                    <a:pt x="8027" y="7044"/>
                  </a:cubicBezTo>
                  <a:cubicBezTo>
                    <a:pt x="7797" y="6996"/>
                    <a:pt x="7547" y="6927"/>
                    <a:pt x="7312" y="6923"/>
                  </a:cubicBezTo>
                  <a:cubicBezTo>
                    <a:pt x="7304" y="6924"/>
                    <a:pt x="7296" y="6925"/>
                    <a:pt x="7291" y="6929"/>
                  </a:cubicBezTo>
                  <a:cubicBezTo>
                    <a:pt x="7292" y="6917"/>
                    <a:pt x="7293" y="6906"/>
                    <a:pt x="7294" y="6894"/>
                  </a:cubicBezTo>
                  <a:cubicBezTo>
                    <a:pt x="7298" y="6794"/>
                    <a:pt x="7292" y="6693"/>
                    <a:pt x="7279" y="6591"/>
                  </a:cubicBezTo>
                  <a:close/>
                  <a:moveTo>
                    <a:pt x="4783" y="6739"/>
                  </a:moveTo>
                  <a:cubicBezTo>
                    <a:pt x="4815" y="6838"/>
                    <a:pt x="4856" y="6934"/>
                    <a:pt x="4902" y="7027"/>
                  </a:cubicBezTo>
                  <a:lnTo>
                    <a:pt x="4901" y="7027"/>
                  </a:lnTo>
                  <a:cubicBezTo>
                    <a:pt x="4518" y="7289"/>
                    <a:pt x="4126" y="7538"/>
                    <a:pt x="3728" y="7775"/>
                  </a:cubicBezTo>
                  <a:cubicBezTo>
                    <a:pt x="3329" y="8012"/>
                    <a:pt x="2913" y="8222"/>
                    <a:pt x="2519" y="8467"/>
                  </a:cubicBezTo>
                  <a:cubicBezTo>
                    <a:pt x="2506" y="8476"/>
                    <a:pt x="2513" y="8494"/>
                    <a:pt x="2526" y="8494"/>
                  </a:cubicBezTo>
                  <a:cubicBezTo>
                    <a:pt x="2528" y="8494"/>
                    <a:pt x="2531" y="8493"/>
                    <a:pt x="2533" y="8492"/>
                  </a:cubicBezTo>
                  <a:cubicBezTo>
                    <a:pt x="2964" y="8327"/>
                    <a:pt x="3373" y="8092"/>
                    <a:pt x="3772" y="7861"/>
                  </a:cubicBezTo>
                  <a:cubicBezTo>
                    <a:pt x="4173" y="7628"/>
                    <a:pt x="4565" y="7380"/>
                    <a:pt x="4949" y="7118"/>
                  </a:cubicBezTo>
                  <a:cubicBezTo>
                    <a:pt x="4971" y="7159"/>
                    <a:pt x="4995" y="7200"/>
                    <a:pt x="5022" y="7243"/>
                  </a:cubicBezTo>
                  <a:cubicBezTo>
                    <a:pt x="4196" y="8428"/>
                    <a:pt x="2804" y="9162"/>
                    <a:pt x="1360" y="9162"/>
                  </a:cubicBezTo>
                  <a:cubicBezTo>
                    <a:pt x="1354" y="9162"/>
                    <a:pt x="1348" y="9162"/>
                    <a:pt x="1341" y="9162"/>
                  </a:cubicBezTo>
                  <a:cubicBezTo>
                    <a:pt x="2062" y="8060"/>
                    <a:pt x="3165" y="7232"/>
                    <a:pt x="4422" y="6843"/>
                  </a:cubicBezTo>
                  <a:cubicBezTo>
                    <a:pt x="4536" y="6815"/>
                    <a:pt x="4652" y="6785"/>
                    <a:pt x="4767" y="6749"/>
                  </a:cubicBezTo>
                  <a:cubicBezTo>
                    <a:pt x="4773" y="6745"/>
                    <a:pt x="4777" y="6742"/>
                    <a:pt x="4783" y="6739"/>
                  </a:cubicBezTo>
                  <a:close/>
                  <a:moveTo>
                    <a:pt x="7210" y="7306"/>
                  </a:moveTo>
                  <a:cubicBezTo>
                    <a:pt x="7232" y="7328"/>
                    <a:pt x="7254" y="7345"/>
                    <a:pt x="7278" y="7366"/>
                  </a:cubicBezTo>
                  <a:cubicBezTo>
                    <a:pt x="7346" y="7427"/>
                    <a:pt x="7416" y="7484"/>
                    <a:pt x="7488" y="7539"/>
                  </a:cubicBezTo>
                  <a:cubicBezTo>
                    <a:pt x="7647" y="7659"/>
                    <a:pt x="7818" y="7765"/>
                    <a:pt x="7994" y="7854"/>
                  </a:cubicBezTo>
                  <a:cubicBezTo>
                    <a:pt x="8354" y="8035"/>
                    <a:pt x="8738" y="8146"/>
                    <a:pt x="9138" y="8199"/>
                  </a:cubicBezTo>
                  <a:cubicBezTo>
                    <a:pt x="9374" y="8231"/>
                    <a:pt x="9618" y="8245"/>
                    <a:pt x="9863" y="8261"/>
                  </a:cubicBezTo>
                  <a:cubicBezTo>
                    <a:pt x="9940" y="8365"/>
                    <a:pt x="10029" y="8460"/>
                    <a:pt x="10107" y="8562"/>
                  </a:cubicBezTo>
                  <a:cubicBezTo>
                    <a:pt x="10225" y="8715"/>
                    <a:pt x="10330" y="8876"/>
                    <a:pt x="10422" y="9045"/>
                  </a:cubicBezTo>
                  <a:cubicBezTo>
                    <a:pt x="10494" y="9173"/>
                    <a:pt x="10558" y="9306"/>
                    <a:pt x="10613" y="9441"/>
                  </a:cubicBezTo>
                  <a:cubicBezTo>
                    <a:pt x="10626" y="9473"/>
                    <a:pt x="10638" y="9504"/>
                    <a:pt x="10652" y="9538"/>
                  </a:cubicBezTo>
                  <a:cubicBezTo>
                    <a:pt x="10684" y="9625"/>
                    <a:pt x="10714" y="9714"/>
                    <a:pt x="10740" y="9804"/>
                  </a:cubicBezTo>
                  <a:cubicBezTo>
                    <a:pt x="10754" y="9849"/>
                    <a:pt x="10766" y="9893"/>
                    <a:pt x="10777" y="9938"/>
                  </a:cubicBezTo>
                  <a:cubicBezTo>
                    <a:pt x="10783" y="9963"/>
                    <a:pt x="10790" y="9989"/>
                    <a:pt x="10796" y="10014"/>
                  </a:cubicBezTo>
                  <a:cubicBezTo>
                    <a:pt x="10796" y="10014"/>
                    <a:pt x="10796" y="10016"/>
                    <a:pt x="10797" y="10021"/>
                  </a:cubicBezTo>
                  <a:cubicBezTo>
                    <a:pt x="10768" y="10027"/>
                    <a:pt x="10749" y="10054"/>
                    <a:pt x="10749" y="10084"/>
                  </a:cubicBezTo>
                  <a:cubicBezTo>
                    <a:pt x="10605" y="10014"/>
                    <a:pt x="10419" y="9991"/>
                    <a:pt x="10269" y="9946"/>
                  </a:cubicBezTo>
                  <a:cubicBezTo>
                    <a:pt x="10090" y="9889"/>
                    <a:pt x="9914" y="9829"/>
                    <a:pt x="9741" y="9760"/>
                  </a:cubicBezTo>
                  <a:cubicBezTo>
                    <a:pt x="9381" y="9617"/>
                    <a:pt x="9032" y="9439"/>
                    <a:pt x="8704" y="9234"/>
                  </a:cubicBezTo>
                  <a:cubicBezTo>
                    <a:pt x="8041" y="8818"/>
                    <a:pt x="7481" y="8292"/>
                    <a:pt x="6992" y="7684"/>
                  </a:cubicBezTo>
                  <a:cubicBezTo>
                    <a:pt x="7043" y="7623"/>
                    <a:pt x="7088" y="7555"/>
                    <a:pt x="7127" y="7485"/>
                  </a:cubicBezTo>
                  <a:cubicBezTo>
                    <a:pt x="7224" y="7594"/>
                    <a:pt x="7366" y="7675"/>
                    <a:pt x="7484" y="7761"/>
                  </a:cubicBezTo>
                  <a:cubicBezTo>
                    <a:pt x="7618" y="7858"/>
                    <a:pt x="7752" y="7954"/>
                    <a:pt x="7889" y="8048"/>
                  </a:cubicBezTo>
                  <a:cubicBezTo>
                    <a:pt x="8161" y="8234"/>
                    <a:pt x="8438" y="8417"/>
                    <a:pt x="8719" y="8591"/>
                  </a:cubicBezTo>
                  <a:cubicBezTo>
                    <a:pt x="9265" y="8932"/>
                    <a:pt x="9829" y="9276"/>
                    <a:pt x="10419" y="9532"/>
                  </a:cubicBezTo>
                  <a:cubicBezTo>
                    <a:pt x="10421" y="9533"/>
                    <a:pt x="10423" y="9534"/>
                    <a:pt x="10425" y="9534"/>
                  </a:cubicBezTo>
                  <a:cubicBezTo>
                    <a:pt x="10435" y="9534"/>
                    <a:pt x="10442" y="9520"/>
                    <a:pt x="10438" y="9510"/>
                  </a:cubicBezTo>
                  <a:cubicBezTo>
                    <a:pt x="10437" y="9507"/>
                    <a:pt x="10435" y="9505"/>
                    <a:pt x="10432" y="9504"/>
                  </a:cubicBezTo>
                  <a:cubicBezTo>
                    <a:pt x="9878" y="9159"/>
                    <a:pt x="9303" y="8850"/>
                    <a:pt x="8751" y="8498"/>
                  </a:cubicBezTo>
                  <a:cubicBezTo>
                    <a:pt x="8478" y="8324"/>
                    <a:pt x="8209" y="8147"/>
                    <a:pt x="7943" y="7963"/>
                  </a:cubicBezTo>
                  <a:cubicBezTo>
                    <a:pt x="7814" y="7874"/>
                    <a:pt x="7684" y="7785"/>
                    <a:pt x="7556" y="7693"/>
                  </a:cubicBezTo>
                  <a:cubicBezTo>
                    <a:pt x="7428" y="7603"/>
                    <a:pt x="7301" y="7486"/>
                    <a:pt x="7161" y="7420"/>
                  </a:cubicBezTo>
                  <a:cubicBezTo>
                    <a:pt x="7178" y="7383"/>
                    <a:pt x="7195" y="7344"/>
                    <a:pt x="7210" y="7306"/>
                  </a:cubicBezTo>
                  <a:close/>
                  <a:moveTo>
                    <a:pt x="5102" y="7363"/>
                  </a:moveTo>
                  <a:cubicBezTo>
                    <a:pt x="5166" y="7454"/>
                    <a:pt x="5238" y="7542"/>
                    <a:pt x="5315" y="7623"/>
                  </a:cubicBezTo>
                  <a:cubicBezTo>
                    <a:pt x="5104" y="7743"/>
                    <a:pt x="4912" y="7917"/>
                    <a:pt x="4737" y="8081"/>
                  </a:cubicBezTo>
                  <a:cubicBezTo>
                    <a:pt x="4542" y="8263"/>
                    <a:pt x="4360" y="8460"/>
                    <a:pt x="4193" y="8670"/>
                  </a:cubicBezTo>
                  <a:cubicBezTo>
                    <a:pt x="3862" y="9088"/>
                    <a:pt x="3561" y="9576"/>
                    <a:pt x="3398" y="10088"/>
                  </a:cubicBezTo>
                  <a:cubicBezTo>
                    <a:pt x="3388" y="10118"/>
                    <a:pt x="3410" y="10137"/>
                    <a:pt x="3433" y="10137"/>
                  </a:cubicBezTo>
                  <a:cubicBezTo>
                    <a:pt x="3448" y="10137"/>
                    <a:pt x="3463" y="10129"/>
                    <a:pt x="3470" y="10111"/>
                  </a:cubicBezTo>
                  <a:cubicBezTo>
                    <a:pt x="3689" y="9622"/>
                    <a:pt x="3924" y="9159"/>
                    <a:pt x="4257" y="8735"/>
                  </a:cubicBezTo>
                  <a:cubicBezTo>
                    <a:pt x="4422" y="8525"/>
                    <a:pt x="4602" y="8328"/>
                    <a:pt x="4797" y="8146"/>
                  </a:cubicBezTo>
                  <a:cubicBezTo>
                    <a:pt x="4978" y="7977"/>
                    <a:pt x="5180" y="7836"/>
                    <a:pt x="5367" y="7673"/>
                  </a:cubicBezTo>
                  <a:cubicBezTo>
                    <a:pt x="5429" y="7734"/>
                    <a:pt x="5493" y="7791"/>
                    <a:pt x="5563" y="7842"/>
                  </a:cubicBezTo>
                  <a:cubicBezTo>
                    <a:pt x="5037" y="8394"/>
                    <a:pt x="4704" y="9113"/>
                    <a:pt x="4606" y="9868"/>
                  </a:cubicBezTo>
                  <a:cubicBezTo>
                    <a:pt x="4603" y="9870"/>
                    <a:pt x="4600" y="9873"/>
                    <a:pt x="4598" y="9876"/>
                  </a:cubicBezTo>
                  <a:cubicBezTo>
                    <a:pt x="4051" y="10587"/>
                    <a:pt x="3302" y="11059"/>
                    <a:pt x="2541" y="11511"/>
                  </a:cubicBezTo>
                  <a:cubicBezTo>
                    <a:pt x="2641" y="10488"/>
                    <a:pt x="3037" y="9504"/>
                    <a:pt x="3647" y="8679"/>
                  </a:cubicBezTo>
                  <a:cubicBezTo>
                    <a:pt x="4219" y="8351"/>
                    <a:pt x="4721" y="7905"/>
                    <a:pt x="5102" y="7363"/>
                  </a:cubicBezTo>
                  <a:close/>
                  <a:moveTo>
                    <a:pt x="6924" y="7760"/>
                  </a:moveTo>
                  <a:cubicBezTo>
                    <a:pt x="7377" y="8398"/>
                    <a:pt x="7988" y="8941"/>
                    <a:pt x="8652" y="9353"/>
                  </a:cubicBezTo>
                  <a:cubicBezTo>
                    <a:pt x="8950" y="9540"/>
                    <a:pt x="9266" y="9699"/>
                    <a:pt x="9591" y="9835"/>
                  </a:cubicBezTo>
                  <a:cubicBezTo>
                    <a:pt x="9649" y="10217"/>
                    <a:pt x="9712" y="10597"/>
                    <a:pt x="9774" y="10979"/>
                  </a:cubicBezTo>
                  <a:cubicBezTo>
                    <a:pt x="9818" y="11248"/>
                    <a:pt x="9849" y="11527"/>
                    <a:pt x="9942" y="11785"/>
                  </a:cubicBezTo>
                  <a:cubicBezTo>
                    <a:pt x="9251" y="11340"/>
                    <a:pt x="8617" y="10806"/>
                    <a:pt x="8066" y="10193"/>
                  </a:cubicBezTo>
                  <a:cubicBezTo>
                    <a:pt x="7768" y="9861"/>
                    <a:pt x="7493" y="9506"/>
                    <a:pt x="7247" y="9134"/>
                  </a:cubicBezTo>
                  <a:cubicBezTo>
                    <a:pt x="7126" y="8952"/>
                    <a:pt x="7012" y="8765"/>
                    <a:pt x="6904" y="8575"/>
                  </a:cubicBezTo>
                  <a:cubicBezTo>
                    <a:pt x="6796" y="8387"/>
                    <a:pt x="6708" y="8169"/>
                    <a:pt x="6571" y="7999"/>
                  </a:cubicBezTo>
                  <a:cubicBezTo>
                    <a:pt x="6626" y="7976"/>
                    <a:pt x="6679" y="7947"/>
                    <a:pt x="6729" y="7916"/>
                  </a:cubicBezTo>
                  <a:cubicBezTo>
                    <a:pt x="7128" y="8455"/>
                    <a:pt x="7560" y="8974"/>
                    <a:pt x="7999" y="9482"/>
                  </a:cubicBezTo>
                  <a:cubicBezTo>
                    <a:pt x="8451" y="10006"/>
                    <a:pt x="8919" y="10518"/>
                    <a:pt x="9416" y="10999"/>
                  </a:cubicBezTo>
                  <a:cubicBezTo>
                    <a:pt x="9422" y="11005"/>
                    <a:pt x="9427" y="11007"/>
                    <a:pt x="9433" y="11007"/>
                  </a:cubicBezTo>
                  <a:cubicBezTo>
                    <a:pt x="9450" y="11007"/>
                    <a:pt x="9466" y="10986"/>
                    <a:pt x="9450" y="10968"/>
                  </a:cubicBezTo>
                  <a:cubicBezTo>
                    <a:pt x="8992" y="10450"/>
                    <a:pt x="8527" y="9936"/>
                    <a:pt x="8079" y="9408"/>
                  </a:cubicBezTo>
                  <a:cubicBezTo>
                    <a:pt x="7647" y="8899"/>
                    <a:pt x="7234" y="8375"/>
                    <a:pt x="6818" y="7852"/>
                  </a:cubicBezTo>
                  <a:cubicBezTo>
                    <a:pt x="6855" y="7824"/>
                    <a:pt x="6890" y="7794"/>
                    <a:pt x="6924" y="7760"/>
                  </a:cubicBezTo>
                  <a:close/>
                  <a:moveTo>
                    <a:pt x="6533" y="8013"/>
                  </a:moveTo>
                  <a:cubicBezTo>
                    <a:pt x="6578" y="8184"/>
                    <a:pt x="6672" y="8345"/>
                    <a:pt x="6753" y="8499"/>
                  </a:cubicBezTo>
                  <a:cubicBezTo>
                    <a:pt x="6833" y="8656"/>
                    <a:pt x="6921" y="8807"/>
                    <a:pt x="7011" y="8957"/>
                  </a:cubicBezTo>
                  <a:cubicBezTo>
                    <a:pt x="7192" y="9254"/>
                    <a:pt x="7389" y="9540"/>
                    <a:pt x="7602" y="9812"/>
                  </a:cubicBezTo>
                  <a:cubicBezTo>
                    <a:pt x="7714" y="9955"/>
                    <a:pt x="7829" y="10094"/>
                    <a:pt x="7948" y="10229"/>
                  </a:cubicBezTo>
                  <a:cubicBezTo>
                    <a:pt x="7934" y="10235"/>
                    <a:pt x="7923" y="10247"/>
                    <a:pt x="7922" y="10268"/>
                  </a:cubicBezTo>
                  <a:cubicBezTo>
                    <a:pt x="7918" y="10463"/>
                    <a:pt x="7957" y="10662"/>
                    <a:pt x="7972" y="10857"/>
                  </a:cubicBezTo>
                  <a:cubicBezTo>
                    <a:pt x="7990" y="11062"/>
                    <a:pt x="8001" y="11268"/>
                    <a:pt x="8001" y="11473"/>
                  </a:cubicBezTo>
                  <a:cubicBezTo>
                    <a:pt x="7998" y="11851"/>
                    <a:pt x="7950" y="12224"/>
                    <a:pt x="7827" y="12580"/>
                  </a:cubicBezTo>
                  <a:cubicBezTo>
                    <a:pt x="7500" y="12240"/>
                    <a:pt x="7175" y="11890"/>
                    <a:pt x="6909" y="11497"/>
                  </a:cubicBezTo>
                  <a:cubicBezTo>
                    <a:pt x="6655" y="11118"/>
                    <a:pt x="6492" y="10721"/>
                    <a:pt x="6398" y="10282"/>
                  </a:cubicBezTo>
                  <a:cubicBezTo>
                    <a:pt x="6469" y="9909"/>
                    <a:pt x="6497" y="9530"/>
                    <a:pt x="6477" y="9152"/>
                  </a:cubicBezTo>
                  <a:cubicBezTo>
                    <a:pt x="6458" y="8790"/>
                    <a:pt x="6411" y="8408"/>
                    <a:pt x="6278" y="8069"/>
                  </a:cubicBezTo>
                  <a:cubicBezTo>
                    <a:pt x="6306" y="8066"/>
                    <a:pt x="6333" y="8061"/>
                    <a:pt x="6361" y="8057"/>
                  </a:cubicBezTo>
                  <a:cubicBezTo>
                    <a:pt x="6631" y="9225"/>
                    <a:pt x="7005" y="10367"/>
                    <a:pt x="7528" y="11447"/>
                  </a:cubicBezTo>
                  <a:cubicBezTo>
                    <a:pt x="7531" y="11454"/>
                    <a:pt x="7536" y="11456"/>
                    <a:pt x="7541" y="11456"/>
                  </a:cubicBezTo>
                  <a:cubicBezTo>
                    <a:pt x="7552" y="11456"/>
                    <a:pt x="7564" y="11444"/>
                    <a:pt x="7558" y="11431"/>
                  </a:cubicBezTo>
                  <a:cubicBezTo>
                    <a:pt x="7118" y="10324"/>
                    <a:pt x="6736" y="9194"/>
                    <a:pt x="6467" y="8032"/>
                  </a:cubicBezTo>
                  <a:cubicBezTo>
                    <a:pt x="6489" y="8027"/>
                    <a:pt x="6512" y="8021"/>
                    <a:pt x="6533" y="8013"/>
                  </a:cubicBezTo>
                  <a:close/>
                  <a:moveTo>
                    <a:pt x="5639" y="7893"/>
                  </a:moveTo>
                  <a:cubicBezTo>
                    <a:pt x="5729" y="7952"/>
                    <a:pt x="5827" y="7995"/>
                    <a:pt x="5926" y="8026"/>
                  </a:cubicBezTo>
                  <a:cubicBezTo>
                    <a:pt x="5917" y="8036"/>
                    <a:pt x="5911" y="8048"/>
                    <a:pt x="5910" y="8064"/>
                  </a:cubicBezTo>
                  <a:cubicBezTo>
                    <a:pt x="5866" y="8676"/>
                    <a:pt x="5819" y="9277"/>
                    <a:pt x="5706" y="9880"/>
                  </a:cubicBezTo>
                  <a:cubicBezTo>
                    <a:pt x="5595" y="10465"/>
                    <a:pt x="5449" y="11056"/>
                    <a:pt x="5249" y="11618"/>
                  </a:cubicBezTo>
                  <a:cubicBezTo>
                    <a:pt x="5243" y="11634"/>
                    <a:pt x="5257" y="11646"/>
                    <a:pt x="5270" y="11646"/>
                  </a:cubicBezTo>
                  <a:cubicBezTo>
                    <a:pt x="5279" y="11646"/>
                    <a:pt x="5287" y="11642"/>
                    <a:pt x="5291" y="11632"/>
                  </a:cubicBezTo>
                  <a:cubicBezTo>
                    <a:pt x="5514" y="11055"/>
                    <a:pt x="5703" y="10477"/>
                    <a:pt x="5827" y="9869"/>
                  </a:cubicBezTo>
                  <a:cubicBezTo>
                    <a:pt x="5946" y="9283"/>
                    <a:pt x="6037" y="8669"/>
                    <a:pt x="6036" y="8071"/>
                  </a:cubicBezTo>
                  <a:cubicBezTo>
                    <a:pt x="6035" y="8064"/>
                    <a:pt x="6034" y="8059"/>
                    <a:pt x="6033" y="8054"/>
                  </a:cubicBezTo>
                  <a:lnTo>
                    <a:pt x="6033" y="8054"/>
                  </a:lnTo>
                  <a:cubicBezTo>
                    <a:pt x="6072" y="8062"/>
                    <a:pt x="6113" y="8067"/>
                    <a:pt x="6154" y="8069"/>
                  </a:cubicBezTo>
                  <a:cubicBezTo>
                    <a:pt x="6153" y="8074"/>
                    <a:pt x="6153" y="8078"/>
                    <a:pt x="6154" y="8082"/>
                  </a:cubicBezTo>
                  <a:cubicBezTo>
                    <a:pt x="6221" y="8405"/>
                    <a:pt x="6303" y="8718"/>
                    <a:pt x="6327" y="9050"/>
                  </a:cubicBezTo>
                  <a:cubicBezTo>
                    <a:pt x="6351" y="9365"/>
                    <a:pt x="6340" y="9683"/>
                    <a:pt x="6299" y="9997"/>
                  </a:cubicBezTo>
                  <a:cubicBezTo>
                    <a:pt x="6214" y="10641"/>
                    <a:pt x="5992" y="11271"/>
                    <a:pt x="5650" y="11825"/>
                  </a:cubicBezTo>
                  <a:cubicBezTo>
                    <a:pt x="5477" y="12107"/>
                    <a:pt x="5271" y="12366"/>
                    <a:pt x="5038" y="12603"/>
                  </a:cubicBezTo>
                  <a:cubicBezTo>
                    <a:pt x="4939" y="12210"/>
                    <a:pt x="4860" y="11811"/>
                    <a:pt x="4804" y="11410"/>
                  </a:cubicBezTo>
                  <a:cubicBezTo>
                    <a:pt x="4743" y="10964"/>
                    <a:pt x="4695" y="10506"/>
                    <a:pt x="4727" y="10056"/>
                  </a:cubicBezTo>
                  <a:cubicBezTo>
                    <a:pt x="4786" y="9257"/>
                    <a:pt x="5120" y="8498"/>
                    <a:pt x="5639" y="7893"/>
                  </a:cubicBezTo>
                  <a:close/>
                  <a:moveTo>
                    <a:pt x="5852" y="0"/>
                  </a:moveTo>
                  <a:cubicBezTo>
                    <a:pt x="5822" y="0"/>
                    <a:pt x="5789" y="21"/>
                    <a:pt x="5776" y="49"/>
                  </a:cubicBezTo>
                  <a:cubicBezTo>
                    <a:pt x="5579" y="475"/>
                    <a:pt x="5376" y="897"/>
                    <a:pt x="5185" y="1325"/>
                  </a:cubicBezTo>
                  <a:cubicBezTo>
                    <a:pt x="5113" y="1486"/>
                    <a:pt x="5047" y="1648"/>
                    <a:pt x="4991" y="1814"/>
                  </a:cubicBezTo>
                  <a:cubicBezTo>
                    <a:pt x="4929" y="1683"/>
                    <a:pt x="4830" y="1559"/>
                    <a:pt x="4747" y="1450"/>
                  </a:cubicBezTo>
                  <a:cubicBezTo>
                    <a:pt x="4617" y="1279"/>
                    <a:pt x="4471" y="1121"/>
                    <a:pt x="4318" y="970"/>
                  </a:cubicBezTo>
                  <a:cubicBezTo>
                    <a:pt x="4016" y="676"/>
                    <a:pt x="3685" y="413"/>
                    <a:pt x="3352" y="152"/>
                  </a:cubicBezTo>
                  <a:cubicBezTo>
                    <a:pt x="3341" y="144"/>
                    <a:pt x="3329" y="140"/>
                    <a:pt x="3318" y="140"/>
                  </a:cubicBezTo>
                  <a:cubicBezTo>
                    <a:pt x="3279" y="140"/>
                    <a:pt x="3242" y="182"/>
                    <a:pt x="3251" y="223"/>
                  </a:cubicBezTo>
                  <a:cubicBezTo>
                    <a:pt x="3383" y="829"/>
                    <a:pt x="3473" y="1444"/>
                    <a:pt x="3517" y="2063"/>
                  </a:cubicBezTo>
                  <a:cubicBezTo>
                    <a:pt x="3401" y="1952"/>
                    <a:pt x="3283" y="1845"/>
                    <a:pt x="3162" y="1742"/>
                  </a:cubicBezTo>
                  <a:cubicBezTo>
                    <a:pt x="2861" y="1488"/>
                    <a:pt x="2541" y="1258"/>
                    <a:pt x="2203" y="1055"/>
                  </a:cubicBezTo>
                  <a:cubicBezTo>
                    <a:pt x="2193" y="1048"/>
                    <a:pt x="2181" y="1046"/>
                    <a:pt x="2170" y="1046"/>
                  </a:cubicBezTo>
                  <a:cubicBezTo>
                    <a:pt x="2138" y="1046"/>
                    <a:pt x="2107" y="1069"/>
                    <a:pt x="2105" y="1106"/>
                  </a:cubicBezTo>
                  <a:cubicBezTo>
                    <a:pt x="2080" y="1751"/>
                    <a:pt x="2202" y="2389"/>
                    <a:pt x="2460" y="2980"/>
                  </a:cubicBezTo>
                  <a:cubicBezTo>
                    <a:pt x="2081" y="2805"/>
                    <a:pt x="1686" y="2669"/>
                    <a:pt x="1281" y="2573"/>
                  </a:cubicBezTo>
                  <a:cubicBezTo>
                    <a:pt x="1276" y="2572"/>
                    <a:pt x="1271" y="2571"/>
                    <a:pt x="1266" y="2571"/>
                  </a:cubicBezTo>
                  <a:cubicBezTo>
                    <a:pt x="1213" y="2571"/>
                    <a:pt x="1164" y="2635"/>
                    <a:pt x="1212" y="2680"/>
                  </a:cubicBezTo>
                  <a:cubicBezTo>
                    <a:pt x="1456" y="2909"/>
                    <a:pt x="1551" y="3250"/>
                    <a:pt x="1709" y="3539"/>
                  </a:cubicBezTo>
                  <a:cubicBezTo>
                    <a:pt x="1836" y="3773"/>
                    <a:pt x="1987" y="3997"/>
                    <a:pt x="2153" y="4207"/>
                  </a:cubicBezTo>
                  <a:cubicBezTo>
                    <a:pt x="2057" y="4195"/>
                    <a:pt x="1959" y="4190"/>
                    <a:pt x="1860" y="4190"/>
                  </a:cubicBezTo>
                  <a:cubicBezTo>
                    <a:pt x="1611" y="4190"/>
                    <a:pt x="1357" y="4222"/>
                    <a:pt x="1119" y="4260"/>
                  </a:cubicBezTo>
                  <a:cubicBezTo>
                    <a:pt x="751" y="4318"/>
                    <a:pt x="392" y="4419"/>
                    <a:pt x="45" y="4556"/>
                  </a:cubicBezTo>
                  <a:cubicBezTo>
                    <a:pt x="1" y="4572"/>
                    <a:pt x="11" y="4628"/>
                    <a:pt x="40" y="4652"/>
                  </a:cubicBezTo>
                  <a:cubicBezTo>
                    <a:pt x="565" y="5071"/>
                    <a:pt x="1155" y="5462"/>
                    <a:pt x="1780" y="5723"/>
                  </a:cubicBezTo>
                  <a:cubicBezTo>
                    <a:pt x="1268" y="5908"/>
                    <a:pt x="781" y="6160"/>
                    <a:pt x="341" y="6471"/>
                  </a:cubicBezTo>
                  <a:cubicBezTo>
                    <a:pt x="301" y="6498"/>
                    <a:pt x="319" y="6571"/>
                    <a:pt x="365" y="6582"/>
                  </a:cubicBezTo>
                  <a:cubicBezTo>
                    <a:pt x="823" y="6682"/>
                    <a:pt x="1292" y="6783"/>
                    <a:pt x="1764" y="6859"/>
                  </a:cubicBezTo>
                  <a:cubicBezTo>
                    <a:pt x="1642" y="6939"/>
                    <a:pt x="1527" y="7038"/>
                    <a:pt x="1422" y="7135"/>
                  </a:cubicBezTo>
                  <a:cubicBezTo>
                    <a:pt x="1285" y="7260"/>
                    <a:pt x="1158" y="7395"/>
                    <a:pt x="1041" y="7538"/>
                  </a:cubicBezTo>
                  <a:cubicBezTo>
                    <a:pt x="984" y="7609"/>
                    <a:pt x="928" y="7680"/>
                    <a:pt x="876" y="7753"/>
                  </a:cubicBezTo>
                  <a:cubicBezTo>
                    <a:pt x="833" y="7814"/>
                    <a:pt x="775" y="7892"/>
                    <a:pt x="828" y="7964"/>
                  </a:cubicBezTo>
                  <a:cubicBezTo>
                    <a:pt x="874" y="8026"/>
                    <a:pt x="971" y="8025"/>
                    <a:pt x="1039" y="8033"/>
                  </a:cubicBezTo>
                  <a:cubicBezTo>
                    <a:pt x="1147" y="8048"/>
                    <a:pt x="1255" y="8061"/>
                    <a:pt x="1363" y="8075"/>
                  </a:cubicBezTo>
                  <a:cubicBezTo>
                    <a:pt x="1575" y="8102"/>
                    <a:pt x="1789" y="8128"/>
                    <a:pt x="2002" y="8150"/>
                  </a:cubicBezTo>
                  <a:cubicBezTo>
                    <a:pt x="1685" y="8462"/>
                    <a:pt x="1403" y="8811"/>
                    <a:pt x="1164" y="9191"/>
                  </a:cubicBezTo>
                  <a:cubicBezTo>
                    <a:pt x="1138" y="9234"/>
                    <a:pt x="1165" y="9291"/>
                    <a:pt x="1216" y="9292"/>
                  </a:cubicBezTo>
                  <a:cubicBezTo>
                    <a:pt x="1266" y="9294"/>
                    <a:pt x="1316" y="9295"/>
                    <a:pt x="1366" y="9295"/>
                  </a:cubicBezTo>
                  <a:cubicBezTo>
                    <a:pt x="2121" y="9295"/>
                    <a:pt x="2870" y="9096"/>
                    <a:pt x="3534" y="8739"/>
                  </a:cubicBezTo>
                  <a:lnTo>
                    <a:pt x="3534" y="8739"/>
                  </a:lnTo>
                  <a:cubicBezTo>
                    <a:pt x="2882" y="9563"/>
                    <a:pt x="2501" y="10565"/>
                    <a:pt x="2416" y="11616"/>
                  </a:cubicBezTo>
                  <a:cubicBezTo>
                    <a:pt x="2414" y="11648"/>
                    <a:pt x="2444" y="11676"/>
                    <a:pt x="2474" y="11676"/>
                  </a:cubicBezTo>
                  <a:cubicBezTo>
                    <a:pt x="2483" y="11676"/>
                    <a:pt x="2492" y="11673"/>
                    <a:pt x="2500" y="11668"/>
                  </a:cubicBezTo>
                  <a:cubicBezTo>
                    <a:pt x="3249" y="11229"/>
                    <a:pt x="4041" y="10763"/>
                    <a:pt x="4586" y="10071"/>
                  </a:cubicBezTo>
                  <a:lnTo>
                    <a:pt x="4586" y="10071"/>
                  </a:lnTo>
                  <a:cubicBezTo>
                    <a:pt x="4555" y="10495"/>
                    <a:pt x="4597" y="10925"/>
                    <a:pt x="4651" y="11347"/>
                  </a:cubicBezTo>
                  <a:cubicBezTo>
                    <a:pt x="4712" y="11824"/>
                    <a:pt x="4806" y="12297"/>
                    <a:pt x="4928" y="12763"/>
                  </a:cubicBezTo>
                  <a:cubicBezTo>
                    <a:pt x="4936" y="12797"/>
                    <a:pt x="4967" y="12820"/>
                    <a:pt x="5000" y="12820"/>
                  </a:cubicBezTo>
                  <a:cubicBezTo>
                    <a:pt x="5017" y="12820"/>
                    <a:pt x="5033" y="12814"/>
                    <a:pt x="5048" y="12800"/>
                  </a:cubicBezTo>
                  <a:cubicBezTo>
                    <a:pt x="5691" y="12186"/>
                    <a:pt x="6136" y="11382"/>
                    <a:pt x="6346" y="10520"/>
                  </a:cubicBezTo>
                  <a:cubicBezTo>
                    <a:pt x="6423" y="10884"/>
                    <a:pt x="6600" y="11230"/>
                    <a:pt x="6801" y="11533"/>
                  </a:cubicBezTo>
                  <a:cubicBezTo>
                    <a:pt x="7088" y="11970"/>
                    <a:pt x="7444" y="12356"/>
                    <a:pt x="7807" y="12729"/>
                  </a:cubicBezTo>
                  <a:cubicBezTo>
                    <a:pt x="7820" y="12742"/>
                    <a:pt x="7835" y="12748"/>
                    <a:pt x="7850" y="12748"/>
                  </a:cubicBezTo>
                  <a:cubicBezTo>
                    <a:pt x="7874" y="12748"/>
                    <a:pt x="7897" y="12733"/>
                    <a:pt x="7907" y="12707"/>
                  </a:cubicBezTo>
                  <a:cubicBezTo>
                    <a:pt x="8055" y="12322"/>
                    <a:pt x="8111" y="11912"/>
                    <a:pt x="8114" y="11501"/>
                  </a:cubicBezTo>
                  <a:cubicBezTo>
                    <a:pt x="8115" y="11288"/>
                    <a:pt x="8104" y="11076"/>
                    <a:pt x="8085" y="10863"/>
                  </a:cubicBezTo>
                  <a:cubicBezTo>
                    <a:pt x="8070" y="10682"/>
                    <a:pt x="8061" y="10489"/>
                    <a:pt x="8021" y="10311"/>
                  </a:cubicBezTo>
                  <a:lnTo>
                    <a:pt x="8021" y="10311"/>
                  </a:lnTo>
                  <a:cubicBezTo>
                    <a:pt x="8338" y="10661"/>
                    <a:pt x="8680" y="10986"/>
                    <a:pt x="9046" y="11283"/>
                  </a:cubicBezTo>
                  <a:cubicBezTo>
                    <a:pt x="9360" y="11538"/>
                    <a:pt x="9691" y="11769"/>
                    <a:pt x="10035" y="11979"/>
                  </a:cubicBezTo>
                  <a:cubicBezTo>
                    <a:pt x="10045" y="11985"/>
                    <a:pt x="10055" y="11988"/>
                    <a:pt x="10065" y="11988"/>
                  </a:cubicBezTo>
                  <a:cubicBezTo>
                    <a:pt x="10104" y="11988"/>
                    <a:pt x="10137" y="11947"/>
                    <a:pt x="10117" y="11905"/>
                  </a:cubicBezTo>
                  <a:cubicBezTo>
                    <a:pt x="9957" y="11598"/>
                    <a:pt x="9929" y="11238"/>
                    <a:pt x="9874" y="10903"/>
                  </a:cubicBezTo>
                  <a:cubicBezTo>
                    <a:pt x="9819" y="10563"/>
                    <a:pt x="9765" y="10223"/>
                    <a:pt x="9706" y="9883"/>
                  </a:cubicBezTo>
                  <a:lnTo>
                    <a:pt x="9706" y="9883"/>
                  </a:lnTo>
                  <a:cubicBezTo>
                    <a:pt x="9891" y="9955"/>
                    <a:pt x="10079" y="10020"/>
                    <a:pt x="10269" y="10073"/>
                  </a:cubicBezTo>
                  <a:cubicBezTo>
                    <a:pt x="10408" y="10111"/>
                    <a:pt x="10569" y="10169"/>
                    <a:pt x="10719" y="10169"/>
                  </a:cubicBezTo>
                  <a:cubicBezTo>
                    <a:pt x="10747" y="10169"/>
                    <a:pt x="10774" y="10167"/>
                    <a:pt x="10800" y="10163"/>
                  </a:cubicBezTo>
                  <a:cubicBezTo>
                    <a:pt x="10802" y="10163"/>
                    <a:pt x="10802" y="10162"/>
                    <a:pt x="10804" y="10160"/>
                  </a:cubicBezTo>
                  <a:cubicBezTo>
                    <a:pt x="10809" y="10162"/>
                    <a:pt x="10815" y="10162"/>
                    <a:pt x="10820" y="10162"/>
                  </a:cubicBezTo>
                  <a:cubicBezTo>
                    <a:pt x="10850" y="10162"/>
                    <a:pt x="10881" y="10144"/>
                    <a:pt x="10898" y="10114"/>
                  </a:cubicBezTo>
                  <a:cubicBezTo>
                    <a:pt x="10944" y="10028"/>
                    <a:pt x="10875" y="9879"/>
                    <a:pt x="10851" y="9794"/>
                  </a:cubicBezTo>
                  <a:cubicBezTo>
                    <a:pt x="10812" y="9666"/>
                    <a:pt x="10768" y="9540"/>
                    <a:pt x="10719" y="9414"/>
                  </a:cubicBezTo>
                  <a:cubicBezTo>
                    <a:pt x="10616" y="9166"/>
                    <a:pt x="10488" y="8928"/>
                    <a:pt x="10337" y="8706"/>
                  </a:cubicBezTo>
                  <a:cubicBezTo>
                    <a:pt x="10237" y="8559"/>
                    <a:pt x="10125" y="8398"/>
                    <a:pt x="9990" y="8271"/>
                  </a:cubicBezTo>
                  <a:lnTo>
                    <a:pt x="9990" y="8271"/>
                  </a:lnTo>
                  <a:cubicBezTo>
                    <a:pt x="10534" y="8309"/>
                    <a:pt x="11074" y="8374"/>
                    <a:pt x="11538" y="8678"/>
                  </a:cubicBezTo>
                  <a:cubicBezTo>
                    <a:pt x="11549" y="8686"/>
                    <a:pt x="11561" y="8689"/>
                    <a:pt x="11572" y="8689"/>
                  </a:cubicBezTo>
                  <a:cubicBezTo>
                    <a:pt x="11617" y="8689"/>
                    <a:pt x="11647" y="8629"/>
                    <a:pt x="11616" y="8585"/>
                  </a:cubicBezTo>
                  <a:cubicBezTo>
                    <a:pt x="11056" y="7837"/>
                    <a:pt x="10291" y="7254"/>
                    <a:pt x="9430" y="6894"/>
                  </a:cubicBezTo>
                  <a:cubicBezTo>
                    <a:pt x="9874" y="6837"/>
                    <a:pt x="10279" y="6652"/>
                    <a:pt x="10635" y="6376"/>
                  </a:cubicBezTo>
                  <a:cubicBezTo>
                    <a:pt x="11011" y="6084"/>
                    <a:pt x="11358" y="5713"/>
                    <a:pt x="11840" y="5611"/>
                  </a:cubicBezTo>
                  <a:cubicBezTo>
                    <a:pt x="11896" y="5600"/>
                    <a:pt x="11901" y="5517"/>
                    <a:pt x="11845" y="5502"/>
                  </a:cubicBezTo>
                  <a:cubicBezTo>
                    <a:pt x="11363" y="5360"/>
                    <a:pt x="10863" y="5286"/>
                    <a:pt x="10360" y="5286"/>
                  </a:cubicBezTo>
                  <a:cubicBezTo>
                    <a:pt x="10301" y="5286"/>
                    <a:pt x="10241" y="5287"/>
                    <a:pt x="10181" y="5289"/>
                  </a:cubicBezTo>
                  <a:cubicBezTo>
                    <a:pt x="9912" y="5297"/>
                    <a:pt x="9646" y="5328"/>
                    <a:pt x="9381" y="5379"/>
                  </a:cubicBezTo>
                  <a:cubicBezTo>
                    <a:pt x="9190" y="5415"/>
                    <a:pt x="8990" y="5460"/>
                    <a:pt x="8802" y="5529"/>
                  </a:cubicBezTo>
                  <a:cubicBezTo>
                    <a:pt x="8920" y="5436"/>
                    <a:pt x="9033" y="5340"/>
                    <a:pt x="9143" y="5239"/>
                  </a:cubicBezTo>
                  <a:cubicBezTo>
                    <a:pt x="9751" y="4675"/>
                    <a:pt x="10251" y="4001"/>
                    <a:pt x="10903" y="3482"/>
                  </a:cubicBezTo>
                  <a:cubicBezTo>
                    <a:pt x="10956" y="3439"/>
                    <a:pt x="10907" y="3369"/>
                    <a:pt x="10851" y="3369"/>
                  </a:cubicBezTo>
                  <a:cubicBezTo>
                    <a:pt x="10848" y="3369"/>
                    <a:pt x="10846" y="3369"/>
                    <a:pt x="10844" y="3369"/>
                  </a:cubicBezTo>
                  <a:cubicBezTo>
                    <a:pt x="10106" y="3461"/>
                    <a:pt x="9369" y="3624"/>
                    <a:pt x="8687" y="3922"/>
                  </a:cubicBezTo>
                  <a:cubicBezTo>
                    <a:pt x="8705" y="3890"/>
                    <a:pt x="8723" y="3855"/>
                    <a:pt x="8740" y="3823"/>
                  </a:cubicBezTo>
                  <a:cubicBezTo>
                    <a:pt x="8785" y="3745"/>
                    <a:pt x="8827" y="3663"/>
                    <a:pt x="8865" y="3581"/>
                  </a:cubicBezTo>
                  <a:cubicBezTo>
                    <a:pt x="8946" y="3415"/>
                    <a:pt x="9015" y="3244"/>
                    <a:pt x="9073" y="3069"/>
                  </a:cubicBezTo>
                  <a:cubicBezTo>
                    <a:pt x="9192" y="2716"/>
                    <a:pt x="9265" y="2346"/>
                    <a:pt x="9295" y="1974"/>
                  </a:cubicBezTo>
                  <a:cubicBezTo>
                    <a:pt x="9298" y="1945"/>
                    <a:pt x="9271" y="1914"/>
                    <a:pt x="9240" y="1914"/>
                  </a:cubicBezTo>
                  <a:cubicBezTo>
                    <a:pt x="9235" y="1914"/>
                    <a:pt x="9230" y="1915"/>
                    <a:pt x="9225" y="1917"/>
                  </a:cubicBezTo>
                  <a:cubicBezTo>
                    <a:pt x="8896" y="2038"/>
                    <a:pt x="8581" y="2197"/>
                    <a:pt x="8291" y="2398"/>
                  </a:cubicBezTo>
                  <a:cubicBezTo>
                    <a:pt x="8081" y="2542"/>
                    <a:pt x="7864" y="2705"/>
                    <a:pt x="7692" y="2904"/>
                  </a:cubicBezTo>
                  <a:cubicBezTo>
                    <a:pt x="7879" y="2285"/>
                    <a:pt x="7989" y="1644"/>
                    <a:pt x="8012" y="997"/>
                  </a:cubicBezTo>
                  <a:cubicBezTo>
                    <a:pt x="8014" y="963"/>
                    <a:pt x="7982" y="931"/>
                    <a:pt x="7949" y="931"/>
                  </a:cubicBezTo>
                  <a:cubicBezTo>
                    <a:pt x="7939" y="931"/>
                    <a:pt x="7929" y="934"/>
                    <a:pt x="7920" y="940"/>
                  </a:cubicBezTo>
                  <a:cubicBezTo>
                    <a:pt x="7373" y="1302"/>
                    <a:pt x="6882" y="1806"/>
                    <a:pt x="6593" y="2401"/>
                  </a:cubicBezTo>
                  <a:cubicBezTo>
                    <a:pt x="6535" y="1575"/>
                    <a:pt x="6217" y="797"/>
                    <a:pt x="5905" y="37"/>
                  </a:cubicBezTo>
                  <a:cubicBezTo>
                    <a:pt x="5894" y="11"/>
                    <a:pt x="5873" y="0"/>
                    <a:pt x="5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2396525" y="1909350"/>
              <a:ext cx="41425" cy="117775"/>
            </a:xfrm>
            <a:custGeom>
              <a:avLst/>
              <a:gdLst/>
              <a:ahLst/>
              <a:cxnLst/>
              <a:rect l="l" t="t" r="r" b="b"/>
              <a:pathLst>
                <a:path w="1657" h="4711" extrusionOk="0">
                  <a:moveTo>
                    <a:pt x="945" y="0"/>
                  </a:moveTo>
                  <a:cubicBezTo>
                    <a:pt x="427" y="605"/>
                    <a:pt x="93" y="1364"/>
                    <a:pt x="34" y="2163"/>
                  </a:cubicBezTo>
                  <a:cubicBezTo>
                    <a:pt x="1" y="2613"/>
                    <a:pt x="49" y="3071"/>
                    <a:pt x="111" y="3517"/>
                  </a:cubicBezTo>
                  <a:cubicBezTo>
                    <a:pt x="166" y="3918"/>
                    <a:pt x="245" y="4317"/>
                    <a:pt x="344" y="4710"/>
                  </a:cubicBezTo>
                  <a:cubicBezTo>
                    <a:pt x="577" y="4473"/>
                    <a:pt x="783" y="4214"/>
                    <a:pt x="957" y="3932"/>
                  </a:cubicBezTo>
                  <a:cubicBezTo>
                    <a:pt x="1298" y="3378"/>
                    <a:pt x="1520" y="2748"/>
                    <a:pt x="1605" y="2104"/>
                  </a:cubicBezTo>
                  <a:cubicBezTo>
                    <a:pt x="1646" y="1790"/>
                    <a:pt x="1657" y="1472"/>
                    <a:pt x="1634" y="1157"/>
                  </a:cubicBezTo>
                  <a:cubicBezTo>
                    <a:pt x="1609" y="825"/>
                    <a:pt x="1529" y="512"/>
                    <a:pt x="1460" y="189"/>
                  </a:cubicBezTo>
                  <a:cubicBezTo>
                    <a:pt x="1460" y="185"/>
                    <a:pt x="1460" y="181"/>
                    <a:pt x="1460" y="176"/>
                  </a:cubicBezTo>
                  <a:cubicBezTo>
                    <a:pt x="1419" y="174"/>
                    <a:pt x="1379" y="169"/>
                    <a:pt x="1339" y="161"/>
                  </a:cubicBezTo>
                  <a:lnTo>
                    <a:pt x="1339" y="161"/>
                  </a:lnTo>
                  <a:cubicBezTo>
                    <a:pt x="1340" y="166"/>
                    <a:pt x="1342" y="171"/>
                    <a:pt x="1342" y="178"/>
                  </a:cubicBezTo>
                  <a:cubicBezTo>
                    <a:pt x="1343" y="776"/>
                    <a:pt x="1253" y="1390"/>
                    <a:pt x="1133" y="1976"/>
                  </a:cubicBezTo>
                  <a:cubicBezTo>
                    <a:pt x="1009" y="2584"/>
                    <a:pt x="820" y="3162"/>
                    <a:pt x="597" y="3739"/>
                  </a:cubicBezTo>
                  <a:cubicBezTo>
                    <a:pt x="593" y="3749"/>
                    <a:pt x="585" y="3753"/>
                    <a:pt x="577" y="3753"/>
                  </a:cubicBezTo>
                  <a:cubicBezTo>
                    <a:pt x="563" y="3753"/>
                    <a:pt x="550" y="3741"/>
                    <a:pt x="556" y="3725"/>
                  </a:cubicBezTo>
                  <a:cubicBezTo>
                    <a:pt x="755" y="3163"/>
                    <a:pt x="901" y="2572"/>
                    <a:pt x="1012" y="1987"/>
                  </a:cubicBezTo>
                  <a:cubicBezTo>
                    <a:pt x="1126" y="1384"/>
                    <a:pt x="1172" y="783"/>
                    <a:pt x="1216" y="171"/>
                  </a:cubicBezTo>
                  <a:cubicBezTo>
                    <a:pt x="1217" y="155"/>
                    <a:pt x="1223" y="142"/>
                    <a:pt x="1233" y="133"/>
                  </a:cubicBezTo>
                  <a:cubicBezTo>
                    <a:pt x="1133" y="102"/>
                    <a:pt x="1036" y="59"/>
                    <a:pt x="945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2436100" y="1912350"/>
              <a:ext cx="43100" cy="114200"/>
            </a:xfrm>
            <a:custGeom>
              <a:avLst/>
              <a:gdLst/>
              <a:ahLst/>
              <a:cxnLst/>
              <a:rect l="l" t="t" r="r" b="b"/>
              <a:pathLst>
                <a:path w="1724" h="4568" extrusionOk="0">
                  <a:moveTo>
                    <a:pt x="256" y="0"/>
                  </a:moveTo>
                  <a:cubicBezTo>
                    <a:pt x="235" y="8"/>
                    <a:pt x="212" y="14"/>
                    <a:pt x="190" y="19"/>
                  </a:cubicBezTo>
                  <a:cubicBezTo>
                    <a:pt x="459" y="1181"/>
                    <a:pt x="841" y="2311"/>
                    <a:pt x="1281" y="3418"/>
                  </a:cubicBezTo>
                  <a:cubicBezTo>
                    <a:pt x="1287" y="3431"/>
                    <a:pt x="1275" y="3443"/>
                    <a:pt x="1264" y="3443"/>
                  </a:cubicBezTo>
                  <a:cubicBezTo>
                    <a:pt x="1259" y="3443"/>
                    <a:pt x="1254" y="3441"/>
                    <a:pt x="1251" y="3434"/>
                  </a:cubicBezTo>
                  <a:cubicBezTo>
                    <a:pt x="728" y="2354"/>
                    <a:pt x="355" y="1212"/>
                    <a:pt x="84" y="44"/>
                  </a:cubicBezTo>
                  <a:cubicBezTo>
                    <a:pt x="57" y="48"/>
                    <a:pt x="29" y="53"/>
                    <a:pt x="1" y="56"/>
                  </a:cubicBezTo>
                  <a:cubicBezTo>
                    <a:pt x="134" y="396"/>
                    <a:pt x="181" y="777"/>
                    <a:pt x="201" y="1139"/>
                  </a:cubicBezTo>
                  <a:cubicBezTo>
                    <a:pt x="220" y="1517"/>
                    <a:pt x="192" y="1896"/>
                    <a:pt x="121" y="2269"/>
                  </a:cubicBezTo>
                  <a:cubicBezTo>
                    <a:pt x="215" y="2708"/>
                    <a:pt x="378" y="3105"/>
                    <a:pt x="633" y="3485"/>
                  </a:cubicBezTo>
                  <a:cubicBezTo>
                    <a:pt x="898" y="3877"/>
                    <a:pt x="1223" y="4227"/>
                    <a:pt x="1550" y="4567"/>
                  </a:cubicBezTo>
                  <a:cubicBezTo>
                    <a:pt x="1673" y="4210"/>
                    <a:pt x="1721" y="3838"/>
                    <a:pt x="1724" y="3460"/>
                  </a:cubicBezTo>
                  <a:cubicBezTo>
                    <a:pt x="1724" y="3255"/>
                    <a:pt x="1713" y="3049"/>
                    <a:pt x="1696" y="2844"/>
                  </a:cubicBezTo>
                  <a:cubicBezTo>
                    <a:pt x="1680" y="2649"/>
                    <a:pt x="1641" y="2450"/>
                    <a:pt x="1646" y="2255"/>
                  </a:cubicBezTo>
                  <a:cubicBezTo>
                    <a:pt x="1646" y="2234"/>
                    <a:pt x="1658" y="2222"/>
                    <a:pt x="1672" y="2216"/>
                  </a:cubicBezTo>
                  <a:cubicBezTo>
                    <a:pt x="1552" y="2081"/>
                    <a:pt x="1437" y="1942"/>
                    <a:pt x="1326" y="1799"/>
                  </a:cubicBezTo>
                  <a:cubicBezTo>
                    <a:pt x="1112" y="1527"/>
                    <a:pt x="915" y="1241"/>
                    <a:pt x="735" y="944"/>
                  </a:cubicBezTo>
                  <a:cubicBezTo>
                    <a:pt x="644" y="794"/>
                    <a:pt x="556" y="643"/>
                    <a:pt x="477" y="486"/>
                  </a:cubicBezTo>
                  <a:cubicBezTo>
                    <a:pt x="395" y="332"/>
                    <a:pt x="301" y="171"/>
                    <a:pt x="256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2443450" y="1906000"/>
              <a:ext cx="84300" cy="100675"/>
            </a:xfrm>
            <a:custGeom>
              <a:avLst/>
              <a:gdLst/>
              <a:ahLst/>
              <a:cxnLst/>
              <a:rect l="l" t="t" r="r" b="b"/>
              <a:pathLst>
                <a:path w="3372" h="4027" extrusionOk="0">
                  <a:moveTo>
                    <a:pt x="353" y="1"/>
                  </a:moveTo>
                  <a:cubicBezTo>
                    <a:pt x="319" y="34"/>
                    <a:pt x="284" y="65"/>
                    <a:pt x="247" y="93"/>
                  </a:cubicBezTo>
                  <a:cubicBezTo>
                    <a:pt x="663" y="616"/>
                    <a:pt x="1076" y="1140"/>
                    <a:pt x="1508" y="1649"/>
                  </a:cubicBezTo>
                  <a:cubicBezTo>
                    <a:pt x="1956" y="2177"/>
                    <a:pt x="2421" y="2691"/>
                    <a:pt x="2879" y="3209"/>
                  </a:cubicBezTo>
                  <a:cubicBezTo>
                    <a:pt x="2895" y="3227"/>
                    <a:pt x="2879" y="3248"/>
                    <a:pt x="2862" y="3248"/>
                  </a:cubicBezTo>
                  <a:cubicBezTo>
                    <a:pt x="2856" y="3248"/>
                    <a:pt x="2851" y="3246"/>
                    <a:pt x="2845" y="3240"/>
                  </a:cubicBezTo>
                  <a:cubicBezTo>
                    <a:pt x="2348" y="2759"/>
                    <a:pt x="1880" y="2246"/>
                    <a:pt x="1428" y="1723"/>
                  </a:cubicBezTo>
                  <a:cubicBezTo>
                    <a:pt x="989" y="1215"/>
                    <a:pt x="557" y="696"/>
                    <a:pt x="158" y="157"/>
                  </a:cubicBezTo>
                  <a:cubicBezTo>
                    <a:pt x="108" y="188"/>
                    <a:pt x="55" y="217"/>
                    <a:pt x="0" y="240"/>
                  </a:cubicBezTo>
                  <a:cubicBezTo>
                    <a:pt x="137" y="410"/>
                    <a:pt x="225" y="628"/>
                    <a:pt x="333" y="816"/>
                  </a:cubicBezTo>
                  <a:cubicBezTo>
                    <a:pt x="441" y="1006"/>
                    <a:pt x="555" y="1192"/>
                    <a:pt x="676" y="1375"/>
                  </a:cubicBezTo>
                  <a:cubicBezTo>
                    <a:pt x="922" y="1747"/>
                    <a:pt x="1197" y="2102"/>
                    <a:pt x="1495" y="2434"/>
                  </a:cubicBezTo>
                  <a:cubicBezTo>
                    <a:pt x="2046" y="3047"/>
                    <a:pt x="2680" y="3581"/>
                    <a:pt x="3371" y="4026"/>
                  </a:cubicBezTo>
                  <a:cubicBezTo>
                    <a:pt x="3278" y="3767"/>
                    <a:pt x="3247" y="3489"/>
                    <a:pt x="3203" y="3218"/>
                  </a:cubicBezTo>
                  <a:cubicBezTo>
                    <a:pt x="3141" y="2838"/>
                    <a:pt x="3078" y="2458"/>
                    <a:pt x="3020" y="2075"/>
                  </a:cubicBezTo>
                  <a:cubicBezTo>
                    <a:pt x="2695" y="1940"/>
                    <a:pt x="2379" y="1781"/>
                    <a:pt x="2081" y="1594"/>
                  </a:cubicBezTo>
                  <a:cubicBezTo>
                    <a:pt x="1417" y="1182"/>
                    <a:pt x="806" y="639"/>
                    <a:pt x="353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2342700" y="1896100"/>
              <a:ext cx="75575" cy="103700"/>
            </a:xfrm>
            <a:custGeom>
              <a:avLst/>
              <a:gdLst/>
              <a:ahLst/>
              <a:cxnLst/>
              <a:rect l="l" t="t" r="r" b="b"/>
              <a:pathLst>
                <a:path w="3023" h="4148" extrusionOk="0">
                  <a:moveTo>
                    <a:pt x="2561" y="0"/>
                  </a:moveTo>
                  <a:cubicBezTo>
                    <a:pt x="2180" y="542"/>
                    <a:pt x="1678" y="988"/>
                    <a:pt x="1106" y="1316"/>
                  </a:cubicBezTo>
                  <a:cubicBezTo>
                    <a:pt x="496" y="2141"/>
                    <a:pt x="100" y="3125"/>
                    <a:pt x="0" y="4148"/>
                  </a:cubicBezTo>
                  <a:cubicBezTo>
                    <a:pt x="761" y="3696"/>
                    <a:pt x="1510" y="3224"/>
                    <a:pt x="2057" y="2513"/>
                  </a:cubicBezTo>
                  <a:cubicBezTo>
                    <a:pt x="2059" y="2510"/>
                    <a:pt x="2062" y="2507"/>
                    <a:pt x="2065" y="2505"/>
                  </a:cubicBezTo>
                  <a:cubicBezTo>
                    <a:pt x="2163" y="1750"/>
                    <a:pt x="2497" y="1031"/>
                    <a:pt x="3022" y="478"/>
                  </a:cubicBezTo>
                  <a:cubicBezTo>
                    <a:pt x="2952" y="428"/>
                    <a:pt x="2888" y="371"/>
                    <a:pt x="2826" y="310"/>
                  </a:cubicBezTo>
                  <a:cubicBezTo>
                    <a:pt x="2639" y="472"/>
                    <a:pt x="2437" y="614"/>
                    <a:pt x="2256" y="783"/>
                  </a:cubicBezTo>
                  <a:cubicBezTo>
                    <a:pt x="2061" y="965"/>
                    <a:pt x="1881" y="1162"/>
                    <a:pt x="1717" y="1371"/>
                  </a:cubicBezTo>
                  <a:cubicBezTo>
                    <a:pt x="1384" y="1796"/>
                    <a:pt x="1148" y="2258"/>
                    <a:pt x="930" y="2748"/>
                  </a:cubicBezTo>
                  <a:cubicBezTo>
                    <a:pt x="922" y="2766"/>
                    <a:pt x="908" y="2773"/>
                    <a:pt x="893" y="2773"/>
                  </a:cubicBezTo>
                  <a:cubicBezTo>
                    <a:pt x="870" y="2773"/>
                    <a:pt x="847" y="2754"/>
                    <a:pt x="857" y="2724"/>
                  </a:cubicBezTo>
                  <a:cubicBezTo>
                    <a:pt x="1020" y="2213"/>
                    <a:pt x="1321" y="1725"/>
                    <a:pt x="1653" y="1306"/>
                  </a:cubicBezTo>
                  <a:cubicBezTo>
                    <a:pt x="1819" y="1097"/>
                    <a:pt x="2001" y="900"/>
                    <a:pt x="2197" y="717"/>
                  </a:cubicBezTo>
                  <a:cubicBezTo>
                    <a:pt x="2371" y="554"/>
                    <a:pt x="2563" y="380"/>
                    <a:pt x="2774" y="260"/>
                  </a:cubicBezTo>
                  <a:cubicBezTo>
                    <a:pt x="2697" y="179"/>
                    <a:pt x="2625" y="90"/>
                    <a:pt x="256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2458175" y="1894650"/>
              <a:ext cx="86350" cy="55150"/>
            </a:xfrm>
            <a:custGeom>
              <a:avLst/>
              <a:gdLst/>
              <a:ahLst/>
              <a:cxnLst/>
              <a:rect l="l" t="t" r="r" b="b"/>
              <a:pathLst>
                <a:path w="3454" h="2206" extrusionOk="0">
                  <a:moveTo>
                    <a:pt x="51" y="1"/>
                  </a:moveTo>
                  <a:cubicBezTo>
                    <a:pt x="35" y="40"/>
                    <a:pt x="18" y="79"/>
                    <a:pt x="1" y="115"/>
                  </a:cubicBezTo>
                  <a:cubicBezTo>
                    <a:pt x="142" y="181"/>
                    <a:pt x="269" y="298"/>
                    <a:pt x="396" y="388"/>
                  </a:cubicBezTo>
                  <a:cubicBezTo>
                    <a:pt x="524" y="480"/>
                    <a:pt x="654" y="569"/>
                    <a:pt x="783" y="659"/>
                  </a:cubicBezTo>
                  <a:cubicBezTo>
                    <a:pt x="1049" y="842"/>
                    <a:pt x="1318" y="1020"/>
                    <a:pt x="1591" y="1193"/>
                  </a:cubicBezTo>
                  <a:cubicBezTo>
                    <a:pt x="2143" y="1545"/>
                    <a:pt x="2719" y="1855"/>
                    <a:pt x="3273" y="2199"/>
                  </a:cubicBezTo>
                  <a:cubicBezTo>
                    <a:pt x="3276" y="2200"/>
                    <a:pt x="3277" y="2202"/>
                    <a:pt x="3278" y="2205"/>
                  </a:cubicBezTo>
                  <a:lnTo>
                    <a:pt x="3453" y="2136"/>
                  </a:lnTo>
                  <a:cubicBezTo>
                    <a:pt x="3398" y="2001"/>
                    <a:pt x="3334" y="1868"/>
                    <a:pt x="3263" y="1740"/>
                  </a:cubicBezTo>
                  <a:cubicBezTo>
                    <a:pt x="3170" y="1571"/>
                    <a:pt x="3065" y="1410"/>
                    <a:pt x="2948" y="1258"/>
                  </a:cubicBezTo>
                  <a:cubicBezTo>
                    <a:pt x="2870" y="1155"/>
                    <a:pt x="2781" y="1060"/>
                    <a:pt x="2703" y="958"/>
                  </a:cubicBezTo>
                  <a:cubicBezTo>
                    <a:pt x="2459" y="940"/>
                    <a:pt x="2214" y="926"/>
                    <a:pt x="1978" y="894"/>
                  </a:cubicBezTo>
                  <a:cubicBezTo>
                    <a:pt x="1578" y="841"/>
                    <a:pt x="1195" y="730"/>
                    <a:pt x="835" y="549"/>
                  </a:cubicBezTo>
                  <a:cubicBezTo>
                    <a:pt x="658" y="460"/>
                    <a:pt x="488" y="354"/>
                    <a:pt x="328" y="234"/>
                  </a:cubicBezTo>
                  <a:cubicBezTo>
                    <a:pt x="256" y="179"/>
                    <a:pt x="186" y="122"/>
                    <a:pt x="118" y="62"/>
                  </a:cubicBezTo>
                  <a:cubicBezTo>
                    <a:pt x="94" y="40"/>
                    <a:pt x="72" y="23"/>
                    <a:pt x="51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2312700" y="1880500"/>
              <a:ext cx="92025" cy="60575"/>
            </a:xfrm>
            <a:custGeom>
              <a:avLst/>
              <a:gdLst/>
              <a:ahLst/>
              <a:cxnLst/>
              <a:rect l="l" t="t" r="r" b="b"/>
              <a:pathLst>
                <a:path w="3681" h="2423" extrusionOk="0">
                  <a:moveTo>
                    <a:pt x="3441" y="0"/>
                  </a:moveTo>
                  <a:cubicBezTo>
                    <a:pt x="3435" y="3"/>
                    <a:pt x="3431" y="6"/>
                    <a:pt x="3425" y="10"/>
                  </a:cubicBezTo>
                  <a:cubicBezTo>
                    <a:pt x="3311" y="46"/>
                    <a:pt x="3195" y="76"/>
                    <a:pt x="3080" y="104"/>
                  </a:cubicBezTo>
                  <a:cubicBezTo>
                    <a:pt x="1824" y="493"/>
                    <a:pt x="721" y="1321"/>
                    <a:pt x="0" y="2423"/>
                  </a:cubicBezTo>
                  <a:cubicBezTo>
                    <a:pt x="7" y="2423"/>
                    <a:pt x="13" y="2423"/>
                    <a:pt x="19" y="2423"/>
                  </a:cubicBezTo>
                  <a:cubicBezTo>
                    <a:pt x="1463" y="2423"/>
                    <a:pt x="2855" y="1689"/>
                    <a:pt x="3681" y="504"/>
                  </a:cubicBezTo>
                  <a:cubicBezTo>
                    <a:pt x="3654" y="461"/>
                    <a:pt x="3630" y="420"/>
                    <a:pt x="3606" y="379"/>
                  </a:cubicBezTo>
                  <a:cubicBezTo>
                    <a:pt x="3224" y="641"/>
                    <a:pt x="2832" y="889"/>
                    <a:pt x="2431" y="1122"/>
                  </a:cubicBezTo>
                  <a:cubicBezTo>
                    <a:pt x="2032" y="1353"/>
                    <a:pt x="1622" y="1588"/>
                    <a:pt x="1192" y="1753"/>
                  </a:cubicBezTo>
                  <a:cubicBezTo>
                    <a:pt x="1190" y="1754"/>
                    <a:pt x="1187" y="1755"/>
                    <a:pt x="1185" y="1755"/>
                  </a:cubicBezTo>
                  <a:cubicBezTo>
                    <a:pt x="1172" y="1755"/>
                    <a:pt x="1165" y="1737"/>
                    <a:pt x="1178" y="1729"/>
                  </a:cubicBezTo>
                  <a:cubicBezTo>
                    <a:pt x="1572" y="1484"/>
                    <a:pt x="1988" y="1274"/>
                    <a:pt x="2386" y="1036"/>
                  </a:cubicBezTo>
                  <a:cubicBezTo>
                    <a:pt x="2785" y="799"/>
                    <a:pt x="3177" y="550"/>
                    <a:pt x="3560" y="288"/>
                  </a:cubicBezTo>
                  <a:lnTo>
                    <a:pt x="3561" y="288"/>
                  </a:lnTo>
                  <a:cubicBezTo>
                    <a:pt x="3514" y="195"/>
                    <a:pt x="3474" y="99"/>
                    <a:pt x="344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2302125" y="1883900"/>
              <a:ext cx="70975" cy="29800"/>
            </a:xfrm>
            <a:custGeom>
              <a:avLst/>
              <a:gdLst/>
              <a:ahLst/>
              <a:cxnLst/>
              <a:rect l="l" t="t" r="r" b="b"/>
              <a:pathLst>
                <a:path w="2839" h="1192" extrusionOk="0">
                  <a:moveTo>
                    <a:pt x="958" y="1"/>
                  </a:moveTo>
                  <a:cubicBezTo>
                    <a:pt x="810" y="133"/>
                    <a:pt x="652" y="255"/>
                    <a:pt x="511" y="395"/>
                  </a:cubicBezTo>
                  <a:cubicBezTo>
                    <a:pt x="366" y="540"/>
                    <a:pt x="230" y="695"/>
                    <a:pt x="107" y="860"/>
                  </a:cubicBezTo>
                  <a:cubicBezTo>
                    <a:pt x="79" y="898"/>
                    <a:pt x="41" y="940"/>
                    <a:pt x="20" y="984"/>
                  </a:cubicBezTo>
                  <a:cubicBezTo>
                    <a:pt x="4" y="1017"/>
                    <a:pt x="1" y="1028"/>
                    <a:pt x="38" y="1034"/>
                  </a:cubicBezTo>
                  <a:cubicBezTo>
                    <a:pt x="64" y="1039"/>
                    <a:pt x="89" y="1040"/>
                    <a:pt x="114" y="1043"/>
                  </a:cubicBezTo>
                  <a:cubicBezTo>
                    <a:pt x="230" y="1059"/>
                    <a:pt x="345" y="1075"/>
                    <a:pt x="462" y="1089"/>
                  </a:cubicBezTo>
                  <a:cubicBezTo>
                    <a:pt x="699" y="1120"/>
                    <a:pt x="935" y="1154"/>
                    <a:pt x="1171" y="1191"/>
                  </a:cubicBezTo>
                  <a:cubicBezTo>
                    <a:pt x="1660" y="730"/>
                    <a:pt x="2225" y="352"/>
                    <a:pt x="2839" y="80"/>
                  </a:cubicBezTo>
                  <a:lnTo>
                    <a:pt x="2839" y="80"/>
                  </a:lnTo>
                  <a:cubicBezTo>
                    <a:pt x="2817" y="82"/>
                    <a:pt x="2794" y="83"/>
                    <a:pt x="2771" y="85"/>
                  </a:cubicBezTo>
                  <a:cubicBezTo>
                    <a:pt x="2706" y="139"/>
                    <a:pt x="2617" y="163"/>
                    <a:pt x="2538" y="193"/>
                  </a:cubicBezTo>
                  <a:cubicBezTo>
                    <a:pt x="2465" y="221"/>
                    <a:pt x="2392" y="248"/>
                    <a:pt x="2318" y="274"/>
                  </a:cubicBezTo>
                  <a:cubicBezTo>
                    <a:pt x="2148" y="336"/>
                    <a:pt x="1976" y="390"/>
                    <a:pt x="1802" y="439"/>
                  </a:cubicBezTo>
                  <a:cubicBezTo>
                    <a:pt x="1448" y="538"/>
                    <a:pt x="1087" y="612"/>
                    <a:pt x="724" y="660"/>
                  </a:cubicBezTo>
                  <a:cubicBezTo>
                    <a:pt x="723" y="660"/>
                    <a:pt x="722" y="660"/>
                    <a:pt x="721" y="660"/>
                  </a:cubicBezTo>
                  <a:cubicBezTo>
                    <a:pt x="697" y="660"/>
                    <a:pt x="691" y="627"/>
                    <a:pt x="715" y="623"/>
                  </a:cubicBezTo>
                  <a:cubicBezTo>
                    <a:pt x="1069" y="552"/>
                    <a:pt x="1420" y="466"/>
                    <a:pt x="1766" y="363"/>
                  </a:cubicBezTo>
                  <a:cubicBezTo>
                    <a:pt x="1933" y="314"/>
                    <a:pt x="2099" y="259"/>
                    <a:pt x="2263" y="200"/>
                  </a:cubicBezTo>
                  <a:cubicBezTo>
                    <a:pt x="2352" y="170"/>
                    <a:pt x="2439" y="135"/>
                    <a:pt x="2527" y="101"/>
                  </a:cubicBezTo>
                  <a:lnTo>
                    <a:pt x="2527" y="101"/>
                  </a:lnTo>
                  <a:cubicBezTo>
                    <a:pt x="2433" y="105"/>
                    <a:pt x="2340" y="107"/>
                    <a:pt x="2246" y="107"/>
                  </a:cubicBezTo>
                  <a:cubicBezTo>
                    <a:pt x="1817" y="107"/>
                    <a:pt x="1386" y="66"/>
                    <a:pt x="958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2460625" y="1876775"/>
              <a:ext cx="101950" cy="45975"/>
            </a:xfrm>
            <a:custGeom>
              <a:avLst/>
              <a:gdLst/>
              <a:ahLst/>
              <a:cxnLst/>
              <a:rect l="l" t="t" r="r" b="b"/>
              <a:pathLst>
                <a:path w="4078" h="1839" extrusionOk="0">
                  <a:moveTo>
                    <a:pt x="19" y="1"/>
                  </a:moveTo>
                  <a:cubicBezTo>
                    <a:pt x="34" y="102"/>
                    <a:pt x="40" y="203"/>
                    <a:pt x="35" y="304"/>
                  </a:cubicBezTo>
                  <a:cubicBezTo>
                    <a:pt x="35" y="316"/>
                    <a:pt x="33" y="328"/>
                    <a:pt x="33" y="339"/>
                  </a:cubicBezTo>
                  <a:cubicBezTo>
                    <a:pt x="38" y="336"/>
                    <a:pt x="46" y="334"/>
                    <a:pt x="54" y="333"/>
                  </a:cubicBezTo>
                  <a:cubicBezTo>
                    <a:pt x="288" y="337"/>
                    <a:pt x="539" y="406"/>
                    <a:pt x="769" y="455"/>
                  </a:cubicBezTo>
                  <a:cubicBezTo>
                    <a:pt x="1016" y="507"/>
                    <a:pt x="1263" y="569"/>
                    <a:pt x="1506" y="640"/>
                  </a:cubicBezTo>
                  <a:cubicBezTo>
                    <a:pt x="1981" y="778"/>
                    <a:pt x="2441" y="958"/>
                    <a:pt x="2887" y="1171"/>
                  </a:cubicBezTo>
                  <a:cubicBezTo>
                    <a:pt x="2901" y="1178"/>
                    <a:pt x="2893" y="1200"/>
                    <a:pt x="2879" y="1200"/>
                  </a:cubicBezTo>
                  <a:cubicBezTo>
                    <a:pt x="2877" y="1200"/>
                    <a:pt x="2876" y="1199"/>
                    <a:pt x="2874" y="1199"/>
                  </a:cubicBezTo>
                  <a:cubicBezTo>
                    <a:pt x="2419" y="1013"/>
                    <a:pt x="1953" y="852"/>
                    <a:pt x="1480" y="721"/>
                  </a:cubicBezTo>
                  <a:cubicBezTo>
                    <a:pt x="1251" y="656"/>
                    <a:pt x="1020" y="599"/>
                    <a:pt x="787" y="549"/>
                  </a:cubicBezTo>
                  <a:cubicBezTo>
                    <a:pt x="541" y="497"/>
                    <a:pt x="280" y="479"/>
                    <a:pt x="38" y="412"/>
                  </a:cubicBezTo>
                  <a:cubicBezTo>
                    <a:pt x="34" y="411"/>
                    <a:pt x="30" y="409"/>
                    <a:pt x="27" y="407"/>
                  </a:cubicBezTo>
                  <a:cubicBezTo>
                    <a:pt x="20" y="454"/>
                    <a:pt x="12" y="503"/>
                    <a:pt x="1" y="550"/>
                  </a:cubicBezTo>
                  <a:cubicBezTo>
                    <a:pt x="4" y="551"/>
                    <a:pt x="6" y="551"/>
                    <a:pt x="9" y="553"/>
                  </a:cubicBezTo>
                  <a:cubicBezTo>
                    <a:pt x="29" y="567"/>
                    <a:pt x="38" y="591"/>
                    <a:pt x="31" y="613"/>
                  </a:cubicBezTo>
                  <a:cubicBezTo>
                    <a:pt x="31" y="617"/>
                    <a:pt x="29" y="620"/>
                    <a:pt x="28" y="622"/>
                  </a:cubicBezTo>
                  <a:cubicBezTo>
                    <a:pt x="54" y="649"/>
                    <a:pt x="92" y="675"/>
                    <a:pt x="113" y="692"/>
                  </a:cubicBezTo>
                  <a:cubicBezTo>
                    <a:pt x="152" y="725"/>
                    <a:pt x="192" y="757"/>
                    <a:pt x="232" y="790"/>
                  </a:cubicBezTo>
                  <a:cubicBezTo>
                    <a:pt x="312" y="851"/>
                    <a:pt x="393" y="908"/>
                    <a:pt x="475" y="963"/>
                  </a:cubicBezTo>
                  <a:cubicBezTo>
                    <a:pt x="649" y="1077"/>
                    <a:pt x="834" y="1174"/>
                    <a:pt x="1025" y="1253"/>
                  </a:cubicBezTo>
                  <a:cubicBezTo>
                    <a:pt x="1396" y="1404"/>
                    <a:pt x="1783" y="1476"/>
                    <a:pt x="2178" y="1513"/>
                  </a:cubicBezTo>
                  <a:cubicBezTo>
                    <a:pt x="2298" y="1523"/>
                    <a:pt x="2419" y="1534"/>
                    <a:pt x="2541" y="1542"/>
                  </a:cubicBezTo>
                  <a:cubicBezTo>
                    <a:pt x="2544" y="1541"/>
                    <a:pt x="2547" y="1540"/>
                    <a:pt x="2549" y="1540"/>
                  </a:cubicBezTo>
                  <a:cubicBezTo>
                    <a:pt x="2552" y="1540"/>
                    <a:pt x="2554" y="1541"/>
                    <a:pt x="2556" y="1542"/>
                  </a:cubicBezTo>
                  <a:lnTo>
                    <a:pt x="2557" y="1542"/>
                  </a:lnTo>
                  <a:cubicBezTo>
                    <a:pt x="3077" y="1582"/>
                    <a:pt x="3606" y="1621"/>
                    <a:pt x="4077" y="1838"/>
                  </a:cubicBezTo>
                  <a:cubicBezTo>
                    <a:pt x="3617" y="1295"/>
                    <a:pt x="3045" y="853"/>
                    <a:pt x="2405" y="539"/>
                  </a:cubicBezTo>
                  <a:cubicBezTo>
                    <a:pt x="1657" y="172"/>
                    <a:pt x="851" y="14"/>
                    <a:pt x="22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2397600" y="1839825"/>
              <a:ext cx="61575" cy="70250"/>
            </a:xfrm>
            <a:custGeom>
              <a:avLst/>
              <a:gdLst/>
              <a:ahLst/>
              <a:cxnLst/>
              <a:rect l="l" t="t" r="r" b="b"/>
              <a:pathLst>
                <a:path w="2463" h="2810" extrusionOk="0">
                  <a:moveTo>
                    <a:pt x="977" y="1"/>
                  </a:moveTo>
                  <a:cubicBezTo>
                    <a:pt x="929" y="1"/>
                    <a:pt x="880" y="4"/>
                    <a:pt x="831" y="11"/>
                  </a:cubicBezTo>
                  <a:cubicBezTo>
                    <a:pt x="599" y="43"/>
                    <a:pt x="417" y="154"/>
                    <a:pt x="243" y="300"/>
                  </a:cubicBezTo>
                  <a:cubicBezTo>
                    <a:pt x="245" y="308"/>
                    <a:pt x="244" y="317"/>
                    <a:pt x="240" y="327"/>
                  </a:cubicBezTo>
                  <a:cubicBezTo>
                    <a:pt x="1" y="853"/>
                    <a:pt x="71" y="1442"/>
                    <a:pt x="346" y="1940"/>
                  </a:cubicBezTo>
                  <a:cubicBezTo>
                    <a:pt x="565" y="2333"/>
                    <a:pt x="983" y="2809"/>
                    <a:pt x="1470" y="2809"/>
                  </a:cubicBezTo>
                  <a:cubicBezTo>
                    <a:pt x="1522" y="2809"/>
                    <a:pt x="1574" y="2804"/>
                    <a:pt x="1626" y="2793"/>
                  </a:cubicBezTo>
                  <a:cubicBezTo>
                    <a:pt x="2196" y="2673"/>
                    <a:pt x="2462" y="2073"/>
                    <a:pt x="2400" y="1537"/>
                  </a:cubicBezTo>
                  <a:cubicBezTo>
                    <a:pt x="2337" y="1000"/>
                    <a:pt x="2027" y="443"/>
                    <a:pt x="1555" y="163"/>
                  </a:cubicBezTo>
                  <a:cubicBezTo>
                    <a:pt x="1379" y="59"/>
                    <a:pt x="1180" y="1"/>
                    <a:pt x="977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2292850" y="1849200"/>
              <a:ext cx="106150" cy="34125"/>
            </a:xfrm>
            <a:custGeom>
              <a:avLst/>
              <a:gdLst/>
              <a:ahLst/>
              <a:cxnLst/>
              <a:rect l="l" t="t" r="r" b="b"/>
              <a:pathLst>
                <a:path w="4246" h="1365" extrusionOk="0">
                  <a:moveTo>
                    <a:pt x="3376" y="1"/>
                  </a:moveTo>
                  <a:cubicBezTo>
                    <a:pt x="2182" y="1"/>
                    <a:pt x="1007" y="325"/>
                    <a:pt x="0" y="1000"/>
                  </a:cubicBezTo>
                  <a:cubicBezTo>
                    <a:pt x="857" y="1186"/>
                    <a:pt x="1742" y="1365"/>
                    <a:pt x="2620" y="1365"/>
                  </a:cubicBezTo>
                  <a:cubicBezTo>
                    <a:pt x="3037" y="1365"/>
                    <a:pt x="3452" y="1324"/>
                    <a:pt x="3861" y="1226"/>
                  </a:cubicBezTo>
                  <a:cubicBezTo>
                    <a:pt x="3970" y="1192"/>
                    <a:pt x="4079" y="1160"/>
                    <a:pt x="4191" y="1133"/>
                  </a:cubicBezTo>
                  <a:cubicBezTo>
                    <a:pt x="4192" y="1133"/>
                    <a:pt x="4193" y="1133"/>
                    <a:pt x="4194" y="1133"/>
                  </a:cubicBezTo>
                  <a:cubicBezTo>
                    <a:pt x="4196" y="1133"/>
                    <a:pt x="4198" y="1133"/>
                    <a:pt x="4200" y="1133"/>
                  </a:cubicBezTo>
                  <a:cubicBezTo>
                    <a:pt x="4154" y="963"/>
                    <a:pt x="4130" y="788"/>
                    <a:pt x="4133" y="614"/>
                  </a:cubicBezTo>
                  <a:cubicBezTo>
                    <a:pt x="3897" y="594"/>
                    <a:pt x="3662" y="560"/>
                    <a:pt x="3423" y="555"/>
                  </a:cubicBezTo>
                  <a:cubicBezTo>
                    <a:pt x="3375" y="554"/>
                    <a:pt x="3328" y="553"/>
                    <a:pt x="3281" y="553"/>
                  </a:cubicBezTo>
                  <a:cubicBezTo>
                    <a:pt x="3083" y="553"/>
                    <a:pt x="2887" y="564"/>
                    <a:pt x="2691" y="581"/>
                  </a:cubicBezTo>
                  <a:cubicBezTo>
                    <a:pt x="2447" y="604"/>
                    <a:pt x="2205" y="641"/>
                    <a:pt x="1965" y="691"/>
                  </a:cubicBezTo>
                  <a:cubicBezTo>
                    <a:pt x="1723" y="740"/>
                    <a:pt x="1489" y="815"/>
                    <a:pt x="1249" y="869"/>
                  </a:cubicBezTo>
                  <a:cubicBezTo>
                    <a:pt x="1248" y="869"/>
                    <a:pt x="1247" y="870"/>
                    <a:pt x="1246" y="870"/>
                  </a:cubicBezTo>
                  <a:cubicBezTo>
                    <a:pt x="1233" y="870"/>
                    <a:pt x="1226" y="851"/>
                    <a:pt x="1239" y="843"/>
                  </a:cubicBezTo>
                  <a:cubicBezTo>
                    <a:pt x="1679" y="623"/>
                    <a:pt x="2211" y="527"/>
                    <a:pt x="2697" y="476"/>
                  </a:cubicBezTo>
                  <a:cubicBezTo>
                    <a:pt x="2916" y="452"/>
                    <a:pt x="3145" y="437"/>
                    <a:pt x="3373" y="437"/>
                  </a:cubicBezTo>
                  <a:cubicBezTo>
                    <a:pt x="3633" y="437"/>
                    <a:pt x="3892" y="457"/>
                    <a:pt x="4140" y="506"/>
                  </a:cubicBezTo>
                  <a:cubicBezTo>
                    <a:pt x="4152" y="353"/>
                    <a:pt x="4185" y="201"/>
                    <a:pt x="4245" y="57"/>
                  </a:cubicBezTo>
                  <a:cubicBezTo>
                    <a:pt x="3956" y="20"/>
                    <a:pt x="3665" y="1"/>
                    <a:pt x="3376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2458925" y="1846950"/>
              <a:ext cx="110800" cy="35500"/>
            </a:xfrm>
            <a:custGeom>
              <a:avLst/>
              <a:gdLst/>
              <a:ahLst/>
              <a:cxnLst/>
              <a:rect l="l" t="t" r="r" b="b"/>
              <a:pathLst>
                <a:path w="4432" h="1420" extrusionOk="0">
                  <a:moveTo>
                    <a:pt x="3154" y="0"/>
                  </a:moveTo>
                  <a:cubicBezTo>
                    <a:pt x="3106" y="0"/>
                    <a:pt x="3057" y="1"/>
                    <a:pt x="3008" y="2"/>
                  </a:cubicBezTo>
                  <a:cubicBezTo>
                    <a:pt x="2727" y="10"/>
                    <a:pt x="2448" y="40"/>
                    <a:pt x="2171" y="92"/>
                  </a:cubicBezTo>
                  <a:cubicBezTo>
                    <a:pt x="1917" y="140"/>
                    <a:pt x="1670" y="220"/>
                    <a:pt x="1418" y="275"/>
                  </a:cubicBezTo>
                  <a:cubicBezTo>
                    <a:pt x="1299" y="360"/>
                    <a:pt x="1176" y="440"/>
                    <a:pt x="1047" y="508"/>
                  </a:cubicBezTo>
                  <a:cubicBezTo>
                    <a:pt x="745" y="672"/>
                    <a:pt x="383" y="821"/>
                    <a:pt x="34" y="821"/>
                  </a:cubicBezTo>
                  <a:cubicBezTo>
                    <a:pt x="29" y="821"/>
                    <a:pt x="24" y="820"/>
                    <a:pt x="20" y="820"/>
                  </a:cubicBezTo>
                  <a:cubicBezTo>
                    <a:pt x="12" y="819"/>
                    <a:pt x="6" y="818"/>
                    <a:pt x="1" y="816"/>
                  </a:cubicBezTo>
                  <a:lnTo>
                    <a:pt x="1" y="816"/>
                  </a:lnTo>
                  <a:cubicBezTo>
                    <a:pt x="15" y="858"/>
                    <a:pt x="27" y="901"/>
                    <a:pt x="37" y="944"/>
                  </a:cubicBezTo>
                  <a:cubicBezTo>
                    <a:pt x="1082" y="791"/>
                    <a:pt x="2124" y="628"/>
                    <a:pt x="3165" y="467"/>
                  </a:cubicBezTo>
                  <a:cubicBezTo>
                    <a:pt x="3167" y="467"/>
                    <a:pt x="3168" y="466"/>
                    <a:pt x="3169" y="466"/>
                  </a:cubicBezTo>
                  <a:cubicBezTo>
                    <a:pt x="3190" y="466"/>
                    <a:pt x="3199" y="499"/>
                    <a:pt x="3175" y="503"/>
                  </a:cubicBezTo>
                  <a:cubicBezTo>
                    <a:pt x="2142" y="711"/>
                    <a:pt x="1102" y="883"/>
                    <a:pt x="59" y="1036"/>
                  </a:cubicBezTo>
                  <a:cubicBezTo>
                    <a:pt x="63" y="1059"/>
                    <a:pt x="70" y="1082"/>
                    <a:pt x="74" y="1105"/>
                  </a:cubicBezTo>
                  <a:cubicBezTo>
                    <a:pt x="80" y="1102"/>
                    <a:pt x="87" y="1100"/>
                    <a:pt x="95" y="1100"/>
                  </a:cubicBezTo>
                  <a:cubicBezTo>
                    <a:pt x="174" y="1095"/>
                    <a:pt x="254" y="1092"/>
                    <a:pt x="334" y="1092"/>
                  </a:cubicBezTo>
                  <a:cubicBezTo>
                    <a:pt x="619" y="1092"/>
                    <a:pt x="905" y="1124"/>
                    <a:pt x="1185" y="1177"/>
                  </a:cubicBezTo>
                  <a:cubicBezTo>
                    <a:pt x="1479" y="1233"/>
                    <a:pt x="1767" y="1315"/>
                    <a:pt x="2047" y="1419"/>
                  </a:cubicBezTo>
                  <a:cubicBezTo>
                    <a:pt x="2053" y="1409"/>
                    <a:pt x="2065" y="1402"/>
                    <a:pt x="2079" y="1401"/>
                  </a:cubicBezTo>
                  <a:cubicBezTo>
                    <a:pt x="2625" y="1348"/>
                    <a:pt x="3080" y="1127"/>
                    <a:pt x="3500" y="784"/>
                  </a:cubicBezTo>
                  <a:cubicBezTo>
                    <a:pt x="3790" y="548"/>
                    <a:pt x="4079" y="290"/>
                    <a:pt x="4431" y="161"/>
                  </a:cubicBezTo>
                  <a:cubicBezTo>
                    <a:pt x="4014" y="54"/>
                    <a:pt x="3586" y="0"/>
                    <a:pt x="3154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2449625" y="1800225"/>
              <a:ext cx="95650" cy="65275"/>
            </a:xfrm>
            <a:custGeom>
              <a:avLst/>
              <a:gdLst/>
              <a:ahLst/>
              <a:cxnLst/>
              <a:rect l="l" t="t" r="r" b="b"/>
              <a:pathLst>
                <a:path w="3826" h="2611" extrusionOk="0">
                  <a:moveTo>
                    <a:pt x="3825" y="1"/>
                  </a:moveTo>
                  <a:cubicBezTo>
                    <a:pt x="3073" y="109"/>
                    <a:pt x="2329" y="295"/>
                    <a:pt x="1648" y="637"/>
                  </a:cubicBezTo>
                  <a:cubicBezTo>
                    <a:pt x="991" y="966"/>
                    <a:pt x="440" y="1432"/>
                    <a:pt x="0" y="2017"/>
                  </a:cubicBezTo>
                  <a:cubicBezTo>
                    <a:pt x="42" y="2070"/>
                    <a:pt x="83" y="2124"/>
                    <a:pt x="119" y="2179"/>
                  </a:cubicBezTo>
                  <a:cubicBezTo>
                    <a:pt x="189" y="2036"/>
                    <a:pt x="392" y="1920"/>
                    <a:pt x="513" y="1846"/>
                  </a:cubicBezTo>
                  <a:cubicBezTo>
                    <a:pt x="721" y="1720"/>
                    <a:pt x="937" y="1606"/>
                    <a:pt x="1150" y="1488"/>
                  </a:cubicBezTo>
                  <a:cubicBezTo>
                    <a:pt x="1622" y="1229"/>
                    <a:pt x="2092" y="970"/>
                    <a:pt x="2568" y="718"/>
                  </a:cubicBezTo>
                  <a:cubicBezTo>
                    <a:pt x="2572" y="717"/>
                    <a:pt x="2575" y="716"/>
                    <a:pt x="2578" y="716"/>
                  </a:cubicBezTo>
                  <a:cubicBezTo>
                    <a:pt x="2597" y="716"/>
                    <a:pt x="2609" y="744"/>
                    <a:pt x="2588" y="757"/>
                  </a:cubicBezTo>
                  <a:cubicBezTo>
                    <a:pt x="2147" y="1020"/>
                    <a:pt x="1701" y="1279"/>
                    <a:pt x="1254" y="1533"/>
                  </a:cubicBezTo>
                  <a:cubicBezTo>
                    <a:pt x="1039" y="1656"/>
                    <a:pt x="819" y="1774"/>
                    <a:pt x="607" y="1903"/>
                  </a:cubicBezTo>
                  <a:cubicBezTo>
                    <a:pt x="513" y="1958"/>
                    <a:pt x="421" y="2017"/>
                    <a:pt x="339" y="2089"/>
                  </a:cubicBezTo>
                  <a:cubicBezTo>
                    <a:pt x="278" y="2142"/>
                    <a:pt x="233" y="2211"/>
                    <a:pt x="170" y="2260"/>
                  </a:cubicBezTo>
                  <a:cubicBezTo>
                    <a:pt x="239" y="2371"/>
                    <a:pt x="299" y="2489"/>
                    <a:pt x="345" y="2610"/>
                  </a:cubicBezTo>
                  <a:cubicBezTo>
                    <a:pt x="352" y="2596"/>
                    <a:pt x="362" y="2584"/>
                    <a:pt x="381" y="2580"/>
                  </a:cubicBezTo>
                  <a:cubicBezTo>
                    <a:pt x="567" y="2540"/>
                    <a:pt x="751" y="2512"/>
                    <a:pt x="931" y="2451"/>
                  </a:cubicBezTo>
                  <a:cubicBezTo>
                    <a:pt x="1104" y="2391"/>
                    <a:pt x="1270" y="2313"/>
                    <a:pt x="1429" y="2220"/>
                  </a:cubicBezTo>
                  <a:cubicBezTo>
                    <a:pt x="1752" y="2035"/>
                    <a:pt x="2041" y="1798"/>
                    <a:pt x="2310" y="1543"/>
                  </a:cubicBezTo>
                  <a:cubicBezTo>
                    <a:pt x="2832" y="1044"/>
                    <a:pt x="3281" y="475"/>
                    <a:pt x="3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2283775" y="1819500"/>
              <a:ext cx="81025" cy="34325"/>
            </a:xfrm>
            <a:custGeom>
              <a:avLst/>
              <a:gdLst/>
              <a:ahLst/>
              <a:cxnLst/>
              <a:rect l="l" t="t" r="r" b="b"/>
              <a:pathLst>
                <a:path w="3241" h="1373" extrusionOk="0">
                  <a:moveTo>
                    <a:pt x="2045" y="1"/>
                  </a:moveTo>
                  <a:cubicBezTo>
                    <a:pt x="1680" y="18"/>
                    <a:pt x="1323" y="9"/>
                    <a:pt x="959" y="67"/>
                  </a:cubicBezTo>
                  <a:cubicBezTo>
                    <a:pt x="633" y="121"/>
                    <a:pt x="311" y="207"/>
                    <a:pt x="0" y="323"/>
                  </a:cubicBezTo>
                  <a:cubicBezTo>
                    <a:pt x="255" y="521"/>
                    <a:pt x="520" y="707"/>
                    <a:pt x="796" y="874"/>
                  </a:cubicBezTo>
                  <a:cubicBezTo>
                    <a:pt x="1102" y="1060"/>
                    <a:pt x="1421" y="1212"/>
                    <a:pt x="1741" y="1373"/>
                  </a:cubicBezTo>
                  <a:cubicBezTo>
                    <a:pt x="2225" y="1210"/>
                    <a:pt x="2731" y="1108"/>
                    <a:pt x="3240" y="1073"/>
                  </a:cubicBezTo>
                  <a:cubicBezTo>
                    <a:pt x="3221" y="1064"/>
                    <a:pt x="3203" y="1056"/>
                    <a:pt x="3184" y="1048"/>
                  </a:cubicBezTo>
                  <a:cubicBezTo>
                    <a:pt x="3077" y="1005"/>
                    <a:pt x="2970" y="969"/>
                    <a:pt x="2860" y="940"/>
                  </a:cubicBezTo>
                  <a:cubicBezTo>
                    <a:pt x="2633" y="878"/>
                    <a:pt x="2402" y="835"/>
                    <a:pt x="2172" y="797"/>
                  </a:cubicBezTo>
                  <a:cubicBezTo>
                    <a:pt x="1734" y="722"/>
                    <a:pt x="1288" y="664"/>
                    <a:pt x="879" y="485"/>
                  </a:cubicBezTo>
                  <a:cubicBezTo>
                    <a:pt x="870" y="480"/>
                    <a:pt x="872" y="465"/>
                    <a:pt x="882" y="465"/>
                  </a:cubicBezTo>
                  <a:cubicBezTo>
                    <a:pt x="883" y="465"/>
                    <a:pt x="884" y="466"/>
                    <a:pt x="885" y="466"/>
                  </a:cubicBezTo>
                  <a:cubicBezTo>
                    <a:pt x="1341" y="605"/>
                    <a:pt x="1812" y="667"/>
                    <a:pt x="2282" y="738"/>
                  </a:cubicBezTo>
                  <a:cubicBezTo>
                    <a:pt x="2499" y="772"/>
                    <a:pt x="2716" y="811"/>
                    <a:pt x="2928" y="868"/>
                  </a:cubicBezTo>
                  <a:cubicBezTo>
                    <a:pt x="2979" y="882"/>
                    <a:pt x="3040" y="898"/>
                    <a:pt x="3100" y="915"/>
                  </a:cubicBezTo>
                  <a:cubicBezTo>
                    <a:pt x="2710" y="674"/>
                    <a:pt x="2358" y="369"/>
                    <a:pt x="2060" y="18"/>
                  </a:cubicBezTo>
                  <a:cubicBezTo>
                    <a:pt x="2055" y="12"/>
                    <a:pt x="2051" y="7"/>
                    <a:pt x="2045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2315350" y="1780825"/>
              <a:ext cx="88825" cy="67175"/>
            </a:xfrm>
            <a:custGeom>
              <a:avLst/>
              <a:gdLst/>
              <a:ahLst/>
              <a:cxnLst/>
              <a:rect l="l" t="t" r="r" b="b"/>
              <a:pathLst>
                <a:path w="3553" h="2687" extrusionOk="0">
                  <a:moveTo>
                    <a:pt x="1" y="0"/>
                  </a:moveTo>
                  <a:lnTo>
                    <a:pt x="1" y="0"/>
                  </a:lnTo>
                  <a:cubicBezTo>
                    <a:pt x="140" y="194"/>
                    <a:pt x="222" y="426"/>
                    <a:pt x="332" y="637"/>
                  </a:cubicBezTo>
                  <a:cubicBezTo>
                    <a:pt x="477" y="920"/>
                    <a:pt x="653" y="1186"/>
                    <a:pt x="855" y="1431"/>
                  </a:cubicBezTo>
                  <a:cubicBezTo>
                    <a:pt x="1259" y="1917"/>
                    <a:pt x="1760" y="2308"/>
                    <a:pt x="2316" y="2606"/>
                  </a:cubicBezTo>
                  <a:cubicBezTo>
                    <a:pt x="2334" y="2606"/>
                    <a:pt x="2351" y="2605"/>
                    <a:pt x="2369" y="2605"/>
                  </a:cubicBezTo>
                  <a:cubicBezTo>
                    <a:pt x="2681" y="2605"/>
                    <a:pt x="2992" y="2632"/>
                    <a:pt x="3299" y="2686"/>
                  </a:cubicBezTo>
                  <a:cubicBezTo>
                    <a:pt x="3095" y="2520"/>
                    <a:pt x="2904" y="2335"/>
                    <a:pt x="2702" y="2167"/>
                  </a:cubicBezTo>
                  <a:cubicBezTo>
                    <a:pt x="2499" y="1999"/>
                    <a:pt x="2292" y="1836"/>
                    <a:pt x="2084" y="1677"/>
                  </a:cubicBezTo>
                  <a:cubicBezTo>
                    <a:pt x="1653" y="1347"/>
                    <a:pt x="1202" y="1048"/>
                    <a:pt x="756" y="738"/>
                  </a:cubicBezTo>
                  <a:cubicBezTo>
                    <a:pt x="743" y="728"/>
                    <a:pt x="752" y="710"/>
                    <a:pt x="766" y="710"/>
                  </a:cubicBezTo>
                  <a:cubicBezTo>
                    <a:pt x="769" y="710"/>
                    <a:pt x="771" y="710"/>
                    <a:pt x="774" y="712"/>
                  </a:cubicBezTo>
                  <a:cubicBezTo>
                    <a:pt x="1257" y="972"/>
                    <a:pt x="1711" y="1287"/>
                    <a:pt x="2152" y="1613"/>
                  </a:cubicBezTo>
                  <a:cubicBezTo>
                    <a:pt x="2376" y="1779"/>
                    <a:pt x="2595" y="1951"/>
                    <a:pt x="2808" y="2129"/>
                  </a:cubicBezTo>
                  <a:cubicBezTo>
                    <a:pt x="3007" y="2294"/>
                    <a:pt x="3215" y="2456"/>
                    <a:pt x="3395" y="2641"/>
                  </a:cubicBezTo>
                  <a:cubicBezTo>
                    <a:pt x="3400" y="2647"/>
                    <a:pt x="3405" y="2655"/>
                    <a:pt x="3406" y="2663"/>
                  </a:cubicBezTo>
                  <a:cubicBezTo>
                    <a:pt x="3411" y="2654"/>
                    <a:pt x="3415" y="2644"/>
                    <a:pt x="3419" y="2635"/>
                  </a:cubicBezTo>
                  <a:cubicBezTo>
                    <a:pt x="3430" y="2620"/>
                    <a:pt x="3443" y="2611"/>
                    <a:pt x="3458" y="2609"/>
                  </a:cubicBezTo>
                  <a:cubicBezTo>
                    <a:pt x="3484" y="2565"/>
                    <a:pt x="3516" y="2525"/>
                    <a:pt x="3553" y="2489"/>
                  </a:cubicBezTo>
                  <a:cubicBezTo>
                    <a:pt x="3416" y="2355"/>
                    <a:pt x="3307" y="2189"/>
                    <a:pt x="3182" y="2043"/>
                  </a:cubicBezTo>
                  <a:cubicBezTo>
                    <a:pt x="3063" y="1902"/>
                    <a:pt x="2938" y="1765"/>
                    <a:pt x="2808" y="1633"/>
                  </a:cubicBezTo>
                  <a:cubicBezTo>
                    <a:pt x="2531" y="1356"/>
                    <a:pt x="2230" y="1104"/>
                    <a:pt x="1906" y="883"/>
                  </a:cubicBezTo>
                  <a:cubicBezTo>
                    <a:pt x="1325" y="482"/>
                    <a:pt x="680" y="18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2441075" y="1763475"/>
              <a:ext cx="67425" cy="85175"/>
            </a:xfrm>
            <a:custGeom>
              <a:avLst/>
              <a:gdLst/>
              <a:ahLst/>
              <a:cxnLst/>
              <a:rect l="l" t="t" r="r" b="b"/>
              <a:pathLst>
                <a:path w="2697" h="3407" extrusionOk="0">
                  <a:moveTo>
                    <a:pt x="2696" y="0"/>
                  </a:moveTo>
                  <a:lnTo>
                    <a:pt x="2696" y="0"/>
                  </a:lnTo>
                  <a:cubicBezTo>
                    <a:pt x="2409" y="112"/>
                    <a:pt x="2135" y="254"/>
                    <a:pt x="1880" y="427"/>
                  </a:cubicBezTo>
                  <a:cubicBezTo>
                    <a:pt x="1618" y="605"/>
                    <a:pt x="1399" y="826"/>
                    <a:pt x="1158" y="1027"/>
                  </a:cubicBezTo>
                  <a:cubicBezTo>
                    <a:pt x="1142" y="1077"/>
                    <a:pt x="1125" y="1128"/>
                    <a:pt x="1107" y="1179"/>
                  </a:cubicBezTo>
                  <a:cubicBezTo>
                    <a:pt x="984" y="1528"/>
                    <a:pt x="833" y="1866"/>
                    <a:pt x="660" y="2192"/>
                  </a:cubicBezTo>
                  <a:cubicBezTo>
                    <a:pt x="568" y="2366"/>
                    <a:pt x="468" y="2535"/>
                    <a:pt x="361" y="2701"/>
                  </a:cubicBezTo>
                  <a:cubicBezTo>
                    <a:pt x="263" y="2854"/>
                    <a:pt x="164" y="3026"/>
                    <a:pt x="30" y="3152"/>
                  </a:cubicBezTo>
                  <a:cubicBezTo>
                    <a:pt x="21" y="3162"/>
                    <a:pt x="9" y="3165"/>
                    <a:pt x="0" y="3166"/>
                  </a:cubicBezTo>
                  <a:cubicBezTo>
                    <a:pt x="13" y="3174"/>
                    <a:pt x="25" y="3183"/>
                    <a:pt x="38" y="3193"/>
                  </a:cubicBezTo>
                  <a:cubicBezTo>
                    <a:pt x="78" y="3222"/>
                    <a:pt x="116" y="3255"/>
                    <a:pt x="152" y="3289"/>
                  </a:cubicBezTo>
                  <a:cubicBezTo>
                    <a:pt x="153" y="3288"/>
                    <a:pt x="155" y="3287"/>
                    <a:pt x="156" y="3285"/>
                  </a:cubicBezTo>
                  <a:cubicBezTo>
                    <a:pt x="524" y="2835"/>
                    <a:pt x="881" y="2375"/>
                    <a:pt x="1225" y="1905"/>
                  </a:cubicBezTo>
                  <a:cubicBezTo>
                    <a:pt x="1569" y="1436"/>
                    <a:pt x="1892" y="950"/>
                    <a:pt x="2239" y="481"/>
                  </a:cubicBezTo>
                  <a:cubicBezTo>
                    <a:pt x="2243" y="477"/>
                    <a:pt x="2248" y="475"/>
                    <a:pt x="2252" y="475"/>
                  </a:cubicBezTo>
                  <a:cubicBezTo>
                    <a:pt x="2264" y="475"/>
                    <a:pt x="2275" y="487"/>
                    <a:pt x="2267" y="500"/>
                  </a:cubicBezTo>
                  <a:cubicBezTo>
                    <a:pt x="1985" y="1008"/>
                    <a:pt x="1648" y="1487"/>
                    <a:pt x="1307" y="1958"/>
                  </a:cubicBezTo>
                  <a:cubicBezTo>
                    <a:pt x="966" y="2431"/>
                    <a:pt x="610" y="2891"/>
                    <a:pt x="242" y="3342"/>
                  </a:cubicBezTo>
                  <a:cubicBezTo>
                    <a:pt x="237" y="3350"/>
                    <a:pt x="230" y="3354"/>
                    <a:pt x="222" y="3358"/>
                  </a:cubicBezTo>
                  <a:cubicBezTo>
                    <a:pt x="238" y="3374"/>
                    <a:pt x="255" y="3389"/>
                    <a:pt x="270" y="3406"/>
                  </a:cubicBezTo>
                  <a:cubicBezTo>
                    <a:pt x="661" y="2803"/>
                    <a:pt x="1264" y="2338"/>
                    <a:pt x="1895" y="2013"/>
                  </a:cubicBezTo>
                  <a:cubicBezTo>
                    <a:pt x="1946" y="1986"/>
                    <a:pt x="1999" y="1963"/>
                    <a:pt x="2050" y="1938"/>
                  </a:cubicBezTo>
                  <a:cubicBezTo>
                    <a:pt x="2071" y="1855"/>
                    <a:pt x="2130" y="1779"/>
                    <a:pt x="2170" y="1704"/>
                  </a:cubicBezTo>
                  <a:cubicBezTo>
                    <a:pt x="2215" y="1622"/>
                    <a:pt x="2257" y="1538"/>
                    <a:pt x="2298" y="1454"/>
                  </a:cubicBezTo>
                  <a:cubicBezTo>
                    <a:pt x="2370" y="1298"/>
                    <a:pt x="2434" y="1139"/>
                    <a:pt x="2488" y="976"/>
                  </a:cubicBezTo>
                  <a:cubicBezTo>
                    <a:pt x="2594" y="660"/>
                    <a:pt x="2663" y="332"/>
                    <a:pt x="2696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2334625" y="1742600"/>
              <a:ext cx="77550" cy="99300"/>
            </a:xfrm>
            <a:custGeom>
              <a:avLst/>
              <a:gdLst/>
              <a:ahLst/>
              <a:cxnLst/>
              <a:rect l="l" t="t" r="r" b="b"/>
              <a:pathLst>
                <a:path w="3102" h="3972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614"/>
                    <a:pt x="124" y="1221"/>
                    <a:pt x="379" y="1783"/>
                  </a:cubicBezTo>
                  <a:cubicBezTo>
                    <a:pt x="385" y="1796"/>
                    <a:pt x="385" y="1810"/>
                    <a:pt x="381" y="1821"/>
                  </a:cubicBezTo>
                  <a:cubicBezTo>
                    <a:pt x="673" y="1964"/>
                    <a:pt x="955" y="2128"/>
                    <a:pt x="1223" y="2313"/>
                  </a:cubicBezTo>
                  <a:cubicBezTo>
                    <a:pt x="1548" y="2538"/>
                    <a:pt x="1853" y="2794"/>
                    <a:pt x="2131" y="3077"/>
                  </a:cubicBezTo>
                  <a:cubicBezTo>
                    <a:pt x="2270" y="3218"/>
                    <a:pt x="2403" y="3367"/>
                    <a:pt x="2526" y="3521"/>
                  </a:cubicBezTo>
                  <a:cubicBezTo>
                    <a:pt x="2637" y="3661"/>
                    <a:pt x="2757" y="3808"/>
                    <a:pt x="2830" y="3972"/>
                  </a:cubicBezTo>
                  <a:cubicBezTo>
                    <a:pt x="2838" y="3965"/>
                    <a:pt x="2848" y="3959"/>
                    <a:pt x="2857" y="3951"/>
                  </a:cubicBezTo>
                  <a:cubicBezTo>
                    <a:pt x="2674" y="3716"/>
                    <a:pt x="2517" y="3454"/>
                    <a:pt x="2349" y="3209"/>
                  </a:cubicBezTo>
                  <a:cubicBezTo>
                    <a:pt x="2159" y="2934"/>
                    <a:pt x="1967" y="2659"/>
                    <a:pt x="1771" y="2389"/>
                  </a:cubicBezTo>
                  <a:cubicBezTo>
                    <a:pt x="1577" y="2122"/>
                    <a:pt x="1378" y="1857"/>
                    <a:pt x="1175" y="1597"/>
                  </a:cubicBezTo>
                  <a:cubicBezTo>
                    <a:pt x="970" y="1335"/>
                    <a:pt x="752" y="1087"/>
                    <a:pt x="555" y="821"/>
                  </a:cubicBezTo>
                  <a:cubicBezTo>
                    <a:pt x="546" y="809"/>
                    <a:pt x="555" y="795"/>
                    <a:pt x="566" y="795"/>
                  </a:cubicBezTo>
                  <a:cubicBezTo>
                    <a:pt x="570" y="795"/>
                    <a:pt x="574" y="796"/>
                    <a:pt x="578" y="800"/>
                  </a:cubicBezTo>
                  <a:cubicBezTo>
                    <a:pt x="1065" y="1249"/>
                    <a:pt x="1468" y="1808"/>
                    <a:pt x="1857" y="2342"/>
                  </a:cubicBezTo>
                  <a:cubicBezTo>
                    <a:pt x="2049" y="2607"/>
                    <a:pt x="2237" y="2874"/>
                    <a:pt x="2424" y="3143"/>
                  </a:cubicBezTo>
                  <a:cubicBezTo>
                    <a:pt x="2595" y="3392"/>
                    <a:pt x="2783" y="3639"/>
                    <a:pt x="2935" y="3900"/>
                  </a:cubicBezTo>
                  <a:cubicBezTo>
                    <a:pt x="2987" y="3869"/>
                    <a:pt x="3044" y="3841"/>
                    <a:pt x="3102" y="3820"/>
                  </a:cubicBezTo>
                  <a:cubicBezTo>
                    <a:pt x="3014" y="3670"/>
                    <a:pt x="2958" y="3500"/>
                    <a:pt x="2887" y="3342"/>
                  </a:cubicBezTo>
                  <a:cubicBezTo>
                    <a:pt x="2810" y="3168"/>
                    <a:pt x="2727" y="2996"/>
                    <a:pt x="2638" y="2829"/>
                  </a:cubicBezTo>
                  <a:cubicBezTo>
                    <a:pt x="2024" y="1681"/>
                    <a:pt x="1112" y="697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2431625" y="1740050"/>
              <a:ext cx="44550" cy="101825"/>
            </a:xfrm>
            <a:custGeom>
              <a:avLst/>
              <a:gdLst/>
              <a:ahLst/>
              <a:cxnLst/>
              <a:rect l="l" t="t" r="r" b="b"/>
              <a:pathLst>
                <a:path w="1782" h="4073" extrusionOk="0">
                  <a:moveTo>
                    <a:pt x="1781" y="0"/>
                  </a:moveTo>
                  <a:lnTo>
                    <a:pt x="1781" y="0"/>
                  </a:lnTo>
                  <a:cubicBezTo>
                    <a:pt x="1248" y="381"/>
                    <a:pt x="846" y="875"/>
                    <a:pt x="507" y="1437"/>
                  </a:cubicBezTo>
                  <a:cubicBezTo>
                    <a:pt x="506" y="1440"/>
                    <a:pt x="504" y="1441"/>
                    <a:pt x="503" y="1443"/>
                  </a:cubicBezTo>
                  <a:cubicBezTo>
                    <a:pt x="512" y="1837"/>
                    <a:pt x="448" y="2225"/>
                    <a:pt x="355" y="2608"/>
                  </a:cubicBezTo>
                  <a:cubicBezTo>
                    <a:pt x="251" y="3046"/>
                    <a:pt x="136" y="3482"/>
                    <a:pt x="0" y="3911"/>
                  </a:cubicBezTo>
                  <a:cubicBezTo>
                    <a:pt x="31" y="3922"/>
                    <a:pt x="60" y="3931"/>
                    <a:pt x="88" y="3942"/>
                  </a:cubicBezTo>
                  <a:cubicBezTo>
                    <a:pt x="551" y="3051"/>
                    <a:pt x="937" y="2126"/>
                    <a:pt x="1258" y="1173"/>
                  </a:cubicBezTo>
                  <a:cubicBezTo>
                    <a:pt x="1260" y="1164"/>
                    <a:pt x="1267" y="1161"/>
                    <a:pt x="1273" y="1161"/>
                  </a:cubicBezTo>
                  <a:cubicBezTo>
                    <a:pt x="1284" y="1161"/>
                    <a:pt x="1295" y="1170"/>
                    <a:pt x="1292" y="1184"/>
                  </a:cubicBezTo>
                  <a:cubicBezTo>
                    <a:pt x="1030" y="2156"/>
                    <a:pt x="653" y="3096"/>
                    <a:pt x="183" y="3985"/>
                  </a:cubicBezTo>
                  <a:cubicBezTo>
                    <a:pt x="235" y="4011"/>
                    <a:pt x="285" y="4041"/>
                    <a:pt x="334" y="4073"/>
                  </a:cubicBezTo>
                  <a:cubicBezTo>
                    <a:pt x="328" y="4059"/>
                    <a:pt x="327" y="4042"/>
                    <a:pt x="334" y="4027"/>
                  </a:cubicBezTo>
                  <a:cubicBezTo>
                    <a:pt x="420" y="3860"/>
                    <a:pt x="548" y="3711"/>
                    <a:pt x="648" y="3553"/>
                  </a:cubicBezTo>
                  <a:cubicBezTo>
                    <a:pt x="746" y="3400"/>
                    <a:pt x="838" y="3242"/>
                    <a:pt x="924" y="3083"/>
                  </a:cubicBezTo>
                  <a:cubicBezTo>
                    <a:pt x="1100" y="2752"/>
                    <a:pt x="1251" y="2410"/>
                    <a:pt x="1376" y="2058"/>
                  </a:cubicBezTo>
                  <a:cubicBezTo>
                    <a:pt x="1609" y="1394"/>
                    <a:pt x="1745" y="702"/>
                    <a:pt x="1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2364550" y="1721325"/>
              <a:ext cx="53825" cy="116300"/>
            </a:xfrm>
            <a:custGeom>
              <a:avLst/>
              <a:gdLst/>
              <a:ahLst/>
              <a:cxnLst/>
              <a:rect l="l" t="t" r="r" b="b"/>
              <a:pathLst>
                <a:path w="2153" h="4652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597"/>
                    <a:pt x="191" y="1200"/>
                    <a:pt x="222" y="1808"/>
                  </a:cubicBezTo>
                  <a:cubicBezTo>
                    <a:pt x="544" y="2134"/>
                    <a:pt x="837" y="2487"/>
                    <a:pt x="1096" y="2864"/>
                  </a:cubicBezTo>
                  <a:cubicBezTo>
                    <a:pt x="1289" y="3145"/>
                    <a:pt x="1462" y="3440"/>
                    <a:pt x="1614" y="3745"/>
                  </a:cubicBezTo>
                  <a:cubicBezTo>
                    <a:pt x="1692" y="3904"/>
                    <a:pt x="1766" y="4064"/>
                    <a:pt x="1831" y="4229"/>
                  </a:cubicBezTo>
                  <a:cubicBezTo>
                    <a:pt x="1886" y="4366"/>
                    <a:pt x="1944" y="4506"/>
                    <a:pt x="1966" y="4652"/>
                  </a:cubicBezTo>
                  <a:cubicBezTo>
                    <a:pt x="2027" y="4633"/>
                    <a:pt x="2091" y="4619"/>
                    <a:pt x="2152" y="4611"/>
                  </a:cubicBezTo>
                  <a:lnTo>
                    <a:pt x="2152" y="4608"/>
                  </a:lnTo>
                  <a:cubicBezTo>
                    <a:pt x="2149" y="4608"/>
                    <a:pt x="2146" y="4609"/>
                    <a:pt x="2143" y="4609"/>
                  </a:cubicBezTo>
                  <a:cubicBezTo>
                    <a:pt x="2125" y="4609"/>
                    <a:pt x="2108" y="4600"/>
                    <a:pt x="2098" y="4579"/>
                  </a:cubicBezTo>
                  <a:cubicBezTo>
                    <a:pt x="1870" y="4106"/>
                    <a:pt x="1640" y="3606"/>
                    <a:pt x="1516" y="3090"/>
                  </a:cubicBezTo>
                  <a:cubicBezTo>
                    <a:pt x="1378" y="2767"/>
                    <a:pt x="1237" y="2446"/>
                    <a:pt x="1079" y="2133"/>
                  </a:cubicBezTo>
                  <a:cubicBezTo>
                    <a:pt x="920" y="1820"/>
                    <a:pt x="745" y="1515"/>
                    <a:pt x="580" y="1204"/>
                  </a:cubicBezTo>
                  <a:cubicBezTo>
                    <a:pt x="574" y="1192"/>
                    <a:pt x="585" y="1180"/>
                    <a:pt x="597" y="1180"/>
                  </a:cubicBezTo>
                  <a:cubicBezTo>
                    <a:pt x="601" y="1180"/>
                    <a:pt x="605" y="1181"/>
                    <a:pt x="608" y="1186"/>
                  </a:cubicBezTo>
                  <a:cubicBezTo>
                    <a:pt x="815" y="1464"/>
                    <a:pt x="990" y="1769"/>
                    <a:pt x="1149" y="2077"/>
                  </a:cubicBezTo>
                  <a:cubicBezTo>
                    <a:pt x="1253" y="2278"/>
                    <a:pt x="1352" y="2483"/>
                    <a:pt x="1444" y="2690"/>
                  </a:cubicBezTo>
                  <a:cubicBezTo>
                    <a:pt x="1422" y="2516"/>
                    <a:pt x="1415" y="2339"/>
                    <a:pt x="1425" y="2160"/>
                  </a:cubicBezTo>
                  <a:cubicBezTo>
                    <a:pt x="1439" y="1959"/>
                    <a:pt x="1478" y="1762"/>
                    <a:pt x="1535" y="1571"/>
                  </a:cubicBezTo>
                  <a:cubicBezTo>
                    <a:pt x="1482" y="1507"/>
                    <a:pt x="1439" y="1434"/>
                    <a:pt x="1393" y="1367"/>
                  </a:cubicBezTo>
                  <a:cubicBezTo>
                    <a:pt x="1334" y="1285"/>
                    <a:pt x="1273" y="1203"/>
                    <a:pt x="1208" y="1125"/>
                  </a:cubicBezTo>
                  <a:cubicBezTo>
                    <a:pt x="1083" y="972"/>
                    <a:pt x="947" y="826"/>
                    <a:pt x="805" y="688"/>
                  </a:cubicBezTo>
                  <a:cubicBezTo>
                    <a:pt x="552" y="442"/>
                    <a:pt x="277" y="218"/>
                    <a:pt x="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2402025" y="1718125"/>
              <a:ext cx="39700" cy="119175"/>
            </a:xfrm>
            <a:custGeom>
              <a:avLst/>
              <a:gdLst/>
              <a:ahLst/>
              <a:cxnLst/>
              <a:rect l="l" t="t" r="r" b="b"/>
              <a:pathLst>
                <a:path w="1588" h="4767" extrusionOk="0">
                  <a:moveTo>
                    <a:pt x="926" y="1"/>
                  </a:moveTo>
                  <a:cubicBezTo>
                    <a:pt x="764" y="346"/>
                    <a:pt x="602" y="693"/>
                    <a:pt x="444" y="1039"/>
                  </a:cubicBezTo>
                  <a:cubicBezTo>
                    <a:pt x="267" y="1424"/>
                    <a:pt x="104" y="1823"/>
                    <a:pt x="70" y="2248"/>
                  </a:cubicBezTo>
                  <a:cubicBezTo>
                    <a:pt x="0" y="3094"/>
                    <a:pt x="372" y="3899"/>
                    <a:pt x="699" y="4654"/>
                  </a:cubicBezTo>
                  <a:cubicBezTo>
                    <a:pt x="718" y="4694"/>
                    <a:pt x="687" y="4731"/>
                    <a:pt x="653" y="4736"/>
                  </a:cubicBezTo>
                  <a:lnTo>
                    <a:pt x="653" y="4739"/>
                  </a:lnTo>
                  <a:cubicBezTo>
                    <a:pt x="673" y="4736"/>
                    <a:pt x="693" y="4734"/>
                    <a:pt x="712" y="4733"/>
                  </a:cubicBezTo>
                  <a:cubicBezTo>
                    <a:pt x="741" y="4731"/>
                    <a:pt x="770" y="4730"/>
                    <a:pt x="798" y="4730"/>
                  </a:cubicBezTo>
                  <a:cubicBezTo>
                    <a:pt x="815" y="4730"/>
                    <a:pt x="831" y="4730"/>
                    <a:pt x="847" y="4731"/>
                  </a:cubicBezTo>
                  <a:cubicBezTo>
                    <a:pt x="846" y="4727"/>
                    <a:pt x="846" y="4723"/>
                    <a:pt x="846" y="4719"/>
                  </a:cubicBezTo>
                  <a:cubicBezTo>
                    <a:pt x="900" y="3657"/>
                    <a:pt x="867" y="2599"/>
                    <a:pt x="804" y="1538"/>
                  </a:cubicBezTo>
                  <a:cubicBezTo>
                    <a:pt x="802" y="1532"/>
                    <a:pt x="808" y="1529"/>
                    <a:pt x="813" y="1529"/>
                  </a:cubicBezTo>
                  <a:cubicBezTo>
                    <a:pt x="817" y="1529"/>
                    <a:pt x="822" y="1532"/>
                    <a:pt x="822" y="1537"/>
                  </a:cubicBezTo>
                  <a:cubicBezTo>
                    <a:pt x="977" y="2590"/>
                    <a:pt x="1006" y="3663"/>
                    <a:pt x="964" y="4724"/>
                  </a:cubicBezTo>
                  <a:cubicBezTo>
                    <a:pt x="964" y="4731"/>
                    <a:pt x="962" y="4736"/>
                    <a:pt x="960" y="4740"/>
                  </a:cubicBezTo>
                  <a:cubicBezTo>
                    <a:pt x="1009" y="4747"/>
                    <a:pt x="1058" y="4756"/>
                    <a:pt x="1106" y="4766"/>
                  </a:cubicBezTo>
                  <a:cubicBezTo>
                    <a:pt x="1267" y="3934"/>
                    <a:pt x="1587" y="3101"/>
                    <a:pt x="1546" y="2242"/>
                  </a:cubicBezTo>
                  <a:cubicBezTo>
                    <a:pt x="1510" y="1460"/>
                    <a:pt x="1220" y="718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2396525" y="1909350"/>
              <a:ext cx="41425" cy="117775"/>
            </a:xfrm>
            <a:custGeom>
              <a:avLst/>
              <a:gdLst/>
              <a:ahLst/>
              <a:cxnLst/>
              <a:rect l="l" t="t" r="r" b="b"/>
              <a:pathLst>
                <a:path w="1657" h="4711" extrusionOk="0">
                  <a:moveTo>
                    <a:pt x="945" y="0"/>
                  </a:moveTo>
                  <a:cubicBezTo>
                    <a:pt x="427" y="605"/>
                    <a:pt x="93" y="1364"/>
                    <a:pt x="34" y="2163"/>
                  </a:cubicBezTo>
                  <a:cubicBezTo>
                    <a:pt x="1" y="2613"/>
                    <a:pt x="49" y="3071"/>
                    <a:pt x="111" y="3517"/>
                  </a:cubicBezTo>
                  <a:cubicBezTo>
                    <a:pt x="166" y="3918"/>
                    <a:pt x="245" y="4317"/>
                    <a:pt x="344" y="4710"/>
                  </a:cubicBezTo>
                  <a:cubicBezTo>
                    <a:pt x="577" y="4473"/>
                    <a:pt x="783" y="4214"/>
                    <a:pt x="957" y="3932"/>
                  </a:cubicBezTo>
                  <a:cubicBezTo>
                    <a:pt x="1298" y="3378"/>
                    <a:pt x="1520" y="2748"/>
                    <a:pt x="1605" y="2104"/>
                  </a:cubicBezTo>
                  <a:cubicBezTo>
                    <a:pt x="1646" y="1790"/>
                    <a:pt x="1657" y="1472"/>
                    <a:pt x="1634" y="1157"/>
                  </a:cubicBezTo>
                  <a:cubicBezTo>
                    <a:pt x="1609" y="825"/>
                    <a:pt x="1529" y="512"/>
                    <a:pt x="1460" y="189"/>
                  </a:cubicBezTo>
                  <a:cubicBezTo>
                    <a:pt x="1460" y="185"/>
                    <a:pt x="1460" y="181"/>
                    <a:pt x="1460" y="176"/>
                  </a:cubicBezTo>
                  <a:cubicBezTo>
                    <a:pt x="1419" y="174"/>
                    <a:pt x="1379" y="169"/>
                    <a:pt x="1339" y="161"/>
                  </a:cubicBezTo>
                  <a:lnTo>
                    <a:pt x="1339" y="161"/>
                  </a:lnTo>
                  <a:cubicBezTo>
                    <a:pt x="1340" y="166"/>
                    <a:pt x="1342" y="171"/>
                    <a:pt x="1342" y="178"/>
                  </a:cubicBezTo>
                  <a:cubicBezTo>
                    <a:pt x="1343" y="776"/>
                    <a:pt x="1253" y="1390"/>
                    <a:pt x="1133" y="1976"/>
                  </a:cubicBezTo>
                  <a:cubicBezTo>
                    <a:pt x="1009" y="2584"/>
                    <a:pt x="820" y="3162"/>
                    <a:pt x="597" y="3739"/>
                  </a:cubicBezTo>
                  <a:cubicBezTo>
                    <a:pt x="593" y="3749"/>
                    <a:pt x="585" y="3753"/>
                    <a:pt x="577" y="3753"/>
                  </a:cubicBezTo>
                  <a:cubicBezTo>
                    <a:pt x="563" y="3753"/>
                    <a:pt x="550" y="3741"/>
                    <a:pt x="556" y="3725"/>
                  </a:cubicBezTo>
                  <a:cubicBezTo>
                    <a:pt x="755" y="3163"/>
                    <a:pt x="901" y="2572"/>
                    <a:pt x="1012" y="1987"/>
                  </a:cubicBezTo>
                  <a:cubicBezTo>
                    <a:pt x="1126" y="1384"/>
                    <a:pt x="1172" y="783"/>
                    <a:pt x="1216" y="171"/>
                  </a:cubicBezTo>
                  <a:cubicBezTo>
                    <a:pt x="1217" y="155"/>
                    <a:pt x="1223" y="142"/>
                    <a:pt x="1233" y="133"/>
                  </a:cubicBezTo>
                  <a:cubicBezTo>
                    <a:pt x="1133" y="102"/>
                    <a:pt x="1036" y="59"/>
                    <a:pt x="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2436100" y="1912350"/>
              <a:ext cx="43100" cy="114200"/>
            </a:xfrm>
            <a:custGeom>
              <a:avLst/>
              <a:gdLst/>
              <a:ahLst/>
              <a:cxnLst/>
              <a:rect l="l" t="t" r="r" b="b"/>
              <a:pathLst>
                <a:path w="1724" h="4568" extrusionOk="0">
                  <a:moveTo>
                    <a:pt x="256" y="0"/>
                  </a:moveTo>
                  <a:cubicBezTo>
                    <a:pt x="235" y="8"/>
                    <a:pt x="212" y="14"/>
                    <a:pt x="190" y="19"/>
                  </a:cubicBezTo>
                  <a:cubicBezTo>
                    <a:pt x="459" y="1181"/>
                    <a:pt x="841" y="2311"/>
                    <a:pt x="1281" y="3418"/>
                  </a:cubicBezTo>
                  <a:cubicBezTo>
                    <a:pt x="1287" y="3431"/>
                    <a:pt x="1275" y="3443"/>
                    <a:pt x="1264" y="3443"/>
                  </a:cubicBezTo>
                  <a:cubicBezTo>
                    <a:pt x="1259" y="3443"/>
                    <a:pt x="1254" y="3441"/>
                    <a:pt x="1251" y="3434"/>
                  </a:cubicBezTo>
                  <a:cubicBezTo>
                    <a:pt x="728" y="2354"/>
                    <a:pt x="355" y="1212"/>
                    <a:pt x="84" y="44"/>
                  </a:cubicBezTo>
                  <a:cubicBezTo>
                    <a:pt x="57" y="48"/>
                    <a:pt x="29" y="53"/>
                    <a:pt x="1" y="56"/>
                  </a:cubicBezTo>
                  <a:cubicBezTo>
                    <a:pt x="134" y="396"/>
                    <a:pt x="181" y="777"/>
                    <a:pt x="201" y="1139"/>
                  </a:cubicBezTo>
                  <a:cubicBezTo>
                    <a:pt x="220" y="1517"/>
                    <a:pt x="192" y="1896"/>
                    <a:pt x="121" y="2269"/>
                  </a:cubicBezTo>
                  <a:cubicBezTo>
                    <a:pt x="215" y="2708"/>
                    <a:pt x="378" y="3105"/>
                    <a:pt x="633" y="3485"/>
                  </a:cubicBezTo>
                  <a:cubicBezTo>
                    <a:pt x="898" y="3877"/>
                    <a:pt x="1223" y="4227"/>
                    <a:pt x="1550" y="4567"/>
                  </a:cubicBezTo>
                  <a:cubicBezTo>
                    <a:pt x="1673" y="4210"/>
                    <a:pt x="1721" y="3838"/>
                    <a:pt x="1724" y="3460"/>
                  </a:cubicBezTo>
                  <a:cubicBezTo>
                    <a:pt x="1724" y="3255"/>
                    <a:pt x="1713" y="3049"/>
                    <a:pt x="1696" y="2844"/>
                  </a:cubicBezTo>
                  <a:cubicBezTo>
                    <a:pt x="1680" y="2649"/>
                    <a:pt x="1641" y="2450"/>
                    <a:pt x="1646" y="2255"/>
                  </a:cubicBezTo>
                  <a:cubicBezTo>
                    <a:pt x="1646" y="2234"/>
                    <a:pt x="1658" y="2222"/>
                    <a:pt x="1672" y="2216"/>
                  </a:cubicBezTo>
                  <a:cubicBezTo>
                    <a:pt x="1552" y="2081"/>
                    <a:pt x="1437" y="1942"/>
                    <a:pt x="1326" y="1799"/>
                  </a:cubicBezTo>
                  <a:cubicBezTo>
                    <a:pt x="1112" y="1527"/>
                    <a:pt x="915" y="1241"/>
                    <a:pt x="735" y="944"/>
                  </a:cubicBezTo>
                  <a:cubicBezTo>
                    <a:pt x="644" y="794"/>
                    <a:pt x="556" y="643"/>
                    <a:pt x="477" y="486"/>
                  </a:cubicBezTo>
                  <a:cubicBezTo>
                    <a:pt x="395" y="332"/>
                    <a:pt x="301" y="171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2443450" y="1906000"/>
              <a:ext cx="84300" cy="100675"/>
            </a:xfrm>
            <a:custGeom>
              <a:avLst/>
              <a:gdLst/>
              <a:ahLst/>
              <a:cxnLst/>
              <a:rect l="l" t="t" r="r" b="b"/>
              <a:pathLst>
                <a:path w="3372" h="4027" extrusionOk="0">
                  <a:moveTo>
                    <a:pt x="353" y="1"/>
                  </a:moveTo>
                  <a:cubicBezTo>
                    <a:pt x="319" y="34"/>
                    <a:pt x="284" y="65"/>
                    <a:pt x="247" y="93"/>
                  </a:cubicBezTo>
                  <a:cubicBezTo>
                    <a:pt x="663" y="616"/>
                    <a:pt x="1076" y="1140"/>
                    <a:pt x="1508" y="1649"/>
                  </a:cubicBezTo>
                  <a:cubicBezTo>
                    <a:pt x="1956" y="2177"/>
                    <a:pt x="2421" y="2691"/>
                    <a:pt x="2879" y="3209"/>
                  </a:cubicBezTo>
                  <a:cubicBezTo>
                    <a:pt x="2895" y="3227"/>
                    <a:pt x="2879" y="3248"/>
                    <a:pt x="2862" y="3248"/>
                  </a:cubicBezTo>
                  <a:cubicBezTo>
                    <a:pt x="2856" y="3248"/>
                    <a:pt x="2851" y="3246"/>
                    <a:pt x="2845" y="3240"/>
                  </a:cubicBezTo>
                  <a:cubicBezTo>
                    <a:pt x="2348" y="2759"/>
                    <a:pt x="1880" y="2246"/>
                    <a:pt x="1428" y="1723"/>
                  </a:cubicBezTo>
                  <a:cubicBezTo>
                    <a:pt x="989" y="1215"/>
                    <a:pt x="557" y="696"/>
                    <a:pt x="158" y="157"/>
                  </a:cubicBezTo>
                  <a:cubicBezTo>
                    <a:pt x="108" y="188"/>
                    <a:pt x="55" y="217"/>
                    <a:pt x="0" y="240"/>
                  </a:cubicBezTo>
                  <a:cubicBezTo>
                    <a:pt x="137" y="410"/>
                    <a:pt x="225" y="628"/>
                    <a:pt x="333" y="816"/>
                  </a:cubicBezTo>
                  <a:cubicBezTo>
                    <a:pt x="441" y="1006"/>
                    <a:pt x="555" y="1192"/>
                    <a:pt x="676" y="1375"/>
                  </a:cubicBezTo>
                  <a:cubicBezTo>
                    <a:pt x="922" y="1747"/>
                    <a:pt x="1197" y="2102"/>
                    <a:pt x="1495" y="2434"/>
                  </a:cubicBezTo>
                  <a:cubicBezTo>
                    <a:pt x="2046" y="3047"/>
                    <a:pt x="2680" y="3581"/>
                    <a:pt x="3371" y="4026"/>
                  </a:cubicBezTo>
                  <a:cubicBezTo>
                    <a:pt x="3278" y="3767"/>
                    <a:pt x="3247" y="3489"/>
                    <a:pt x="3203" y="3218"/>
                  </a:cubicBezTo>
                  <a:cubicBezTo>
                    <a:pt x="3141" y="2838"/>
                    <a:pt x="3078" y="2458"/>
                    <a:pt x="3020" y="2075"/>
                  </a:cubicBezTo>
                  <a:cubicBezTo>
                    <a:pt x="2695" y="1940"/>
                    <a:pt x="2379" y="1781"/>
                    <a:pt x="2081" y="1594"/>
                  </a:cubicBezTo>
                  <a:cubicBezTo>
                    <a:pt x="1417" y="1182"/>
                    <a:pt x="806" y="639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2342700" y="1896100"/>
              <a:ext cx="75575" cy="103700"/>
            </a:xfrm>
            <a:custGeom>
              <a:avLst/>
              <a:gdLst/>
              <a:ahLst/>
              <a:cxnLst/>
              <a:rect l="l" t="t" r="r" b="b"/>
              <a:pathLst>
                <a:path w="3023" h="4148" extrusionOk="0">
                  <a:moveTo>
                    <a:pt x="2561" y="0"/>
                  </a:moveTo>
                  <a:cubicBezTo>
                    <a:pt x="2180" y="542"/>
                    <a:pt x="1678" y="988"/>
                    <a:pt x="1106" y="1316"/>
                  </a:cubicBezTo>
                  <a:cubicBezTo>
                    <a:pt x="496" y="2141"/>
                    <a:pt x="100" y="3125"/>
                    <a:pt x="0" y="4148"/>
                  </a:cubicBezTo>
                  <a:cubicBezTo>
                    <a:pt x="761" y="3696"/>
                    <a:pt x="1510" y="3224"/>
                    <a:pt x="2057" y="2513"/>
                  </a:cubicBezTo>
                  <a:cubicBezTo>
                    <a:pt x="2059" y="2510"/>
                    <a:pt x="2062" y="2507"/>
                    <a:pt x="2065" y="2505"/>
                  </a:cubicBezTo>
                  <a:cubicBezTo>
                    <a:pt x="2163" y="1750"/>
                    <a:pt x="2497" y="1031"/>
                    <a:pt x="3022" y="478"/>
                  </a:cubicBezTo>
                  <a:cubicBezTo>
                    <a:pt x="2952" y="428"/>
                    <a:pt x="2888" y="371"/>
                    <a:pt x="2826" y="310"/>
                  </a:cubicBezTo>
                  <a:cubicBezTo>
                    <a:pt x="2639" y="472"/>
                    <a:pt x="2437" y="614"/>
                    <a:pt x="2256" y="783"/>
                  </a:cubicBezTo>
                  <a:cubicBezTo>
                    <a:pt x="2061" y="965"/>
                    <a:pt x="1881" y="1162"/>
                    <a:pt x="1717" y="1371"/>
                  </a:cubicBezTo>
                  <a:cubicBezTo>
                    <a:pt x="1384" y="1796"/>
                    <a:pt x="1148" y="2258"/>
                    <a:pt x="930" y="2748"/>
                  </a:cubicBezTo>
                  <a:cubicBezTo>
                    <a:pt x="922" y="2766"/>
                    <a:pt x="908" y="2773"/>
                    <a:pt x="893" y="2773"/>
                  </a:cubicBezTo>
                  <a:cubicBezTo>
                    <a:pt x="870" y="2773"/>
                    <a:pt x="847" y="2754"/>
                    <a:pt x="857" y="2724"/>
                  </a:cubicBezTo>
                  <a:cubicBezTo>
                    <a:pt x="1020" y="2213"/>
                    <a:pt x="1321" y="1725"/>
                    <a:pt x="1653" y="1306"/>
                  </a:cubicBezTo>
                  <a:cubicBezTo>
                    <a:pt x="1819" y="1097"/>
                    <a:pt x="2001" y="900"/>
                    <a:pt x="2197" y="717"/>
                  </a:cubicBezTo>
                  <a:cubicBezTo>
                    <a:pt x="2371" y="554"/>
                    <a:pt x="2563" y="380"/>
                    <a:pt x="2774" y="260"/>
                  </a:cubicBezTo>
                  <a:cubicBezTo>
                    <a:pt x="2697" y="179"/>
                    <a:pt x="2625" y="90"/>
                    <a:pt x="2561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2458175" y="1894650"/>
              <a:ext cx="86350" cy="55150"/>
            </a:xfrm>
            <a:custGeom>
              <a:avLst/>
              <a:gdLst/>
              <a:ahLst/>
              <a:cxnLst/>
              <a:rect l="l" t="t" r="r" b="b"/>
              <a:pathLst>
                <a:path w="3454" h="2206" extrusionOk="0">
                  <a:moveTo>
                    <a:pt x="51" y="1"/>
                  </a:moveTo>
                  <a:cubicBezTo>
                    <a:pt x="35" y="40"/>
                    <a:pt x="18" y="79"/>
                    <a:pt x="1" y="115"/>
                  </a:cubicBezTo>
                  <a:cubicBezTo>
                    <a:pt x="142" y="181"/>
                    <a:pt x="269" y="298"/>
                    <a:pt x="396" y="388"/>
                  </a:cubicBezTo>
                  <a:cubicBezTo>
                    <a:pt x="524" y="480"/>
                    <a:pt x="654" y="569"/>
                    <a:pt x="783" y="659"/>
                  </a:cubicBezTo>
                  <a:cubicBezTo>
                    <a:pt x="1049" y="842"/>
                    <a:pt x="1318" y="1020"/>
                    <a:pt x="1591" y="1193"/>
                  </a:cubicBezTo>
                  <a:cubicBezTo>
                    <a:pt x="2143" y="1545"/>
                    <a:pt x="2719" y="1855"/>
                    <a:pt x="3273" y="2199"/>
                  </a:cubicBezTo>
                  <a:cubicBezTo>
                    <a:pt x="3276" y="2200"/>
                    <a:pt x="3277" y="2202"/>
                    <a:pt x="3278" y="2205"/>
                  </a:cubicBezTo>
                  <a:lnTo>
                    <a:pt x="3453" y="2136"/>
                  </a:lnTo>
                  <a:cubicBezTo>
                    <a:pt x="3398" y="2001"/>
                    <a:pt x="3334" y="1868"/>
                    <a:pt x="3263" y="1740"/>
                  </a:cubicBezTo>
                  <a:cubicBezTo>
                    <a:pt x="3170" y="1571"/>
                    <a:pt x="3065" y="1410"/>
                    <a:pt x="2948" y="1258"/>
                  </a:cubicBezTo>
                  <a:cubicBezTo>
                    <a:pt x="2870" y="1155"/>
                    <a:pt x="2781" y="1060"/>
                    <a:pt x="2703" y="958"/>
                  </a:cubicBezTo>
                  <a:cubicBezTo>
                    <a:pt x="2459" y="940"/>
                    <a:pt x="2214" y="926"/>
                    <a:pt x="1978" y="894"/>
                  </a:cubicBezTo>
                  <a:cubicBezTo>
                    <a:pt x="1578" y="841"/>
                    <a:pt x="1195" y="730"/>
                    <a:pt x="835" y="549"/>
                  </a:cubicBezTo>
                  <a:cubicBezTo>
                    <a:pt x="658" y="460"/>
                    <a:pt x="488" y="354"/>
                    <a:pt x="328" y="234"/>
                  </a:cubicBezTo>
                  <a:cubicBezTo>
                    <a:pt x="256" y="179"/>
                    <a:pt x="186" y="122"/>
                    <a:pt x="118" y="62"/>
                  </a:cubicBezTo>
                  <a:cubicBezTo>
                    <a:pt x="94" y="40"/>
                    <a:pt x="72" y="23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2312700" y="1880500"/>
              <a:ext cx="92025" cy="60575"/>
            </a:xfrm>
            <a:custGeom>
              <a:avLst/>
              <a:gdLst/>
              <a:ahLst/>
              <a:cxnLst/>
              <a:rect l="l" t="t" r="r" b="b"/>
              <a:pathLst>
                <a:path w="3681" h="2423" extrusionOk="0">
                  <a:moveTo>
                    <a:pt x="3441" y="0"/>
                  </a:moveTo>
                  <a:cubicBezTo>
                    <a:pt x="3435" y="3"/>
                    <a:pt x="3431" y="6"/>
                    <a:pt x="3425" y="10"/>
                  </a:cubicBezTo>
                  <a:cubicBezTo>
                    <a:pt x="3311" y="46"/>
                    <a:pt x="3195" y="76"/>
                    <a:pt x="3080" y="104"/>
                  </a:cubicBezTo>
                  <a:cubicBezTo>
                    <a:pt x="1824" y="493"/>
                    <a:pt x="721" y="1321"/>
                    <a:pt x="0" y="2423"/>
                  </a:cubicBezTo>
                  <a:cubicBezTo>
                    <a:pt x="7" y="2423"/>
                    <a:pt x="13" y="2423"/>
                    <a:pt x="19" y="2423"/>
                  </a:cubicBezTo>
                  <a:cubicBezTo>
                    <a:pt x="1463" y="2423"/>
                    <a:pt x="2855" y="1689"/>
                    <a:pt x="3681" y="504"/>
                  </a:cubicBezTo>
                  <a:cubicBezTo>
                    <a:pt x="3654" y="461"/>
                    <a:pt x="3630" y="420"/>
                    <a:pt x="3606" y="379"/>
                  </a:cubicBezTo>
                  <a:cubicBezTo>
                    <a:pt x="3224" y="641"/>
                    <a:pt x="2832" y="889"/>
                    <a:pt x="2431" y="1122"/>
                  </a:cubicBezTo>
                  <a:cubicBezTo>
                    <a:pt x="2032" y="1353"/>
                    <a:pt x="1622" y="1588"/>
                    <a:pt x="1192" y="1753"/>
                  </a:cubicBezTo>
                  <a:cubicBezTo>
                    <a:pt x="1190" y="1754"/>
                    <a:pt x="1187" y="1755"/>
                    <a:pt x="1185" y="1755"/>
                  </a:cubicBezTo>
                  <a:cubicBezTo>
                    <a:pt x="1172" y="1755"/>
                    <a:pt x="1165" y="1737"/>
                    <a:pt x="1178" y="1729"/>
                  </a:cubicBezTo>
                  <a:cubicBezTo>
                    <a:pt x="1572" y="1484"/>
                    <a:pt x="1988" y="1274"/>
                    <a:pt x="2386" y="1036"/>
                  </a:cubicBezTo>
                  <a:cubicBezTo>
                    <a:pt x="2785" y="799"/>
                    <a:pt x="3177" y="550"/>
                    <a:pt x="3560" y="288"/>
                  </a:cubicBezTo>
                  <a:lnTo>
                    <a:pt x="3561" y="288"/>
                  </a:lnTo>
                  <a:cubicBezTo>
                    <a:pt x="3514" y="195"/>
                    <a:pt x="3474" y="99"/>
                    <a:pt x="3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2302125" y="1883900"/>
              <a:ext cx="70975" cy="29800"/>
            </a:xfrm>
            <a:custGeom>
              <a:avLst/>
              <a:gdLst/>
              <a:ahLst/>
              <a:cxnLst/>
              <a:rect l="l" t="t" r="r" b="b"/>
              <a:pathLst>
                <a:path w="2839" h="1192" extrusionOk="0">
                  <a:moveTo>
                    <a:pt x="958" y="1"/>
                  </a:moveTo>
                  <a:cubicBezTo>
                    <a:pt x="810" y="133"/>
                    <a:pt x="652" y="255"/>
                    <a:pt x="511" y="395"/>
                  </a:cubicBezTo>
                  <a:cubicBezTo>
                    <a:pt x="366" y="540"/>
                    <a:pt x="230" y="695"/>
                    <a:pt x="107" y="860"/>
                  </a:cubicBezTo>
                  <a:cubicBezTo>
                    <a:pt x="79" y="898"/>
                    <a:pt x="41" y="940"/>
                    <a:pt x="20" y="984"/>
                  </a:cubicBezTo>
                  <a:cubicBezTo>
                    <a:pt x="4" y="1017"/>
                    <a:pt x="1" y="1028"/>
                    <a:pt x="38" y="1034"/>
                  </a:cubicBezTo>
                  <a:cubicBezTo>
                    <a:pt x="64" y="1039"/>
                    <a:pt x="89" y="1040"/>
                    <a:pt x="114" y="1043"/>
                  </a:cubicBezTo>
                  <a:cubicBezTo>
                    <a:pt x="230" y="1059"/>
                    <a:pt x="345" y="1075"/>
                    <a:pt x="462" y="1089"/>
                  </a:cubicBezTo>
                  <a:cubicBezTo>
                    <a:pt x="699" y="1120"/>
                    <a:pt x="935" y="1154"/>
                    <a:pt x="1171" y="1191"/>
                  </a:cubicBezTo>
                  <a:cubicBezTo>
                    <a:pt x="1660" y="730"/>
                    <a:pt x="2225" y="352"/>
                    <a:pt x="2839" y="80"/>
                  </a:cubicBezTo>
                  <a:lnTo>
                    <a:pt x="2839" y="80"/>
                  </a:lnTo>
                  <a:cubicBezTo>
                    <a:pt x="2817" y="82"/>
                    <a:pt x="2794" y="83"/>
                    <a:pt x="2771" y="85"/>
                  </a:cubicBezTo>
                  <a:cubicBezTo>
                    <a:pt x="2706" y="139"/>
                    <a:pt x="2617" y="163"/>
                    <a:pt x="2538" y="193"/>
                  </a:cubicBezTo>
                  <a:cubicBezTo>
                    <a:pt x="2465" y="221"/>
                    <a:pt x="2392" y="248"/>
                    <a:pt x="2318" y="274"/>
                  </a:cubicBezTo>
                  <a:cubicBezTo>
                    <a:pt x="2148" y="336"/>
                    <a:pt x="1976" y="390"/>
                    <a:pt x="1802" y="439"/>
                  </a:cubicBezTo>
                  <a:cubicBezTo>
                    <a:pt x="1448" y="538"/>
                    <a:pt x="1087" y="612"/>
                    <a:pt x="724" y="660"/>
                  </a:cubicBezTo>
                  <a:cubicBezTo>
                    <a:pt x="723" y="660"/>
                    <a:pt x="722" y="660"/>
                    <a:pt x="721" y="660"/>
                  </a:cubicBezTo>
                  <a:cubicBezTo>
                    <a:pt x="697" y="660"/>
                    <a:pt x="691" y="627"/>
                    <a:pt x="715" y="623"/>
                  </a:cubicBezTo>
                  <a:cubicBezTo>
                    <a:pt x="1069" y="552"/>
                    <a:pt x="1420" y="466"/>
                    <a:pt x="1766" y="363"/>
                  </a:cubicBezTo>
                  <a:cubicBezTo>
                    <a:pt x="1933" y="314"/>
                    <a:pt x="2099" y="259"/>
                    <a:pt x="2263" y="200"/>
                  </a:cubicBezTo>
                  <a:cubicBezTo>
                    <a:pt x="2352" y="170"/>
                    <a:pt x="2439" y="135"/>
                    <a:pt x="2527" y="101"/>
                  </a:cubicBezTo>
                  <a:lnTo>
                    <a:pt x="2527" y="101"/>
                  </a:lnTo>
                  <a:cubicBezTo>
                    <a:pt x="2433" y="105"/>
                    <a:pt x="2340" y="107"/>
                    <a:pt x="2246" y="107"/>
                  </a:cubicBezTo>
                  <a:cubicBezTo>
                    <a:pt x="1817" y="107"/>
                    <a:pt x="1386" y="66"/>
                    <a:pt x="958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2460625" y="1876775"/>
              <a:ext cx="101950" cy="45975"/>
            </a:xfrm>
            <a:custGeom>
              <a:avLst/>
              <a:gdLst/>
              <a:ahLst/>
              <a:cxnLst/>
              <a:rect l="l" t="t" r="r" b="b"/>
              <a:pathLst>
                <a:path w="4078" h="1839" extrusionOk="0">
                  <a:moveTo>
                    <a:pt x="19" y="1"/>
                  </a:moveTo>
                  <a:cubicBezTo>
                    <a:pt x="34" y="102"/>
                    <a:pt x="40" y="203"/>
                    <a:pt x="35" y="304"/>
                  </a:cubicBezTo>
                  <a:cubicBezTo>
                    <a:pt x="35" y="316"/>
                    <a:pt x="33" y="328"/>
                    <a:pt x="33" y="339"/>
                  </a:cubicBezTo>
                  <a:cubicBezTo>
                    <a:pt x="38" y="336"/>
                    <a:pt x="46" y="334"/>
                    <a:pt x="54" y="333"/>
                  </a:cubicBezTo>
                  <a:cubicBezTo>
                    <a:pt x="288" y="337"/>
                    <a:pt x="539" y="406"/>
                    <a:pt x="769" y="455"/>
                  </a:cubicBezTo>
                  <a:cubicBezTo>
                    <a:pt x="1016" y="507"/>
                    <a:pt x="1263" y="569"/>
                    <a:pt x="1506" y="640"/>
                  </a:cubicBezTo>
                  <a:cubicBezTo>
                    <a:pt x="1981" y="778"/>
                    <a:pt x="2441" y="958"/>
                    <a:pt x="2887" y="1171"/>
                  </a:cubicBezTo>
                  <a:cubicBezTo>
                    <a:pt x="2901" y="1178"/>
                    <a:pt x="2893" y="1200"/>
                    <a:pt x="2879" y="1200"/>
                  </a:cubicBezTo>
                  <a:cubicBezTo>
                    <a:pt x="2877" y="1200"/>
                    <a:pt x="2876" y="1199"/>
                    <a:pt x="2874" y="1199"/>
                  </a:cubicBezTo>
                  <a:cubicBezTo>
                    <a:pt x="2419" y="1013"/>
                    <a:pt x="1953" y="852"/>
                    <a:pt x="1480" y="721"/>
                  </a:cubicBezTo>
                  <a:cubicBezTo>
                    <a:pt x="1251" y="656"/>
                    <a:pt x="1020" y="599"/>
                    <a:pt x="787" y="549"/>
                  </a:cubicBezTo>
                  <a:cubicBezTo>
                    <a:pt x="541" y="497"/>
                    <a:pt x="280" y="479"/>
                    <a:pt x="38" y="412"/>
                  </a:cubicBezTo>
                  <a:cubicBezTo>
                    <a:pt x="34" y="411"/>
                    <a:pt x="30" y="409"/>
                    <a:pt x="27" y="407"/>
                  </a:cubicBezTo>
                  <a:cubicBezTo>
                    <a:pt x="20" y="454"/>
                    <a:pt x="12" y="503"/>
                    <a:pt x="1" y="550"/>
                  </a:cubicBezTo>
                  <a:cubicBezTo>
                    <a:pt x="4" y="551"/>
                    <a:pt x="6" y="551"/>
                    <a:pt x="9" y="553"/>
                  </a:cubicBezTo>
                  <a:cubicBezTo>
                    <a:pt x="29" y="567"/>
                    <a:pt x="38" y="591"/>
                    <a:pt x="31" y="613"/>
                  </a:cubicBezTo>
                  <a:cubicBezTo>
                    <a:pt x="31" y="617"/>
                    <a:pt x="29" y="620"/>
                    <a:pt x="28" y="622"/>
                  </a:cubicBezTo>
                  <a:cubicBezTo>
                    <a:pt x="54" y="649"/>
                    <a:pt x="92" y="675"/>
                    <a:pt x="113" y="692"/>
                  </a:cubicBezTo>
                  <a:cubicBezTo>
                    <a:pt x="152" y="725"/>
                    <a:pt x="192" y="757"/>
                    <a:pt x="232" y="790"/>
                  </a:cubicBezTo>
                  <a:cubicBezTo>
                    <a:pt x="312" y="851"/>
                    <a:pt x="393" y="908"/>
                    <a:pt x="475" y="963"/>
                  </a:cubicBezTo>
                  <a:cubicBezTo>
                    <a:pt x="649" y="1077"/>
                    <a:pt x="834" y="1174"/>
                    <a:pt x="1025" y="1253"/>
                  </a:cubicBezTo>
                  <a:cubicBezTo>
                    <a:pt x="1396" y="1404"/>
                    <a:pt x="1783" y="1476"/>
                    <a:pt x="2178" y="1513"/>
                  </a:cubicBezTo>
                  <a:cubicBezTo>
                    <a:pt x="2298" y="1523"/>
                    <a:pt x="2419" y="1534"/>
                    <a:pt x="2541" y="1542"/>
                  </a:cubicBezTo>
                  <a:cubicBezTo>
                    <a:pt x="2544" y="1541"/>
                    <a:pt x="2547" y="1540"/>
                    <a:pt x="2549" y="1540"/>
                  </a:cubicBezTo>
                  <a:cubicBezTo>
                    <a:pt x="2552" y="1540"/>
                    <a:pt x="2554" y="1541"/>
                    <a:pt x="2556" y="1542"/>
                  </a:cubicBezTo>
                  <a:lnTo>
                    <a:pt x="2557" y="1542"/>
                  </a:lnTo>
                  <a:cubicBezTo>
                    <a:pt x="3077" y="1582"/>
                    <a:pt x="3606" y="1621"/>
                    <a:pt x="4077" y="1838"/>
                  </a:cubicBezTo>
                  <a:cubicBezTo>
                    <a:pt x="3617" y="1295"/>
                    <a:pt x="3045" y="853"/>
                    <a:pt x="2405" y="539"/>
                  </a:cubicBezTo>
                  <a:cubicBezTo>
                    <a:pt x="1657" y="172"/>
                    <a:pt x="851" y="14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2397575" y="1841100"/>
              <a:ext cx="58600" cy="68975"/>
            </a:xfrm>
            <a:custGeom>
              <a:avLst/>
              <a:gdLst/>
              <a:ahLst/>
              <a:cxnLst/>
              <a:rect l="l" t="t" r="r" b="b"/>
              <a:pathLst>
                <a:path w="2344" h="2759" extrusionOk="0">
                  <a:moveTo>
                    <a:pt x="659" y="1"/>
                  </a:moveTo>
                  <a:lnTo>
                    <a:pt x="659" y="1"/>
                  </a:lnTo>
                  <a:cubicBezTo>
                    <a:pt x="505" y="53"/>
                    <a:pt x="372" y="141"/>
                    <a:pt x="244" y="249"/>
                  </a:cubicBezTo>
                  <a:cubicBezTo>
                    <a:pt x="246" y="257"/>
                    <a:pt x="245" y="267"/>
                    <a:pt x="241" y="276"/>
                  </a:cubicBezTo>
                  <a:cubicBezTo>
                    <a:pt x="1" y="802"/>
                    <a:pt x="72" y="1391"/>
                    <a:pt x="347" y="1889"/>
                  </a:cubicBezTo>
                  <a:cubicBezTo>
                    <a:pt x="566" y="2282"/>
                    <a:pt x="984" y="2758"/>
                    <a:pt x="1471" y="2758"/>
                  </a:cubicBezTo>
                  <a:cubicBezTo>
                    <a:pt x="1523" y="2758"/>
                    <a:pt x="1575" y="2753"/>
                    <a:pt x="1627" y="2742"/>
                  </a:cubicBezTo>
                  <a:cubicBezTo>
                    <a:pt x="1995" y="2664"/>
                    <a:pt x="2236" y="2387"/>
                    <a:pt x="2343" y="2056"/>
                  </a:cubicBezTo>
                  <a:lnTo>
                    <a:pt x="2343" y="2056"/>
                  </a:lnTo>
                  <a:cubicBezTo>
                    <a:pt x="2278" y="2123"/>
                    <a:pt x="2197" y="2179"/>
                    <a:pt x="2095" y="2224"/>
                  </a:cubicBezTo>
                  <a:cubicBezTo>
                    <a:pt x="1978" y="2274"/>
                    <a:pt x="1865" y="2297"/>
                    <a:pt x="1758" y="2297"/>
                  </a:cubicBezTo>
                  <a:cubicBezTo>
                    <a:pt x="872" y="2297"/>
                    <a:pt x="359" y="717"/>
                    <a:pt x="659" y="1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2303750" y="1864275"/>
              <a:ext cx="94125" cy="19050"/>
            </a:xfrm>
            <a:custGeom>
              <a:avLst/>
              <a:gdLst/>
              <a:ahLst/>
              <a:cxnLst/>
              <a:rect l="l" t="t" r="r" b="b"/>
              <a:pathLst>
                <a:path w="3765" h="762" extrusionOk="0">
                  <a:moveTo>
                    <a:pt x="3583" y="0"/>
                  </a:moveTo>
                  <a:cubicBezTo>
                    <a:pt x="3559" y="29"/>
                    <a:pt x="3528" y="55"/>
                    <a:pt x="3491" y="73"/>
                  </a:cubicBezTo>
                  <a:cubicBezTo>
                    <a:pt x="2664" y="462"/>
                    <a:pt x="1784" y="484"/>
                    <a:pt x="899" y="484"/>
                  </a:cubicBezTo>
                  <a:cubicBezTo>
                    <a:pt x="784" y="484"/>
                    <a:pt x="669" y="484"/>
                    <a:pt x="554" y="484"/>
                  </a:cubicBezTo>
                  <a:cubicBezTo>
                    <a:pt x="369" y="484"/>
                    <a:pt x="185" y="484"/>
                    <a:pt x="1" y="490"/>
                  </a:cubicBezTo>
                  <a:cubicBezTo>
                    <a:pt x="719" y="638"/>
                    <a:pt x="1453" y="762"/>
                    <a:pt x="2182" y="762"/>
                  </a:cubicBezTo>
                  <a:cubicBezTo>
                    <a:pt x="2599" y="762"/>
                    <a:pt x="3015" y="721"/>
                    <a:pt x="3425" y="622"/>
                  </a:cubicBezTo>
                  <a:cubicBezTo>
                    <a:pt x="3534" y="589"/>
                    <a:pt x="3643" y="557"/>
                    <a:pt x="3755" y="530"/>
                  </a:cubicBezTo>
                  <a:cubicBezTo>
                    <a:pt x="3756" y="530"/>
                    <a:pt x="3757" y="530"/>
                    <a:pt x="3758" y="530"/>
                  </a:cubicBezTo>
                  <a:cubicBezTo>
                    <a:pt x="3760" y="530"/>
                    <a:pt x="3762" y="530"/>
                    <a:pt x="3764" y="530"/>
                  </a:cubicBezTo>
                  <a:cubicBezTo>
                    <a:pt x="3718" y="359"/>
                    <a:pt x="3694" y="185"/>
                    <a:pt x="3697" y="11"/>
                  </a:cubicBezTo>
                  <a:cubicBezTo>
                    <a:pt x="3659" y="7"/>
                    <a:pt x="3621" y="3"/>
                    <a:pt x="3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2375125" y="1849225"/>
              <a:ext cx="23875" cy="12650"/>
            </a:xfrm>
            <a:custGeom>
              <a:avLst/>
              <a:gdLst/>
              <a:ahLst/>
              <a:cxnLst/>
              <a:rect l="l" t="t" r="r" b="b"/>
              <a:pathLst>
                <a:path w="955" h="506" extrusionOk="0">
                  <a:moveTo>
                    <a:pt x="75" y="1"/>
                  </a:moveTo>
                  <a:cubicBezTo>
                    <a:pt x="50" y="1"/>
                    <a:pt x="25" y="1"/>
                    <a:pt x="0" y="1"/>
                  </a:cubicBezTo>
                  <a:cubicBezTo>
                    <a:pt x="200" y="23"/>
                    <a:pt x="396" y="57"/>
                    <a:pt x="588" y="108"/>
                  </a:cubicBezTo>
                  <a:cubicBezTo>
                    <a:pt x="758" y="152"/>
                    <a:pt x="826" y="340"/>
                    <a:pt x="783" y="494"/>
                  </a:cubicBezTo>
                  <a:cubicBezTo>
                    <a:pt x="805" y="498"/>
                    <a:pt x="827" y="501"/>
                    <a:pt x="849" y="505"/>
                  </a:cubicBezTo>
                  <a:cubicBezTo>
                    <a:pt x="861" y="352"/>
                    <a:pt x="894" y="200"/>
                    <a:pt x="954" y="56"/>
                  </a:cubicBezTo>
                  <a:cubicBezTo>
                    <a:pt x="661" y="18"/>
                    <a:pt x="367" y="1"/>
                    <a:pt x="75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2458925" y="1846950"/>
              <a:ext cx="110800" cy="35500"/>
            </a:xfrm>
            <a:custGeom>
              <a:avLst/>
              <a:gdLst/>
              <a:ahLst/>
              <a:cxnLst/>
              <a:rect l="l" t="t" r="r" b="b"/>
              <a:pathLst>
                <a:path w="4432" h="1420" extrusionOk="0">
                  <a:moveTo>
                    <a:pt x="3154" y="0"/>
                  </a:moveTo>
                  <a:cubicBezTo>
                    <a:pt x="3106" y="0"/>
                    <a:pt x="3057" y="1"/>
                    <a:pt x="3008" y="2"/>
                  </a:cubicBezTo>
                  <a:cubicBezTo>
                    <a:pt x="2727" y="10"/>
                    <a:pt x="2448" y="40"/>
                    <a:pt x="2171" y="92"/>
                  </a:cubicBezTo>
                  <a:cubicBezTo>
                    <a:pt x="1917" y="140"/>
                    <a:pt x="1670" y="220"/>
                    <a:pt x="1418" y="275"/>
                  </a:cubicBezTo>
                  <a:cubicBezTo>
                    <a:pt x="1299" y="360"/>
                    <a:pt x="1176" y="440"/>
                    <a:pt x="1047" y="508"/>
                  </a:cubicBezTo>
                  <a:cubicBezTo>
                    <a:pt x="745" y="672"/>
                    <a:pt x="383" y="821"/>
                    <a:pt x="34" y="821"/>
                  </a:cubicBezTo>
                  <a:cubicBezTo>
                    <a:pt x="29" y="821"/>
                    <a:pt x="24" y="820"/>
                    <a:pt x="20" y="820"/>
                  </a:cubicBezTo>
                  <a:cubicBezTo>
                    <a:pt x="12" y="819"/>
                    <a:pt x="6" y="818"/>
                    <a:pt x="1" y="816"/>
                  </a:cubicBezTo>
                  <a:lnTo>
                    <a:pt x="1" y="816"/>
                  </a:lnTo>
                  <a:cubicBezTo>
                    <a:pt x="15" y="858"/>
                    <a:pt x="27" y="901"/>
                    <a:pt x="37" y="944"/>
                  </a:cubicBezTo>
                  <a:cubicBezTo>
                    <a:pt x="1082" y="791"/>
                    <a:pt x="2124" y="628"/>
                    <a:pt x="3165" y="467"/>
                  </a:cubicBezTo>
                  <a:cubicBezTo>
                    <a:pt x="3167" y="467"/>
                    <a:pt x="3168" y="466"/>
                    <a:pt x="3169" y="466"/>
                  </a:cubicBezTo>
                  <a:cubicBezTo>
                    <a:pt x="3190" y="466"/>
                    <a:pt x="3199" y="499"/>
                    <a:pt x="3175" y="503"/>
                  </a:cubicBezTo>
                  <a:cubicBezTo>
                    <a:pt x="2142" y="711"/>
                    <a:pt x="1102" y="883"/>
                    <a:pt x="59" y="1036"/>
                  </a:cubicBezTo>
                  <a:cubicBezTo>
                    <a:pt x="63" y="1059"/>
                    <a:pt x="70" y="1082"/>
                    <a:pt x="74" y="1105"/>
                  </a:cubicBezTo>
                  <a:cubicBezTo>
                    <a:pt x="80" y="1102"/>
                    <a:pt x="87" y="1100"/>
                    <a:pt x="95" y="1100"/>
                  </a:cubicBezTo>
                  <a:cubicBezTo>
                    <a:pt x="174" y="1095"/>
                    <a:pt x="254" y="1092"/>
                    <a:pt x="334" y="1092"/>
                  </a:cubicBezTo>
                  <a:cubicBezTo>
                    <a:pt x="619" y="1092"/>
                    <a:pt x="905" y="1124"/>
                    <a:pt x="1185" y="1177"/>
                  </a:cubicBezTo>
                  <a:cubicBezTo>
                    <a:pt x="1479" y="1233"/>
                    <a:pt x="1767" y="1315"/>
                    <a:pt x="2047" y="1419"/>
                  </a:cubicBezTo>
                  <a:cubicBezTo>
                    <a:pt x="2053" y="1409"/>
                    <a:pt x="2065" y="1402"/>
                    <a:pt x="2079" y="1401"/>
                  </a:cubicBezTo>
                  <a:cubicBezTo>
                    <a:pt x="2625" y="1348"/>
                    <a:pt x="3080" y="1127"/>
                    <a:pt x="3500" y="784"/>
                  </a:cubicBezTo>
                  <a:cubicBezTo>
                    <a:pt x="3790" y="548"/>
                    <a:pt x="4079" y="290"/>
                    <a:pt x="4431" y="161"/>
                  </a:cubicBezTo>
                  <a:cubicBezTo>
                    <a:pt x="4014" y="54"/>
                    <a:pt x="3586" y="0"/>
                    <a:pt x="3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2283775" y="1819500"/>
              <a:ext cx="81025" cy="34175"/>
            </a:xfrm>
            <a:custGeom>
              <a:avLst/>
              <a:gdLst/>
              <a:ahLst/>
              <a:cxnLst/>
              <a:rect l="l" t="t" r="r" b="b"/>
              <a:pathLst>
                <a:path w="3241" h="1367" extrusionOk="0">
                  <a:moveTo>
                    <a:pt x="2045" y="1"/>
                  </a:moveTo>
                  <a:cubicBezTo>
                    <a:pt x="1680" y="18"/>
                    <a:pt x="1323" y="10"/>
                    <a:pt x="959" y="68"/>
                  </a:cubicBezTo>
                  <a:cubicBezTo>
                    <a:pt x="633" y="121"/>
                    <a:pt x="310" y="207"/>
                    <a:pt x="0" y="323"/>
                  </a:cubicBezTo>
                  <a:cubicBezTo>
                    <a:pt x="255" y="521"/>
                    <a:pt x="520" y="707"/>
                    <a:pt x="796" y="874"/>
                  </a:cubicBezTo>
                  <a:cubicBezTo>
                    <a:pt x="1098" y="1058"/>
                    <a:pt x="1413" y="1208"/>
                    <a:pt x="1727" y="1366"/>
                  </a:cubicBezTo>
                  <a:cubicBezTo>
                    <a:pt x="1785" y="1351"/>
                    <a:pt x="1841" y="1336"/>
                    <a:pt x="1898" y="1323"/>
                  </a:cubicBezTo>
                  <a:cubicBezTo>
                    <a:pt x="2335" y="1189"/>
                    <a:pt x="2786" y="1104"/>
                    <a:pt x="3240" y="1073"/>
                  </a:cubicBezTo>
                  <a:cubicBezTo>
                    <a:pt x="3221" y="1064"/>
                    <a:pt x="3203" y="1056"/>
                    <a:pt x="3184" y="1048"/>
                  </a:cubicBezTo>
                  <a:cubicBezTo>
                    <a:pt x="3077" y="1005"/>
                    <a:pt x="2970" y="970"/>
                    <a:pt x="2859" y="941"/>
                  </a:cubicBezTo>
                  <a:cubicBezTo>
                    <a:pt x="2633" y="878"/>
                    <a:pt x="2402" y="835"/>
                    <a:pt x="2171" y="797"/>
                  </a:cubicBezTo>
                  <a:cubicBezTo>
                    <a:pt x="1734" y="723"/>
                    <a:pt x="1288" y="664"/>
                    <a:pt x="879" y="485"/>
                  </a:cubicBezTo>
                  <a:cubicBezTo>
                    <a:pt x="869" y="480"/>
                    <a:pt x="872" y="466"/>
                    <a:pt x="882" y="466"/>
                  </a:cubicBezTo>
                  <a:cubicBezTo>
                    <a:pt x="883" y="466"/>
                    <a:pt x="884" y="466"/>
                    <a:pt x="885" y="466"/>
                  </a:cubicBezTo>
                  <a:cubicBezTo>
                    <a:pt x="1341" y="605"/>
                    <a:pt x="1812" y="668"/>
                    <a:pt x="2282" y="739"/>
                  </a:cubicBezTo>
                  <a:cubicBezTo>
                    <a:pt x="2499" y="772"/>
                    <a:pt x="2715" y="811"/>
                    <a:pt x="2927" y="869"/>
                  </a:cubicBezTo>
                  <a:cubicBezTo>
                    <a:pt x="2979" y="883"/>
                    <a:pt x="3040" y="898"/>
                    <a:pt x="3100" y="915"/>
                  </a:cubicBezTo>
                  <a:cubicBezTo>
                    <a:pt x="2710" y="674"/>
                    <a:pt x="2358" y="369"/>
                    <a:pt x="2059" y="18"/>
                  </a:cubicBezTo>
                  <a:cubicBezTo>
                    <a:pt x="2055" y="12"/>
                    <a:pt x="2050" y="7"/>
                    <a:pt x="20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2392125" y="1831775"/>
              <a:ext cx="12050" cy="15650"/>
            </a:xfrm>
            <a:custGeom>
              <a:avLst/>
              <a:gdLst/>
              <a:ahLst/>
              <a:cxnLst/>
              <a:rect l="l" t="t" r="r" b="b"/>
              <a:pathLst>
                <a:path w="482" h="626" extrusionOk="0">
                  <a:moveTo>
                    <a:pt x="107" y="0"/>
                  </a:moveTo>
                  <a:lnTo>
                    <a:pt x="107" y="0"/>
                  </a:lnTo>
                  <a:cubicBezTo>
                    <a:pt x="130" y="115"/>
                    <a:pt x="89" y="237"/>
                    <a:pt x="1" y="309"/>
                  </a:cubicBezTo>
                  <a:cubicBezTo>
                    <a:pt x="113" y="403"/>
                    <a:pt x="223" y="500"/>
                    <a:pt x="324" y="603"/>
                  </a:cubicBezTo>
                  <a:cubicBezTo>
                    <a:pt x="329" y="610"/>
                    <a:pt x="334" y="617"/>
                    <a:pt x="335" y="625"/>
                  </a:cubicBezTo>
                  <a:cubicBezTo>
                    <a:pt x="340" y="616"/>
                    <a:pt x="344" y="606"/>
                    <a:pt x="349" y="597"/>
                  </a:cubicBezTo>
                  <a:cubicBezTo>
                    <a:pt x="359" y="582"/>
                    <a:pt x="372" y="574"/>
                    <a:pt x="387" y="571"/>
                  </a:cubicBezTo>
                  <a:cubicBezTo>
                    <a:pt x="413" y="527"/>
                    <a:pt x="446" y="487"/>
                    <a:pt x="482" y="451"/>
                  </a:cubicBezTo>
                  <a:cubicBezTo>
                    <a:pt x="345" y="317"/>
                    <a:pt x="236" y="151"/>
                    <a:pt x="111" y="5"/>
                  </a:cubicBezTo>
                  <a:cubicBezTo>
                    <a:pt x="110" y="3"/>
                    <a:pt x="108" y="2"/>
                    <a:pt x="107" y="0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2331300" y="1809350"/>
              <a:ext cx="66550" cy="38650"/>
            </a:xfrm>
            <a:custGeom>
              <a:avLst/>
              <a:gdLst/>
              <a:ahLst/>
              <a:cxnLst/>
              <a:rect l="l" t="t" r="r" b="b"/>
              <a:pathLst>
                <a:path w="2662" h="1546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100"/>
                    <a:pt x="141" y="197"/>
                    <a:pt x="217" y="290"/>
                  </a:cubicBezTo>
                  <a:cubicBezTo>
                    <a:pt x="621" y="776"/>
                    <a:pt x="1122" y="1167"/>
                    <a:pt x="1678" y="1465"/>
                  </a:cubicBezTo>
                  <a:cubicBezTo>
                    <a:pt x="1696" y="1465"/>
                    <a:pt x="1713" y="1464"/>
                    <a:pt x="1731" y="1464"/>
                  </a:cubicBezTo>
                  <a:cubicBezTo>
                    <a:pt x="2043" y="1464"/>
                    <a:pt x="2354" y="1491"/>
                    <a:pt x="2661" y="1545"/>
                  </a:cubicBezTo>
                  <a:cubicBezTo>
                    <a:pt x="2549" y="1454"/>
                    <a:pt x="2441" y="1357"/>
                    <a:pt x="2333" y="1260"/>
                  </a:cubicBezTo>
                  <a:cubicBezTo>
                    <a:pt x="2305" y="1269"/>
                    <a:pt x="2274" y="1274"/>
                    <a:pt x="2240" y="1274"/>
                  </a:cubicBezTo>
                  <a:cubicBezTo>
                    <a:pt x="2237" y="1274"/>
                    <a:pt x="2234" y="1274"/>
                    <a:pt x="2231" y="1274"/>
                  </a:cubicBezTo>
                  <a:cubicBezTo>
                    <a:pt x="1571" y="1246"/>
                    <a:pt x="966" y="817"/>
                    <a:pt x="473" y="413"/>
                  </a:cubicBezTo>
                  <a:cubicBezTo>
                    <a:pt x="316" y="284"/>
                    <a:pt x="155" y="146"/>
                    <a:pt x="0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2441075" y="1763475"/>
              <a:ext cx="67425" cy="85175"/>
            </a:xfrm>
            <a:custGeom>
              <a:avLst/>
              <a:gdLst/>
              <a:ahLst/>
              <a:cxnLst/>
              <a:rect l="l" t="t" r="r" b="b"/>
              <a:pathLst>
                <a:path w="2697" h="3407" extrusionOk="0">
                  <a:moveTo>
                    <a:pt x="2696" y="0"/>
                  </a:moveTo>
                  <a:lnTo>
                    <a:pt x="2696" y="0"/>
                  </a:lnTo>
                  <a:cubicBezTo>
                    <a:pt x="2409" y="112"/>
                    <a:pt x="2135" y="254"/>
                    <a:pt x="1880" y="427"/>
                  </a:cubicBezTo>
                  <a:cubicBezTo>
                    <a:pt x="1618" y="605"/>
                    <a:pt x="1399" y="826"/>
                    <a:pt x="1158" y="1027"/>
                  </a:cubicBezTo>
                  <a:cubicBezTo>
                    <a:pt x="1142" y="1077"/>
                    <a:pt x="1125" y="1128"/>
                    <a:pt x="1107" y="1179"/>
                  </a:cubicBezTo>
                  <a:cubicBezTo>
                    <a:pt x="984" y="1528"/>
                    <a:pt x="833" y="1866"/>
                    <a:pt x="660" y="2192"/>
                  </a:cubicBezTo>
                  <a:cubicBezTo>
                    <a:pt x="568" y="2366"/>
                    <a:pt x="468" y="2535"/>
                    <a:pt x="361" y="2701"/>
                  </a:cubicBezTo>
                  <a:cubicBezTo>
                    <a:pt x="263" y="2854"/>
                    <a:pt x="164" y="3026"/>
                    <a:pt x="30" y="3152"/>
                  </a:cubicBezTo>
                  <a:cubicBezTo>
                    <a:pt x="21" y="3162"/>
                    <a:pt x="9" y="3165"/>
                    <a:pt x="0" y="3166"/>
                  </a:cubicBezTo>
                  <a:cubicBezTo>
                    <a:pt x="13" y="3174"/>
                    <a:pt x="25" y="3183"/>
                    <a:pt x="38" y="3193"/>
                  </a:cubicBezTo>
                  <a:cubicBezTo>
                    <a:pt x="78" y="3222"/>
                    <a:pt x="116" y="3255"/>
                    <a:pt x="152" y="3289"/>
                  </a:cubicBezTo>
                  <a:cubicBezTo>
                    <a:pt x="153" y="3288"/>
                    <a:pt x="155" y="3287"/>
                    <a:pt x="156" y="3285"/>
                  </a:cubicBezTo>
                  <a:cubicBezTo>
                    <a:pt x="524" y="2835"/>
                    <a:pt x="881" y="2375"/>
                    <a:pt x="1225" y="1905"/>
                  </a:cubicBezTo>
                  <a:cubicBezTo>
                    <a:pt x="1569" y="1436"/>
                    <a:pt x="1892" y="950"/>
                    <a:pt x="2239" y="481"/>
                  </a:cubicBezTo>
                  <a:cubicBezTo>
                    <a:pt x="2243" y="477"/>
                    <a:pt x="2248" y="475"/>
                    <a:pt x="2252" y="475"/>
                  </a:cubicBezTo>
                  <a:cubicBezTo>
                    <a:pt x="2264" y="475"/>
                    <a:pt x="2275" y="487"/>
                    <a:pt x="2267" y="500"/>
                  </a:cubicBezTo>
                  <a:cubicBezTo>
                    <a:pt x="1985" y="1008"/>
                    <a:pt x="1648" y="1487"/>
                    <a:pt x="1307" y="1958"/>
                  </a:cubicBezTo>
                  <a:cubicBezTo>
                    <a:pt x="966" y="2431"/>
                    <a:pt x="610" y="2891"/>
                    <a:pt x="242" y="3342"/>
                  </a:cubicBezTo>
                  <a:cubicBezTo>
                    <a:pt x="237" y="3350"/>
                    <a:pt x="230" y="3354"/>
                    <a:pt x="222" y="3358"/>
                  </a:cubicBezTo>
                  <a:cubicBezTo>
                    <a:pt x="238" y="3374"/>
                    <a:pt x="255" y="3389"/>
                    <a:pt x="270" y="3406"/>
                  </a:cubicBezTo>
                  <a:cubicBezTo>
                    <a:pt x="661" y="2803"/>
                    <a:pt x="1264" y="2338"/>
                    <a:pt x="1895" y="2013"/>
                  </a:cubicBezTo>
                  <a:cubicBezTo>
                    <a:pt x="1946" y="1986"/>
                    <a:pt x="1999" y="1963"/>
                    <a:pt x="2050" y="1938"/>
                  </a:cubicBezTo>
                  <a:cubicBezTo>
                    <a:pt x="2071" y="1855"/>
                    <a:pt x="2130" y="1779"/>
                    <a:pt x="2170" y="1704"/>
                  </a:cubicBezTo>
                  <a:cubicBezTo>
                    <a:pt x="2215" y="1622"/>
                    <a:pt x="2257" y="1538"/>
                    <a:pt x="2298" y="1454"/>
                  </a:cubicBezTo>
                  <a:cubicBezTo>
                    <a:pt x="2370" y="1298"/>
                    <a:pt x="2434" y="1139"/>
                    <a:pt x="2488" y="976"/>
                  </a:cubicBezTo>
                  <a:cubicBezTo>
                    <a:pt x="2594" y="660"/>
                    <a:pt x="2663" y="332"/>
                    <a:pt x="2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2335975" y="1759325"/>
              <a:ext cx="70075" cy="82600"/>
            </a:xfrm>
            <a:custGeom>
              <a:avLst/>
              <a:gdLst/>
              <a:ahLst/>
              <a:cxnLst/>
              <a:rect l="l" t="t" r="r" b="b"/>
              <a:pathLst>
                <a:path w="2803" h="3304" extrusionOk="0">
                  <a:moveTo>
                    <a:pt x="0" y="1"/>
                  </a:moveTo>
                  <a:cubicBezTo>
                    <a:pt x="54" y="383"/>
                    <a:pt x="163" y="758"/>
                    <a:pt x="325" y="1114"/>
                  </a:cubicBezTo>
                  <a:cubicBezTo>
                    <a:pt x="326" y="1117"/>
                    <a:pt x="326" y="1119"/>
                    <a:pt x="327" y="1121"/>
                  </a:cubicBezTo>
                  <a:cubicBezTo>
                    <a:pt x="383" y="1161"/>
                    <a:pt x="439" y="1199"/>
                    <a:pt x="496" y="1239"/>
                  </a:cubicBezTo>
                  <a:cubicBezTo>
                    <a:pt x="728" y="1361"/>
                    <a:pt x="953" y="1495"/>
                    <a:pt x="1169" y="1644"/>
                  </a:cubicBezTo>
                  <a:cubicBezTo>
                    <a:pt x="1494" y="1869"/>
                    <a:pt x="1799" y="2125"/>
                    <a:pt x="2077" y="2408"/>
                  </a:cubicBezTo>
                  <a:cubicBezTo>
                    <a:pt x="2216" y="2549"/>
                    <a:pt x="2349" y="2698"/>
                    <a:pt x="2472" y="2853"/>
                  </a:cubicBezTo>
                  <a:cubicBezTo>
                    <a:pt x="2583" y="2992"/>
                    <a:pt x="2703" y="3139"/>
                    <a:pt x="2776" y="3304"/>
                  </a:cubicBezTo>
                  <a:cubicBezTo>
                    <a:pt x="2784" y="3296"/>
                    <a:pt x="2794" y="3290"/>
                    <a:pt x="2803" y="3283"/>
                  </a:cubicBezTo>
                  <a:cubicBezTo>
                    <a:pt x="2620" y="3047"/>
                    <a:pt x="2463" y="2785"/>
                    <a:pt x="2295" y="2540"/>
                  </a:cubicBezTo>
                  <a:cubicBezTo>
                    <a:pt x="2135" y="2307"/>
                    <a:pt x="1973" y="2078"/>
                    <a:pt x="1808" y="1848"/>
                  </a:cubicBezTo>
                  <a:cubicBezTo>
                    <a:pt x="1778" y="1841"/>
                    <a:pt x="1749" y="1830"/>
                    <a:pt x="1720" y="1811"/>
                  </a:cubicBezTo>
                  <a:cubicBezTo>
                    <a:pt x="1025" y="1359"/>
                    <a:pt x="422" y="724"/>
                    <a:pt x="0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2364550" y="1721325"/>
              <a:ext cx="53825" cy="116300"/>
            </a:xfrm>
            <a:custGeom>
              <a:avLst/>
              <a:gdLst/>
              <a:ahLst/>
              <a:cxnLst/>
              <a:rect l="l" t="t" r="r" b="b"/>
              <a:pathLst>
                <a:path w="2153" h="4652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597"/>
                    <a:pt x="191" y="1200"/>
                    <a:pt x="222" y="1808"/>
                  </a:cubicBezTo>
                  <a:cubicBezTo>
                    <a:pt x="544" y="2134"/>
                    <a:pt x="837" y="2487"/>
                    <a:pt x="1096" y="2864"/>
                  </a:cubicBezTo>
                  <a:cubicBezTo>
                    <a:pt x="1289" y="3145"/>
                    <a:pt x="1462" y="3440"/>
                    <a:pt x="1614" y="3745"/>
                  </a:cubicBezTo>
                  <a:cubicBezTo>
                    <a:pt x="1692" y="3904"/>
                    <a:pt x="1766" y="4064"/>
                    <a:pt x="1831" y="4229"/>
                  </a:cubicBezTo>
                  <a:cubicBezTo>
                    <a:pt x="1886" y="4366"/>
                    <a:pt x="1944" y="4506"/>
                    <a:pt x="1966" y="4652"/>
                  </a:cubicBezTo>
                  <a:cubicBezTo>
                    <a:pt x="2027" y="4633"/>
                    <a:pt x="2091" y="4619"/>
                    <a:pt x="2152" y="4611"/>
                  </a:cubicBezTo>
                  <a:lnTo>
                    <a:pt x="2152" y="4608"/>
                  </a:lnTo>
                  <a:cubicBezTo>
                    <a:pt x="2149" y="4608"/>
                    <a:pt x="2146" y="4609"/>
                    <a:pt x="2143" y="4609"/>
                  </a:cubicBezTo>
                  <a:cubicBezTo>
                    <a:pt x="2125" y="4609"/>
                    <a:pt x="2108" y="4600"/>
                    <a:pt x="2098" y="4579"/>
                  </a:cubicBezTo>
                  <a:cubicBezTo>
                    <a:pt x="1870" y="4106"/>
                    <a:pt x="1640" y="3606"/>
                    <a:pt x="1516" y="3090"/>
                  </a:cubicBezTo>
                  <a:cubicBezTo>
                    <a:pt x="1378" y="2767"/>
                    <a:pt x="1237" y="2446"/>
                    <a:pt x="1079" y="2133"/>
                  </a:cubicBezTo>
                  <a:cubicBezTo>
                    <a:pt x="920" y="1820"/>
                    <a:pt x="745" y="1515"/>
                    <a:pt x="580" y="1204"/>
                  </a:cubicBezTo>
                  <a:cubicBezTo>
                    <a:pt x="574" y="1192"/>
                    <a:pt x="585" y="1180"/>
                    <a:pt x="597" y="1180"/>
                  </a:cubicBezTo>
                  <a:cubicBezTo>
                    <a:pt x="601" y="1180"/>
                    <a:pt x="605" y="1181"/>
                    <a:pt x="608" y="1186"/>
                  </a:cubicBezTo>
                  <a:cubicBezTo>
                    <a:pt x="815" y="1464"/>
                    <a:pt x="990" y="1769"/>
                    <a:pt x="1149" y="2077"/>
                  </a:cubicBezTo>
                  <a:cubicBezTo>
                    <a:pt x="1253" y="2278"/>
                    <a:pt x="1352" y="2483"/>
                    <a:pt x="1444" y="2690"/>
                  </a:cubicBezTo>
                  <a:cubicBezTo>
                    <a:pt x="1422" y="2516"/>
                    <a:pt x="1415" y="2339"/>
                    <a:pt x="1425" y="2160"/>
                  </a:cubicBezTo>
                  <a:cubicBezTo>
                    <a:pt x="1439" y="1959"/>
                    <a:pt x="1478" y="1762"/>
                    <a:pt x="1535" y="1571"/>
                  </a:cubicBezTo>
                  <a:cubicBezTo>
                    <a:pt x="1482" y="1507"/>
                    <a:pt x="1439" y="1434"/>
                    <a:pt x="1393" y="1367"/>
                  </a:cubicBezTo>
                  <a:cubicBezTo>
                    <a:pt x="1334" y="1285"/>
                    <a:pt x="1273" y="1203"/>
                    <a:pt x="1208" y="1125"/>
                  </a:cubicBezTo>
                  <a:cubicBezTo>
                    <a:pt x="1083" y="972"/>
                    <a:pt x="947" y="826"/>
                    <a:pt x="805" y="688"/>
                  </a:cubicBezTo>
                  <a:cubicBezTo>
                    <a:pt x="552" y="442"/>
                    <a:pt x="277" y="2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2095600" y="1801825"/>
              <a:ext cx="348650" cy="347000"/>
            </a:xfrm>
            <a:custGeom>
              <a:avLst/>
              <a:gdLst/>
              <a:ahLst/>
              <a:cxnLst/>
              <a:rect l="l" t="t" r="r" b="b"/>
              <a:pathLst>
                <a:path w="13946" h="13880" extrusionOk="0">
                  <a:moveTo>
                    <a:pt x="6295" y="139"/>
                  </a:moveTo>
                  <a:cubicBezTo>
                    <a:pt x="6410" y="250"/>
                    <a:pt x="6518" y="366"/>
                    <a:pt x="6615" y="493"/>
                  </a:cubicBezTo>
                  <a:cubicBezTo>
                    <a:pt x="6674" y="567"/>
                    <a:pt x="6727" y="644"/>
                    <a:pt x="6778" y="722"/>
                  </a:cubicBezTo>
                  <a:cubicBezTo>
                    <a:pt x="6816" y="782"/>
                    <a:pt x="6848" y="856"/>
                    <a:pt x="6894" y="912"/>
                  </a:cubicBezTo>
                  <a:cubicBezTo>
                    <a:pt x="6718" y="1420"/>
                    <a:pt x="6603" y="1959"/>
                    <a:pt x="6603" y="2489"/>
                  </a:cubicBezTo>
                  <a:cubicBezTo>
                    <a:pt x="6447" y="2017"/>
                    <a:pt x="6219" y="1571"/>
                    <a:pt x="5931" y="1166"/>
                  </a:cubicBezTo>
                  <a:cubicBezTo>
                    <a:pt x="5939" y="1146"/>
                    <a:pt x="5948" y="1127"/>
                    <a:pt x="5955" y="1106"/>
                  </a:cubicBezTo>
                  <a:cubicBezTo>
                    <a:pt x="5973" y="1055"/>
                    <a:pt x="5989" y="1003"/>
                    <a:pt x="6005" y="952"/>
                  </a:cubicBezTo>
                  <a:cubicBezTo>
                    <a:pt x="6037" y="854"/>
                    <a:pt x="6068" y="756"/>
                    <a:pt x="6101" y="657"/>
                  </a:cubicBezTo>
                  <a:cubicBezTo>
                    <a:pt x="6159" y="482"/>
                    <a:pt x="6224" y="310"/>
                    <a:pt x="6295" y="139"/>
                  </a:cubicBezTo>
                  <a:close/>
                  <a:moveTo>
                    <a:pt x="4185" y="864"/>
                  </a:moveTo>
                  <a:cubicBezTo>
                    <a:pt x="4327" y="962"/>
                    <a:pt x="4466" y="1065"/>
                    <a:pt x="4602" y="1174"/>
                  </a:cubicBezTo>
                  <a:cubicBezTo>
                    <a:pt x="4738" y="1285"/>
                    <a:pt x="4866" y="1408"/>
                    <a:pt x="5001" y="1519"/>
                  </a:cubicBezTo>
                  <a:cubicBezTo>
                    <a:pt x="4997" y="1620"/>
                    <a:pt x="4994" y="1721"/>
                    <a:pt x="4995" y="1821"/>
                  </a:cubicBezTo>
                  <a:cubicBezTo>
                    <a:pt x="4997" y="2037"/>
                    <a:pt x="5013" y="2254"/>
                    <a:pt x="5049" y="2469"/>
                  </a:cubicBezTo>
                  <a:cubicBezTo>
                    <a:pt x="5070" y="2583"/>
                    <a:pt x="5094" y="2704"/>
                    <a:pt x="5130" y="2821"/>
                  </a:cubicBezTo>
                  <a:cubicBezTo>
                    <a:pt x="4837" y="2527"/>
                    <a:pt x="4513" y="2260"/>
                    <a:pt x="4180" y="2007"/>
                  </a:cubicBezTo>
                  <a:cubicBezTo>
                    <a:pt x="4176" y="1909"/>
                    <a:pt x="4156" y="1809"/>
                    <a:pt x="4148" y="1711"/>
                  </a:cubicBezTo>
                  <a:cubicBezTo>
                    <a:pt x="4139" y="1611"/>
                    <a:pt x="4135" y="1511"/>
                    <a:pt x="4135" y="1410"/>
                  </a:cubicBezTo>
                  <a:cubicBezTo>
                    <a:pt x="4137" y="1226"/>
                    <a:pt x="4152" y="1045"/>
                    <a:pt x="4185" y="864"/>
                  </a:cubicBezTo>
                  <a:close/>
                  <a:moveTo>
                    <a:pt x="7268" y="317"/>
                  </a:moveTo>
                  <a:cubicBezTo>
                    <a:pt x="7503" y="711"/>
                    <a:pt x="7685" y="1130"/>
                    <a:pt x="7795" y="1579"/>
                  </a:cubicBezTo>
                  <a:cubicBezTo>
                    <a:pt x="7915" y="2064"/>
                    <a:pt x="7946" y="2564"/>
                    <a:pt x="7930" y="3062"/>
                  </a:cubicBezTo>
                  <a:cubicBezTo>
                    <a:pt x="7929" y="3082"/>
                    <a:pt x="7941" y="3094"/>
                    <a:pt x="7955" y="3098"/>
                  </a:cubicBezTo>
                  <a:cubicBezTo>
                    <a:pt x="7899" y="3260"/>
                    <a:pt x="7853" y="3425"/>
                    <a:pt x="7815" y="3591"/>
                  </a:cubicBezTo>
                  <a:cubicBezTo>
                    <a:pt x="7743" y="3918"/>
                    <a:pt x="7708" y="4253"/>
                    <a:pt x="7720" y="4588"/>
                  </a:cubicBezTo>
                  <a:cubicBezTo>
                    <a:pt x="7662" y="4571"/>
                    <a:pt x="7601" y="4556"/>
                    <a:pt x="7541" y="4544"/>
                  </a:cubicBezTo>
                  <a:cubicBezTo>
                    <a:pt x="7540" y="4544"/>
                    <a:pt x="7539" y="4544"/>
                    <a:pt x="7538" y="4544"/>
                  </a:cubicBezTo>
                  <a:cubicBezTo>
                    <a:pt x="7538" y="4544"/>
                    <a:pt x="7537" y="4544"/>
                    <a:pt x="7536" y="4543"/>
                  </a:cubicBezTo>
                  <a:cubicBezTo>
                    <a:pt x="7485" y="4520"/>
                    <a:pt x="7430" y="4503"/>
                    <a:pt x="7377" y="4489"/>
                  </a:cubicBezTo>
                  <a:cubicBezTo>
                    <a:pt x="7406" y="4455"/>
                    <a:pt x="7403" y="4390"/>
                    <a:pt x="7349" y="4390"/>
                  </a:cubicBezTo>
                  <a:cubicBezTo>
                    <a:pt x="7346" y="4390"/>
                    <a:pt x="7343" y="4390"/>
                    <a:pt x="7340" y="4391"/>
                  </a:cubicBezTo>
                  <a:cubicBezTo>
                    <a:pt x="7347" y="4320"/>
                    <a:pt x="7353" y="4208"/>
                    <a:pt x="7354" y="4195"/>
                  </a:cubicBezTo>
                  <a:cubicBezTo>
                    <a:pt x="7357" y="4118"/>
                    <a:pt x="7360" y="4039"/>
                    <a:pt x="7364" y="3962"/>
                  </a:cubicBezTo>
                  <a:cubicBezTo>
                    <a:pt x="7370" y="3813"/>
                    <a:pt x="7375" y="3664"/>
                    <a:pt x="7381" y="3515"/>
                  </a:cubicBezTo>
                  <a:cubicBezTo>
                    <a:pt x="7393" y="3210"/>
                    <a:pt x="7404" y="2906"/>
                    <a:pt x="7416" y="2602"/>
                  </a:cubicBezTo>
                  <a:cubicBezTo>
                    <a:pt x="7416" y="2590"/>
                    <a:pt x="7407" y="2584"/>
                    <a:pt x="7397" y="2584"/>
                  </a:cubicBezTo>
                  <a:cubicBezTo>
                    <a:pt x="7388" y="2584"/>
                    <a:pt x="7379" y="2590"/>
                    <a:pt x="7378" y="2601"/>
                  </a:cubicBezTo>
                  <a:cubicBezTo>
                    <a:pt x="7346" y="3072"/>
                    <a:pt x="7313" y="3544"/>
                    <a:pt x="7281" y="4014"/>
                  </a:cubicBezTo>
                  <a:cubicBezTo>
                    <a:pt x="7274" y="4127"/>
                    <a:pt x="7263" y="4241"/>
                    <a:pt x="7258" y="4354"/>
                  </a:cubicBezTo>
                  <a:cubicBezTo>
                    <a:pt x="7256" y="4389"/>
                    <a:pt x="7254" y="4435"/>
                    <a:pt x="7271" y="4469"/>
                  </a:cubicBezTo>
                  <a:cubicBezTo>
                    <a:pt x="7214" y="4461"/>
                    <a:pt x="7157" y="4457"/>
                    <a:pt x="7099" y="4457"/>
                  </a:cubicBezTo>
                  <a:cubicBezTo>
                    <a:pt x="7008" y="4457"/>
                    <a:pt x="6916" y="4467"/>
                    <a:pt x="6825" y="4483"/>
                  </a:cubicBezTo>
                  <a:cubicBezTo>
                    <a:pt x="6889" y="3888"/>
                    <a:pt x="6831" y="3284"/>
                    <a:pt x="6670" y="2710"/>
                  </a:cubicBezTo>
                  <a:cubicBezTo>
                    <a:pt x="6671" y="2708"/>
                    <a:pt x="6672" y="2706"/>
                    <a:pt x="6671" y="2703"/>
                  </a:cubicBezTo>
                  <a:cubicBezTo>
                    <a:pt x="6719" y="2273"/>
                    <a:pt x="6760" y="1848"/>
                    <a:pt x="6866" y="1426"/>
                  </a:cubicBezTo>
                  <a:cubicBezTo>
                    <a:pt x="6963" y="1044"/>
                    <a:pt x="7096" y="671"/>
                    <a:pt x="7268" y="317"/>
                  </a:cubicBezTo>
                  <a:close/>
                  <a:moveTo>
                    <a:pt x="5222" y="545"/>
                  </a:moveTo>
                  <a:cubicBezTo>
                    <a:pt x="6292" y="1560"/>
                    <a:pt x="6829" y="3049"/>
                    <a:pt x="6683" y="4514"/>
                  </a:cubicBezTo>
                  <a:cubicBezTo>
                    <a:pt x="6619" y="4532"/>
                    <a:pt x="6556" y="4553"/>
                    <a:pt x="6495" y="4573"/>
                  </a:cubicBezTo>
                  <a:cubicBezTo>
                    <a:pt x="6492" y="4547"/>
                    <a:pt x="6488" y="4519"/>
                    <a:pt x="6487" y="4512"/>
                  </a:cubicBezTo>
                  <a:cubicBezTo>
                    <a:pt x="6479" y="4489"/>
                    <a:pt x="6471" y="4464"/>
                    <a:pt x="6464" y="4440"/>
                  </a:cubicBezTo>
                  <a:cubicBezTo>
                    <a:pt x="6452" y="4397"/>
                    <a:pt x="6439" y="4353"/>
                    <a:pt x="6428" y="4310"/>
                  </a:cubicBezTo>
                  <a:cubicBezTo>
                    <a:pt x="6404" y="4221"/>
                    <a:pt x="6382" y="4131"/>
                    <a:pt x="6362" y="4042"/>
                  </a:cubicBezTo>
                  <a:cubicBezTo>
                    <a:pt x="6318" y="3855"/>
                    <a:pt x="6282" y="3665"/>
                    <a:pt x="6238" y="3476"/>
                  </a:cubicBezTo>
                  <a:cubicBezTo>
                    <a:pt x="6153" y="3119"/>
                    <a:pt x="6043" y="2761"/>
                    <a:pt x="5854" y="2445"/>
                  </a:cubicBezTo>
                  <a:cubicBezTo>
                    <a:pt x="5850" y="2438"/>
                    <a:pt x="5845" y="2436"/>
                    <a:pt x="5839" y="2436"/>
                  </a:cubicBezTo>
                  <a:cubicBezTo>
                    <a:pt x="5828" y="2436"/>
                    <a:pt x="5817" y="2447"/>
                    <a:pt x="5825" y="2460"/>
                  </a:cubicBezTo>
                  <a:cubicBezTo>
                    <a:pt x="6061" y="2875"/>
                    <a:pt x="6146" y="3342"/>
                    <a:pt x="6239" y="3804"/>
                  </a:cubicBezTo>
                  <a:cubicBezTo>
                    <a:pt x="6285" y="4033"/>
                    <a:pt x="6332" y="4263"/>
                    <a:pt x="6397" y="4487"/>
                  </a:cubicBezTo>
                  <a:cubicBezTo>
                    <a:pt x="6405" y="4514"/>
                    <a:pt x="6413" y="4561"/>
                    <a:pt x="6428" y="4600"/>
                  </a:cubicBezTo>
                  <a:cubicBezTo>
                    <a:pt x="6370" y="4625"/>
                    <a:pt x="6313" y="4652"/>
                    <a:pt x="6258" y="4680"/>
                  </a:cubicBezTo>
                  <a:cubicBezTo>
                    <a:pt x="6086" y="4018"/>
                    <a:pt x="5729" y="3465"/>
                    <a:pt x="5281" y="2980"/>
                  </a:cubicBezTo>
                  <a:cubicBezTo>
                    <a:pt x="5241" y="2807"/>
                    <a:pt x="5189" y="2638"/>
                    <a:pt x="5163" y="2464"/>
                  </a:cubicBezTo>
                  <a:cubicBezTo>
                    <a:pt x="5126" y="2231"/>
                    <a:pt x="5115" y="1996"/>
                    <a:pt x="5116" y="1763"/>
                  </a:cubicBezTo>
                  <a:cubicBezTo>
                    <a:pt x="5117" y="1695"/>
                    <a:pt x="5120" y="1628"/>
                    <a:pt x="5123" y="1561"/>
                  </a:cubicBezTo>
                  <a:cubicBezTo>
                    <a:pt x="5140" y="1541"/>
                    <a:pt x="5146" y="1510"/>
                    <a:pt x="5126" y="1488"/>
                  </a:cubicBezTo>
                  <a:lnTo>
                    <a:pt x="5126" y="1487"/>
                  </a:lnTo>
                  <a:cubicBezTo>
                    <a:pt x="5142" y="1172"/>
                    <a:pt x="5180" y="858"/>
                    <a:pt x="5222" y="545"/>
                  </a:cubicBezTo>
                  <a:close/>
                  <a:moveTo>
                    <a:pt x="9972" y="708"/>
                  </a:moveTo>
                  <a:lnTo>
                    <a:pt x="9972" y="708"/>
                  </a:lnTo>
                  <a:cubicBezTo>
                    <a:pt x="9871" y="1450"/>
                    <a:pt x="9665" y="2177"/>
                    <a:pt x="9364" y="2863"/>
                  </a:cubicBezTo>
                  <a:cubicBezTo>
                    <a:pt x="9202" y="3231"/>
                    <a:pt x="9011" y="3585"/>
                    <a:pt x="8797" y="3924"/>
                  </a:cubicBezTo>
                  <a:cubicBezTo>
                    <a:pt x="8605" y="4228"/>
                    <a:pt x="8381" y="4501"/>
                    <a:pt x="8169" y="4789"/>
                  </a:cubicBezTo>
                  <a:cubicBezTo>
                    <a:pt x="8103" y="4750"/>
                    <a:pt x="8035" y="4715"/>
                    <a:pt x="7967" y="4684"/>
                  </a:cubicBezTo>
                  <a:cubicBezTo>
                    <a:pt x="8346" y="3857"/>
                    <a:pt x="8702" y="3016"/>
                    <a:pt x="9053" y="2176"/>
                  </a:cubicBezTo>
                  <a:cubicBezTo>
                    <a:pt x="9058" y="2165"/>
                    <a:pt x="9047" y="2156"/>
                    <a:pt x="9037" y="2156"/>
                  </a:cubicBezTo>
                  <a:cubicBezTo>
                    <a:pt x="9033" y="2156"/>
                    <a:pt x="9028" y="2158"/>
                    <a:pt x="9026" y="2163"/>
                  </a:cubicBezTo>
                  <a:cubicBezTo>
                    <a:pt x="8635" y="2988"/>
                    <a:pt x="8247" y="3815"/>
                    <a:pt x="7884" y="4651"/>
                  </a:cubicBezTo>
                  <a:cubicBezTo>
                    <a:pt x="7860" y="4641"/>
                    <a:pt x="7836" y="4630"/>
                    <a:pt x="7810" y="4619"/>
                  </a:cubicBezTo>
                  <a:cubicBezTo>
                    <a:pt x="7847" y="3828"/>
                    <a:pt x="8033" y="3060"/>
                    <a:pt x="8423" y="2364"/>
                  </a:cubicBezTo>
                  <a:cubicBezTo>
                    <a:pt x="8795" y="1695"/>
                    <a:pt x="9327" y="1119"/>
                    <a:pt x="9972" y="708"/>
                  </a:cubicBezTo>
                  <a:close/>
                  <a:moveTo>
                    <a:pt x="3476" y="1675"/>
                  </a:moveTo>
                  <a:cubicBezTo>
                    <a:pt x="4596" y="2460"/>
                    <a:pt x="5789" y="3359"/>
                    <a:pt x="6131" y="4751"/>
                  </a:cubicBezTo>
                  <a:cubicBezTo>
                    <a:pt x="6096" y="4773"/>
                    <a:pt x="6062" y="4797"/>
                    <a:pt x="6029" y="4821"/>
                  </a:cubicBezTo>
                  <a:cubicBezTo>
                    <a:pt x="6035" y="4812"/>
                    <a:pt x="6039" y="4801"/>
                    <a:pt x="6032" y="4789"/>
                  </a:cubicBezTo>
                  <a:cubicBezTo>
                    <a:pt x="5959" y="4660"/>
                    <a:pt x="5842" y="4547"/>
                    <a:pt x="5746" y="4434"/>
                  </a:cubicBezTo>
                  <a:cubicBezTo>
                    <a:pt x="5646" y="4317"/>
                    <a:pt x="5544" y="4201"/>
                    <a:pt x="5443" y="4086"/>
                  </a:cubicBezTo>
                  <a:cubicBezTo>
                    <a:pt x="5235" y="3850"/>
                    <a:pt x="5017" y="3625"/>
                    <a:pt x="4794" y="3405"/>
                  </a:cubicBezTo>
                  <a:cubicBezTo>
                    <a:pt x="4792" y="3403"/>
                    <a:pt x="4789" y="3402"/>
                    <a:pt x="4787" y="3402"/>
                  </a:cubicBezTo>
                  <a:cubicBezTo>
                    <a:pt x="4780" y="3402"/>
                    <a:pt x="4773" y="3411"/>
                    <a:pt x="4779" y="3417"/>
                  </a:cubicBezTo>
                  <a:cubicBezTo>
                    <a:pt x="4988" y="3644"/>
                    <a:pt x="5193" y="3875"/>
                    <a:pt x="5395" y="4108"/>
                  </a:cubicBezTo>
                  <a:cubicBezTo>
                    <a:pt x="5493" y="4222"/>
                    <a:pt x="5588" y="4337"/>
                    <a:pt x="5683" y="4452"/>
                  </a:cubicBezTo>
                  <a:cubicBezTo>
                    <a:pt x="5781" y="4575"/>
                    <a:pt x="5868" y="4717"/>
                    <a:pt x="5982" y="4824"/>
                  </a:cubicBezTo>
                  <a:cubicBezTo>
                    <a:pt x="5988" y="4830"/>
                    <a:pt x="5996" y="4833"/>
                    <a:pt x="6004" y="4833"/>
                  </a:cubicBezTo>
                  <a:cubicBezTo>
                    <a:pt x="6007" y="4833"/>
                    <a:pt x="6011" y="4832"/>
                    <a:pt x="6014" y="4831"/>
                  </a:cubicBezTo>
                  <a:lnTo>
                    <a:pt x="6014" y="4831"/>
                  </a:lnTo>
                  <a:cubicBezTo>
                    <a:pt x="5965" y="4866"/>
                    <a:pt x="5917" y="4902"/>
                    <a:pt x="5871" y="4941"/>
                  </a:cubicBezTo>
                  <a:cubicBezTo>
                    <a:pt x="5529" y="4769"/>
                    <a:pt x="5219" y="4545"/>
                    <a:pt x="4910" y="4320"/>
                  </a:cubicBezTo>
                  <a:cubicBezTo>
                    <a:pt x="4600" y="4094"/>
                    <a:pt x="4293" y="3854"/>
                    <a:pt x="4063" y="3543"/>
                  </a:cubicBezTo>
                  <a:cubicBezTo>
                    <a:pt x="3666" y="3006"/>
                    <a:pt x="3556" y="2325"/>
                    <a:pt x="3476" y="1675"/>
                  </a:cubicBezTo>
                  <a:close/>
                  <a:moveTo>
                    <a:pt x="11153" y="1574"/>
                  </a:moveTo>
                  <a:lnTo>
                    <a:pt x="11153" y="1574"/>
                  </a:lnTo>
                  <a:cubicBezTo>
                    <a:pt x="11085" y="1742"/>
                    <a:pt x="11014" y="1911"/>
                    <a:pt x="10936" y="2075"/>
                  </a:cubicBezTo>
                  <a:cubicBezTo>
                    <a:pt x="10893" y="2169"/>
                    <a:pt x="10847" y="2262"/>
                    <a:pt x="10801" y="2355"/>
                  </a:cubicBezTo>
                  <a:cubicBezTo>
                    <a:pt x="10778" y="2401"/>
                    <a:pt x="10754" y="2448"/>
                    <a:pt x="10730" y="2495"/>
                  </a:cubicBezTo>
                  <a:cubicBezTo>
                    <a:pt x="10708" y="2539"/>
                    <a:pt x="10679" y="2581"/>
                    <a:pt x="10678" y="2632"/>
                  </a:cubicBezTo>
                  <a:cubicBezTo>
                    <a:pt x="10679" y="2640"/>
                    <a:pt x="10683" y="2647"/>
                    <a:pt x="10687" y="2655"/>
                  </a:cubicBezTo>
                  <a:cubicBezTo>
                    <a:pt x="10045" y="2967"/>
                    <a:pt x="9482" y="3437"/>
                    <a:pt x="9066" y="4022"/>
                  </a:cubicBezTo>
                  <a:cubicBezTo>
                    <a:pt x="9039" y="4061"/>
                    <a:pt x="9012" y="4100"/>
                    <a:pt x="8986" y="4139"/>
                  </a:cubicBezTo>
                  <a:cubicBezTo>
                    <a:pt x="8798" y="4423"/>
                    <a:pt x="8629" y="4744"/>
                    <a:pt x="8547" y="5076"/>
                  </a:cubicBezTo>
                  <a:cubicBezTo>
                    <a:pt x="8502" y="5035"/>
                    <a:pt x="8456" y="4994"/>
                    <a:pt x="8407" y="4955"/>
                  </a:cubicBezTo>
                  <a:cubicBezTo>
                    <a:pt x="8628" y="4644"/>
                    <a:pt x="8845" y="4332"/>
                    <a:pt x="9063" y="4019"/>
                  </a:cubicBezTo>
                  <a:cubicBezTo>
                    <a:pt x="9109" y="3954"/>
                    <a:pt x="9156" y="3886"/>
                    <a:pt x="9203" y="3820"/>
                  </a:cubicBezTo>
                  <a:cubicBezTo>
                    <a:pt x="9491" y="3407"/>
                    <a:pt x="9792" y="2999"/>
                    <a:pt x="10058" y="2570"/>
                  </a:cubicBezTo>
                  <a:cubicBezTo>
                    <a:pt x="10066" y="2555"/>
                    <a:pt x="10055" y="2542"/>
                    <a:pt x="10041" y="2542"/>
                  </a:cubicBezTo>
                  <a:cubicBezTo>
                    <a:pt x="10036" y="2542"/>
                    <a:pt x="10030" y="2545"/>
                    <a:pt x="10025" y="2550"/>
                  </a:cubicBezTo>
                  <a:cubicBezTo>
                    <a:pt x="9713" y="2947"/>
                    <a:pt x="9429" y="3367"/>
                    <a:pt x="9138" y="3779"/>
                  </a:cubicBezTo>
                  <a:cubicBezTo>
                    <a:pt x="8873" y="4155"/>
                    <a:pt x="8607" y="4531"/>
                    <a:pt x="8344" y="4907"/>
                  </a:cubicBezTo>
                  <a:cubicBezTo>
                    <a:pt x="8325" y="4894"/>
                    <a:pt x="8307" y="4878"/>
                    <a:pt x="8286" y="4865"/>
                  </a:cubicBezTo>
                  <a:cubicBezTo>
                    <a:pt x="8528" y="4605"/>
                    <a:pt x="8730" y="4298"/>
                    <a:pt x="8918" y="4001"/>
                  </a:cubicBezTo>
                  <a:cubicBezTo>
                    <a:pt x="9135" y="3657"/>
                    <a:pt x="9324" y="3297"/>
                    <a:pt x="9489" y="2925"/>
                  </a:cubicBezTo>
                  <a:cubicBezTo>
                    <a:pt x="9618" y="2631"/>
                    <a:pt x="9729" y="2327"/>
                    <a:pt x="9823" y="2019"/>
                  </a:cubicBezTo>
                  <a:cubicBezTo>
                    <a:pt x="9826" y="2018"/>
                    <a:pt x="9829" y="2017"/>
                    <a:pt x="9833" y="2015"/>
                  </a:cubicBezTo>
                  <a:cubicBezTo>
                    <a:pt x="10056" y="1902"/>
                    <a:pt x="10280" y="1796"/>
                    <a:pt x="10519" y="1717"/>
                  </a:cubicBezTo>
                  <a:cubicBezTo>
                    <a:pt x="10724" y="1650"/>
                    <a:pt x="10938" y="1602"/>
                    <a:pt x="11153" y="1574"/>
                  </a:cubicBezTo>
                  <a:close/>
                  <a:moveTo>
                    <a:pt x="12097" y="2390"/>
                  </a:moveTo>
                  <a:lnTo>
                    <a:pt x="12097" y="2390"/>
                  </a:lnTo>
                  <a:cubicBezTo>
                    <a:pt x="11720" y="3075"/>
                    <a:pt x="11317" y="3745"/>
                    <a:pt x="10725" y="4271"/>
                  </a:cubicBezTo>
                  <a:cubicBezTo>
                    <a:pt x="10453" y="4514"/>
                    <a:pt x="10152" y="4725"/>
                    <a:pt x="9830" y="4899"/>
                  </a:cubicBezTo>
                  <a:cubicBezTo>
                    <a:pt x="9492" y="5083"/>
                    <a:pt x="9139" y="5198"/>
                    <a:pt x="8777" y="5326"/>
                  </a:cubicBezTo>
                  <a:cubicBezTo>
                    <a:pt x="8777" y="5327"/>
                    <a:pt x="8777" y="5327"/>
                    <a:pt x="8776" y="5328"/>
                  </a:cubicBezTo>
                  <a:cubicBezTo>
                    <a:pt x="8748" y="5293"/>
                    <a:pt x="8721" y="5259"/>
                    <a:pt x="8691" y="5226"/>
                  </a:cubicBezTo>
                  <a:cubicBezTo>
                    <a:pt x="8699" y="5225"/>
                    <a:pt x="8705" y="5222"/>
                    <a:pt x="8712" y="5216"/>
                  </a:cubicBezTo>
                  <a:cubicBezTo>
                    <a:pt x="9274" y="4715"/>
                    <a:pt x="9868" y="4252"/>
                    <a:pt x="10473" y="3802"/>
                  </a:cubicBezTo>
                  <a:cubicBezTo>
                    <a:pt x="10491" y="3789"/>
                    <a:pt x="10475" y="3761"/>
                    <a:pt x="10457" y="3761"/>
                  </a:cubicBezTo>
                  <a:cubicBezTo>
                    <a:pt x="10454" y="3761"/>
                    <a:pt x="10450" y="3762"/>
                    <a:pt x="10447" y="3765"/>
                  </a:cubicBezTo>
                  <a:cubicBezTo>
                    <a:pt x="9814" y="4182"/>
                    <a:pt x="9222" y="4655"/>
                    <a:pt x="8655" y="5156"/>
                  </a:cubicBezTo>
                  <a:cubicBezTo>
                    <a:pt x="8649" y="5163"/>
                    <a:pt x="8646" y="5169"/>
                    <a:pt x="8644" y="5176"/>
                  </a:cubicBezTo>
                  <a:cubicBezTo>
                    <a:pt x="8631" y="5162"/>
                    <a:pt x="8619" y="5148"/>
                    <a:pt x="8605" y="5134"/>
                  </a:cubicBezTo>
                  <a:cubicBezTo>
                    <a:pt x="8726" y="4856"/>
                    <a:pt x="8843" y="4582"/>
                    <a:pt x="9005" y="4325"/>
                  </a:cubicBezTo>
                  <a:cubicBezTo>
                    <a:pt x="9171" y="4060"/>
                    <a:pt x="9367" y="3814"/>
                    <a:pt x="9587" y="3593"/>
                  </a:cubicBezTo>
                  <a:cubicBezTo>
                    <a:pt x="10034" y="3147"/>
                    <a:pt x="10577" y="2794"/>
                    <a:pt x="11174" y="2588"/>
                  </a:cubicBezTo>
                  <a:cubicBezTo>
                    <a:pt x="11474" y="2485"/>
                    <a:pt x="11782" y="2419"/>
                    <a:pt x="12097" y="2390"/>
                  </a:cubicBezTo>
                  <a:close/>
                  <a:moveTo>
                    <a:pt x="1677" y="2741"/>
                  </a:moveTo>
                  <a:lnTo>
                    <a:pt x="1677" y="2741"/>
                  </a:lnTo>
                  <a:cubicBezTo>
                    <a:pt x="2022" y="2791"/>
                    <a:pt x="2365" y="2863"/>
                    <a:pt x="2701" y="2959"/>
                  </a:cubicBezTo>
                  <a:cubicBezTo>
                    <a:pt x="2882" y="3013"/>
                    <a:pt x="3062" y="3070"/>
                    <a:pt x="3238" y="3136"/>
                  </a:cubicBezTo>
                  <a:cubicBezTo>
                    <a:pt x="3408" y="3199"/>
                    <a:pt x="3584" y="3298"/>
                    <a:pt x="3762" y="3339"/>
                  </a:cubicBezTo>
                  <a:cubicBezTo>
                    <a:pt x="3815" y="3437"/>
                    <a:pt x="3873" y="3533"/>
                    <a:pt x="3941" y="3626"/>
                  </a:cubicBezTo>
                  <a:cubicBezTo>
                    <a:pt x="4173" y="3941"/>
                    <a:pt x="4483" y="4190"/>
                    <a:pt x="4799" y="4416"/>
                  </a:cubicBezTo>
                  <a:cubicBezTo>
                    <a:pt x="5108" y="4638"/>
                    <a:pt x="5425" y="4877"/>
                    <a:pt x="5781" y="5024"/>
                  </a:cubicBezTo>
                  <a:cubicBezTo>
                    <a:pt x="5705" y="5096"/>
                    <a:pt x="5634" y="5174"/>
                    <a:pt x="5569" y="5257"/>
                  </a:cubicBezTo>
                  <a:cubicBezTo>
                    <a:pt x="5567" y="5254"/>
                    <a:pt x="5567" y="5249"/>
                    <a:pt x="5564" y="5245"/>
                  </a:cubicBezTo>
                  <a:cubicBezTo>
                    <a:pt x="5413" y="5101"/>
                    <a:pt x="5206" y="4998"/>
                    <a:pt x="5032" y="4884"/>
                  </a:cubicBezTo>
                  <a:cubicBezTo>
                    <a:pt x="4843" y="4759"/>
                    <a:pt x="4653" y="4635"/>
                    <a:pt x="4466" y="4506"/>
                  </a:cubicBezTo>
                  <a:cubicBezTo>
                    <a:pt x="4091" y="4250"/>
                    <a:pt x="3722" y="3984"/>
                    <a:pt x="3355" y="3719"/>
                  </a:cubicBezTo>
                  <a:cubicBezTo>
                    <a:pt x="3353" y="3717"/>
                    <a:pt x="3350" y="3717"/>
                    <a:pt x="3348" y="3717"/>
                  </a:cubicBezTo>
                  <a:cubicBezTo>
                    <a:pt x="3339" y="3717"/>
                    <a:pt x="3332" y="3732"/>
                    <a:pt x="3341" y="3740"/>
                  </a:cubicBezTo>
                  <a:cubicBezTo>
                    <a:pt x="3698" y="4023"/>
                    <a:pt x="4062" y="4293"/>
                    <a:pt x="4432" y="4560"/>
                  </a:cubicBezTo>
                  <a:cubicBezTo>
                    <a:pt x="4616" y="4692"/>
                    <a:pt x="4801" y="4825"/>
                    <a:pt x="4988" y="4954"/>
                  </a:cubicBezTo>
                  <a:cubicBezTo>
                    <a:pt x="5157" y="5071"/>
                    <a:pt x="5336" y="5225"/>
                    <a:pt x="5527" y="5303"/>
                  </a:cubicBezTo>
                  <a:cubicBezTo>
                    <a:pt x="5528" y="5304"/>
                    <a:pt x="5529" y="5304"/>
                    <a:pt x="5529" y="5304"/>
                  </a:cubicBezTo>
                  <a:cubicBezTo>
                    <a:pt x="5531" y="5304"/>
                    <a:pt x="5532" y="5303"/>
                    <a:pt x="5534" y="5303"/>
                  </a:cubicBezTo>
                  <a:cubicBezTo>
                    <a:pt x="5500" y="5350"/>
                    <a:pt x="5467" y="5396"/>
                    <a:pt x="5435" y="5446"/>
                  </a:cubicBezTo>
                  <a:cubicBezTo>
                    <a:pt x="4917" y="4855"/>
                    <a:pt x="4204" y="4424"/>
                    <a:pt x="3478" y="4146"/>
                  </a:cubicBezTo>
                  <a:cubicBezTo>
                    <a:pt x="3158" y="4023"/>
                    <a:pt x="2825" y="3932"/>
                    <a:pt x="2487" y="3869"/>
                  </a:cubicBezTo>
                  <a:cubicBezTo>
                    <a:pt x="2367" y="3668"/>
                    <a:pt x="2197" y="3487"/>
                    <a:pt x="2057" y="3298"/>
                  </a:cubicBezTo>
                  <a:cubicBezTo>
                    <a:pt x="1922" y="3118"/>
                    <a:pt x="1798" y="2931"/>
                    <a:pt x="1677" y="2741"/>
                  </a:cubicBezTo>
                  <a:close/>
                  <a:moveTo>
                    <a:pt x="11400" y="3750"/>
                  </a:moveTo>
                  <a:cubicBezTo>
                    <a:pt x="11524" y="3769"/>
                    <a:pt x="11650" y="3775"/>
                    <a:pt x="11774" y="3788"/>
                  </a:cubicBezTo>
                  <a:cubicBezTo>
                    <a:pt x="11938" y="3802"/>
                    <a:pt x="12102" y="3820"/>
                    <a:pt x="12265" y="3842"/>
                  </a:cubicBezTo>
                  <a:cubicBezTo>
                    <a:pt x="12557" y="3881"/>
                    <a:pt x="12846" y="3933"/>
                    <a:pt x="13133" y="3993"/>
                  </a:cubicBezTo>
                  <a:cubicBezTo>
                    <a:pt x="12966" y="4145"/>
                    <a:pt x="12799" y="4297"/>
                    <a:pt x="12631" y="4448"/>
                  </a:cubicBezTo>
                  <a:cubicBezTo>
                    <a:pt x="12445" y="4617"/>
                    <a:pt x="12246" y="4781"/>
                    <a:pt x="12071" y="4964"/>
                  </a:cubicBezTo>
                  <a:cubicBezTo>
                    <a:pt x="11887" y="4947"/>
                    <a:pt x="11703" y="4937"/>
                    <a:pt x="11518" y="4937"/>
                  </a:cubicBezTo>
                  <a:cubicBezTo>
                    <a:pt x="11333" y="4937"/>
                    <a:pt x="11148" y="4947"/>
                    <a:pt x="10963" y="4969"/>
                  </a:cubicBezTo>
                  <a:cubicBezTo>
                    <a:pt x="10596" y="5012"/>
                    <a:pt x="10235" y="5105"/>
                    <a:pt x="9898" y="5257"/>
                  </a:cubicBezTo>
                  <a:cubicBezTo>
                    <a:pt x="9599" y="5393"/>
                    <a:pt x="9292" y="5582"/>
                    <a:pt x="9080" y="5842"/>
                  </a:cubicBezTo>
                  <a:cubicBezTo>
                    <a:pt x="9050" y="5769"/>
                    <a:pt x="9015" y="5698"/>
                    <a:pt x="8977" y="5629"/>
                  </a:cubicBezTo>
                  <a:cubicBezTo>
                    <a:pt x="9049" y="5600"/>
                    <a:pt x="9117" y="5558"/>
                    <a:pt x="9185" y="5524"/>
                  </a:cubicBezTo>
                  <a:cubicBezTo>
                    <a:pt x="9283" y="5476"/>
                    <a:pt x="9384" y="5427"/>
                    <a:pt x="9482" y="5378"/>
                  </a:cubicBezTo>
                  <a:cubicBezTo>
                    <a:pt x="9690" y="5273"/>
                    <a:pt x="9899" y="5168"/>
                    <a:pt x="10108" y="5062"/>
                  </a:cubicBezTo>
                  <a:cubicBezTo>
                    <a:pt x="10519" y="4854"/>
                    <a:pt x="10925" y="4638"/>
                    <a:pt x="11330" y="4419"/>
                  </a:cubicBezTo>
                  <a:cubicBezTo>
                    <a:pt x="11352" y="4407"/>
                    <a:pt x="11340" y="4377"/>
                    <a:pt x="11319" y="4377"/>
                  </a:cubicBezTo>
                  <a:cubicBezTo>
                    <a:pt x="11315" y="4377"/>
                    <a:pt x="11312" y="4377"/>
                    <a:pt x="11308" y="4379"/>
                  </a:cubicBezTo>
                  <a:cubicBezTo>
                    <a:pt x="10893" y="4579"/>
                    <a:pt x="10479" y="4780"/>
                    <a:pt x="10066" y="4986"/>
                  </a:cubicBezTo>
                  <a:cubicBezTo>
                    <a:pt x="9862" y="5087"/>
                    <a:pt x="9660" y="5188"/>
                    <a:pt x="9457" y="5288"/>
                  </a:cubicBezTo>
                  <a:cubicBezTo>
                    <a:pt x="9357" y="5337"/>
                    <a:pt x="9258" y="5386"/>
                    <a:pt x="9160" y="5435"/>
                  </a:cubicBezTo>
                  <a:cubicBezTo>
                    <a:pt x="9084" y="5473"/>
                    <a:pt x="9001" y="5506"/>
                    <a:pt x="8927" y="5549"/>
                  </a:cubicBezTo>
                  <a:cubicBezTo>
                    <a:pt x="8904" y="5513"/>
                    <a:pt x="8882" y="5474"/>
                    <a:pt x="8857" y="5437"/>
                  </a:cubicBezTo>
                  <a:cubicBezTo>
                    <a:pt x="9206" y="5366"/>
                    <a:pt x="9552" y="5211"/>
                    <a:pt x="9862" y="5045"/>
                  </a:cubicBezTo>
                  <a:cubicBezTo>
                    <a:pt x="10195" y="4867"/>
                    <a:pt x="10508" y="4651"/>
                    <a:pt x="10792" y="4402"/>
                  </a:cubicBezTo>
                  <a:cubicBezTo>
                    <a:pt x="11020" y="4203"/>
                    <a:pt x="11219" y="3984"/>
                    <a:pt x="11400" y="3750"/>
                  </a:cubicBezTo>
                  <a:close/>
                  <a:moveTo>
                    <a:pt x="1499" y="3932"/>
                  </a:moveTo>
                  <a:cubicBezTo>
                    <a:pt x="2145" y="3932"/>
                    <a:pt x="2788" y="4049"/>
                    <a:pt x="3394" y="4275"/>
                  </a:cubicBezTo>
                  <a:cubicBezTo>
                    <a:pt x="4148" y="4557"/>
                    <a:pt x="4788" y="5007"/>
                    <a:pt x="5379" y="5545"/>
                  </a:cubicBezTo>
                  <a:cubicBezTo>
                    <a:pt x="5363" y="5572"/>
                    <a:pt x="5351" y="5600"/>
                    <a:pt x="5337" y="5627"/>
                  </a:cubicBezTo>
                  <a:cubicBezTo>
                    <a:pt x="4571" y="5251"/>
                    <a:pt x="3763" y="4950"/>
                    <a:pt x="2946" y="4709"/>
                  </a:cubicBezTo>
                  <a:cubicBezTo>
                    <a:pt x="2945" y="4709"/>
                    <a:pt x="2944" y="4709"/>
                    <a:pt x="2943" y="4709"/>
                  </a:cubicBezTo>
                  <a:cubicBezTo>
                    <a:pt x="2935" y="4709"/>
                    <a:pt x="2931" y="4723"/>
                    <a:pt x="2939" y="4727"/>
                  </a:cubicBezTo>
                  <a:cubicBezTo>
                    <a:pt x="3748" y="5007"/>
                    <a:pt x="4527" y="5339"/>
                    <a:pt x="5298" y="5706"/>
                  </a:cubicBezTo>
                  <a:cubicBezTo>
                    <a:pt x="5276" y="5753"/>
                    <a:pt x="5254" y="5802"/>
                    <a:pt x="5235" y="5850"/>
                  </a:cubicBezTo>
                  <a:cubicBezTo>
                    <a:pt x="5227" y="5847"/>
                    <a:pt x="5218" y="5845"/>
                    <a:pt x="5209" y="5845"/>
                  </a:cubicBezTo>
                  <a:cubicBezTo>
                    <a:pt x="5205" y="5845"/>
                    <a:pt x="5200" y="5845"/>
                    <a:pt x="5195" y="5846"/>
                  </a:cubicBezTo>
                  <a:cubicBezTo>
                    <a:pt x="4980" y="5891"/>
                    <a:pt x="4760" y="5913"/>
                    <a:pt x="4541" y="5913"/>
                  </a:cubicBezTo>
                  <a:cubicBezTo>
                    <a:pt x="3995" y="5913"/>
                    <a:pt x="3450" y="5777"/>
                    <a:pt x="2970" y="5513"/>
                  </a:cubicBezTo>
                  <a:cubicBezTo>
                    <a:pt x="2618" y="5321"/>
                    <a:pt x="2322" y="5058"/>
                    <a:pt x="2040" y="4775"/>
                  </a:cubicBezTo>
                  <a:cubicBezTo>
                    <a:pt x="1765" y="4498"/>
                    <a:pt x="1493" y="4218"/>
                    <a:pt x="1220" y="3939"/>
                  </a:cubicBezTo>
                  <a:cubicBezTo>
                    <a:pt x="1313" y="3934"/>
                    <a:pt x="1406" y="3932"/>
                    <a:pt x="1499" y="3932"/>
                  </a:cubicBezTo>
                  <a:close/>
                  <a:moveTo>
                    <a:pt x="2174" y="5111"/>
                  </a:moveTo>
                  <a:cubicBezTo>
                    <a:pt x="2414" y="5331"/>
                    <a:pt x="2671" y="5529"/>
                    <a:pt x="2963" y="5680"/>
                  </a:cubicBezTo>
                  <a:cubicBezTo>
                    <a:pt x="3333" y="5870"/>
                    <a:pt x="3736" y="5990"/>
                    <a:pt x="4146" y="6038"/>
                  </a:cubicBezTo>
                  <a:cubicBezTo>
                    <a:pt x="4066" y="6041"/>
                    <a:pt x="3986" y="6043"/>
                    <a:pt x="3906" y="6043"/>
                  </a:cubicBezTo>
                  <a:cubicBezTo>
                    <a:pt x="3434" y="6043"/>
                    <a:pt x="2962" y="5995"/>
                    <a:pt x="2491" y="5898"/>
                  </a:cubicBezTo>
                  <a:cubicBezTo>
                    <a:pt x="2490" y="5897"/>
                    <a:pt x="2490" y="5897"/>
                    <a:pt x="2489" y="5897"/>
                  </a:cubicBezTo>
                  <a:cubicBezTo>
                    <a:pt x="2480" y="5897"/>
                    <a:pt x="2476" y="5912"/>
                    <a:pt x="2486" y="5915"/>
                  </a:cubicBezTo>
                  <a:cubicBezTo>
                    <a:pt x="2984" y="6049"/>
                    <a:pt x="3504" y="6116"/>
                    <a:pt x="4024" y="6116"/>
                  </a:cubicBezTo>
                  <a:cubicBezTo>
                    <a:pt x="4398" y="6116"/>
                    <a:pt x="4772" y="6081"/>
                    <a:pt x="5138" y="6010"/>
                  </a:cubicBezTo>
                  <a:cubicBezTo>
                    <a:pt x="5142" y="6010"/>
                    <a:pt x="5144" y="6008"/>
                    <a:pt x="5147" y="6007"/>
                  </a:cubicBezTo>
                  <a:cubicBezTo>
                    <a:pt x="5159" y="6005"/>
                    <a:pt x="5170" y="6003"/>
                    <a:pt x="5182" y="6002"/>
                  </a:cubicBezTo>
                  <a:lnTo>
                    <a:pt x="5182" y="6002"/>
                  </a:lnTo>
                  <a:cubicBezTo>
                    <a:pt x="5156" y="6086"/>
                    <a:pt x="5135" y="6173"/>
                    <a:pt x="5118" y="6261"/>
                  </a:cubicBezTo>
                  <a:cubicBezTo>
                    <a:pt x="4778" y="6296"/>
                    <a:pt x="4476" y="6476"/>
                    <a:pt x="4144" y="6550"/>
                  </a:cubicBezTo>
                  <a:cubicBezTo>
                    <a:pt x="3973" y="6588"/>
                    <a:pt x="3799" y="6605"/>
                    <a:pt x="3625" y="6605"/>
                  </a:cubicBezTo>
                  <a:cubicBezTo>
                    <a:pt x="3392" y="6605"/>
                    <a:pt x="3159" y="6575"/>
                    <a:pt x="2932" y="6528"/>
                  </a:cubicBezTo>
                  <a:cubicBezTo>
                    <a:pt x="2519" y="6442"/>
                    <a:pt x="2124" y="6302"/>
                    <a:pt x="1727" y="6164"/>
                  </a:cubicBezTo>
                  <a:cubicBezTo>
                    <a:pt x="1725" y="6142"/>
                    <a:pt x="1708" y="6122"/>
                    <a:pt x="1684" y="6122"/>
                  </a:cubicBezTo>
                  <a:cubicBezTo>
                    <a:pt x="1680" y="6122"/>
                    <a:pt x="1677" y="6122"/>
                    <a:pt x="1673" y="6123"/>
                  </a:cubicBezTo>
                  <a:cubicBezTo>
                    <a:pt x="1661" y="6125"/>
                    <a:pt x="1650" y="6129"/>
                    <a:pt x="1638" y="6132"/>
                  </a:cubicBezTo>
                  <a:cubicBezTo>
                    <a:pt x="1284" y="6009"/>
                    <a:pt x="929" y="5891"/>
                    <a:pt x="561" y="5819"/>
                  </a:cubicBezTo>
                  <a:cubicBezTo>
                    <a:pt x="775" y="5646"/>
                    <a:pt x="1009" y="5499"/>
                    <a:pt x="1262" y="5385"/>
                  </a:cubicBezTo>
                  <a:cubicBezTo>
                    <a:pt x="1556" y="5253"/>
                    <a:pt x="1862" y="5187"/>
                    <a:pt x="2174" y="5111"/>
                  </a:cubicBezTo>
                  <a:close/>
                  <a:moveTo>
                    <a:pt x="11505" y="5068"/>
                  </a:moveTo>
                  <a:cubicBezTo>
                    <a:pt x="12136" y="5068"/>
                    <a:pt x="12767" y="5184"/>
                    <a:pt x="13388" y="5307"/>
                  </a:cubicBezTo>
                  <a:cubicBezTo>
                    <a:pt x="12310" y="5892"/>
                    <a:pt x="11175" y="6696"/>
                    <a:pt x="9930" y="6696"/>
                  </a:cubicBezTo>
                  <a:cubicBezTo>
                    <a:pt x="9706" y="6696"/>
                    <a:pt x="9479" y="6670"/>
                    <a:pt x="9248" y="6612"/>
                  </a:cubicBezTo>
                  <a:lnTo>
                    <a:pt x="9247" y="6612"/>
                  </a:lnTo>
                  <a:cubicBezTo>
                    <a:pt x="9246" y="6515"/>
                    <a:pt x="9234" y="6419"/>
                    <a:pt x="9220" y="6325"/>
                  </a:cubicBezTo>
                  <a:cubicBezTo>
                    <a:pt x="9294" y="6318"/>
                    <a:pt x="9369" y="6279"/>
                    <a:pt x="9439" y="6254"/>
                  </a:cubicBezTo>
                  <a:cubicBezTo>
                    <a:pt x="9521" y="6224"/>
                    <a:pt x="9603" y="6194"/>
                    <a:pt x="9684" y="6165"/>
                  </a:cubicBezTo>
                  <a:cubicBezTo>
                    <a:pt x="9841" y="6105"/>
                    <a:pt x="9998" y="6046"/>
                    <a:pt x="10154" y="5984"/>
                  </a:cubicBezTo>
                  <a:cubicBezTo>
                    <a:pt x="10171" y="5978"/>
                    <a:pt x="10162" y="5952"/>
                    <a:pt x="10147" y="5952"/>
                  </a:cubicBezTo>
                  <a:cubicBezTo>
                    <a:pt x="10145" y="5952"/>
                    <a:pt x="10144" y="5952"/>
                    <a:pt x="10142" y="5953"/>
                  </a:cubicBezTo>
                  <a:cubicBezTo>
                    <a:pt x="9979" y="6005"/>
                    <a:pt x="9818" y="6058"/>
                    <a:pt x="9656" y="6113"/>
                  </a:cubicBezTo>
                  <a:cubicBezTo>
                    <a:pt x="9576" y="6140"/>
                    <a:pt x="9496" y="6167"/>
                    <a:pt x="9417" y="6195"/>
                  </a:cubicBezTo>
                  <a:cubicBezTo>
                    <a:pt x="9351" y="6219"/>
                    <a:pt x="9272" y="6238"/>
                    <a:pt x="9211" y="6274"/>
                  </a:cubicBezTo>
                  <a:cubicBezTo>
                    <a:pt x="9188" y="6150"/>
                    <a:pt x="9153" y="6029"/>
                    <a:pt x="9108" y="5910"/>
                  </a:cubicBezTo>
                  <a:cubicBezTo>
                    <a:pt x="9374" y="5695"/>
                    <a:pt x="9638" y="5500"/>
                    <a:pt x="9955" y="5363"/>
                  </a:cubicBezTo>
                  <a:cubicBezTo>
                    <a:pt x="10292" y="5217"/>
                    <a:pt x="10658" y="5131"/>
                    <a:pt x="11024" y="5092"/>
                  </a:cubicBezTo>
                  <a:cubicBezTo>
                    <a:pt x="11184" y="5075"/>
                    <a:pt x="11344" y="5068"/>
                    <a:pt x="11505" y="5068"/>
                  </a:cubicBezTo>
                  <a:close/>
                  <a:moveTo>
                    <a:pt x="12548" y="5946"/>
                  </a:moveTo>
                  <a:cubicBezTo>
                    <a:pt x="12630" y="5988"/>
                    <a:pt x="12719" y="6020"/>
                    <a:pt x="12802" y="6056"/>
                  </a:cubicBezTo>
                  <a:cubicBezTo>
                    <a:pt x="12914" y="6105"/>
                    <a:pt x="13025" y="6155"/>
                    <a:pt x="13136" y="6210"/>
                  </a:cubicBezTo>
                  <a:cubicBezTo>
                    <a:pt x="13321" y="6300"/>
                    <a:pt x="13505" y="6396"/>
                    <a:pt x="13684" y="6500"/>
                  </a:cubicBezTo>
                  <a:cubicBezTo>
                    <a:pt x="13562" y="6587"/>
                    <a:pt x="13439" y="6671"/>
                    <a:pt x="13311" y="6750"/>
                  </a:cubicBezTo>
                  <a:cubicBezTo>
                    <a:pt x="13241" y="6794"/>
                    <a:pt x="13170" y="6836"/>
                    <a:pt x="13098" y="6877"/>
                  </a:cubicBezTo>
                  <a:cubicBezTo>
                    <a:pt x="13034" y="6913"/>
                    <a:pt x="12952" y="6946"/>
                    <a:pt x="12896" y="6994"/>
                  </a:cubicBezTo>
                  <a:cubicBezTo>
                    <a:pt x="12702" y="6907"/>
                    <a:pt x="12502" y="6828"/>
                    <a:pt x="12299" y="6765"/>
                  </a:cubicBezTo>
                  <a:cubicBezTo>
                    <a:pt x="11977" y="6665"/>
                    <a:pt x="11615" y="6589"/>
                    <a:pt x="11263" y="6589"/>
                  </a:cubicBezTo>
                  <a:cubicBezTo>
                    <a:pt x="11252" y="6589"/>
                    <a:pt x="11240" y="6589"/>
                    <a:pt x="11228" y="6589"/>
                  </a:cubicBezTo>
                  <a:cubicBezTo>
                    <a:pt x="11680" y="6422"/>
                    <a:pt x="12119" y="6188"/>
                    <a:pt x="12548" y="5946"/>
                  </a:cubicBezTo>
                  <a:close/>
                  <a:moveTo>
                    <a:pt x="1601" y="6258"/>
                  </a:moveTo>
                  <a:cubicBezTo>
                    <a:pt x="2053" y="6416"/>
                    <a:pt x="2502" y="6584"/>
                    <a:pt x="2975" y="6673"/>
                  </a:cubicBezTo>
                  <a:cubicBezTo>
                    <a:pt x="3192" y="6714"/>
                    <a:pt x="3413" y="6739"/>
                    <a:pt x="3633" y="6739"/>
                  </a:cubicBezTo>
                  <a:cubicBezTo>
                    <a:pt x="3787" y="6739"/>
                    <a:pt x="3941" y="6727"/>
                    <a:pt x="4093" y="6699"/>
                  </a:cubicBezTo>
                  <a:cubicBezTo>
                    <a:pt x="4438" y="6635"/>
                    <a:pt x="4753" y="6444"/>
                    <a:pt x="5097" y="6392"/>
                  </a:cubicBezTo>
                  <a:lnTo>
                    <a:pt x="5097" y="6392"/>
                  </a:lnTo>
                  <a:cubicBezTo>
                    <a:pt x="5083" y="6510"/>
                    <a:pt x="5077" y="6629"/>
                    <a:pt x="5082" y="6749"/>
                  </a:cubicBezTo>
                  <a:cubicBezTo>
                    <a:pt x="4660" y="6798"/>
                    <a:pt x="4245" y="6862"/>
                    <a:pt x="3816" y="6872"/>
                  </a:cubicBezTo>
                  <a:cubicBezTo>
                    <a:pt x="3740" y="6874"/>
                    <a:pt x="3665" y="6875"/>
                    <a:pt x="3589" y="6875"/>
                  </a:cubicBezTo>
                  <a:cubicBezTo>
                    <a:pt x="3223" y="6875"/>
                    <a:pt x="2855" y="6853"/>
                    <a:pt x="2490" y="6814"/>
                  </a:cubicBezTo>
                  <a:cubicBezTo>
                    <a:pt x="2489" y="6814"/>
                    <a:pt x="2489" y="6814"/>
                    <a:pt x="2488" y="6814"/>
                  </a:cubicBezTo>
                  <a:cubicBezTo>
                    <a:pt x="2480" y="6814"/>
                    <a:pt x="2479" y="6828"/>
                    <a:pt x="2487" y="6829"/>
                  </a:cubicBezTo>
                  <a:cubicBezTo>
                    <a:pt x="2922" y="6903"/>
                    <a:pt x="3359" y="6939"/>
                    <a:pt x="3800" y="6939"/>
                  </a:cubicBezTo>
                  <a:cubicBezTo>
                    <a:pt x="3813" y="6939"/>
                    <a:pt x="3825" y="6939"/>
                    <a:pt x="3838" y="6939"/>
                  </a:cubicBezTo>
                  <a:cubicBezTo>
                    <a:pt x="4247" y="6937"/>
                    <a:pt x="4682" y="6920"/>
                    <a:pt x="5087" y="6837"/>
                  </a:cubicBezTo>
                  <a:cubicBezTo>
                    <a:pt x="5090" y="6869"/>
                    <a:pt x="5092" y="6900"/>
                    <a:pt x="5096" y="6932"/>
                  </a:cubicBezTo>
                  <a:cubicBezTo>
                    <a:pt x="5101" y="6974"/>
                    <a:pt x="5110" y="7017"/>
                    <a:pt x="5118" y="7059"/>
                  </a:cubicBezTo>
                  <a:cubicBezTo>
                    <a:pt x="4909" y="7015"/>
                    <a:pt x="4693" y="6995"/>
                    <a:pt x="4475" y="6995"/>
                  </a:cubicBezTo>
                  <a:cubicBezTo>
                    <a:pt x="3866" y="6995"/>
                    <a:pt x="3240" y="7153"/>
                    <a:pt x="2706" y="7397"/>
                  </a:cubicBezTo>
                  <a:cubicBezTo>
                    <a:pt x="2671" y="7414"/>
                    <a:pt x="2638" y="7429"/>
                    <a:pt x="2605" y="7447"/>
                  </a:cubicBezTo>
                  <a:cubicBezTo>
                    <a:pt x="2206" y="7336"/>
                    <a:pt x="1791" y="7268"/>
                    <a:pt x="1386" y="7179"/>
                  </a:cubicBezTo>
                  <a:cubicBezTo>
                    <a:pt x="1010" y="7096"/>
                    <a:pt x="634" y="7015"/>
                    <a:pt x="257" y="6933"/>
                  </a:cubicBezTo>
                  <a:cubicBezTo>
                    <a:pt x="463" y="6806"/>
                    <a:pt x="673" y="6685"/>
                    <a:pt x="890" y="6578"/>
                  </a:cubicBezTo>
                  <a:cubicBezTo>
                    <a:pt x="1123" y="6462"/>
                    <a:pt x="1364" y="6365"/>
                    <a:pt x="1601" y="6258"/>
                  </a:cubicBezTo>
                  <a:close/>
                  <a:moveTo>
                    <a:pt x="5429" y="7781"/>
                  </a:moveTo>
                  <a:cubicBezTo>
                    <a:pt x="5438" y="7794"/>
                    <a:pt x="5448" y="7806"/>
                    <a:pt x="5457" y="7820"/>
                  </a:cubicBezTo>
                  <a:cubicBezTo>
                    <a:pt x="5363" y="7895"/>
                    <a:pt x="5268" y="7969"/>
                    <a:pt x="5176" y="8044"/>
                  </a:cubicBezTo>
                  <a:cubicBezTo>
                    <a:pt x="5262" y="7962"/>
                    <a:pt x="5348" y="7875"/>
                    <a:pt x="5429" y="7781"/>
                  </a:cubicBezTo>
                  <a:close/>
                  <a:moveTo>
                    <a:pt x="5497" y="7873"/>
                  </a:moveTo>
                  <a:cubicBezTo>
                    <a:pt x="5532" y="7919"/>
                    <a:pt x="5569" y="7964"/>
                    <a:pt x="5607" y="8007"/>
                  </a:cubicBezTo>
                  <a:cubicBezTo>
                    <a:pt x="5470" y="8019"/>
                    <a:pt x="5340" y="8054"/>
                    <a:pt x="5215" y="8105"/>
                  </a:cubicBezTo>
                  <a:cubicBezTo>
                    <a:pt x="5310" y="8028"/>
                    <a:pt x="5403" y="7950"/>
                    <a:pt x="5497" y="7873"/>
                  </a:cubicBezTo>
                  <a:close/>
                  <a:moveTo>
                    <a:pt x="11190" y="6698"/>
                  </a:moveTo>
                  <a:cubicBezTo>
                    <a:pt x="11286" y="6698"/>
                    <a:pt x="11382" y="6702"/>
                    <a:pt x="11479" y="6711"/>
                  </a:cubicBezTo>
                  <a:cubicBezTo>
                    <a:pt x="11752" y="6740"/>
                    <a:pt x="12023" y="6802"/>
                    <a:pt x="12283" y="6888"/>
                  </a:cubicBezTo>
                  <a:cubicBezTo>
                    <a:pt x="12792" y="7055"/>
                    <a:pt x="13264" y="7308"/>
                    <a:pt x="13725" y="7575"/>
                  </a:cubicBezTo>
                  <a:cubicBezTo>
                    <a:pt x="13466" y="7691"/>
                    <a:pt x="13206" y="7806"/>
                    <a:pt x="12946" y="7921"/>
                  </a:cubicBezTo>
                  <a:cubicBezTo>
                    <a:pt x="12817" y="7977"/>
                    <a:pt x="12688" y="8034"/>
                    <a:pt x="12553" y="8072"/>
                  </a:cubicBezTo>
                  <a:cubicBezTo>
                    <a:pt x="12442" y="8103"/>
                    <a:pt x="12328" y="8101"/>
                    <a:pt x="12217" y="8115"/>
                  </a:cubicBezTo>
                  <a:cubicBezTo>
                    <a:pt x="12013" y="7979"/>
                    <a:pt x="11798" y="7858"/>
                    <a:pt x="11573" y="7756"/>
                  </a:cubicBezTo>
                  <a:cubicBezTo>
                    <a:pt x="11044" y="7514"/>
                    <a:pt x="10430" y="7355"/>
                    <a:pt x="9829" y="7355"/>
                  </a:cubicBezTo>
                  <a:cubicBezTo>
                    <a:pt x="9569" y="7355"/>
                    <a:pt x="9311" y="7384"/>
                    <a:pt x="9063" y="7450"/>
                  </a:cubicBezTo>
                  <a:cubicBezTo>
                    <a:pt x="9093" y="7385"/>
                    <a:pt x="9120" y="7318"/>
                    <a:pt x="9141" y="7251"/>
                  </a:cubicBezTo>
                  <a:cubicBezTo>
                    <a:pt x="9147" y="7251"/>
                    <a:pt x="9153" y="7252"/>
                    <a:pt x="9159" y="7252"/>
                  </a:cubicBezTo>
                  <a:cubicBezTo>
                    <a:pt x="9196" y="7252"/>
                    <a:pt x="9232" y="7244"/>
                    <a:pt x="9269" y="7239"/>
                  </a:cubicBezTo>
                  <a:cubicBezTo>
                    <a:pt x="9332" y="7231"/>
                    <a:pt x="9397" y="7224"/>
                    <a:pt x="9461" y="7216"/>
                  </a:cubicBezTo>
                  <a:cubicBezTo>
                    <a:pt x="9585" y="7203"/>
                    <a:pt x="9711" y="7193"/>
                    <a:pt x="9836" y="7185"/>
                  </a:cubicBezTo>
                  <a:cubicBezTo>
                    <a:pt x="10054" y="7171"/>
                    <a:pt x="10270" y="7159"/>
                    <a:pt x="10488" y="7159"/>
                  </a:cubicBezTo>
                  <a:cubicBezTo>
                    <a:pt x="10521" y="7159"/>
                    <a:pt x="10554" y="7160"/>
                    <a:pt x="10587" y="7160"/>
                  </a:cubicBezTo>
                  <a:cubicBezTo>
                    <a:pt x="10617" y="7160"/>
                    <a:pt x="10618" y="7114"/>
                    <a:pt x="10588" y="7112"/>
                  </a:cubicBezTo>
                  <a:cubicBezTo>
                    <a:pt x="10424" y="7103"/>
                    <a:pt x="10261" y="7096"/>
                    <a:pt x="10097" y="7096"/>
                  </a:cubicBezTo>
                  <a:cubicBezTo>
                    <a:pt x="10006" y="7096"/>
                    <a:pt x="9915" y="7098"/>
                    <a:pt x="9825" y="7103"/>
                  </a:cubicBezTo>
                  <a:cubicBezTo>
                    <a:pt x="9701" y="7108"/>
                    <a:pt x="9577" y="7117"/>
                    <a:pt x="9451" y="7129"/>
                  </a:cubicBezTo>
                  <a:cubicBezTo>
                    <a:pt x="9397" y="7134"/>
                    <a:pt x="9342" y="7140"/>
                    <a:pt x="9287" y="7148"/>
                  </a:cubicBezTo>
                  <a:cubicBezTo>
                    <a:pt x="9248" y="7152"/>
                    <a:pt x="9207" y="7154"/>
                    <a:pt x="9170" y="7162"/>
                  </a:cubicBezTo>
                  <a:cubicBezTo>
                    <a:pt x="9208" y="7031"/>
                    <a:pt x="9234" y="6896"/>
                    <a:pt x="9244" y="6758"/>
                  </a:cubicBezTo>
                  <a:cubicBezTo>
                    <a:pt x="9480" y="6818"/>
                    <a:pt x="9712" y="6845"/>
                    <a:pt x="9941" y="6845"/>
                  </a:cubicBezTo>
                  <a:cubicBezTo>
                    <a:pt x="10255" y="6845"/>
                    <a:pt x="10562" y="6794"/>
                    <a:pt x="10863" y="6709"/>
                  </a:cubicBezTo>
                  <a:cubicBezTo>
                    <a:pt x="10972" y="6703"/>
                    <a:pt x="11081" y="6698"/>
                    <a:pt x="11190" y="6698"/>
                  </a:cubicBezTo>
                  <a:close/>
                  <a:moveTo>
                    <a:pt x="8643" y="8065"/>
                  </a:moveTo>
                  <a:cubicBezTo>
                    <a:pt x="8798" y="8191"/>
                    <a:pt x="8986" y="8291"/>
                    <a:pt x="9149" y="8398"/>
                  </a:cubicBezTo>
                  <a:cubicBezTo>
                    <a:pt x="9176" y="8415"/>
                    <a:pt x="9203" y="8433"/>
                    <a:pt x="9230" y="8451"/>
                  </a:cubicBezTo>
                  <a:cubicBezTo>
                    <a:pt x="9011" y="8342"/>
                    <a:pt x="8786" y="8242"/>
                    <a:pt x="8557" y="8152"/>
                  </a:cubicBezTo>
                  <a:cubicBezTo>
                    <a:pt x="8587" y="8124"/>
                    <a:pt x="8616" y="8095"/>
                    <a:pt x="8643" y="8065"/>
                  </a:cubicBezTo>
                  <a:close/>
                  <a:moveTo>
                    <a:pt x="7096" y="4607"/>
                  </a:moveTo>
                  <a:cubicBezTo>
                    <a:pt x="7218" y="4607"/>
                    <a:pt x="7337" y="4622"/>
                    <a:pt x="7457" y="4643"/>
                  </a:cubicBezTo>
                  <a:cubicBezTo>
                    <a:pt x="7464" y="4658"/>
                    <a:pt x="7478" y="4671"/>
                    <a:pt x="7500" y="4676"/>
                  </a:cubicBezTo>
                  <a:cubicBezTo>
                    <a:pt x="7712" y="4724"/>
                    <a:pt x="7912" y="4808"/>
                    <a:pt x="8096" y="4920"/>
                  </a:cubicBezTo>
                  <a:cubicBezTo>
                    <a:pt x="8103" y="4948"/>
                    <a:pt x="8131" y="4971"/>
                    <a:pt x="8160" y="4971"/>
                  </a:cubicBezTo>
                  <a:cubicBezTo>
                    <a:pt x="8164" y="4971"/>
                    <a:pt x="8169" y="4970"/>
                    <a:pt x="8173" y="4969"/>
                  </a:cubicBezTo>
                  <a:cubicBezTo>
                    <a:pt x="8203" y="4989"/>
                    <a:pt x="8232" y="5011"/>
                    <a:pt x="8259" y="5034"/>
                  </a:cubicBezTo>
                  <a:cubicBezTo>
                    <a:pt x="8254" y="5058"/>
                    <a:pt x="8277" y="5078"/>
                    <a:pt x="8301" y="5078"/>
                  </a:cubicBezTo>
                  <a:cubicBezTo>
                    <a:pt x="8306" y="5078"/>
                    <a:pt x="8311" y="5077"/>
                    <a:pt x="8316" y="5075"/>
                  </a:cubicBezTo>
                  <a:cubicBezTo>
                    <a:pt x="8694" y="5377"/>
                    <a:pt x="8967" y="5807"/>
                    <a:pt x="9062" y="6288"/>
                  </a:cubicBezTo>
                  <a:cubicBezTo>
                    <a:pt x="9181" y="6889"/>
                    <a:pt x="8968" y="7495"/>
                    <a:pt x="8562" y="7933"/>
                  </a:cubicBezTo>
                  <a:cubicBezTo>
                    <a:pt x="8560" y="7932"/>
                    <a:pt x="8557" y="7931"/>
                    <a:pt x="8555" y="7929"/>
                  </a:cubicBezTo>
                  <a:cubicBezTo>
                    <a:pt x="8553" y="7928"/>
                    <a:pt x="8550" y="7928"/>
                    <a:pt x="8548" y="7928"/>
                  </a:cubicBezTo>
                  <a:cubicBezTo>
                    <a:pt x="8532" y="7928"/>
                    <a:pt x="8520" y="7953"/>
                    <a:pt x="8532" y="7966"/>
                  </a:cubicBezTo>
                  <a:cubicBezTo>
                    <a:pt x="8411" y="8090"/>
                    <a:pt x="8275" y="8202"/>
                    <a:pt x="8126" y="8293"/>
                  </a:cubicBezTo>
                  <a:cubicBezTo>
                    <a:pt x="7824" y="8478"/>
                    <a:pt x="7493" y="8568"/>
                    <a:pt x="7163" y="8568"/>
                  </a:cubicBezTo>
                  <a:cubicBezTo>
                    <a:pt x="6753" y="8568"/>
                    <a:pt x="6345" y="8430"/>
                    <a:pt x="5998" y="8165"/>
                  </a:cubicBezTo>
                  <a:cubicBezTo>
                    <a:pt x="5422" y="7726"/>
                    <a:pt x="5159" y="7042"/>
                    <a:pt x="5258" y="6356"/>
                  </a:cubicBezTo>
                  <a:cubicBezTo>
                    <a:pt x="5273" y="6337"/>
                    <a:pt x="5277" y="6310"/>
                    <a:pt x="5268" y="6289"/>
                  </a:cubicBezTo>
                  <a:cubicBezTo>
                    <a:pt x="5289" y="6169"/>
                    <a:pt x="5319" y="6050"/>
                    <a:pt x="5363" y="5933"/>
                  </a:cubicBezTo>
                  <a:cubicBezTo>
                    <a:pt x="5535" y="5466"/>
                    <a:pt x="5864" y="5067"/>
                    <a:pt x="6302" y="4825"/>
                  </a:cubicBezTo>
                  <a:cubicBezTo>
                    <a:pt x="6498" y="4717"/>
                    <a:pt x="6710" y="4642"/>
                    <a:pt x="6934" y="4616"/>
                  </a:cubicBezTo>
                  <a:cubicBezTo>
                    <a:pt x="6988" y="4610"/>
                    <a:pt x="7042" y="4607"/>
                    <a:pt x="7096" y="4607"/>
                  </a:cubicBezTo>
                  <a:close/>
                  <a:moveTo>
                    <a:pt x="4526" y="7148"/>
                  </a:moveTo>
                  <a:cubicBezTo>
                    <a:pt x="4732" y="7148"/>
                    <a:pt x="4938" y="7159"/>
                    <a:pt x="5146" y="7173"/>
                  </a:cubicBezTo>
                  <a:cubicBezTo>
                    <a:pt x="5180" y="7298"/>
                    <a:pt x="5227" y="7419"/>
                    <a:pt x="5284" y="7535"/>
                  </a:cubicBezTo>
                  <a:cubicBezTo>
                    <a:pt x="5121" y="7619"/>
                    <a:pt x="4964" y="7713"/>
                    <a:pt x="4795" y="7790"/>
                  </a:cubicBezTo>
                  <a:cubicBezTo>
                    <a:pt x="4589" y="7883"/>
                    <a:pt x="4376" y="7962"/>
                    <a:pt x="4159" y="8030"/>
                  </a:cubicBezTo>
                  <a:cubicBezTo>
                    <a:pt x="3747" y="8161"/>
                    <a:pt x="3325" y="8258"/>
                    <a:pt x="2904" y="8360"/>
                  </a:cubicBezTo>
                  <a:cubicBezTo>
                    <a:pt x="2892" y="8363"/>
                    <a:pt x="2895" y="8381"/>
                    <a:pt x="2906" y="8381"/>
                  </a:cubicBezTo>
                  <a:cubicBezTo>
                    <a:pt x="2907" y="8381"/>
                    <a:pt x="2908" y="8381"/>
                    <a:pt x="2908" y="8381"/>
                  </a:cubicBezTo>
                  <a:cubicBezTo>
                    <a:pt x="3352" y="8298"/>
                    <a:pt x="3793" y="8209"/>
                    <a:pt x="4224" y="8072"/>
                  </a:cubicBezTo>
                  <a:cubicBezTo>
                    <a:pt x="4422" y="8010"/>
                    <a:pt x="4618" y="7938"/>
                    <a:pt x="4809" y="7854"/>
                  </a:cubicBezTo>
                  <a:cubicBezTo>
                    <a:pt x="4981" y="7778"/>
                    <a:pt x="5157" y="7694"/>
                    <a:pt x="5309" y="7583"/>
                  </a:cubicBezTo>
                  <a:cubicBezTo>
                    <a:pt x="5324" y="7610"/>
                    <a:pt x="5337" y="7636"/>
                    <a:pt x="5354" y="7663"/>
                  </a:cubicBezTo>
                  <a:cubicBezTo>
                    <a:pt x="5351" y="7665"/>
                    <a:pt x="5348" y="7666"/>
                    <a:pt x="5345" y="7670"/>
                  </a:cubicBezTo>
                  <a:cubicBezTo>
                    <a:pt x="4195" y="8971"/>
                    <a:pt x="2385" y="9079"/>
                    <a:pt x="763" y="9107"/>
                  </a:cubicBezTo>
                  <a:cubicBezTo>
                    <a:pt x="1326" y="8523"/>
                    <a:pt x="1921" y="7950"/>
                    <a:pt x="2655" y="7585"/>
                  </a:cubicBezTo>
                  <a:cubicBezTo>
                    <a:pt x="2657" y="7585"/>
                    <a:pt x="2659" y="7585"/>
                    <a:pt x="2662" y="7585"/>
                  </a:cubicBezTo>
                  <a:cubicBezTo>
                    <a:pt x="2681" y="7585"/>
                    <a:pt x="2696" y="7574"/>
                    <a:pt x="2705" y="7559"/>
                  </a:cubicBezTo>
                  <a:cubicBezTo>
                    <a:pt x="2709" y="7557"/>
                    <a:pt x="2713" y="7553"/>
                    <a:pt x="2718" y="7551"/>
                  </a:cubicBezTo>
                  <a:cubicBezTo>
                    <a:pt x="3098" y="7371"/>
                    <a:pt x="3505" y="7250"/>
                    <a:pt x="3919" y="7188"/>
                  </a:cubicBezTo>
                  <a:cubicBezTo>
                    <a:pt x="4122" y="7158"/>
                    <a:pt x="4324" y="7148"/>
                    <a:pt x="4526" y="7148"/>
                  </a:cubicBezTo>
                  <a:close/>
                  <a:moveTo>
                    <a:pt x="9749" y="7482"/>
                  </a:moveTo>
                  <a:cubicBezTo>
                    <a:pt x="9946" y="7482"/>
                    <a:pt x="10143" y="7494"/>
                    <a:pt x="10341" y="7524"/>
                  </a:cubicBezTo>
                  <a:cubicBezTo>
                    <a:pt x="10761" y="7587"/>
                    <a:pt x="11174" y="7715"/>
                    <a:pt x="11556" y="7898"/>
                  </a:cubicBezTo>
                  <a:cubicBezTo>
                    <a:pt x="12270" y="8237"/>
                    <a:pt x="12880" y="8755"/>
                    <a:pt x="13380" y="9365"/>
                  </a:cubicBezTo>
                  <a:cubicBezTo>
                    <a:pt x="13277" y="9366"/>
                    <a:pt x="13174" y="9366"/>
                    <a:pt x="13070" y="9366"/>
                  </a:cubicBezTo>
                  <a:cubicBezTo>
                    <a:pt x="12372" y="9366"/>
                    <a:pt x="11668" y="9334"/>
                    <a:pt x="11002" y="9118"/>
                  </a:cubicBezTo>
                  <a:cubicBezTo>
                    <a:pt x="10204" y="8860"/>
                    <a:pt x="9561" y="8314"/>
                    <a:pt x="8937" y="7773"/>
                  </a:cubicBezTo>
                  <a:cubicBezTo>
                    <a:pt x="8922" y="7761"/>
                    <a:pt x="8907" y="7757"/>
                    <a:pt x="8892" y="7756"/>
                  </a:cubicBezTo>
                  <a:cubicBezTo>
                    <a:pt x="8898" y="7746"/>
                    <a:pt x="8904" y="7737"/>
                    <a:pt x="8910" y="7728"/>
                  </a:cubicBezTo>
                  <a:cubicBezTo>
                    <a:pt x="9044" y="7786"/>
                    <a:pt x="9207" y="7807"/>
                    <a:pt x="9344" y="7846"/>
                  </a:cubicBezTo>
                  <a:cubicBezTo>
                    <a:pt x="9517" y="7895"/>
                    <a:pt x="9688" y="7947"/>
                    <a:pt x="9858" y="8001"/>
                  </a:cubicBezTo>
                  <a:cubicBezTo>
                    <a:pt x="10201" y="8109"/>
                    <a:pt x="10542" y="8216"/>
                    <a:pt x="10873" y="8349"/>
                  </a:cubicBezTo>
                  <a:cubicBezTo>
                    <a:pt x="10875" y="8349"/>
                    <a:pt x="10877" y="8350"/>
                    <a:pt x="10879" y="8350"/>
                  </a:cubicBezTo>
                  <a:cubicBezTo>
                    <a:pt x="10896" y="8350"/>
                    <a:pt x="10902" y="8323"/>
                    <a:pt x="10883" y="8315"/>
                  </a:cubicBezTo>
                  <a:cubicBezTo>
                    <a:pt x="10552" y="8176"/>
                    <a:pt x="10224" y="8034"/>
                    <a:pt x="9883" y="7919"/>
                  </a:cubicBezTo>
                  <a:cubicBezTo>
                    <a:pt x="9714" y="7862"/>
                    <a:pt x="9543" y="7809"/>
                    <a:pt x="9370" y="7759"/>
                  </a:cubicBezTo>
                  <a:cubicBezTo>
                    <a:pt x="9245" y="7724"/>
                    <a:pt x="9100" y="7664"/>
                    <a:pt x="8962" y="7645"/>
                  </a:cubicBezTo>
                  <a:cubicBezTo>
                    <a:pt x="8987" y="7605"/>
                    <a:pt x="9010" y="7564"/>
                    <a:pt x="9032" y="7522"/>
                  </a:cubicBezTo>
                  <a:cubicBezTo>
                    <a:pt x="9036" y="7524"/>
                    <a:pt x="9040" y="7525"/>
                    <a:pt x="9045" y="7525"/>
                  </a:cubicBezTo>
                  <a:cubicBezTo>
                    <a:pt x="9047" y="7525"/>
                    <a:pt x="9049" y="7525"/>
                    <a:pt x="9051" y="7524"/>
                  </a:cubicBezTo>
                  <a:cubicBezTo>
                    <a:pt x="9285" y="7499"/>
                    <a:pt x="9517" y="7482"/>
                    <a:pt x="9749" y="7482"/>
                  </a:cubicBezTo>
                  <a:close/>
                  <a:moveTo>
                    <a:pt x="4667" y="8436"/>
                  </a:moveTo>
                  <a:lnTo>
                    <a:pt x="4667" y="8436"/>
                  </a:lnTo>
                  <a:cubicBezTo>
                    <a:pt x="4650" y="8451"/>
                    <a:pt x="4630" y="8465"/>
                    <a:pt x="4612" y="8481"/>
                  </a:cubicBezTo>
                  <a:cubicBezTo>
                    <a:pt x="4607" y="8485"/>
                    <a:pt x="4602" y="8488"/>
                    <a:pt x="4597" y="8493"/>
                  </a:cubicBezTo>
                  <a:cubicBezTo>
                    <a:pt x="4506" y="8563"/>
                    <a:pt x="4415" y="8633"/>
                    <a:pt x="4322" y="8702"/>
                  </a:cubicBezTo>
                  <a:cubicBezTo>
                    <a:pt x="3919" y="9001"/>
                    <a:pt x="3502" y="9278"/>
                    <a:pt x="3091" y="9564"/>
                  </a:cubicBezTo>
                  <a:cubicBezTo>
                    <a:pt x="3083" y="9570"/>
                    <a:pt x="3087" y="9582"/>
                    <a:pt x="3094" y="9582"/>
                  </a:cubicBezTo>
                  <a:cubicBezTo>
                    <a:pt x="3096" y="9582"/>
                    <a:pt x="3097" y="9582"/>
                    <a:pt x="3099" y="9581"/>
                  </a:cubicBezTo>
                  <a:cubicBezTo>
                    <a:pt x="3460" y="9373"/>
                    <a:pt x="3813" y="9146"/>
                    <a:pt x="4158" y="8905"/>
                  </a:cubicBezTo>
                  <a:lnTo>
                    <a:pt x="4158" y="8905"/>
                  </a:lnTo>
                  <a:cubicBezTo>
                    <a:pt x="4004" y="9064"/>
                    <a:pt x="3857" y="9232"/>
                    <a:pt x="3718" y="9407"/>
                  </a:cubicBezTo>
                  <a:cubicBezTo>
                    <a:pt x="3524" y="9648"/>
                    <a:pt x="3347" y="9902"/>
                    <a:pt x="3188" y="10166"/>
                  </a:cubicBezTo>
                  <a:cubicBezTo>
                    <a:pt x="3184" y="10166"/>
                    <a:pt x="3179" y="10166"/>
                    <a:pt x="3175" y="10167"/>
                  </a:cubicBezTo>
                  <a:cubicBezTo>
                    <a:pt x="3018" y="10216"/>
                    <a:pt x="2865" y="10278"/>
                    <a:pt x="2705" y="10320"/>
                  </a:cubicBezTo>
                  <a:cubicBezTo>
                    <a:pt x="2541" y="10362"/>
                    <a:pt x="2372" y="10393"/>
                    <a:pt x="2203" y="10409"/>
                  </a:cubicBezTo>
                  <a:cubicBezTo>
                    <a:pt x="2106" y="10418"/>
                    <a:pt x="2008" y="10423"/>
                    <a:pt x="1911" y="10423"/>
                  </a:cubicBezTo>
                  <a:cubicBezTo>
                    <a:pt x="1703" y="10423"/>
                    <a:pt x="1495" y="10403"/>
                    <a:pt x="1291" y="10364"/>
                  </a:cubicBezTo>
                  <a:cubicBezTo>
                    <a:pt x="1443" y="10131"/>
                    <a:pt x="1614" y="9913"/>
                    <a:pt x="1813" y="9715"/>
                  </a:cubicBezTo>
                  <a:cubicBezTo>
                    <a:pt x="1917" y="9611"/>
                    <a:pt x="2028" y="9514"/>
                    <a:pt x="2142" y="9421"/>
                  </a:cubicBezTo>
                  <a:cubicBezTo>
                    <a:pt x="2261" y="9324"/>
                    <a:pt x="2395" y="9243"/>
                    <a:pt x="2511" y="9143"/>
                  </a:cubicBezTo>
                  <a:cubicBezTo>
                    <a:pt x="3281" y="9041"/>
                    <a:pt x="4031" y="8842"/>
                    <a:pt x="4667" y="8436"/>
                  </a:cubicBezTo>
                  <a:close/>
                  <a:moveTo>
                    <a:pt x="8823" y="7856"/>
                  </a:moveTo>
                  <a:cubicBezTo>
                    <a:pt x="8827" y="7861"/>
                    <a:pt x="8830" y="7864"/>
                    <a:pt x="8833" y="7869"/>
                  </a:cubicBezTo>
                  <a:cubicBezTo>
                    <a:pt x="9463" y="8416"/>
                    <a:pt x="10112" y="8968"/>
                    <a:pt x="10914" y="9239"/>
                  </a:cubicBezTo>
                  <a:cubicBezTo>
                    <a:pt x="11278" y="9362"/>
                    <a:pt x="11655" y="9430"/>
                    <a:pt x="12035" y="9468"/>
                  </a:cubicBezTo>
                  <a:cubicBezTo>
                    <a:pt x="12031" y="9479"/>
                    <a:pt x="12031" y="9493"/>
                    <a:pt x="12040" y="9507"/>
                  </a:cubicBezTo>
                  <a:cubicBezTo>
                    <a:pt x="12123" y="9625"/>
                    <a:pt x="12250" y="9721"/>
                    <a:pt x="12351" y="9822"/>
                  </a:cubicBezTo>
                  <a:cubicBezTo>
                    <a:pt x="12462" y="9932"/>
                    <a:pt x="12568" y="10046"/>
                    <a:pt x="12673" y="10161"/>
                  </a:cubicBezTo>
                  <a:cubicBezTo>
                    <a:pt x="12859" y="10365"/>
                    <a:pt x="13034" y="10577"/>
                    <a:pt x="13201" y="10796"/>
                  </a:cubicBezTo>
                  <a:cubicBezTo>
                    <a:pt x="13006" y="10823"/>
                    <a:pt x="12809" y="10837"/>
                    <a:pt x="12611" y="10837"/>
                  </a:cubicBezTo>
                  <a:cubicBezTo>
                    <a:pt x="12497" y="10837"/>
                    <a:pt x="12383" y="10832"/>
                    <a:pt x="12269" y="10822"/>
                  </a:cubicBezTo>
                  <a:cubicBezTo>
                    <a:pt x="12096" y="10809"/>
                    <a:pt x="11925" y="10785"/>
                    <a:pt x="11754" y="10750"/>
                  </a:cubicBezTo>
                  <a:cubicBezTo>
                    <a:pt x="11596" y="10720"/>
                    <a:pt x="11440" y="10669"/>
                    <a:pt x="11282" y="10639"/>
                  </a:cubicBezTo>
                  <a:cubicBezTo>
                    <a:pt x="11222" y="10499"/>
                    <a:pt x="11157" y="10361"/>
                    <a:pt x="11086" y="10227"/>
                  </a:cubicBezTo>
                  <a:cubicBezTo>
                    <a:pt x="10840" y="9757"/>
                    <a:pt x="10520" y="9349"/>
                    <a:pt x="10121" y="9015"/>
                  </a:cubicBezTo>
                  <a:lnTo>
                    <a:pt x="10121" y="9015"/>
                  </a:lnTo>
                  <a:cubicBezTo>
                    <a:pt x="10444" y="9212"/>
                    <a:pt x="10771" y="9402"/>
                    <a:pt x="11104" y="9585"/>
                  </a:cubicBezTo>
                  <a:cubicBezTo>
                    <a:pt x="11106" y="9586"/>
                    <a:pt x="11107" y="9586"/>
                    <a:pt x="11108" y="9586"/>
                  </a:cubicBezTo>
                  <a:cubicBezTo>
                    <a:pt x="11115" y="9586"/>
                    <a:pt x="11119" y="9577"/>
                    <a:pt x="11112" y="9571"/>
                  </a:cubicBezTo>
                  <a:cubicBezTo>
                    <a:pt x="10681" y="9293"/>
                    <a:pt x="10249" y="9015"/>
                    <a:pt x="9817" y="8738"/>
                  </a:cubicBezTo>
                  <a:cubicBezTo>
                    <a:pt x="9607" y="8602"/>
                    <a:pt x="9399" y="8467"/>
                    <a:pt x="9191" y="8331"/>
                  </a:cubicBezTo>
                  <a:cubicBezTo>
                    <a:pt x="9032" y="8228"/>
                    <a:pt x="8871" y="8098"/>
                    <a:pt x="8703" y="8003"/>
                  </a:cubicBezTo>
                  <a:cubicBezTo>
                    <a:pt x="8745" y="7955"/>
                    <a:pt x="8786" y="7906"/>
                    <a:pt x="8823" y="7856"/>
                  </a:cubicBezTo>
                  <a:close/>
                  <a:moveTo>
                    <a:pt x="5662" y="8065"/>
                  </a:moveTo>
                  <a:cubicBezTo>
                    <a:pt x="5683" y="8085"/>
                    <a:pt x="5702" y="8105"/>
                    <a:pt x="5724" y="8126"/>
                  </a:cubicBezTo>
                  <a:cubicBezTo>
                    <a:pt x="5705" y="8149"/>
                    <a:pt x="5688" y="8175"/>
                    <a:pt x="5669" y="8200"/>
                  </a:cubicBezTo>
                  <a:cubicBezTo>
                    <a:pt x="5665" y="8186"/>
                    <a:pt x="5649" y="8173"/>
                    <a:pt x="5633" y="8173"/>
                  </a:cubicBezTo>
                  <a:cubicBezTo>
                    <a:pt x="5626" y="8173"/>
                    <a:pt x="5618" y="8175"/>
                    <a:pt x="5612" y="8181"/>
                  </a:cubicBezTo>
                  <a:cubicBezTo>
                    <a:pt x="5013" y="8669"/>
                    <a:pt x="4510" y="9260"/>
                    <a:pt x="4133" y="9936"/>
                  </a:cubicBezTo>
                  <a:cubicBezTo>
                    <a:pt x="4128" y="9945"/>
                    <a:pt x="4136" y="9954"/>
                    <a:pt x="4144" y="9954"/>
                  </a:cubicBezTo>
                  <a:cubicBezTo>
                    <a:pt x="4148" y="9954"/>
                    <a:pt x="4151" y="9952"/>
                    <a:pt x="4154" y="9948"/>
                  </a:cubicBezTo>
                  <a:cubicBezTo>
                    <a:pt x="4549" y="9307"/>
                    <a:pt x="5047" y="8733"/>
                    <a:pt x="5630" y="8256"/>
                  </a:cubicBezTo>
                  <a:lnTo>
                    <a:pt x="5630" y="8256"/>
                  </a:lnTo>
                  <a:cubicBezTo>
                    <a:pt x="5451" y="8535"/>
                    <a:pt x="5364" y="8861"/>
                    <a:pt x="5257" y="9176"/>
                  </a:cubicBezTo>
                  <a:cubicBezTo>
                    <a:pt x="5119" y="9584"/>
                    <a:pt x="4900" y="9926"/>
                    <a:pt x="4592" y="10226"/>
                  </a:cubicBezTo>
                  <a:cubicBezTo>
                    <a:pt x="4302" y="10508"/>
                    <a:pt x="3970" y="10741"/>
                    <a:pt x="3639" y="10970"/>
                  </a:cubicBezTo>
                  <a:cubicBezTo>
                    <a:pt x="3307" y="11198"/>
                    <a:pt x="2975" y="11426"/>
                    <a:pt x="2644" y="11653"/>
                  </a:cubicBezTo>
                  <a:cubicBezTo>
                    <a:pt x="2899" y="10902"/>
                    <a:pt x="3277" y="10196"/>
                    <a:pt x="3763" y="9567"/>
                  </a:cubicBezTo>
                  <a:cubicBezTo>
                    <a:pt x="4021" y="9235"/>
                    <a:pt x="4309" y="8920"/>
                    <a:pt x="4626" y="8642"/>
                  </a:cubicBezTo>
                  <a:cubicBezTo>
                    <a:pt x="4920" y="8384"/>
                    <a:pt x="5249" y="8177"/>
                    <a:pt x="5635" y="8090"/>
                  </a:cubicBezTo>
                  <a:cubicBezTo>
                    <a:pt x="5649" y="8088"/>
                    <a:pt x="5658" y="8076"/>
                    <a:pt x="5662" y="8065"/>
                  </a:cubicBezTo>
                  <a:close/>
                  <a:moveTo>
                    <a:pt x="8462" y="8235"/>
                  </a:moveTo>
                  <a:cubicBezTo>
                    <a:pt x="8468" y="8253"/>
                    <a:pt x="8482" y="8268"/>
                    <a:pt x="8504" y="8278"/>
                  </a:cubicBezTo>
                  <a:cubicBezTo>
                    <a:pt x="9364" y="8629"/>
                    <a:pt x="10176" y="9073"/>
                    <a:pt x="10709" y="9863"/>
                  </a:cubicBezTo>
                  <a:cubicBezTo>
                    <a:pt x="11154" y="10525"/>
                    <a:pt x="11398" y="11295"/>
                    <a:pt x="11625" y="12056"/>
                  </a:cubicBezTo>
                  <a:cubicBezTo>
                    <a:pt x="10965" y="11855"/>
                    <a:pt x="10298" y="11639"/>
                    <a:pt x="9715" y="11261"/>
                  </a:cubicBezTo>
                  <a:cubicBezTo>
                    <a:pt x="9091" y="10856"/>
                    <a:pt x="8672" y="10267"/>
                    <a:pt x="8425" y="9571"/>
                  </a:cubicBezTo>
                  <a:cubicBezTo>
                    <a:pt x="8296" y="9209"/>
                    <a:pt x="8220" y="8836"/>
                    <a:pt x="8137" y="8461"/>
                  </a:cubicBezTo>
                  <a:cubicBezTo>
                    <a:pt x="8157" y="8451"/>
                    <a:pt x="8174" y="8437"/>
                    <a:pt x="8194" y="8425"/>
                  </a:cubicBezTo>
                  <a:cubicBezTo>
                    <a:pt x="8656" y="8872"/>
                    <a:pt x="9130" y="9305"/>
                    <a:pt x="9596" y="9747"/>
                  </a:cubicBezTo>
                  <a:cubicBezTo>
                    <a:pt x="9599" y="9749"/>
                    <a:pt x="9602" y="9750"/>
                    <a:pt x="9605" y="9750"/>
                  </a:cubicBezTo>
                  <a:cubicBezTo>
                    <a:pt x="9615" y="9750"/>
                    <a:pt x="9625" y="9738"/>
                    <a:pt x="9615" y="9729"/>
                  </a:cubicBezTo>
                  <a:cubicBezTo>
                    <a:pt x="9163" y="9281"/>
                    <a:pt x="8719" y="8825"/>
                    <a:pt x="8261" y="8383"/>
                  </a:cubicBezTo>
                  <a:cubicBezTo>
                    <a:pt x="8331" y="8337"/>
                    <a:pt x="8399" y="8288"/>
                    <a:pt x="8462" y="8235"/>
                  </a:cubicBezTo>
                  <a:close/>
                  <a:moveTo>
                    <a:pt x="5819" y="8210"/>
                  </a:moveTo>
                  <a:cubicBezTo>
                    <a:pt x="5859" y="8244"/>
                    <a:pt x="5900" y="8276"/>
                    <a:pt x="5942" y="8308"/>
                  </a:cubicBezTo>
                  <a:cubicBezTo>
                    <a:pt x="5934" y="8308"/>
                    <a:pt x="5926" y="8312"/>
                    <a:pt x="5920" y="8322"/>
                  </a:cubicBezTo>
                  <a:cubicBezTo>
                    <a:pt x="5493" y="9126"/>
                    <a:pt x="5097" y="9950"/>
                    <a:pt x="4697" y="10767"/>
                  </a:cubicBezTo>
                  <a:cubicBezTo>
                    <a:pt x="4692" y="10776"/>
                    <a:pt x="4700" y="10784"/>
                    <a:pt x="4708" y="10784"/>
                  </a:cubicBezTo>
                  <a:cubicBezTo>
                    <a:pt x="4711" y="10784"/>
                    <a:pt x="4714" y="10783"/>
                    <a:pt x="4715" y="10780"/>
                  </a:cubicBezTo>
                  <a:cubicBezTo>
                    <a:pt x="5142" y="9976"/>
                    <a:pt x="5576" y="9174"/>
                    <a:pt x="5976" y="8357"/>
                  </a:cubicBezTo>
                  <a:cubicBezTo>
                    <a:pt x="5979" y="8349"/>
                    <a:pt x="5980" y="8340"/>
                    <a:pt x="5977" y="8332"/>
                  </a:cubicBezTo>
                  <a:lnTo>
                    <a:pt x="5977" y="8332"/>
                  </a:lnTo>
                  <a:cubicBezTo>
                    <a:pt x="6048" y="8383"/>
                    <a:pt x="6122" y="8430"/>
                    <a:pt x="6198" y="8471"/>
                  </a:cubicBezTo>
                  <a:cubicBezTo>
                    <a:pt x="5553" y="9039"/>
                    <a:pt x="5170" y="9899"/>
                    <a:pt x="4987" y="10722"/>
                  </a:cubicBezTo>
                  <a:cubicBezTo>
                    <a:pt x="4912" y="11066"/>
                    <a:pt x="4867" y="11412"/>
                    <a:pt x="4847" y="11760"/>
                  </a:cubicBezTo>
                  <a:cubicBezTo>
                    <a:pt x="4842" y="11763"/>
                    <a:pt x="4836" y="11766"/>
                    <a:pt x="4831" y="11771"/>
                  </a:cubicBezTo>
                  <a:cubicBezTo>
                    <a:pt x="4676" y="11940"/>
                    <a:pt x="4531" y="12116"/>
                    <a:pt x="4368" y="12281"/>
                  </a:cubicBezTo>
                  <a:cubicBezTo>
                    <a:pt x="4231" y="12419"/>
                    <a:pt x="4089" y="12551"/>
                    <a:pt x="3944" y="12679"/>
                  </a:cubicBezTo>
                  <a:cubicBezTo>
                    <a:pt x="3868" y="12383"/>
                    <a:pt x="3842" y="12078"/>
                    <a:pt x="3869" y="11772"/>
                  </a:cubicBezTo>
                  <a:cubicBezTo>
                    <a:pt x="3900" y="11426"/>
                    <a:pt x="4016" y="11117"/>
                    <a:pt x="4126" y="10791"/>
                  </a:cubicBezTo>
                  <a:cubicBezTo>
                    <a:pt x="4317" y="10651"/>
                    <a:pt x="4500" y="10506"/>
                    <a:pt x="4670" y="10342"/>
                  </a:cubicBezTo>
                  <a:cubicBezTo>
                    <a:pt x="4954" y="10069"/>
                    <a:pt x="5185" y="9753"/>
                    <a:pt x="5328" y="9385"/>
                  </a:cubicBezTo>
                  <a:cubicBezTo>
                    <a:pt x="5482" y="8985"/>
                    <a:pt x="5558" y="8558"/>
                    <a:pt x="5819" y="8210"/>
                  </a:cubicBezTo>
                  <a:close/>
                  <a:moveTo>
                    <a:pt x="8055" y="8505"/>
                  </a:moveTo>
                  <a:cubicBezTo>
                    <a:pt x="8134" y="9191"/>
                    <a:pt x="8336" y="9896"/>
                    <a:pt x="8716" y="10474"/>
                  </a:cubicBezTo>
                  <a:cubicBezTo>
                    <a:pt x="8915" y="10777"/>
                    <a:pt x="9165" y="11028"/>
                    <a:pt x="9446" y="11239"/>
                  </a:cubicBezTo>
                  <a:cubicBezTo>
                    <a:pt x="9699" y="11871"/>
                    <a:pt x="9775" y="12564"/>
                    <a:pt x="9675" y="13236"/>
                  </a:cubicBezTo>
                  <a:cubicBezTo>
                    <a:pt x="9456" y="13123"/>
                    <a:pt x="9249" y="12986"/>
                    <a:pt x="9059" y="12828"/>
                  </a:cubicBezTo>
                  <a:cubicBezTo>
                    <a:pt x="8956" y="12739"/>
                    <a:pt x="8859" y="12645"/>
                    <a:pt x="8766" y="12546"/>
                  </a:cubicBezTo>
                  <a:cubicBezTo>
                    <a:pt x="8700" y="12477"/>
                    <a:pt x="8628" y="12359"/>
                    <a:pt x="8538" y="12317"/>
                  </a:cubicBezTo>
                  <a:cubicBezTo>
                    <a:pt x="8538" y="12313"/>
                    <a:pt x="8538" y="12310"/>
                    <a:pt x="8539" y="12308"/>
                  </a:cubicBezTo>
                  <a:cubicBezTo>
                    <a:pt x="8600" y="11868"/>
                    <a:pt x="8629" y="11425"/>
                    <a:pt x="8552" y="10985"/>
                  </a:cubicBezTo>
                  <a:cubicBezTo>
                    <a:pt x="8406" y="10154"/>
                    <a:pt x="7952" y="9416"/>
                    <a:pt x="7515" y="8710"/>
                  </a:cubicBezTo>
                  <a:cubicBezTo>
                    <a:pt x="7510" y="8702"/>
                    <a:pt x="7503" y="8697"/>
                    <a:pt x="7498" y="8692"/>
                  </a:cubicBezTo>
                  <a:cubicBezTo>
                    <a:pt x="7571" y="8679"/>
                    <a:pt x="7644" y="8662"/>
                    <a:pt x="7716" y="8641"/>
                  </a:cubicBezTo>
                  <a:lnTo>
                    <a:pt x="7716" y="8641"/>
                  </a:lnTo>
                  <a:cubicBezTo>
                    <a:pt x="7714" y="8647"/>
                    <a:pt x="7714" y="8655"/>
                    <a:pt x="7718" y="8664"/>
                  </a:cubicBezTo>
                  <a:cubicBezTo>
                    <a:pt x="8023" y="9439"/>
                    <a:pt x="8405" y="10189"/>
                    <a:pt x="8824" y="10907"/>
                  </a:cubicBezTo>
                  <a:cubicBezTo>
                    <a:pt x="8826" y="10910"/>
                    <a:pt x="8829" y="10911"/>
                    <a:pt x="8831" y="10911"/>
                  </a:cubicBezTo>
                  <a:cubicBezTo>
                    <a:pt x="8837" y="10911"/>
                    <a:pt x="8842" y="10906"/>
                    <a:pt x="8839" y="10900"/>
                  </a:cubicBezTo>
                  <a:cubicBezTo>
                    <a:pt x="8452" y="10158"/>
                    <a:pt x="8109" y="9399"/>
                    <a:pt x="7777" y="8632"/>
                  </a:cubicBezTo>
                  <a:cubicBezTo>
                    <a:pt x="7775" y="8628"/>
                    <a:pt x="7774" y="8625"/>
                    <a:pt x="7770" y="8623"/>
                  </a:cubicBezTo>
                  <a:cubicBezTo>
                    <a:pt x="7805" y="8611"/>
                    <a:pt x="7839" y="8602"/>
                    <a:pt x="7873" y="8589"/>
                  </a:cubicBezTo>
                  <a:cubicBezTo>
                    <a:pt x="7935" y="8565"/>
                    <a:pt x="7996" y="8535"/>
                    <a:pt x="8055" y="8505"/>
                  </a:cubicBezTo>
                  <a:close/>
                  <a:moveTo>
                    <a:pt x="6292" y="8518"/>
                  </a:moveTo>
                  <a:cubicBezTo>
                    <a:pt x="6406" y="8573"/>
                    <a:pt x="6524" y="8617"/>
                    <a:pt x="6645" y="8650"/>
                  </a:cubicBezTo>
                  <a:cubicBezTo>
                    <a:pt x="6644" y="8651"/>
                    <a:pt x="6644" y="8652"/>
                    <a:pt x="6644" y="8654"/>
                  </a:cubicBezTo>
                  <a:cubicBezTo>
                    <a:pt x="6752" y="9513"/>
                    <a:pt x="6687" y="10370"/>
                    <a:pt x="6397" y="11189"/>
                  </a:cubicBezTo>
                  <a:cubicBezTo>
                    <a:pt x="6108" y="12009"/>
                    <a:pt x="5595" y="12684"/>
                    <a:pt x="5044" y="13340"/>
                  </a:cubicBezTo>
                  <a:cubicBezTo>
                    <a:pt x="4954" y="12485"/>
                    <a:pt x="4939" y="11609"/>
                    <a:pt x="5124" y="10765"/>
                  </a:cubicBezTo>
                  <a:cubicBezTo>
                    <a:pt x="5216" y="10345"/>
                    <a:pt x="5358" y="9933"/>
                    <a:pt x="5554" y="9551"/>
                  </a:cubicBezTo>
                  <a:cubicBezTo>
                    <a:pt x="5750" y="9169"/>
                    <a:pt x="6004" y="8835"/>
                    <a:pt x="6292" y="8518"/>
                  </a:cubicBezTo>
                  <a:close/>
                  <a:moveTo>
                    <a:pt x="7396" y="8706"/>
                  </a:moveTo>
                  <a:lnTo>
                    <a:pt x="7396" y="8706"/>
                  </a:lnTo>
                  <a:cubicBezTo>
                    <a:pt x="7382" y="8724"/>
                    <a:pt x="7378" y="8748"/>
                    <a:pt x="7394" y="8773"/>
                  </a:cubicBezTo>
                  <a:cubicBezTo>
                    <a:pt x="7826" y="9471"/>
                    <a:pt x="8274" y="10196"/>
                    <a:pt x="8418" y="11018"/>
                  </a:cubicBezTo>
                  <a:cubicBezTo>
                    <a:pt x="8496" y="11461"/>
                    <a:pt x="8456" y="11909"/>
                    <a:pt x="8394" y="12350"/>
                  </a:cubicBezTo>
                  <a:cubicBezTo>
                    <a:pt x="8334" y="12782"/>
                    <a:pt x="8267" y="13213"/>
                    <a:pt x="8201" y="13644"/>
                  </a:cubicBezTo>
                  <a:cubicBezTo>
                    <a:pt x="7364" y="12581"/>
                    <a:pt x="6951" y="11211"/>
                    <a:pt x="7033" y="9860"/>
                  </a:cubicBezTo>
                  <a:cubicBezTo>
                    <a:pt x="7051" y="9537"/>
                    <a:pt x="7106" y="9222"/>
                    <a:pt x="7170" y="8906"/>
                  </a:cubicBezTo>
                  <a:cubicBezTo>
                    <a:pt x="7268" y="9660"/>
                    <a:pt x="7440" y="10397"/>
                    <a:pt x="7680" y="11120"/>
                  </a:cubicBezTo>
                  <a:cubicBezTo>
                    <a:pt x="7683" y="11129"/>
                    <a:pt x="7690" y="11133"/>
                    <a:pt x="7698" y="11133"/>
                  </a:cubicBezTo>
                  <a:cubicBezTo>
                    <a:pt x="7708" y="11133"/>
                    <a:pt x="7719" y="11124"/>
                    <a:pt x="7715" y="11111"/>
                  </a:cubicBezTo>
                  <a:cubicBezTo>
                    <a:pt x="7491" y="10363"/>
                    <a:pt x="7333" y="9591"/>
                    <a:pt x="7239" y="8815"/>
                  </a:cubicBezTo>
                  <a:cubicBezTo>
                    <a:pt x="7237" y="8793"/>
                    <a:pt x="7221" y="8785"/>
                    <a:pt x="7205" y="8785"/>
                  </a:cubicBezTo>
                  <a:cubicBezTo>
                    <a:pt x="7202" y="8785"/>
                    <a:pt x="7199" y="8785"/>
                    <a:pt x="7196" y="8786"/>
                  </a:cubicBezTo>
                  <a:cubicBezTo>
                    <a:pt x="7200" y="8764"/>
                    <a:pt x="7205" y="8742"/>
                    <a:pt x="7209" y="8720"/>
                  </a:cubicBezTo>
                  <a:cubicBezTo>
                    <a:pt x="7272" y="8719"/>
                    <a:pt x="7333" y="8714"/>
                    <a:pt x="7396" y="8706"/>
                  </a:cubicBezTo>
                  <a:close/>
                  <a:moveTo>
                    <a:pt x="6277" y="0"/>
                  </a:moveTo>
                  <a:cubicBezTo>
                    <a:pt x="6257" y="0"/>
                    <a:pt x="6239" y="12"/>
                    <a:pt x="6229" y="35"/>
                  </a:cubicBezTo>
                  <a:cubicBezTo>
                    <a:pt x="6147" y="234"/>
                    <a:pt x="6072" y="435"/>
                    <a:pt x="6005" y="640"/>
                  </a:cubicBezTo>
                  <a:cubicBezTo>
                    <a:pt x="5972" y="742"/>
                    <a:pt x="5939" y="845"/>
                    <a:pt x="5912" y="950"/>
                  </a:cubicBezTo>
                  <a:cubicBezTo>
                    <a:pt x="5901" y="997"/>
                    <a:pt x="5889" y="1044"/>
                    <a:pt x="5880" y="1092"/>
                  </a:cubicBezTo>
                  <a:cubicBezTo>
                    <a:pt x="5686" y="830"/>
                    <a:pt x="5467" y="588"/>
                    <a:pt x="5222" y="371"/>
                  </a:cubicBezTo>
                  <a:cubicBezTo>
                    <a:pt x="5208" y="358"/>
                    <a:pt x="5191" y="352"/>
                    <a:pt x="5176" y="352"/>
                  </a:cubicBezTo>
                  <a:cubicBezTo>
                    <a:pt x="5145" y="352"/>
                    <a:pt x="5117" y="374"/>
                    <a:pt x="5113" y="412"/>
                  </a:cubicBezTo>
                  <a:cubicBezTo>
                    <a:pt x="5071" y="729"/>
                    <a:pt x="5030" y="1047"/>
                    <a:pt x="5009" y="1366"/>
                  </a:cubicBezTo>
                  <a:cubicBezTo>
                    <a:pt x="4903" y="1266"/>
                    <a:pt x="4784" y="1172"/>
                    <a:pt x="4673" y="1082"/>
                  </a:cubicBezTo>
                  <a:cubicBezTo>
                    <a:pt x="4512" y="954"/>
                    <a:pt x="4346" y="833"/>
                    <a:pt x="4176" y="718"/>
                  </a:cubicBezTo>
                  <a:cubicBezTo>
                    <a:pt x="4167" y="712"/>
                    <a:pt x="4157" y="710"/>
                    <a:pt x="4146" y="710"/>
                  </a:cubicBezTo>
                  <a:cubicBezTo>
                    <a:pt x="4121" y="710"/>
                    <a:pt x="4095" y="724"/>
                    <a:pt x="4090" y="749"/>
                  </a:cubicBezTo>
                  <a:cubicBezTo>
                    <a:pt x="4048" y="965"/>
                    <a:pt x="4023" y="1187"/>
                    <a:pt x="4026" y="1407"/>
                  </a:cubicBezTo>
                  <a:cubicBezTo>
                    <a:pt x="4026" y="1511"/>
                    <a:pt x="4033" y="1618"/>
                    <a:pt x="4044" y="1722"/>
                  </a:cubicBezTo>
                  <a:cubicBezTo>
                    <a:pt x="4053" y="1789"/>
                    <a:pt x="4060" y="1860"/>
                    <a:pt x="4076" y="1926"/>
                  </a:cubicBezTo>
                  <a:cubicBezTo>
                    <a:pt x="3858" y="1765"/>
                    <a:pt x="3639" y="1609"/>
                    <a:pt x="3423" y="1458"/>
                  </a:cubicBezTo>
                  <a:cubicBezTo>
                    <a:pt x="3409" y="1448"/>
                    <a:pt x="3396" y="1444"/>
                    <a:pt x="3383" y="1444"/>
                  </a:cubicBezTo>
                  <a:cubicBezTo>
                    <a:pt x="3340" y="1444"/>
                    <a:pt x="3305" y="1492"/>
                    <a:pt x="3311" y="1537"/>
                  </a:cubicBezTo>
                  <a:cubicBezTo>
                    <a:pt x="3378" y="2090"/>
                    <a:pt x="3452" y="2667"/>
                    <a:pt x="3682" y="3178"/>
                  </a:cubicBezTo>
                  <a:cubicBezTo>
                    <a:pt x="3552" y="3111"/>
                    <a:pt x="3404" y="3066"/>
                    <a:pt x="3274" y="3017"/>
                  </a:cubicBezTo>
                  <a:cubicBezTo>
                    <a:pt x="3091" y="2948"/>
                    <a:pt x="2904" y="2886"/>
                    <a:pt x="2716" y="2832"/>
                  </a:cubicBezTo>
                  <a:cubicBezTo>
                    <a:pt x="2333" y="2721"/>
                    <a:pt x="1942" y="2642"/>
                    <a:pt x="1547" y="2590"/>
                  </a:cubicBezTo>
                  <a:cubicBezTo>
                    <a:pt x="1544" y="2590"/>
                    <a:pt x="1542" y="2590"/>
                    <a:pt x="1540" y="2590"/>
                  </a:cubicBezTo>
                  <a:cubicBezTo>
                    <a:pt x="1495" y="2590"/>
                    <a:pt x="1464" y="2649"/>
                    <a:pt x="1487" y="2686"/>
                  </a:cubicBezTo>
                  <a:cubicBezTo>
                    <a:pt x="1629" y="2914"/>
                    <a:pt x="1779" y="3137"/>
                    <a:pt x="1938" y="3352"/>
                  </a:cubicBezTo>
                  <a:cubicBezTo>
                    <a:pt x="2058" y="3514"/>
                    <a:pt x="2185" y="3697"/>
                    <a:pt x="2335" y="3843"/>
                  </a:cubicBezTo>
                  <a:cubicBezTo>
                    <a:pt x="2058" y="3801"/>
                    <a:pt x="1777" y="3778"/>
                    <a:pt x="1496" y="3778"/>
                  </a:cubicBezTo>
                  <a:cubicBezTo>
                    <a:pt x="1348" y="3778"/>
                    <a:pt x="1200" y="3785"/>
                    <a:pt x="1053" y="3797"/>
                  </a:cubicBezTo>
                  <a:cubicBezTo>
                    <a:pt x="994" y="3802"/>
                    <a:pt x="947" y="3873"/>
                    <a:pt x="996" y="3923"/>
                  </a:cubicBezTo>
                  <a:cubicBezTo>
                    <a:pt x="1330" y="4264"/>
                    <a:pt x="1658" y="4609"/>
                    <a:pt x="1996" y="4943"/>
                  </a:cubicBezTo>
                  <a:cubicBezTo>
                    <a:pt x="2023" y="4971"/>
                    <a:pt x="2053" y="4997"/>
                    <a:pt x="2081" y="5024"/>
                  </a:cubicBezTo>
                  <a:cubicBezTo>
                    <a:pt x="1456" y="5065"/>
                    <a:pt x="826" y="5408"/>
                    <a:pt x="365" y="5809"/>
                  </a:cubicBezTo>
                  <a:cubicBezTo>
                    <a:pt x="317" y="5852"/>
                    <a:pt x="356" y="5915"/>
                    <a:pt x="408" y="5924"/>
                  </a:cubicBezTo>
                  <a:cubicBezTo>
                    <a:pt x="758" y="5980"/>
                    <a:pt x="1095" y="6082"/>
                    <a:pt x="1428" y="6196"/>
                  </a:cubicBezTo>
                  <a:cubicBezTo>
                    <a:pt x="940" y="6361"/>
                    <a:pt x="474" y="6631"/>
                    <a:pt x="49" y="6903"/>
                  </a:cubicBezTo>
                  <a:cubicBezTo>
                    <a:pt x="5" y="6932"/>
                    <a:pt x="0" y="7013"/>
                    <a:pt x="62" y="7026"/>
                  </a:cubicBezTo>
                  <a:cubicBezTo>
                    <a:pt x="498" y="7123"/>
                    <a:pt x="935" y="7219"/>
                    <a:pt x="1372" y="7312"/>
                  </a:cubicBezTo>
                  <a:cubicBezTo>
                    <a:pt x="1719" y="7388"/>
                    <a:pt x="2068" y="7477"/>
                    <a:pt x="2418" y="7543"/>
                  </a:cubicBezTo>
                  <a:cubicBezTo>
                    <a:pt x="1698" y="7943"/>
                    <a:pt x="1106" y="8537"/>
                    <a:pt x="541" y="9129"/>
                  </a:cubicBezTo>
                  <a:cubicBezTo>
                    <a:pt x="499" y="9172"/>
                    <a:pt x="521" y="9254"/>
                    <a:pt x="586" y="9254"/>
                  </a:cubicBezTo>
                  <a:cubicBezTo>
                    <a:pt x="587" y="9254"/>
                    <a:pt x="587" y="9254"/>
                    <a:pt x="588" y="9254"/>
                  </a:cubicBezTo>
                  <a:cubicBezTo>
                    <a:pt x="1134" y="9246"/>
                    <a:pt x="1715" y="9231"/>
                    <a:pt x="2285" y="9170"/>
                  </a:cubicBezTo>
                  <a:lnTo>
                    <a:pt x="2285" y="9170"/>
                  </a:lnTo>
                  <a:cubicBezTo>
                    <a:pt x="2216" y="9216"/>
                    <a:pt x="2150" y="9266"/>
                    <a:pt x="2085" y="9314"/>
                  </a:cubicBezTo>
                  <a:cubicBezTo>
                    <a:pt x="1956" y="9413"/>
                    <a:pt x="1833" y="9520"/>
                    <a:pt x="1717" y="9635"/>
                  </a:cubicBezTo>
                  <a:cubicBezTo>
                    <a:pt x="1492" y="9858"/>
                    <a:pt x="1296" y="10107"/>
                    <a:pt x="1130" y="10375"/>
                  </a:cubicBezTo>
                  <a:cubicBezTo>
                    <a:pt x="1110" y="10408"/>
                    <a:pt x="1124" y="10462"/>
                    <a:pt x="1166" y="10472"/>
                  </a:cubicBezTo>
                  <a:cubicBezTo>
                    <a:pt x="1406" y="10523"/>
                    <a:pt x="1649" y="10550"/>
                    <a:pt x="1893" y="10550"/>
                  </a:cubicBezTo>
                  <a:cubicBezTo>
                    <a:pt x="2001" y="10550"/>
                    <a:pt x="2108" y="10545"/>
                    <a:pt x="2215" y="10534"/>
                  </a:cubicBezTo>
                  <a:cubicBezTo>
                    <a:pt x="2504" y="10505"/>
                    <a:pt x="2818" y="10450"/>
                    <a:pt x="3091" y="10330"/>
                  </a:cubicBezTo>
                  <a:lnTo>
                    <a:pt x="3091" y="10330"/>
                  </a:lnTo>
                  <a:cubicBezTo>
                    <a:pt x="2824" y="10796"/>
                    <a:pt x="2608" y="11292"/>
                    <a:pt x="2449" y="11805"/>
                  </a:cubicBezTo>
                  <a:cubicBezTo>
                    <a:pt x="2437" y="11847"/>
                    <a:pt x="2474" y="11896"/>
                    <a:pt x="2516" y="11896"/>
                  </a:cubicBezTo>
                  <a:cubicBezTo>
                    <a:pt x="2526" y="11896"/>
                    <a:pt x="2537" y="11893"/>
                    <a:pt x="2547" y="11886"/>
                  </a:cubicBezTo>
                  <a:cubicBezTo>
                    <a:pt x="2938" y="11618"/>
                    <a:pt x="3330" y="11349"/>
                    <a:pt x="3721" y="11079"/>
                  </a:cubicBezTo>
                  <a:cubicBezTo>
                    <a:pt x="3811" y="11019"/>
                    <a:pt x="3900" y="10955"/>
                    <a:pt x="3990" y="10892"/>
                  </a:cubicBezTo>
                  <a:lnTo>
                    <a:pt x="3990" y="10892"/>
                  </a:lnTo>
                  <a:cubicBezTo>
                    <a:pt x="3843" y="11151"/>
                    <a:pt x="3774" y="11461"/>
                    <a:pt x="3744" y="11751"/>
                  </a:cubicBezTo>
                  <a:cubicBezTo>
                    <a:pt x="3705" y="12109"/>
                    <a:pt x="3741" y="12472"/>
                    <a:pt x="3844" y="12816"/>
                  </a:cubicBezTo>
                  <a:cubicBezTo>
                    <a:pt x="3854" y="12848"/>
                    <a:pt x="3880" y="12867"/>
                    <a:pt x="3909" y="12867"/>
                  </a:cubicBezTo>
                  <a:cubicBezTo>
                    <a:pt x="3924" y="12867"/>
                    <a:pt x="3940" y="12862"/>
                    <a:pt x="3954" y="12850"/>
                  </a:cubicBezTo>
                  <a:cubicBezTo>
                    <a:pt x="4274" y="12576"/>
                    <a:pt x="4592" y="12268"/>
                    <a:pt x="4842" y="11923"/>
                  </a:cubicBezTo>
                  <a:lnTo>
                    <a:pt x="4842" y="11923"/>
                  </a:lnTo>
                  <a:cubicBezTo>
                    <a:pt x="4822" y="12461"/>
                    <a:pt x="4856" y="13000"/>
                    <a:pt x="4919" y="13535"/>
                  </a:cubicBezTo>
                  <a:cubicBezTo>
                    <a:pt x="4923" y="13569"/>
                    <a:pt x="4959" y="13591"/>
                    <a:pt x="4993" y="13591"/>
                  </a:cubicBezTo>
                  <a:cubicBezTo>
                    <a:pt x="5011" y="13591"/>
                    <a:pt x="5027" y="13585"/>
                    <a:pt x="5039" y="13572"/>
                  </a:cubicBezTo>
                  <a:cubicBezTo>
                    <a:pt x="5378" y="13170"/>
                    <a:pt x="5709" y="12764"/>
                    <a:pt x="5988" y="12328"/>
                  </a:cubicBezTo>
                  <a:cubicBezTo>
                    <a:pt x="6009" y="12407"/>
                    <a:pt x="6038" y="12485"/>
                    <a:pt x="6071" y="12562"/>
                  </a:cubicBezTo>
                  <a:cubicBezTo>
                    <a:pt x="6121" y="12683"/>
                    <a:pt x="6181" y="12801"/>
                    <a:pt x="6246" y="12912"/>
                  </a:cubicBezTo>
                  <a:cubicBezTo>
                    <a:pt x="6378" y="13138"/>
                    <a:pt x="6534" y="13346"/>
                    <a:pt x="6711" y="13537"/>
                  </a:cubicBezTo>
                  <a:cubicBezTo>
                    <a:pt x="6723" y="13551"/>
                    <a:pt x="6738" y="13557"/>
                    <a:pt x="6753" y="13557"/>
                  </a:cubicBezTo>
                  <a:cubicBezTo>
                    <a:pt x="6778" y="13557"/>
                    <a:pt x="6804" y="13540"/>
                    <a:pt x="6815" y="13513"/>
                  </a:cubicBezTo>
                  <a:cubicBezTo>
                    <a:pt x="6972" y="13127"/>
                    <a:pt x="7126" y="12741"/>
                    <a:pt x="7277" y="12353"/>
                  </a:cubicBezTo>
                  <a:cubicBezTo>
                    <a:pt x="7283" y="12335"/>
                    <a:pt x="7281" y="12322"/>
                    <a:pt x="7274" y="12309"/>
                  </a:cubicBezTo>
                  <a:cubicBezTo>
                    <a:pt x="7264" y="12295"/>
                    <a:pt x="7246" y="12286"/>
                    <a:pt x="7228" y="12286"/>
                  </a:cubicBezTo>
                  <a:cubicBezTo>
                    <a:pt x="7207" y="12286"/>
                    <a:pt x="7185" y="12297"/>
                    <a:pt x="7175" y="12322"/>
                  </a:cubicBezTo>
                  <a:cubicBezTo>
                    <a:pt x="7025" y="12673"/>
                    <a:pt x="6879" y="13027"/>
                    <a:pt x="6735" y="13383"/>
                  </a:cubicBezTo>
                  <a:cubicBezTo>
                    <a:pt x="6590" y="13220"/>
                    <a:pt x="6460" y="13046"/>
                    <a:pt x="6348" y="12858"/>
                  </a:cubicBezTo>
                  <a:cubicBezTo>
                    <a:pt x="6287" y="12755"/>
                    <a:pt x="6230" y="12647"/>
                    <a:pt x="6178" y="12540"/>
                  </a:cubicBezTo>
                  <a:cubicBezTo>
                    <a:pt x="6130" y="12443"/>
                    <a:pt x="6092" y="12342"/>
                    <a:pt x="6039" y="12246"/>
                  </a:cubicBezTo>
                  <a:cubicBezTo>
                    <a:pt x="6237" y="11928"/>
                    <a:pt x="6408" y="11594"/>
                    <a:pt x="6536" y="11230"/>
                  </a:cubicBezTo>
                  <a:cubicBezTo>
                    <a:pt x="6622" y="10986"/>
                    <a:pt x="6689" y="10733"/>
                    <a:pt x="6740" y="10475"/>
                  </a:cubicBezTo>
                  <a:cubicBezTo>
                    <a:pt x="6744" y="10579"/>
                    <a:pt x="6747" y="10685"/>
                    <a:pt x="6747" y="10788"/>
                  </a:cubicBezTo>
                  <a:cubicBezTo>
                    <a:pt x="6748" y="11100"/>
                    <a:pt x="6740" y="11412"/>
                    <a:pt x="6729" y="11723"/>
                  </a:cubicBezTo>
                  <a:cubicBezTo>
                    <a:pt x="6729" y="11732"/>
                    <a:pt x="6735" y="11737"/>
                    <a:pt x="6742" y="11737"/>
                  </a:cubicBezTo>
                  <a:cubicBezTo>
                    <a:pt x="6749" y="11737"/>
                    <a:pt x="6756" y="11733"/>
                    <a:pt x="6757" y="11724"/>
                  </a:cubicBezTo>
                  <a:cubicBezTo>
                    <a:pt x="6814" y="11202"/>
                    <a:pt x="6831" y="10665"/>
                    <a:pt x="6796" y="10138"/>
                  </a:cubicBezTo>
                  <a:cubicBezTo>
                    <a:pt x="6862" y="9653"/>
                    <a:pt x="6863" y="9160"/>
                    <a:pt x="6784" y="8682"/>
                  </a:cubicBezTo>
                  <a:lnTo>
                    <a:pt x="6784" y="8682"/>
                  </a:lnTo>
                  <a:cubicBezTo>
                    <a:pt x="6894" y="8704"/>
                    <a:pt x="7006" y="8717"/>
                    <a:pt x="7116" y="8719"/>
                  </a:cubicBezTo>
                  <a:cubicBezTo>
                    <a:pt x="6886" y="9374"/>
                    <a:pt x="6849" y="10115"/>
                    <a:pt x="6919" y="10798"/>
                  </a:cubicBezTo>
                  <a:cubicBezTo>
                    <a:pt x="6971" y="11314"/>
                    <a:pt x="7093" y="11824"/>
                    <a:pt x="7281" y="12307"/>
                  </a:cubicBezTo>
                  <a:cubicBezTo>
                    <a:pt x="7351" y="12487"/>
                    <a:pt x="7430" y="12662"/>
                    <a:pt x="7517" y="12833"/>
                  </a:cubicBezTo>
                  <a:cubicBezTo>
                    <a:pt x="7704" y="13198"/>
                    <a:pt x="7931" y="13542"/>
                    <a:pt x="8193" y="13857"/>
                  </a:cubicBezTo>
                  <a:cubicBezTo>
                    <a:pt x="8207" y="13873"/>
                    <a:pt x="8223" y="13880"/>
                    <a:pt x="8239" y="13880"/>
                  </a:cubicBezTo>
                  <a:cubicBezTo>
                    <a:pt x="8274" y="13880"/>
                    <a:pt x="8307" y="13848"/>
                    <a:pt x="8313" y="13811"/>
                  </a:cubicBezTo>
                  <a:cubicBezTo>
                    <a:pt x="8384" y="13344"/>
                    <a:pt x="8459" y="12878"/>
                    <a:pt x="8525" y="12411"/>
                  </a:cubicBezTo>
                  <a:cubicBezTo>
                    <a:pt x="8562" y="12489"/>
                    <a:pt x="8639" y="12562"/>
                    <a:pt x="8688" y="12619"/>
                  </a:cubicBezTo>
                  <a:cubicBezTo>
                    <a:pt x="8780" y="12725"/>
                    <a:pt x="8883" y="12824"/>
                    <a:pt x="8988" y="12916"/>
                  </a:cubicBezTo>
                  <a:cubicBezTo>
                    <a:pt x="9202" y="13100"/>
                    <a:pt x="9438" y="13255"/>
                    <a:pt x="9691" y="13380"/>
                  </a:cubicBezTo>
                  <a:cubicBezTo>
                    <a:pt x="9701" y="13385"/>
                    <a:pt x="9713" y="13388"/>
                    <a:pt x="9725" y="13388"/>
                  </a:cubicBezTo>
                  <a:cubicBezTo>
                    <a:pt x="9750" y="13388"/>
                    <a:pt x="9775" y="13375"/>
                    <a:pt x="9781" y="13346"/>
                  </a:cubicBezTo>
                  <a:cubicBezTo>
                    <a:pt x="9899" y="12677"/>
                    <a:pt x="9835" y="11991"/>
                    <a:pt x="9607" y="11354"/>
                  </a:cubicBezTo>
                  <a:lnTo>
                    <a:pt x="9607" y="11354"/>
                  </a:lnTo>
                  <a:cubicBezTo>
                    <a:pt x="9870" y="11530"/>
                    <a:pt x="10154" y="11675"/>
                    <a:pt x="10448" y="11798"/>
                  </a:cubicBezTo>
                  <a:cubicBezTo>
                    <a:pt x="10859" y="11970"/>
                    <a:pt x="11285" y="12101"/>
                    <a:pt x="11710" y="12229"/>
                  </a:cubicBezTo>
                  <a:cubicBezTo>
                    <a:pt x="11717" y="12231"/>
                    <a:pt x="11723" y="12232"/>
                    <a:pt x="11729" y="12232"/>
                  </a:cubicBezTo>
                  <a:cubicBezTo>
                    <a:pt x="11772" y="12232"/>
                    <a:pt x="11814" y="12190"/>
                    <a:pt x="11800" y="12144"/>
                  </a:cubicBezTo>
                  <a:cubicBezTo>
                    <a:pt x="11659" y="11674"/>
                    <a:pt x="11515" y="11200"/>
                    <a:pt x="11327" y="10745"/>
                  </a:cubicBezTo>
                  <a:lnTo>
                    <a:pt x="11327" y="10745"/>
                  </a:lnTo>
                  <a:cubicBezTo>
                    <a:pt x="11455" y="10795"/>
                    <a:pt x="11590" y="10827"/>
                    <a:pt x="11722" y="10856"/>
                  </a:cubicBezTo>
                  <a:cubicBezTo>
                    <a:pt x="11895" y="10896"/>
                    <a:pt x="12071" y="10922"/>
                    <a:pt x="12247" y="10937"/>
                  </a:cubicBezTo>
                  <a:cubicBezTo>
                    <a:pt x="12374" y="10949"/>
                    <a:pt x="12501" y="10955"/>
                    <a:pt x="12628" y="10955"/>
                  </a:cubicBezTo>
                  <a:cubicBezTo>
                    <a:pt x="12862" y="10955"/>
                    <a:pt x="13096" y="10935"/>
                    <a:pt x="13328" y="10900"/>
                  </a:cubicBezTo>
                  <a:cubicBezTo>
                    <a:pt x="13376" y="10892"/>
                    <a:pt x="13382" y="10834"/>
                    <a:pt x="13358" y="10802"/>
                  </a:cubicBezTo>
                  <a:cubicBezTo>
                    <a:pt x="13170" y="10552"/>
                    <a:pt x="12972" y="10310"/>
                    <a:pt x="12762" y="10079"/>
                  </a:cubicBezTo>
                  <a:cubicBezTo>
                    <a:pt x="12662" y="9968"/>
                    <a:pt x="12559" y="9858"/>
                    <a:pt x="12453" y="9752"/>
                  </a:cubicBezTo>
                  <a:cubicBezTo>
                    <a:pt x="12367" y="9664"/>
                    <a:pt x="12276" y="9556"/>
                    <a:pt x="12174" y="9479"/>
                  </a:cubicBezTo>
                  <a:lnTo>
                    <a:pt x="12174" y="9479"/>
                  </a:lnTo>
                  <a:cubicBezTo>
                    <a:pt x="12478" y="9502"/>
                    <a:pt x="12783" y="9509"/>
                    <a:pt x="13088" y="9509"/>
                  </a:cubicBezTo>
                  <a:cubicBezTo>
                    <a:pt x="13234" y="9509"/>
                    <a:pt x="13380" y="9507"/>
                    <a:pt x="13526" y="9506"/>
                  </a:cubicBezTo>
                  <a:cubicBezTo>
                    <a:pt x="13591" y="9505"/>
                    <a:pt x="13618" y="9434"/>
                    <a:pt x="13580" y="9386"/>
                  </a:cubicBezTo>
                  <a:cubicBezTo>
                    <a:pt x="13245" y="8956"/>
                    <a:pt x="12856" y="8568"/>
                    <a:pt x="12416" y="8247"/>
                  </a:cubicBezTo>
                  <a:cubicBezTo>
                    <a:pt x="12591" y="8222"/>
                    <a:pt x="12777" y="8137"/>
                    <a:pt x="12913" y="8079"/>
                  </a:cubicBezTo>
                  <a:cubicBezTo>
                    <a:pt x="13243" y="7936"/>
                    <a:pt x="13571" y="7787"/>
                    <a:pt x="13899" y="7641"/>
                  </a:cubicBezTo>
                  <a:cubicBezTo>
                    <a:pt x="13944" y="7621"/>
                    <a:pt x="13945" y="7551"/>
                    <a:pt x="13904" y="7528"/>
                  </a:cubicBezTo>
                  <a:cubicBezTo>
                    <a:pt x="13616" y="7361"/>
                    <a:pt x="13322" y="7197"/>
                    <a:pt x="13020" y="7052"/>
                  </a:cubicBezTo>
                  <a:cubicBezTo>
                    <a:pt x="13066" y="7028"/>
                    <a:pt x="13111" y="6997"/>
                    <a:pt x="13151" y="6975"/>
                  </a:cubicBezTo>
                  <a:cubicBezTo>
                    <a:pt x="13231" y="6930"/>
                    <a:pt x="13309" y="6883"/>
                    <a:pt x="13386" y="6835"/>
                  </a:cubicBezTo>
                  <a:cubicBezTo>
                    <a:pt x="13537" y="6741"/>
                    <a:pt x="13686" y="6640"/>
                    <a:pt x="13830" y="6534"/>
                  </a:cubicBezTo>
                  <a:cubicBezTo>
                    <a:pt x="13859" y="6512"/>
                    <a:pt x="13850" y="6462"/>
                    <a:pt x="13821" y="6445"/>
                  </a:cubicBezTo>
                  <a:cubicBezTo>
                    <a:pt x="13614" y="6323"/>
                    <a:pt x="13401" y="6209"/>
                    <a:pt x="13182" y="6109"/>
                  </a:cubicBezTo>
                  <a:cubicBezTo>
                    <a:pt x="13075" y="6060"/>
                    <a:pt x="12967" y="6013"/>
                    <a:pt x="12857" y="5970"/>
                  </a:cubicBezTo>
                  <a:cubicBezTo>
                    <a:pt x="12789" y="5942"/>
                    <a:pt x="12718" y="5912"/>
                    <a:pt x="12647" y="5889"/>
                  </a:cubicBezTo>
                  <a:cubicBezTo>
                    <a:pt x="12980" y="5699"/>
                    <a:pt x="13306" y="5507"/>
                    <a:pt x="13626" y="5338"/>
                  </a:cubicBezTo>
                  <a:cubicBezTo>
                    <a:pt x="13677" y="5312"/>
                    <a:pt x="13676" y="5220"/>
                    <a:pt x="13615" y="5209"/>
                  </a:cubicBezTo>
                  <a:cubicBezTo>
                    <a:pt x="13159" y="5119"/>
                    <a:pt x="12697" y="5029"/>
                    <a:pt x="12234" y="4978"/>
                  </a:cubicBezTo>
                  <a:cubicBezTo>
                    <a:pt x="12400" y="4837"/>
                    <a:pt x="12556" y="4684"/>
                    <a:pt x="12715" y="4538"/>
                  </a:cubicBezTo>
                  <a:cubicBezTo>
                    <a:pt x="12909" y="4360"/>
                    <a:pt x="13103" y="4180"/>
                    <a:pt x="13298" y="4003"/>
                  </a:cubicBezTo>
                  <a:cubicBezTo>
                    <a:pt x="13330" y="3974"/>
                    <a:pt x="13320" y="3913"/>
                    <a:pt x="13275" y="3903"/>
                  </a:cubicBezTo>
                  <a:cubicBezTo>
                    <a:pt x="12954" y="3833"/>
                    <a:pt x="12631" y="3776"/>
                    <a:pt x="12305" y="3738"/>
                  </a:cubicBezTo>
                  <a:cubicBezTo>
                    <a:pt x="12067" y="3708"/>
                    <a:pt x="11813" y="3670"/>
                    <a:pt x="11567" y="3670"/>
                  </a:cubicBezTo>
                  <a:cubicBezTo>
                    <a:pt x="11531" y="3670"/>
                    <a:pt x="11495" y="3671"/>
                    <a:pt x="11459" y="3673"/>
                  </a:cubicBezTo>
                  <a:cubicBezTo>
                    <a:pt x="11769" y="3260"/>
                    <a:pt x="12023" y="2807"/>
                    <a:pt x="12274" y="2348"/>
                  </a:cubicBezTo>
                  <a:cubicBezTo>
                    <a:pt x="12295" y="2308"/>
                    <a:pt x="12275" y="2244"/>
                    <a:pt x="12222" y="2244"/>
                  </a:cubicBezTo>
                  <a:cubicBezTo>
                    <a:pt x="12221" y="2244"/>
                    <a:pt x="12220" y="2245"/>
                    <a:pt x="12219" y="2245"/>
                  </a:cubicBezTo>
                  <a:cubicBezTo>
                    <a:pt x="11733" y="2275"/>
                    <a:pt x="11258" y="2396"/>
                    <a:pt x="10816" y="2592"/>
                  </a:cubicBezTo>
                  <a:cubicBezTo>
                    <a:pt x="10853" y="2534"/>
                    <a:pt x="10880" y="2464"/>
                    <a:pt x="10908" y="2408"/>
                  </a:cubicBezTo>
                  <a:cubicBezTo>
                    <a:pt x="10955" y="2311"/>
                    <a:pt x="11003" y="2215"/>
                    <a:pt x="11048" y="2116"/>
                  </a:cubicBezTo>
                  <a:cubicBezTo>
                    <a:pt x="11140" y="1920"/>
                    <a:pt x="11225" y="1721"/>
                    <a:pt x="11304" y="1518"/>
                  </a:cubicBezTo>
                  <a:cubicBezTo>
                    <a:pt x="11322" y="1474"/>
                    <a:pt x="11280" y="1443"/>
                    <a:pt x="11242" y="1443"/>
                  </a:cubicBezTo>
                  <a:cubicBezTo>
                    <a:pt x="11239" y="1443"/>
                    <a:pt x="11237" y="1443"/>
                    <a:pt x="11235" y="1443"/>
                  </a:cubicBezTo>
                  <a:cubicBezTo>
                    <a:pt x="10758" y="1495"/>
                    <a:pt x="10267" y="1639"/>
                    <a:pt x="9858" y="1897"/>
                  </a:cubicBezTo>
                  <a:cubicBezTo>
                    <a:pt x="9981" y="1465"/>
                    <a:pt x="10070" y="1024"/>
                    <a:pt x="10122" y="577"/>
                  </a:cubicBezTo>
                  <a:cubicBezTo>
                    <a:pt x="10126" y="540"/>
                    <a:pt x="10090" y="510"/>
                    <a:pt x="10055" y="510"/>
                  </a:cubicBezTo>
                  <a:cubicBezTo>
                    <a:pt x="10045" y="510"/>
                    <a:pt x="10035" y="512"/>
                    <a:pt x="10026" y="518"/>
                  </a:cubicBezTo>
                  <a:cubicBezTo>
                    <a:pt x="9577" y="788"/>
                    <a:pt x="9179" y="1131"/>
                    <a:pt x="8843" y="1530"/>
                  </a:cubicBezTo>
                  <a:cubicBezTo>
                    <a:pt x="8502" y="1934"/>
                    <a:pt x="8227" y="2392"/>
                    <a:pt x="8033" y="2883"/>
                  </a:cubicBezTo>
                  <a:cubicBezTo>
                    <a:pt x="8095" y="2294"/>
                    <a:pt x="8005" y="1679"/>
                    <a:pt x="7801" y="1111"/>
                  </a:cubicBezTo>
                  <a:cubicBezTo>
                    <a:pt x="7851" y="1055"/>
                    <a:pt x="7894" y="990"/>
                    <a:pt x="7936" y="931"/>
                  </a:cubicBezTo>
                  <a:cubicBezTo>
                    <a:pt x="7997" y="851"/>
                    <a:pt x="8059" y="770"/>
                    <a:pt x="8124" y="691"/>
                  </a:cubicBezTo>
                  <a:cubicBezTo>
                    <a:pt x="8240" y="549"/>
                    <a:pt x="8366" y="414"/>
                    <a:pt x="8498" y="284"/>
                  </a:cubicBezTo>
                  <a:cubicBezTo>
                    <a:pt x="8560" y="473"/>
                    <a:pt x="8616" y="663"/>
                    <a:pt x="8657" y="856"/>
                  </a:cubicBezTo>
                  <a:cubicBezTo>
                    <a:pt x="8681" y="967"/>
                    <a:pt x="8701" y="1078"/>
                    <a:pt x="8718" y="1189"/>
                  </a:cubicBezTo>
                  <a:cubicBezTo>
                    <a:pt x="8727" y="1244"/>
                    <a:pt x="8734" y="1300"/>
                    <a:pt x="8741" y="1357"/>
                  </a:cubicBezTo>
                  <a:cubicBezTo>
                    <a:pt x="8747" y="1410"/>
                    <a:pt x="8743" y="1475"/>
                    <a:pt x="8772" y="1522"/>
                  </a:cubicBezTo>
                  <a:cubicBezTo>
                    <a:pt x="8781" y="1536"/>
                    <a:pt x="8796" y="1543"/>
                    <a:pt x="8810" y="1543"/>
                  </a:cubicBezTo>
                  <a:cubicBezTo>
                    <a:pt x="8822" y="1543"/>
                    <a:pt x="8833" y="1538"/>
                    <a:pt x="8842" y="1529"/>
                  </a:cubicBezTo>
                  <a:cubicBezTo>
                    <a:pt x="8845" y="1525"/>
                    <a:pt x="8849" y="1519"/>
                    <a:pt x="8850" y="1513"/>
                  </a:cubicBezTo>
                  <a:cubicBezTo>
                    <a:pt x="8870" y="1466"/>
                    <a:pt x="8857" y="1412"/>
                    <a:pt x="8851" y="1363"/>
                  </a:cubicBezTo>
                  <a:cubicBezTo>
                    <a:pt x="8844" y="1303"/>
                    <a:pt x="8837" y="1244"/>
                    <a:pt x="8828" y="1184"/>
                  </a:cubicBezTo>
                  <a:cubicBezTo>
                    <a:pt x="8812" y="1070"/>
                    <a:pt x="8790" y="955"/>
                    <a:pt x="8766" y="842"/>
                  </a:cubicBezTo>
                  <a:cubicBezTo>
                    <a:pt x="8716" y="615"/>
                    <a:pt x="8650" y="392"/>
                    <a:pt x="8572" y="173"/>
                  </a:cubicBezTo>
                  <a:cubicBezTo>
                    <a:pt x="8563" y="149"/>
                    <a:pt x="8541" y="132"/>
                    <a:pt x="8518" y="132"/>
                  </a:cubicBezTo>
                  <a:cubicBezTo>
                    <a:pt x="8507" y="132"/>
                    <a:pt x="8495" y="136"/>
                    <a:pt x="8484" y="146"/>
                  </a:cubicBezTo>
                  <a:cubicBezTo>
                    <a:pt x="8331" y="297"/>
                    <a:pt x="8186" y="454"/>
                    <a:pt x="8050" y="620"/>
                  </a:cubicBezTo>
                  <a:cubicBezTo>
                    <a:pt x="7981" y="705"/>
                    <a:pt x="7917" y="790"/>
                    <a:pt x="7853" y="879"/>
                  </a:cubicBezTo>
                  <a:cubicBezTo>
                    <a:pt x="7824" y="922"/>
                    <a:pt x="7790" y="965"/>
                    <a:pt x="7763" y="1012"/>
                  </a:cubicBezTo>
                  <a:cubicBezTo>
                    <a:pt x="7645" y="708"/>
                    <a:pt x="7495" y="418"/>
                    <a:pt x="7317" y="155"/>
                  </a:cubicBezTo>
                  <a:cubicBezTo>
                    <a:pt x="7304" y="135"/>
                    <a:pt x="7278" y="122"/>
                    <a:pt x="7254" y="122"/>
                  </a:cubicBezTo>
                  <a:cubicBezTo>
                    <a:pt x="7236" y="122"/>
                    <a:pt x="7218" y="130"/>
                    <a:pt x="7208" y="150"/>
                  </a:cubicBezTo>
                  <a:cubicBezTo>
                    <a:pt x="7111" y="353"/>
                    <a:pt x="7019" y="566"/>
                    <a:pt x="6940" y="783"/>
                  </a:cubicBezTo>
                  <a:cubicBezTo>
                    <a:pt x="6917" y="744"/>
                    <a:pt x="6891" y="708"/>
                    <a:pt x="6868" y="673"/>
                  </a:cubicBezTo>
                  <a:cubicBezTo>
                    <a:pt x="6818" y="594"/>
                    <a:pt x="6763" y="516"/>
                    <a:pt x="6705" y="440"/>
                  </a:cubicBezTo>
                  <a:cubicBezTo>
                    <a:pt x="6587" y="288"/>
                    <a:pt x="6457" y="145"/>
                    <a:pt x="6315" y="16"/>
                  </a:cubicBezTo>
                  <a:cubicBezTo>
                    <a:pt x="6303" y="5"/>
                    <a:pt x="6290" y="0"/>
                    <a:pt x="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2322175" y="1969275"/>
              <a:ext cx="116575" cy="35425"/>
            </a:xfrm>
            <a:custGeom>
              <a:avLst/>
              <a:gdLst/>
              <a:ahLst/>
              <a:cxnLst/>
              <a:rect l="l" t="t" r="r" b="b"/>
              <a:pathLst>
                <a:path w="4663" h="1417" extrusionOk="0">
                  <a:moveTo>
                    <a:pt x="2132" y="0"/>
                  </a:moveTo>
                  <a:cubicBezTo>
                    <a:pt x="2021" y="0"/>
                    <a:pt x="1911" y="5"/>
                    <a:pt x="1800" y="11"/>
                  </a:cubicBezTo>
                  <a:cubicBezTo>
                    <a:pt x="1498" y="97"/>
                    <a:pt x="1190" y="147"/>
                    <a:pt x="876" y="147"/>
                  </a:cubicBezTo>
                  <a:cubicBezTo>
                    <a:pt x="648" y="147"/>
                    <a:pt x="416" y="121"/>
                    <a:pt x="181" y="61"/>
                  </a:cubicBezTo>
                  <a:cubicBezTo>
                    <a:pt x="171" y="199"/>
                    <a:pt x="145" y="334"/>
                    <a:pt x="107" y="464"/>
                  </a:cubicBezTo>
                  <a:cubicBezTo>
                    <a:pt x="144" y="456"/>
                    <a:pt x="186" y="454"/>
                    <a:pt x="224" y="450"/>
                  </a:cubicBezTo>
                  <a:cubicBezTo>
                    <a:pt x="279" y="442"/>
                    <a:pt x="334" y="437"/>
                    <a:pt x="388" y="431"/>
                  </a:cubicBezTo>
                  <a:cubicBezTo>
                    <a:pt x="514" y="419"/>
                    <a:pt x="638" y="410"/>
                    <a:pt x="763" y="405"/>
                  </a:cubicBezTo>
                  <a:cubicBezTo>
                    <a:pt x="852" y="400"/>
                    <a:pt x="941" y="398"/>
                    <a:pt x="1031" y="398"/>
                  </a:cubicBezTo>
                  <a:cubicBezTo>
                    <a:pt x="1195" y="398"/>
                    <a:pt x="1360" y="405"/>
                    <a:pt x="1525" y="415"/>
                  </a:cubicBezTo>
                  <a:cubicBezTo>
                    <a:pt x="1556" y="417"/>
                    <a:pt x="1554" y="462"/>
                    <a:pt x="1525" y="462"/>
                  </a:cubicBezTo>
                  <a:cubicBezTo>
                    <a:pt x="1524" y="462"/>
                    <a:pt x="1524" y="462"/>
                    <a:pt x="1524" y="462"/>
                  </a:cubicBezTo>
                  <a:cubicBezTo>
                    <a:pt x="1491" y="462"/>
                    <a:pt x="1458" y="461"/>
                    <a:pt x="1425" y="461"/>
                  </a:cubicBezTo>
                  <a:cubicBezTo>
                    <a:pt x="1207" y="461"/>
                    <a:pt x="991" y="473"/>
                    <a:pt x="773" y="487"/>
                  </a:cubicBezTo>
                  <a:cubicBezTo>
                    <a:pt x="648" y="495"/>
                    <a:pt x="523" y="506"/>
                    <a:pt x="398" y="518"/>
                  </a:cubicBezTo>
                  <a:cubicBezTo>
                    <a:pt x="334" y="527"/>
                    <a:pt x="269" y="533"/>
                    <a:pt x="206" y="542"/>
                  </a:cubicBezTo>
                  <a:cubicBezTo>
                    <a:pt x="169" y="546"/>
                    <a:pt x="133" y="554"/>
                    <a:pt x="96" y="554"/>
                  </a:cubicBezTo>
                  <a:cubicBezTo>
                    <a:pt x="90" y="554"/>
                    <a:pt x="84" y="553"/>
                    <a:pt x="78" y="553"/>
                  </a:cubicBezTo>
                  <a:cubicBezTo>
                    <a:pt x="57" y="621"/>
                    <a:pt x="30" y="687"/>
                    <a:pt x="0" y="752"/>
                  </a:cubicBezTo>
                  <a:cubicBezTo>
                    <a:pt x="248" y="686"/>
                    <a:pt x="506" y="657"/>
                    <a:pt x="766" y="657"/>
                  </a:cubicBezTo>
                  <a:cubicBezTo>
                    <a:pt x="1367" y="657"/>
                    <a:pt x="1981" y="816"/>
                    <a:pt x="2510" y="1058"/>
                  </a:cubicBezTo>
                  <a:cubicBezTo>
                    <a:pt x="2735" y="1160"/>
                    <a:pt x="2950" y="1281"/>
                    <a:pt x="3154" y="1417"/>
                  </a:cubicBezTo>
                  <a:cubicBezTo>
                    <a:pt x="3266" y="1403"/>
                    <a:pt x="3379" y="1406"/>
                    <a:pt x="3490" y="1374"/>
                  </a:cubicBezTo>
                  <a:cubicBezTo>
                    <a:pt x="3625" y="1336"/>
                    <a:pt x="3754" y="1279"/>
                    <a:pt x="3883" y="1223"/>
                  </a:cubicBezTo>
                  <a:cubicBezTo>
                    <a:pt x="4143" y="1108"/>
                    <a:pt x="4403" y="993"/>
                    <a:pt x="4662" y="877"/>
                  </a:cubicBezTo>
                  <a:cubicBezTo>
                    <a:pt x="4201" y="610"/>
                    <a:pt x="3729" y="357"/>
                    <a:pt x="3220" y="190"/>
                  </a:cubicBezTo>
                  <a:cubicBezTo>
                    <a:pt x="2960" y="104"/>
                    <a:pt x="2689" y="42"/>
                    <a:pt x="2416" y="13"/>
                  </a:cubicBezTo>
                  <a:cubicBezTo>
                    <a:pt x="2321" y="4"/>
                    <a:pt x="2227" y="0"/>
                    <a:pt x="2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2313175" y="1998250"/>
              <a:ext cx="112475" cy="74500"/>
            </a:xfrm>
            <a:custGeom>
              <a:avLst/>
              <a:gdLst/>
              <a:ahLst/>
              <a:cxnLst/>
              <a:rect l="l" t="t" r="r" b="b"/>
              <a:pathLst>
                <a:path w="4499" h="2980" extrusionOk="0">
                  <a:moveTo>
                    <a:pt x="120" y="0"/>
                  </a:moveTo>
                  <a:cubicBezTo>
                    <a:pt x="83" y="49"/>
                    <a:pt x="42" y="98"/>
                    <a:pt x="0" y="146"/>
                  </a:cubicBezTo>
                  <a:cubicBezTo>
                    <a:pt x="169" y="242"/>
                    <a:pt x="329" y="371"/>
                    <a:pt x="488" y="474"/>
                  </a:cubicBezTo>
                  <a:cubicBezTo>
                    <a:pt x="696" y="610"/>
                    <a:pt x="904" y="746"/>
                    <a:pt x="1114" y="881"/>
                  </a:cubicBezTo>
                  <a:cubicBezTo>
                    <a:pt x="1546" y="1158"/>
                    <a:pt x="1978" y="1436"/>
                    <a:pt x="2409" y="1715"/>
                  </a:cubicBezTo>
                  <a:cubicBezTo>
                    <a:pt x="2416" y="1720"/>
                    <a:pt x="2412" y="1729"/>
                    <a:pt x="2405" y="1729"/>
                  </a:cubicBezTo>
                  <a:cubicBezTo>
                    <a:pt x="2404" y="1729"/>
                    <a:pt x="2403" y="1729"/>
                    <a:pt x="2401" y="1728"/>
                  </a:cubicBezTo>
                  <a:cubicBezTo>
                    <a:pt x="2068" y="1545"/>
                    <a:pt x="1741" y="1357"/>
                    <a:pt x="1418" y="1158"/>
                  </a:cubicBezTo>
                  <a:lnTo>
                    <a:pt x="1418" y="1158"/>
                  </a:lnTo>
                  <a:cubicBezTo>
                    <a:pt x="1817" y="1492"/>
                    <a:pt x="2137" y="1900"/>
                    <a:pt x="2382" y="2370"/>
                  </a:cubicBezTo>
                  <a:cubicBezTo>
                    <a:pt x="2453" y="2504"/>
                    <a:pt x="2518" y="2642"/>
                    <a:pt x="2579" y="2782"/>
                  </a:cubicBezTo>
                  <a:cubicBezTo>
                    <a:pt x="2737" y="2812"/>
                    <a:pt x="2893" y="2863"/>
                    <a:pt x="3051" y="2893"/>
                  </a:cubicBezTo>
                  <a:cubicBezTo>
                    <a:pt x="3222" y="2928"/>
                    <a:pt x="3392" y="2953"/>
                    <a:pt x="3566" y="2965"/>
                  </a:cubicBezTo>
                  <a:cubicBezTo>
                    <a:pt x="3680" y="2975"/>
                    <a:pt x="3794" y="2980"/>
                    <a:pt x="3908" y="2980"/>
                  </a:cubicBezTo>
                  <a:cubicBezTo>
                    <a:pt x="4106" y="2980"/>
                    <a:pt x="4303" y="2966"/>
                    <a:pt x="4498" y="2939"/>
                  </a:cubicBezTo>
                  <a:cubicBezTo>
                    <a:pt x="4331" y="2720"/>
                    <a:pt x="4156" y="2508"/>
                    <a:pt x="3970" y="2304"/>
                  </a:cubicBezTo>
                  <a:cubicBezTo>
                    <a:pt x="3865" y="2189"/>
                    <a:pt x="3759" y="2075"/>
                    <a:pt x="3648" y="1965"/>
                  </a:cubicBezTo>
                  <a:cubicBezTo>
                    <a:pt x="3546" y="1864"/>
                    <a:pt x="3420" y="1768"/>
                    <a:pt x="3337" y="1650"/>
                  </a:cubicBezTo>
                  <a:cubicBezTo>
                    <a:pt x="3327" y="1636"/>
                    <a:pt x="3327" y="1623"/>
                    <a:pt x="3332" y="1611"/>
                  </a:cubicBezTo>
                  <a:cubicBezTo>
                    <a:pt x="2952" y="1574"/>
                    <a:pt x="2575" y="1505"/>
                    <a:pt x="2211" y="1383"/>
                  </a:cubicBezTo>
                  <a:cubicBezTo>
                    <a:pt x="1409" y="1111"/>
                    <a:pt x="760" y="559"/>
                    <a:pt x="130" y="13"/>
                  </a:cubicBezTo>
                  <a:cubicBezTo>
                    <a:pt x="125" y="7"/>
                    <a:pt x="123" y="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2376300" y="1950450"/>
              <a:ext cx="61425" cy="26250"/>
            </a:xfrm>
            <a:custGeom>
              <a:avLst/>
              <a:gdLst/>
              <a:ahLst/>
              <a:cxnLst/>
              <a:rect l="l" t="t" r="r" b="b"/>
              <a:pathLst>
                <a:path w="2457" h="1050" extrusionOk="0">
                  <a:moveTo>
                    <a:pt x="1320" y="1"/>
                  </a:moveTo>
                  <a:cubicBezTo>
                    <a:pt x="891" y="243"/>
                    <a:pt x="452" y="477"/>
                    <a:pt x="0" y="644"/>
                  </a:cubicBezTo>
                  <a:cubicBezTo>
                    <a:pt x="12" y="644"/>
                    <a:pt x="24" y="644"/>
                    <a:pt x="35" y="644"/>
                  </a:cubicBezTo>
                  <a:cubicBezTo>
                    <a:pt x="387" y="644"/>
                    <a:pt x="748" y="720"/>
                    <a:pt x="1071" y="820"/>
                  </a:cubicBezTo>
                  <a:cubicBezTo>
                    <a:pt x="1274" y="883"/>
                    <a:pt x="1474" y="962"/>
                    <a:pt x="1668" y="1049"/>
                  </a:cubicBezTo>
                  <a:cubicBezTo>
                    <a:pt x="1724" y="1001"/>
                    <a:pt x="1806" y="968"/>
                    <a:pt x="1870" y="932"/>
                  </a:cubicBezTo>
                  <a:cubicBezTo>
                    <a:pt x="1942" y="891"/>
                    <a:pt x="2013" y="849"/>
                    <a:pt x="2083" y="805"/>
                  </a:cubicBezTo>
                  <a:cubicBezTo>
                    <a:pt x="2211" y="726"/>
                    <a:pt x="2334" y="642"/>
                    <a:pt x="2456" y="555"/>
                  </a:cubicBezTo>
                  <a:cubicBezTo>
                    <a:pt x="2277" y="451"/>
                    <a:pt x="2093" y="355"/>
                    <a:pt x="1908" y="265"/>
                  </a:cubicBezTo>
                  <a:cubicBezTo>
                    <a:pt x="1797" y="210"/>
                    <a:pt x="1685" y="159"/>
                    <a:pt x="1574" y="111"/>
                  </a:cubicBezTo>
                  <a:cubicBezTo>
                    <a:pt x="1491" y="75"/>
                    <a:pt x="1402" y="43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2299000" y="2007675"/>
              <a:ext cx="87225" cy="95550"/>
            </a:xfrm>
            <a:custGeom>
              <a:avLst/>
              <a:gdLst/>
              <a:ahLst/>
              <a:cxnLst/>
              <a:rect l="l" t="t" r="r" b="b"/>
              <a:pathLst>
                <a:path w="3489" h="3822" extrusionOk="0">
                  <a:moveTo>
                    <a:pt x="326" y="1"/>
                  </a:moveTo>
                  <a:cubicBezTo>
                    <a:pt x="263" y="54"/>
                    <a:pt x="195" y="102"/>
                    <a:pt x="125" y="149"/>
                  </a:cubicBezTo>
                  <a:cubicBezTo>
                    <a:pt x="583" y="591"/>
                    <a:pt x="1027" y="1047"/>
                    <a:pt x="1479" y="1495"/>
                  </a:cubicBezTo>
                  <a:cubicBezTo>
                    <a:pt x="1489" y="1504"/>
                    <a:pt x="1479" y="1516"/>
                    <a:pt x="1469" y="1516"/>
                  </a:cubicBezTo>
                  <a:cubicBezTo>
                    <a:pt x="1465" y="1516"/>
                    <a:pt x="1462" y="1515"/>
                    <a:pt x="1459" y="1513"/>
                  </a:cubicBezTo>
                  <a:cubicBezTo>
                    <a:pt x="994" y="1070"/>
                    <a:pt x="520" y="638"/>
                    <a:pt x="58" y="191"/>
                  </a:cubicBezTo>
                  <a:cubicBezTo>
                    <a:pt x="39" y="203"/>
                    <a:pt x="21" y="217"/>
                    <a:pt x="1" y="227"/>
                  </a:cubicBezTo>
                  <a:cubicBezTo>
                    <a:pt x="84" y="601"/>
                    <a:pt x="160" y="975"/>
                    <a:pt x="289" y="1336"/>
                  </a:cubicBezTo>
                  <a:cubicBezTo>
                    <a:pt x="536" y="2033"/>
                    <a:pt x="955" y="2622"/>
                    <a:pt x="1579" y="3027"/>
                  </a:cubicBezTo>
                  <a:cubicBezTo>
                    <a:pt x="2162" y="3405"/>
                    <a:pt x="2829" y="3621"/>
                    <a:pt x="3489" y="3822"/>
                  </a:cubicBezTo>
                  <a:cubicBezTo>
                    <a:pt x="3262" y="3061"/>
                    <a:pt x="3018" y="2291"/>
                    <a:pt x="2573" y="1629"/>
                  </a:cubicBezTo>
                  <a:cubicBezTo>
                    <a:pt x="2040" y="839"/>
                    <a:pt x="1228" y="395"/>
                    <a:pt x="367" y="43"/>
                  </a:cubicBezTo>
                  <a:cubicBezTo>
                    <a:pt x="346" y="34"/>
                    <a:pt x="332" y="19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2317900" y="1988850"/>
              <a:ext cx="112200" cy="47150"/>
            </a:xfrm>
            <a:custGeom>
              <a:avLst/>
              <a:gdLst/>
              <a:ahLst/>
              <a:cxnLst/>
              <a:rect l="l" t="t" r="r" b="b"/>
              <a:pathLst>
                <a:path w="4488" h="1886" extrusionOk="0">
                  <a:moveTo>
                    <a:pt x="857" y="1"/>
                  </a:moveTo>
                  <a:cubicBezTo>
                    <a:pt x="625" y="1"/>
                    <a:pt x="393" y="18"/>
                    <a:pt x="159" y="43"/>
                  </a:cubicBezTo>
                  <a:cubicBezTo>
                    <a:pt x="157" y="44"/>
                    <a:pt x="155" y="44"/>
                    <a:pt x="153" y="44"/>
                  </a:cubicBezTo>
                  <a:cubicBezTo>
                    <a:pt x="148" y="44"/>
                    <a:pt x="144" y="43"/>
                    <a:pt x="140" y="41"/>
                  </a:cubicBezTo>
                  <a:cubicBezTo>
                    <a:pt x="118" y="83"/>
                    <a:pt x="95" y="124"/>
                    <a:pt x="70" y="164"/>
                  </a:cubicBezTo>
                  <a:cubicBezTo>
                    <a:pt x="208" y="183"/>
                    <a:pt x="353" y="243"/>
                    <a:pt x="478" y="278"/>
                  </a:cubicBezTo>
                  <a:cubicBezTo>
                    <a:pt x="651" y="328"/>
                    <a:pt x="822" y="381"/>
                    <a:pt x="992" y="438"/>
                  </a:cubicBezTo>
                  <a:cubicBezTo>
                    <a:pt x="1332" y="553"/>
                    <a:pt x="1661" y="694"/>
                    <a:pt x="1992" y="834"/>
                  </a:cubicBezTo>
                  <a:cubicBezTo>
                    <a:pt x="2011" y="842"/>
                    <a:pt x="2004" y="869"/>
                    <a:pt x="1988" y="869"/>
                  </a:cubicBezTo>
                  <a:cubicBezTo>
                    <a:pt x="1986" y="869"/>
                    <a:pt x="1984" y="868"/>
                    <a:pt x="1982" y="868"/>
                  </a:cubicBezTo>
                  <a:cubicBezTo>
                    <a:pt x="1650" y="735"/>
                    <a:pt x="1309" y="628"/>
                    <a:pt x="967" y="520"/>
                  </a:cubicBezTo>
                  <a:cubicBezTo>
                    <a:pt x="796" y="466"/>
                    <a:pt x="625" y="414"/>
                    <a:pt x="452" y="365"/>
                  </a:cubicBezTo>
                  <a:cubicBezTo>
                    <a:pt x="315" y="326"/>
                    <a:pt x="152" y="305"/>
                    <a:pt x="18" y="247"/>
                  </a:cubicBezTo>
                  <a:cubicBezTo>
                    <a:pt x="12" y="256"/>
                    <a:pt x="6" y="265"/>
                    <a:pt x="0" y="275"/>
                  </a:cubicBezTo>
                  <a:cubicBezTo>
                    <a:pt x="16" y="276"/>
                    <a:pt x="30" y="280"/>
                    <a:pt x="45" y="292"/>
                  </a:cubicBezTo>
                  <a:cubicBezTo>
                    <a:pt x="669" y="833"/>
                    <a:pt x="1312" y="1379"/>
                    <a:pt x="2110" y="1637"/>
                  </a:cubicBezTo>
                  <a:cubicBezTo>
                    <a:pt x="2776" y="1853"/>
                    <a:pt x="3480" y="1885"/>
                    <a:pt x="4178" y="1885"/>
                  </a:cubicBezTo>
                  <a:cubicBezTo>
                    <a:pt x="4282" y="1885"/>
                    <a:pt x="4385" y="1885"/>
                    <a:pt x="4488" y="1884"/>
                  </a:cubicBezTo>
                  <a:cubicBezTo>
                    <a:pt x="3988" y="1274"/>
                    <a:pt x="3377" y="756"/>
                    <a:pt x="2664" y="417"/>
                  </a:cubicBezTo>
                  <a:cubicBezTo>
                    <a:pt x="2282" y="234"/>
                    <a:pt x="1869" y="106"/>
                    <a:pt x="1449" y="43"/>
                  </a:cubicBezTo>
                  <a:cubicBezTo>
                    <a:pt x="1251" y="13"/>
                    <a:pt x="1054" y="1"/>
                    <a:pt x="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2317000" y="1895575"/>
              <a:ext cx="106925" cy="52300"/>
            </a:xfrm>
            <a:custGeom>
              <a:avLst/>
              <a:gdLst/>
              <a:ahLst/>
              <a:cxnLst/>
              <a:rect l="l" t="t" r="r" b="b"/>
              <a:pathLst>
                <a:path w="4277" h="2092" extrusionOk="0">
                  <a:moveTo>
                    <a:pt x="2544" y="0"/>
                  </a:moveTo>
                  <a:cubicBezTo>
                    <a:pt x="2363" y="234"/>
                    <a:pt x="2164" y="453"/>
                    <a:pt x="1936" y="652"/>
                  </a:cubicBezTo>
                  <a:cubicBezTo>
                    <a:pt x="1652" y="901"/>
                    <a:pt x="1339" y="1117"/>
                    <a:pt x="1005" y="1295"/>
                  </a:cubicBezTo>
                  <a:cubicBezTo>
                    <a:pt x="696" y="1461"/>
                    <a:pt x="350" y="1616"/>
                    <a:pt x="1" y="1687"/>
                  </a:cubicBezTo>
                  <a:cubicBezTo>
                    <a:pt x="26" y="1724"/>
                    <a:pt x="48" y="1762"/>
                    <a:pt x="71" y="1798"/>
                  </a:cubicBezTo>
                  <a:cubicBezTo>
                    <a:pt x="145" y="1755"/>
                    <a:pt x="228" y="1723"/>
                    <a:pt x="304" y="1684"/>
                  </a:cubicBezTo>
                  <a:cubicBezTo>
                    <a:pt x="402" y="1635"/>
                    <a:pt x="501" y="1586"/>
                    <a:pt x="600" y="1538"/>
                  </a:cubicBezTo>
                  <a:cubicBezTo>
                    <a:pt x="804" y="1438"/>
                    <a:pt x="1006" y="1337"/>
                    <a:pt x="1210" y="1235"/>
                  </a:cubicBezTo>
                  <a:cubicBezTo>
                    <a:pt x="1623" y="1030"/>
                    <a:pt x="2036" y="829"/>
                    <a:pt x="2452" y="628"/>
                  </a:cubicBezTo>
                  <a:cubicBezTo>
                    <a:pt x="2455" y="627"/>
                    <a:pt x="2459" y="626"/>
                    <a:pt x="2462" y="626"/>
                  </a:cubicBezTo>
                  <a:cubicBezTo>
                    <a:pt x="2483" y="626"/>
                    <a:pt x="2495" y="656"/>
                    <a:pt x="2474" y="669"/>
                  </a:cubicBezTo>
                  <a:cubicBezTo>
                    <a:pt x="2069" y="888"/>
                    <a:pt x="1663" y="1104"/>
                    <a:pt x="1252" y="1312"/>
                  </a:cubicBezTo>
                  <a:cubicBezTo>
                    <a:pt x="1043" y="1417"/>
                    <a:pt x="834" y="1522"/>
                    <a:pt x="626" y="1628"/>
                  </a:cubicBezTo>
                  <a:cubicBezTo>
                    <a:pt x="528" y="1677"/>
                    <a:pt x="427" y="1726"/>
                    <a:pt x="329" y="1774"/>
                  </a:cubicBezTo>
                  <a:cubicBezTo>
                    <a:pt x="260" y="1808"/>
                    <a:pt x="193" y="1849"/>
                    <a:pt x="121" y="1879"/>
                  </a:cubicBezTo>
                  <a:cubicBezTo>
                    <a:pt x="159" y="1948"/>
                    <a:pt x="194" y="2019"/>
                    <a:pt x="224" y="2091"/>
                  </a:cubicBezTo>
                  <a:cubicBezTo>
                    <a:pt x="436" y="1831"/>
                    <a:pt x="743" y="1643"/>
                    <a:pt x="1042" y="1506"/>
                  </a:cubicBezTo>
                  <a:cubicBezTo>
                    <a:pt x="1379" y="1355"/>
                    <a:pt x="1740" y="1262"/>
                    <a:pt x="2107" y="1219"/>
                  </a:cubicBezTo>
                  <a:cubicBezTo>
                    <a:pt x="2292" y="1197"/>
                    <a:pt x="2477" y="1187"/>
                    <a:pt x="2662" y="1187"/>
                  </a:cubicBezTo>
                  <a:cubicBezTo>
                    <a:pt x="2847" y="1187"/>
                    <a:pt x="3031" y="1197"/>
                    <a:pt x="3215" y="1214"/>
                  </a:cubicBezTo>
                  <a:cubicBezTo>
                    <a:pt x="3389" y="1031"/>
                    <a:pt x="3589" y="867"/>
                    <a:pt x="3775" y="698"/>
                  </a:cubicBezTo>
                  <a:cubicBezTo>
                    <a:pt x="3943" y="547"/>
                    <a:pt x="4110" y="395"/>
                    <a:pt x="4277" y="243"/>
                  </a:cubicBezTo>
                  <a:cubicBezTo>
                    <a:pt x="3990" y="183"/>
                    <a:pt x="3701" y="131"/>
                    <a:pt x="3409" y="92"/>
                  </a:cubicBezTo>
                  <a:cubicBezTo>
                    <a:pt x="3246" y="70"/>
                    <a:pt x="3082" y="52"/>
                    <a:pt x="2917" y="37"/>
                  </a:cubicBezTo>
                  <a:cubicBezTo>
                    <a:pt x="2794" y="24"/>
                    <a:pt x="2668" y="19"/>
                    <a:pt x="2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2323300" y="1928525"/>
              <a:ext cx="107025" cy="40725"/>
            </a:xfrm>
            <a:custGeom>
              <a:avLst/>
              <a:gdLst/>
              <a:ahLst/>
              <a:cxnLst/>
              <a:rect l="l" t="t" r="r" b="b"/>
              <a:pathLst>
                <a:path w="4281" h="1629" extrusionOk="0">
                  <a:moveTo>
                    <a:pt x="2395" y="0"/>
                  </a:moveTo>
                  <a:cubicBezTo>
                    <a:pt x="2235" y="0"/>
                    <a:pt x="2075" y="7"/>
                    <a:pt x="1916" y="24"/>
                  </a:cubicBezTo>
                  <a:cubicBezTo>
                    <a:pt x="1550" y="63"/>
                    <a:pt x="1184" y="149"/>
                    <a:pt x="847" y="295"/>
                  </a:cubicBezTo>
                  <a:cubicBezTo>
                    <a:pt x="529" y="432"/>
                    <a:pt x="266" y="627"/>
                    <a:pt x="0" y="842"/>
                  </a:cubicBezTo>
                  <a:cubicBezTo>
                    <a:pt x="45" y="960"/>
                    <a:pt x="79" y="1082"/>
                    <a:pt x="103" y="1206"/>
                  </a:cubicBezTo>
                  <a:cubicBezTo>
                    <a:pt x="164" y="1169"/>
                    <a:pt x="243" y="1151"/>
                    <a:pt x="309" y="1127"/>
                  </a:cubicBezTo>
                  <a:cubicBezTo>
                    <a:pt x="388" y="1099"/>
                    <a:pt x="468" y="1072"/>
                    <a:pt x="548" y="1045"/>
                  </a:cubicBezTo>
                  <a:cubicBezTo>
                    <a:pt x="710" y="990"/>
                    <a:pt x="871" y="937"/>
                    <a:pt x="1034" y="885"/>
                  </a:cubicBezTo>
                  <a:cubicBezTo>
                    <a:pt x="1036" y="884"/>
                    <a:pt x="1037" y="884"/>
                    <a:pt x="1039" y="884"/>
                  </a:cubicBezTo>
                  <a:cubicBezTo>
                    <a:pt x="1054" y="884"/>
                    <a:pt x="1062" y="910"/>
                    <a:pt x="1046" y="916"/>
                  </a:cubicBezTo>
                  <a:cubicBezTo>
                    <a:pt x="890" y="977"/>
                    <a:pt x="733" y="1037"/>
                    <a:pt x="576" y="1097"/>
                  </a:cubicBezTo>
                  <a:cubicBezTo>
                    <a:pt x="495" y="1126"/>
                    <a:pt x="413" y="1156"/>
                    <a:pt x="331" y="1186"/>
                  </a:cubicBezTo>
                  <a:cubicBezTo>
                    <a:pt x="261" y="1211"/>
                    <a:pt x="186" y="1250"/>
                    <a:pt x="111" y="1256"/>
                  </a:cubicBezTo>
                  <a:cubicBezTo>
                    <a:pt x="126" y="1351"/>
                    <a:pt x="138" y="1447"/>
                    <a:pt x="139" y="1544"/>
                  </a:cubicBezTo>
                  <a:lnTo>
                    <a:pt x="140" y="1544"/>
                  </a:lnTo>
                  <a:cubicBezTo>
                    <a:pt x="371" y="1602"/>
                    <a:pt x="598" y="1628"/>
                    <a:pt x="822" y="1628"/>
                  </a:cubicBezTo>
                  <a:cubicBezTo>
                    <a:pt x="2067" y="1628"/>
                    <a:pt x="3202" y="824"/>
                    <a:pt x="4280" y="239"/>
                  </a:cubicBezTo>
                  <a:cubicBezTo>
                    <a:pt x="3659" y="117"/>
                    <a:pt x="3027" y="0"/>
                    <a:pt x="2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2283050" y="2014450"/>
              <a:ext cx="56925" cy="118275"/>
            </a:xfrm>
            <a:custGeom>
              <a:avLst/>
              <a:gdLst/>
              <a:ahLst/>
              <a:cxnLst/>
              <a:rect l="l" t="t" r="r" b="b"/>
              <a:pathLst>
                <a:path w="2277" h="4731" extrusionOk="0">
                  <a:moveTo>
                    <a:pt x="556" y="0"/>
                  </a:moveTo>
                  <a:cubicBezTo>
                    <a:pt x="498" y="30"/>
                    <a:pt x="437" y="60"/>
                    <a:pt x="375" y="84"/>
                  </a:cubicBezTo>
                  <a:cubicBezTo>
                    <a:pt x="341" y="97"/>
                    <a:pt x="307" y="106"/>
                    <a:pt x="272" y="118"/>
                  </a:cubicBezTo>
                  <a:cubicBezTo>
                    <a:pt x="275" y="120"/>
                    <a:pt x="277" y="124"/>
                    <a:pt x="279" y="127"/>
                  </a:cubicBezTo>
                  <a:cubicBezTo>
                    <a:pt x="611" y="894"/>
                    <a:pt x="954" y="1653"/>
                    <a:pt x="1341" y="2395"/>
                  </a:cubicBezTo>
                  <a:cubicBezTo>
                    <a:pt x="1344" y="2402"/>
                    <a:pt x="1339" y="2407"/>
                    <a:pt x="1333" y="2407"/>
                  </a:cubicBezTo>
                  <a:cubicBezTo>
                    <a:pt x="1331" y="2407"/>
                    <a:pt x="1328" y="2406"/>
                    <a:pt x="1326" y="2403"/>
                  </a:cubicBezTo>
                  <a:cubicBezTo>
                    <a:pt x="907" y="1684"/>
                    <a:pt x="525" y="935"/>
                    <a:pt x="219" y="160"/>
                  </a:cubicBezTo>
                  <a:cubicBezTo>
                    <a:pt x="216" y="150"/>
                    <a:pt x="216" y="142"/>
                    <a:pt x="218" y="136"/>
                  </a:cubicBezTo>
                  <a:lnTo>
                    <a:pt x="218" y="136"/>
                  </a:lnTo>
                  <a:cubicBezTo>
                    <a:pt x="146" y="157"/>
                    <a:pt x="73" y="175"/>
                    <a:pt x="0" y="187"/>
                  </a:cubicBezTo>
                  <a:cubicBezTo>
                    <a:pt x="5" y="192"/>
                    <a:pt x="12" y="197"/>
                    <a:pt x="17" y="205"/>
                  </a:cubicBezTo>
                  <a:cubicBezTo>
                    <a:pt x="454" y="911"/>
                    <a:pt x="908" y="1649"/>
                    <a:pt x="1054" y="2480"/>
                  </a:cubicBezTo>
                  <a:cubicBezTo>
                    <a:pt x="1131" y="2921"/>
                    <a:pt x="1102" y="3364"/>
                    <a:pt x="1041" y="3804"/>
                  </a:cubicBezTo>
                  <a:cubicBezTo>
                    <a:pt x="1040" y="3805"/>
                    <a:pt x="1039" y="3808"/>
                    <a:pt x="1040" y="3812"/>
                  </a:cubicBezTo>
                  <a:cubicBezTo>
                    <a:pt x="1130" y="3854"/>
                    <a:pt x="1202" y="3972"/>
                    <a:pt x="1268" y="4042"/>
                  </a:cubicBezTo>
                  <a:cubicBezTo>
                    <a:pt x="1360" y="4141"/>
                    <a:pt x="1458" y="4235"/>
                    <a:pt x="1561" y="4323"/>
                  </a:cubicBezTo>
                  <a:cubicBezTo>
                    <a:pt x="1751" y="4481"/>
                    <a:pt x="1958" y="4618"/>
                    <a:pt x="2177" y="4731"/>
                  </a:cubicBezTo>
                  <a:cubicBezTo>
                    <a:pt x="2277" y="4059"/>
                    <a:pt x="2201" y="3366"/>
                    <a:pt x="1948" y="2734"/>
                  </a:cubicBezTo>
                  <a:cubicBezTo>
                    <a:pt x="1667" y="2523"/>
                    <a:pt x="1417" y="2273"/>
                    <a:pt x="1218" y="1970"/>
                  </a:cubicBezTo>
                  <a:cubicBezTo>
                    <a:pt x="838" y="1391"/>
                    <a:pt x="636" y="686"/>
                    <a:pt x="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2310700" y="1861550"/>
              <a:ext cx="87350" cy="73475"/>
            </a:xfrm>
            <a:custGeom>
              <a:avLst/>
              <a:gdLst/>
              <a:ahLst/>
              <a:cxnLst/>
              <a:rect l="l" t="t" r="r" b="b"/>
              <a:pathLst>
                <a:path w="3494" h="2939" extrusionOk="0">
                  <a:moveTo>
                    <a:pt x="3493" y="1"/>
                  </a:moveTo>
                  <a:cubicBezTo>
                    <a:pt x="3178" y="30"/>
                    <a:pt x="2870" y="96"/>
                    <a:pt x="2570" y="199"/>
                  </a:cubicBezTo>
                  <a:cubicBezTo>
                    <a:pt x="1973" y="407"/>
                    <a:pt x="1430" y="758"/>
                    <a:pt x="983" y="1205"/>
                  </a:cubicBezTo>
                  <a:cubicBezTo>
                    <a:pt x="762" y="1426"/>
                    <a:pt x="567" y="1671"/>
                    <a:pt x="401" y="1936"/>
                  </a:cubicBezTo>
                  <a:cubicBezTo>
                    <a:pt x="238" y="2194"/>
                    <a:pt x="122" y="2468"/>
                    <a:pt x="0" y="2746"/>
                  </a:cubicBezTo>
                  <a:cubicBezTo>
                    <a:pt x="15" y="2759"/>
                    <a:pt x="27" y="2774"/>
                    <a:pt x="40" y="2788"/>
                  </a:cubicBezTo>
                  <a:cubicBezTo>
                    <a:pt x="42" y="2780"/>
                    <a:pt x="45" y="2774"/>
                    <a:pt x="51" y="2768"/>
                  </a:cubicBezTo>
                  <a:cubicBezTo>
                    <a:pt x="618" y="2266"/>
                    <a:pt x="1210" y="1793"/>
                    <a:pt x="1843" y="1377"/>
                  </a:cubicBezTo>
                  <a:cubicBezTo>
                    <a:pt x="1846" y="1375"/>
                    <a:pt x="1850" y="1374"/>
                    <a:pt x="1853" y="1374"/>
                  </a:cubicBezTo>
                  <a:cubicBezTo>
                    <a:pt x="1871" y="1374"/>
                    <a:pt x="1887" y="1401"/>
                    <a:pt x="1869" y="1414"/>
                  </a:cubicBezTo>
                  <a:cubicBezTo>
                    <a:pt x="1264" y="1863"/>
                    <a:pt x="670" y="2327"/>
                    <a:pt x="108" y="2828"/>
                  </a:cubicBezTo>
                  <a:cubicBezTo>
                    <a:pt x="101" y="2835"/>
                    <a:pt x="94" y="2837"/>
                    <a:pt x="87" y="2838"/>
                  </a:cubicBezTo>
                  <a:cubicBezTo>
                    <a:pt x="117" y="2871"/>
                    <a:pt x="144" y="2904"/>
                    <a:pt x="172" y="2939"/>
                  </a:cubicBezTo>
                  <a:cubicBezTo>
                    <a:pt x="173" y="2939"/>
                    <a:pt x="173" y="2939"/>
                    <a:pt x="173" y="2938"/>
                  </a:cubicBezTo>
                  <a:cubicBezTo>
                    <a:pt x="534" y="2811"/>
                    <a:pt x="888" y="2694"/>
                    <a:pt x="1226" y="2510"/>
                  </a:cubicBezTo>
                  <a:cubicBezTo>
                    <a:pt x="1548" y="2336"/>
                    <a:pt x="1849" y="2125"/>
                    <a:pt x="2121" y="1882"/>
                  </a:cubicBezTo>
                  <a:cubicBezTo>
                    <a:pt x="2713" y="1356"/>
                    <a:pt x="3116" y="687"/>
                    <a:pt x="3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2269375" y="2019475"/>
              <a:ext cx="38625" cy="123450"/>
            </a:xfrm>
            <a:custGeom>
              <a:avLst/>
              <a:gdLst/>
              <a:ahLst/>
              <a:cxnLst/>
              <a:rect l="l" t="t" r="r" b="b"/>
              <a:pathLst>
                <a:path w="1545" h="4938" extrusionOk="0">
                  <a:moveTo>
                    <a:pt x="445" y="0"/>
                  </a:moveTo>
                  <a:lnTo>
                    <a:pt x="445" y="0"/>
                  </a:lnTo>
                  <a:cubicBezTo>
                    <a:pt x="383" y="8"/>
                    <a:pt x="321" y="13"/>
                    <a:pt x="258" y="14"/>
                  </a:cubicBezTo>
                  <a:cubicBezTo>
                    <a:pt x="254" y="36"/>
                    <a:pt x="249" y="58"/>
                    <a:pt x="245" y="80"/>
                  </a:cubicBezTo>
                  <a:cubicBezTo>
                    <a:pt x="248" y="79"/>
                    <a:pt x="251" y="79"/>
                    <a:pt x="255" y="79"/>
                  </a:cubicBezTo>
                  <a:cubicBezTo>
                    <a:pt x="271" y="79"/>
                    <a:pt x="287" y="87"/>
                    <a:pt x="288" y="109"/>
                  </a:cubicBezTo>
                  <a:cubicBezTo>
                    <a:pt x="382" y="885"/>
                    <a:pt x="541" y="1657"/>
                    <a:pt x="764" y="2405"/>
                  </a:cubicBezTo>
                  <a:cubicBezTo>
                    <a:pt x="768" y="2418"/>
                    <a:pt x="757" y="2427"/>
                    <a:pt x="747" y="2427"/>
                  </a:cubicBezTo>
                  <a:cubicBezTo>
                    <a:pt x="739" y="2427"/>
                    <a:pt x="732" y="2423"/>
                    <a:pt x="729" y="2414"/>
                  </a:cubicBezTo>
                  <a:cubicBezTo>
                    <a:pt x="489" y="1691"/>
                    <a:pt x="318" y="954"/>
                    <a:pt x="219" y="200"/>
                  </a:cubicBezTo>
                  <a:cubicBezTo>
                    <a:pt x="155" y="516"/>
                    <a:pt x="101" y="831"/>
                    <a:pt x="82" y="1154"/>
                  </a:cubicBezTo>
                  <a:cubicBezTo>
                    <a:pt x="0" y="2505"/>
                    <a:pt x="413" y="3875"/>
                    <a:pt x="1250" y="4938"/>
                  </a:cubicBezTo>
                  <a:cubicBezTo>
                    <a:pt x="1316" y="4507"/>
                    <a:pt x="1383" y="4076"/>
                    <a:pt x="1443" y="3644"/>
                  </a:cubicBezTo>
                  <a:cubicBezTo>
                    <a:pt x="1505" y="3203"/>
                    <a:pt x="1545" y="2755"/>
                    <a:pt x="1467" y="2312"/>
                  </a:cubicBezTo>
                  <a:cubicBezTo>
                    <a:pt x="1323" y="1490"/>
                    <a:pt x="875" y="765"/>
                    <a:pt x="443" y="67"/>
                  </a:cubicBezTo>
                  <a:cubicBezTo>
                    <a:pt x="427" y="42"/>
                    <a:pt x="431" y="18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2309525" y="2003425"/>
              <a:ext cx="16850" cy="9675"/>
            </a:xfrm>
            <a:custGeom>
              <a:avLst/>
              <a:gdLst/>
              <a:ahLst/>
              <a:cxnLst/>
              <a:rect l="l" t="t" r="r" b="b"/>
              <a:pathLst>
                <a:path w="674" h="387" extrusionOk="0">
                  <a:moveTo>
                    <a:pt x="86" y="1"/>
                  </a:moveTo>
                  <a:cubicBezTo>
                    <a:pt x="58" y="30"/>
                    <a:pt x="30" y="60"/>
                    <a:pt x="0" y="87"/>
                  </a:cubicBezTo>
                  <a:cubicBezTo>
                    <a:pt x="229" y="178"/>
                    <a:pt x="454" y="278"/>
                    <a:pt x="673" y="387"/>
                  </a:cubicBezTo>
                  <a:cubicBezTo>
                    <a:pt x="646" y="369"/>
                    <a:pt x="619" y="351"/>
                    <a:pt x="592" y="334"/>
                  </a:cubicBezTo>
                  <a:cubicBezTo>
                    <a:pt x="428" y="227"/>
                    <a:pt x="241" y="126"/>
                    <a:pt x="86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2302725" y="1841150"/>
              <a:ext cx="71750" cy="83400"/>
            </a:xfrm>
            <a:custGeom>
              <a:avLst/>
              <a:gdLst/>
              <a:ahLst/>
              <a:cxnLst/>
              <a:rect l="l" t="t" r="r" b="b"/>
              <a:pathLst>
                <a:path w="2870" h="3336" extrusionOk="0">
                  <a:moveTo>
                    <a:pt x="2869" y="1"/>
                  </a:moveTo>
                  <a:lnTo>
                    <a:pt x="2869" y="1"/>
                  </a:lnTo>
                  <a:cubicBezTo>
                    <a:pt x="2653" y="29"/>
                    <a:pt x="2439" y="77"/>
                    <a:pt x="2234" y="145"/>
                  </a:cubicBezTo>
                  <a:cubicBezTo>
                    <a:pt x="1995" y="223"/>
                    <a:pt x="1771" y="330"/>
                    <a:pt x="1548" y="443"/>
                  </a:cubicBezTo>
                  <a:cubicBezTo>
                    <a:pt x="1544" y="445"/>
                    <a:pt x="1541" y="446"/>
                    <a:pt x="1538" y="447"/>
                  </a:cubicBezTo>
                  <a:cubicBezTo>
                    <a:pt x="1444" y="754"/>
                    <a:pt x="1333" y="1058"/>
                    <a:pt x="1204" y="1352"/>
                  </a:cubicBezTo>
                  <a:cubicBezTo>
                    <a:pt x="1039" y="1724"/>
                    <a:pt x="850" y="2084"/>
                    <a:pt x="633" y="2429"/>
                  </a:cubicBezTo>
                  <a:cubicBezTo>
                    <a:pt x="445" y="2725"/>
                    <a:pt x="243" y="3032"/>
                    <a:pt x="1" y="3293"/>
                  </a:cubicBezTo>
                  <a:cubicBezTo>
                    <a:pt x="22" y="3306"/>
                    <a:pt x="40" y="3321"/>
                    <a:pt x="59" y="3335"/>
                  </a:cubicBezTo>
                  <a:cubicBezTo>
                    <a:pt x="322" y="2958"/>
                    <a:pt x="588" y="2582"/>
                    <a:pt x="853" y="2206"/>
                  </a:cubicBezTo>
                  <a:cubicBezTo>
                    <a:pt x="1144" y="1794"/>
                    <a:pt x="1428" y="1374"/>
                    <a:pt x="1740" y="977"/>
                  </a:cubicBezTo>
                  <a:cubicBezTo>
                    <a:pt x="1745" y="972"/>
                    <a:pt x="1751" y="970"/>
                    <a:pt x="1756" y="970"/>
                  </a:cubicBezTo>
                  <a:cubicBezTo>
                    <a:pt x="1769" y="970"/>
                    <a:pt x="1781" y="983"/>
                    <a:pt x="1773" y="998"/>
                  </a:cubicBezTo>
                  <a:cubicBezTo>
                    <a:pt x="1507" y="1426"/>
                    <a:pt x="1206" y="1835"/>
                    <a:pt x="918" y="2247"/>
                  </a:cubicBezTo>
                  <a:cubicBezTo>
                    <a:pt x="871" y="2314"/>
                    <a:pt x="824" y="2381"/>
                    <a:pt x="778" y="2447"/>
                  </a:cubicBezTo>
                  <a:lnTo>
                    <a:pt x="781" y="2449"/>
                  </a:lnTo>
                  <a:cubicBezTo>
                    <a:pt x="1198" y="1864"/>
                    <a:pt x="1760" y="1394"/>
                    <a:pt x="2402" y="1082"/>
                  </a:cubicBezTo>
                  <a:cubicBezTo>
                    <a:pt x="2398" y="1074"/>
                    <a:pt x="2394" y="1067"/>
                    <a:pt x="2394" y="1059"/>
                  </a:cubicBezTo>
                  <a:cubicBezTo>
                    <a:pt x="2394" y="1009"/>
                    <a:pt x="2424" y="966"/>
                    <a:pt x="2446" y="922"/>
                  </a:cubicBezTo>
                  <a:cubicBezTo>
                    <a:pt x="2469" y="875"/>
                    <a:pt x="2493" y="829"/>
                    <a:pt x="2517" y="783"/>
                  </a:cubicBezTo>
                  <a:cubicBezTo>
                    <a:pt x="2562" y="689"/>
                    <a:pt x="2608" y="596"/>
                    <a:pt x="2651" y="502"/>
                  </a:cubicBezTo>
                  <a:cubicBezTo>
                    <a:pt x="2729" y="338"/>
                    <a:pt x="2800" y="169"/>
                    <a:pt x="2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2246575" y="2018875"/>
              <a:ext cx="31075" cy="117525"/>
            </a:xfrm>
            <a:custGeom>
              <a:avLst/>
              <a:gdLst/>
              <a:ahLst/>
              <a:cxnLst/>
              <a:rect l="l" t="t" r="r" b="b"/>
              <a:pathLst>
                <a:path w="1243" h="4701" extrusionOk="0">
                  <a:moveTo>
                    <a:pt x="745" y="0"/>
                  </a:moveTo>
                  <a:lnTo>
                    <a:pt x="745" y="0"/>
                  </a:lnTo>
                  <a:cubicBezTo>
                    <a:pt x="824" y="478"/>
                    <a:pt x="823" y="971"/>
                    <a:pt x="757" y="1456"/>
                  </a:cubicBezTo>
                  <a:cubicBezTo>
                    <a:pt x="792" y="1983"/>
                    <a:pt x="775" y="2521"/>
                    <a:pt x="718" y="3043"/>
                  </a:cubicBezTo>
                  <a:cubicBezTo>
                    <a:pt x="717" y="3051"/>
                    <a:pt x="710" y="3055"/>
                    <a:pt x="704" y="3055"/>
                  </a:cubicBezTo>
                  <a:cubicBezTo>
                    <a:pt x="697" y="3055"/>
                    <a:pt x="690" y="3051"/>
                    <a:pt x="690" y="3041"/>
                  </a:cubicBezTo>
                  <a:cubicBezTo>
                    <a:pt x="701" y="2730"/>
                    <a:pt x="709" y="2418"/>
                    <a:pt x="708" y="2106"/>
                  </a:cubicBezTo>
                  <a:cubicBezTo>
                    <a:pt x="708" y="2003"/>
                    <a:pt x="705" y="1897"/>
                    <a:pt x="701" y="1793"/>
                  </a:cubicBezTo>
                  <a:cubicBezTo>
                    <a:pt x="649" y="2051"/>
                    <a:pt x="583" y="2304"/>
                    <a:pt x="497" y="2548"/>
                  </a:cubicBezTo>
                  <a:cubicBezTo>
                    <a:pt x="368" y="2912"/>
                    <a:pt x="198" y="3246"/>
                    <a:pt x="0" y="3565"/>
                  </a:cubicBezTo>
                  <a:cubicBezTo>
                    <a:pt x="53" y="3660"/>
                    <a:pt x="91" y="3761"/>
                    <a:pt x="139" y="3858"/>
                  </a:cubicBezTo>
                  <a:cubicBezTo>
                    <a:pt x="191" y="3966"/>
                    <a:pt x="248" y="4073"/>
                    <a:pt x="309" y="4176"/>
                  </a:cubicBezTo>
                  <a:cubicBezTo>
                    <a:pt x="421" y="4364"/>
                    <a:pt x="551" y="4538"/>
                    <a:pt x="696" y="4701"/>
                  </a:cubicBezTo>
                  <a:cubicBezTo>
                    <a:pt x="839" y="4345"/>
                    <a:pt x="986" y="3991"/>
                    <a:pt x="1136" y="3640"/>
                  </a:cubicBezTo>
                  <a:cubicBezTo>
                    <a:pt x="1146" y="3615"/>
                    <a:pt x="1167" y="3604"/>
                    <a:pt x="1188" y="3604"/>
                  </a:cubicBezTo>
                  <a:cubicBezTo>
                    <a:pt x="1207" y="3604"/>
                    <a:pt x="1225" y="3613"/>
                    <a:pt x="1235" y="3628"/>
                  </a:cubicBezTo>
                  <a:lnTo>
                    <a:pt x="1242" y="3625"/>
                  </a:lnTo>
                  <a:cubicBezTo>
                    <a:pt x="1054" y="3142"/>
                    <a:pt x="932" y="2632"/>
                    <a:pt x="880" y="2116"/>
                  </a:cubicBezTo>
                  <a:cubicBezTo>
                    <a:pt x="810" y="1433"/>
                    <a:pt x="846" y="692"/>
                    <a:pt x="1077" y="37"/>
                  </a:cubicBezTo>
                  <a:cubicBezTo>
                    <a:pt x="967" y="35"/>
                    <a:pt x="855" y="22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2224550" y="1916975"/>
              <a:ext cx="100600" cy="99075"/>
            </a:xfrm>
            <a:custGeom>
              <a:avLst/>
              <a:gdLst/>
              <a:ahLst/>
              <a:cxnLst/>
              <a:rect l="l" t="t" r="r" b="b"/>
              <a:pathLst>
                <a:path w="4024" h="3963" extrusionOk="0">
                  <a:moveTo>
                    <a:pt x="1938" y="1"/>
                  </a:moveTo>
                  <a:cubicBezTo>
                    <a:pt x="1884" y="1"/>
                    <a:pt x="1829" y="4"/>
                    <a:pt x="1775" y="10"/>
                  </a:cubicBezTo>
                  <a:cubicBezTo>
                    <a:pt x="1552" y="36"/>
                    <a:pt x="1340" y="113"/>
                    <a:pt x="1143" y="220"/>
                  </a:cubicBezTo>
                  <a:cubicBezTo>
                    <a:pt x="705" y="461"/>
                    <a:pt x="377" y="860"/>
                    <a:pt x="205" y="1327"/>
                  </a:cubicBezTo>
                  <a:cubicBezTo>
                    <a:pt x="161" y="1444"/>
                    <a:pt x="131" y="1564"/>
                    <a:pt x="110" y="1683"/>
                  </a:cubicBezTo>
                  <a:cubicBezTo>
                    <a:pt x="119" y="1704"/>
                    <a:pt x="115" y="1731"/>
                    <a:pt x="100" y="1750"/>
                  </a:cubicBezTo>
                  <a:cubicBezTo>
                    <a:pt x="1" y="2436"/>
                    <a:pt x="264" y="3120"/>
                    <a:pt x="839" y="3559"/>
                  </a:cubicBezTo>
                  <a:cubicBezTo>
                    <a:pt x="1186" y="3824"/>
                    <a:pt x="1594" y="3963"/>
                    <a:pt x="2004" y="3963"/>
                  </a:cubicBezTo>
                  <a:cubicBezTo>
                    <a:pt x="2335" y="3963"/>
                    <a:pt x="2666" y="3873"/>
                    <a:pt x="2968" y="3687"/>
                  </a:cubicBezTo>
                  <a:cubicBezTo>
                    <a:pt x="3117" y="3596"/>
                    <a:pt x="3253" y="3485"/>
                    <a:pt x="3374" y="3360"/>
                  </a:cubicBezTo>
                  <a:cubicBezTo>
                    <a:pt x="3362" y="3347"/>
                    <a:pt x="3373" y="3322"/>
                    <a:pt x="3390" y="3322"/>
                  </a:cubicBezTo>
                  <a:cubicBezTo>
                    <a:pt x="3392" y="3322"/>
                    <a:pt x="3395" y="3322"/>
                    <a:pt x="3397" y="3323"/>
                  </a:cubicBezTo>
                  <a:cubicBezTo>
                    <a:pt x="3399" y="3325"/>
                    <a:pt x="3402" y="3326"/>
                    <a:pt x="3404" y="3327"/>
                  </a:cubicBezTo>
                  <a:cubicBezTo>
                    <a:pt x="3810" y="2889"/>
                    <a:pt x="4023" y="2283"/>
                    <a:pt x="3904" y="1682"/>
                  </a:cubicBezTo>
                  <a:cubicBezTo>
                    <a:pt x="3809" y="1201"/>
                    <a:pt x="3536" y="771"/>
                    <a:pt x="3158" y="469"/>
                  </a:cubicBezTo>
                  <a:cubicBezTo>
                    <a:pt x="3153" y="471"/>
                    <a:pt x="3148" y="472"/>
                    <a:pt x="3143" y="472"/>
                  </a:cubicBezTo>
                  <a:cubicBezTo>
                    <a:pt x="3119" y="472"/>
                    <a:pt x="3096" y="452"/>
                    <a:pt x="3101" y="428"/>
                  </a:cubicBezTo>
                  <a:cubicBezTo>
                    <a:pt x="3073" y="405"/>
                    <a:pt x="3044" y="383"/>
                    <a:pt x="3015" y="363"/>
                  </a:cubicBezTo>
                  <a:cubicBezTo>
                    <a:pt x="3011" y="364"/>
                    <a:pt x="3006" y="365"/>
                    <a:pt x="3002" y="365"/>
                  </a:cubicBezTo>
                  <a:cubicBezTo>
                    <a:pt x="2973" y="365"/>
                    <a:pt x="2945" y="342"/>
                    <a:pt x="2938" y="314"/>
                  </a:cubicBezTo>
                  <a:cubicBezTo>
                    <a:pt x="2754" y="202"/>
                    <a:pt x="2554" y="118"/>
                    <a:pt x="2342" y="71"/>
                  </a:cubicBezTo>
                  <a:cubicBezTo>
                    <a:pt x="2319" y="65"/>
                    <a:pt x="2306" y="53"/>
                    <a:pt x="2299" y="37"/>
                  </a:cubicBezTo>
                  <a:cubicBezTo>
                    <a:pt x="2179" y="16"/>
                    <a:pt x="2060" y="1"/>
                    <a:pt x="1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2305775" y="1902325"/>
              <a:ext cx="16500" cy="26425"/>
            </a:xfrm>
            <a:custGeom>
              <a:avLst/>
              <a:gdLst/>
              <a:ahLst/>
              <a:cxnLst/>
              <a:rect l="l" t="t" r="r" b="b"/>
              <a:pathLst>
                <a:path w="660" h="1057" extrusionOk="0">
                  <a:moveTo>
                    <a:pt x="657" y="0"/>
                  </a:moveTo>
                  <a:cubicBezTo>
                    <a:pt x="438" y="312"/>
                    <a:pt x="221" y="624"/>
                    <a:pt x="1" y="936"/>
                  </a:cubicBezTo>
                  <a:cubicBezTo>
                    <a:pt x="49" y="974"/>
                    <a:pt x="95" y="1015"/>
                    <a:pt x="141" y="1056"/>
                  </a:cubicBezTo>
                  <a:cubicBezTo>
                    <a:pt x="223" y="724"/>
                    <a:pt x="391" y="403"/>
                    <a:pt x="579" y="120"/>
                  </a:cubicBezTo>
                  <a:cubicBezTo>
                    <a:pt x="605" y="81"/>
                    <a:pt x="632" y="41"/>
                    <a:pt x="659" y="2"/>
                  </a:cubicBezTo>
                  <a:lnTo>
                    <a:pt x="657" y="0"/>
                  </a:ln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2290850" y="1819500"/>
              <a:ext cx="54075" cy="102075"/>
            </a:xfrm>
            <a:custGeom>
              <a:avLst/>
              <a:gdLst/>
              <a:ahLst/>
              <a:cxnLst/>
              <a:rect l="l" t="t" r="r" b="b"/>
              <a:pathLst>
                <a:path w="2163" h="4083" extrusionOk="0">
                  <a:moveTo>
                    <a:pt x="2162" y="1"/>
                  </a:moveTo>
                  <a:lnTo>
                    <a:pt x="2162" y="1"/>
                  </a:lnTo>
                  <a:cubicBezTo>
                    <a:pt x="1517" y="412"/>
                    <a:pt x="985" y="988"/>
                    <a:pt x="613" y="1657"/>
                  </a:cubicBezTo>
                  <a:cubicBezTo>
                    <a:pt x="223" y="2353"/>
                    <a:pt x="37" y="3121"/>
                    <a:pt x="0" y="3912"/>
                  </a:cubicBezTo>
                  <a:cubicBezTo>
                    <a:pt x="26" y="3923"/>
                    <a:pt x="50" y="3934"/>
                    <a:pt x="74" y="3944"/>
                  </a:cubicBezTo>
                  <a:cubicBezTo>
                    <a:pt x="437" y="3108"/>
                    <a:pt x="825" y="2281"/>
                    <a:pt x="1216" y="1456"/>
                  </a:cubicBezTo>
                  <a:cubicBezTo>
                    <a:pt x="1218" y="1451"/>
                    <a:pt x="1223" y="1449"/>
                    <a:pt x="1227" y="1449"/>
                  </a:cubicBezTo>
                  <a:cubicBezTo>
                    <a:pt x="1237" y="1449"/>
                    <a:pt x="1248" y="1458"/>
                    <a:pt x="1243" y="1469"/>
                  </a:cubicBezTo>
                  <a:cubicBezTo>
                    <a:pt x="892" y="2309"/>
                    <a:pt x="536" y="3150"/>
                    <a:pt x="158" y="3977"/>
                  </a:cubicBezTo>
                  <a:cubicBezTo>
                    <a:pt x="225" y="4009"/>
                    <a:pt x="293" y="4044"/>
                    <a:pt x="359" y="4082"/>
                  </a:cubicBezTo>
                  <a:cubicBezTo>
                    <a:pt x="571" y="3796"/>
                    <a:pt x="795" y="3521"/>
                    <a:pt x="987" y="3219"/>
                  </a:cubicBezTo>
                  <a:cubicBezTo>
                    <a:pt x="1201" y="2878"/>
                    <a:pt x="1392" y="2524"/>
                    <a:pt x="1554" y="2156"/>
                  </a:cubicBezTo>
                  <a:cubicBezTo>
                    <a:pt x="1855" y="1470"/>
                    <a:pt x="2061" y="743"/>
                    <a:pt x="2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2219050" y="2014750"/>
              <a:ext cx="45375" cy="120625"/>
            </a:xfrm>
            <a:custGeom>
              <a:avLst/>
              <a:gdLst/>
              <a:ahLst/>
              <a:cxnLst/>
              <a:rect l="l" t="t" r="r" b="b"/>
              <a:pathLst>
                <a:path w="1815" h="4825" extrusionOk="0">
                  <a:moveTo>
                    <a:pt x="1455" y="81"/>
                  </a:moveTo>
                  <a:cubicBezTo>
                    <a:pt x="1465" y="81"/>
                    <a:pt x="1477" y="90"/>
                    <a:pt x="1476" y="102"/>
                  </a:cubicBezTo>
                  <a:cubicBezTo>
                    <a:pt x="1468" y="244"/>
                    <a:pt x="1404" y="394"/>
                    <a:pt x="1371" y="533"/>
                  </a:cubicBezTo>
                  <a:cubicBezTo>
                    <a:pt x="1333" y="687"/>
                    <a:pt x="1299" y="841"/>
                    <a:pt x="1267" y="995"/>
                  </a:cubicBezTo>
                  <a:cubicBezTo>
                    <a:pt x="1202" y="1315"/>
                    <a:pt x="1145" y="1639"/>
                    <a:pt x="1108" y="1963"/>
                  </a:cubicBezTo>
                  <a:cubicBezTo>
                    <a:pt x="1107" y="1968"/>
                    <a:pt x="1103" y="1971"/>
                    <a:pt x="1098" y="1971"/>
                  </a:cubicBezTo>
                  <a:cubicBezTo>
                    <a:pt x="1094" y="1971"/>
                    <a:pt x="1089" y="1968"/>
                    <a:pt x="1090" y="1962"/>
                  </a:cubicBezTo>
                  <a:cubicBezTo>
                    <a:pt x="1118" y="1645"/>
                    <a:pt x="1155" y="1330"/>
                    <a:pt x="1212" y="1017"/>
                  </a:cubicBezTo>
                  <a:cubicBezTo>
                    <a:pt x="1240" y="861"/>
                    <a:pt x="1274" y="707"/>
                    <a:pt x="1310" y="551"/>
                  </a:cubicBezTo>
                  <a:cubicBezTo>
                    <a:pt x="1345" y="403"/>
                    <a:pt x="1366" y="225"/>
                    <a:pt x="1440" y="90"/>
                  </a:cubicBezTo>
                  <a:cubicBezTo>
                    <a:pt x="1443" y="84"/>
                    <a:pt x="1449" y="81"/>
                    <a:pt x="1455" y="81"/>
                  </a:cubicBezTo>
                  <a:close/>
                  <a:moveTo>
                    <a:pt x="1354" y="1"/>
                  </a:moveTo>
                  <a:cubicBezTo>
                    <a:pt x="1067" y="318"/>
                    <a:pt x="812" y="652"/>
                    <a:pt x="616" y="1034"/>
                  </a:cubicBezTo>
                  <a:cubicBezTo>
                    <a:pt x="420" y="1416"/>
                    <a:pt x="278" y="1828"/>
                    <a:pt x="186" y="2248"/>
                  </a:cubicBezTo>
                  <a:cubicBezTo>
                    <a:pt x="1" y="3092"/>
                    <a:pt x="16" y="3968"/>
                    <a:pt x="106" y="4824"/>
                  </a:cubicBezTo>
                  <a:cubicBezTo>
                    <a:pt x="657" y="4167"/>
                    <a:pt x="1170" y="3492"/>
                    <a:pt x="1459" y="2672"/>
                  </a:cubicBezTo>
                  <a:cubicBezTo>
                    <a:pt x="1749" y="1853"/>
                    <a:pt x="1814" y="996"/>
                    <a:pt x="1706" y="137"/>
                  </a:cubicBezTo>
                  <a:cubicBezTo>
                    <a:pt x="1706" y="135"/>
                    <a:pt x="1706" y="134"/>
                    <a:pt x="1707" y="133"/>
                  </a:cubicBezTo>
                  <a:cubicBezTo>
                    <a:pt x="1586" y="100"/>
                    <a:pt x="1468" y="56"/>
                    <a:pt x="1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2290600" y="1808950"/>
              <a:ext cx="26075" cy="65000"/>
            </a:xfrm>
            <a:custGeom>
              <a:avLst/>
              <a:gdLst/>
              <a:ahLst/>
              <a:cxnLst/>
              <a:rect l="l" t="t" r="r" b="b"/>
              <a:pathLst>
                <a:path w="1043" h="2600" extrusionOk="0">
                  <a:moveTo>
                    <a:pt x="697" y="0"/>
                  </a:moveTo>
                  <a:cubicBezTo>
                    <a:pt x="565" y="129"/>
                    <a:pt x="440" y="265"/>
                    <a:pt x="323" y="407"/>
                  </a:cubicBezTo>
                  <a:cubicBezTo>
                    <a:pt x="259" y="485"/>
                    <a:pt x="197" y="566"/>
                    <a:pt x="136" y="647"/>
                  </a:cubicBezTo>
                  <a:cubicBezTo>
                    <a:pt x="93" y="705"/>
                    <a:pt x="51" y="771"/>
                    <a:pt x="1" y="827"/>
                  </a:cubicBezTo>
                  <a:cubicBezTo>
                    <a:pt x="205" y="1395"/>
                    <a:pt x="294" y="2010"/>
                    <a:pt x="233" y="2599"/>
                  </a:cubicBezTo>
                  <a:cubicBezTo>
                    <a:pt x="427" y="2108"/>
                    <a:pt x="702" y="1649"/>
                    <a:pt x="1042" y="1246"/>
                  </a:cubicBezTo>
                  <a:lnTo>
                    <a:pt x="1041" y="1244"/>
                  </a:lnTo>
                  <a:cubicBezTo>
                    <a:pt x="1032" y="1253"/>
                    <a:pt x="1020" y="1259"/>
                    <a:pt x="1009" y="1259"/>
                  </a:cubicBezTo>
                  <a:cubicBezTo>
                    <a:pt x="995" y="1259"/>
                    <a:pt x="981" y="1252"/>
                    <a:pt x="972" y="1237"/>
                  </a:cubicBezTo>
                  <a:cubicBezTo>
                    <a:pt x="943" y="1190"/>
                    <a:pt x="946" y="1126"/>
                    <a:pt x="941" y="1072"/>
                  </a:cubicBezTo>
                  <a:cubicBezTo>
                    <a:pt x="934" y="1015"/>
                    <a:pt x="926" y="960"/>
                    <a:pt x="918" y="905"/>
                  </a:cubicBezTo>
                  <a:cubicBezTo>
                    <a:pt x="901" y="793"/>
                    <a:pt x="880" y="682"/>
                    <a:pt x="856" y="572"/>
                  </a:cubicBezTo>
                  <a:cubicBezTo>
                    <a:pt x="815" y="378"/>
                    <a:pt x="760" y="188"/>
                    <a:pt x="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2246275" y="2016775"/>
              <a:ext cx="9700" cy="47250"/>
            </a:xfrm>
            <a:custGeom>
              <a:avLst/>
              <a:gdLst/>
              <a:ahLst/>
              <a:cxnLst/>
              <a:rect l="l" t="t" r="r" b="b"/>
              <a:pathLst>
                <a:path w="388" h="1890" extrusionOk="0">
                  <a:moveTo>
                    <a:pt x="366" y="0"/>
                  </a:moveTo>
                  <a:cubicBezTo>
                    <a:pt x="360" y="0"/>
                    <a:pt x="354" y="3"/>
                    <a:pt x="351" y="9"/>
                  </a:cubicBezTo>
                  <a:cubicBezTo>
                    <a:pt x="277" y="144"/>
                    <a:pt x="256" y="322"/>
                    <a:pt x="221" y="470"/>
                  </a:cubicBezTo>
                  <a:cubicBezTo>
                    <a:pt x="185" y="625"/>
                    <a:pt x="151" y="780"/>
                    <a:pt x="123" y="936"/>
                  </a:cubicBezTo>
                  <a:cubicBezTo>
                    <a:pt x="66" y="1249"/>
                    <a:pt x="29" y="1564"/>
                    <a:pt x="1" y="1881"/>
                  </a:cubicBezTo>
                  <a:cubicBezTo>
                    <a:pt x="0" y="1887"/>
                    <a:pt x="5" y="1890"/>
                    <a:pt x="9" y="1890"/>
                  </a:cubicBezTo>
                  <a:cubicBezTo>
                    <a:pt x="14" y="1890"/>
                    <a:pt x="18" y="1887"/>
                    <a:pt x="19" y="1882"/>
                  </a:cubicBezTo>
                  <a:cubicBezTo>
                    <a:pt x="56" y="1558"/>
                    <a:pt x="113" y="1234"/>
                    <a:pt x="178" y="914"/>
                  </a:cubicBezTo>
                  <a:cubicBezTo>
                    <a:pt x="211" y="758"/>
                    <a:pt x="244" y="605"/>
                    <a:pt x="282" y="451"/>
                  </a:cubicBezTo>
                  <a:cubicBezTo>
                    <a:pt x="315" y="314"/>
                    <a:pt x="380" y="163"/>
                    <a:pt x="387" y="21"/>
                  </a:cubicBezTo>
                  <a:cubicBezTo>
                    <a:pt x="388" y="9"/>
                    <a:pt x="376" y="0"/>
                    <a:pt x="366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2262350" y="1809750"/>
              <a:ext cx="32150" cy="106800"/>
            </a:xfrm>
            <a:custGeom>
              <a:avLst/>
              <a:gdLst/>
              <a:ahLst/>
              <a:cxnLst/>
              <a:rect l="l" t="t" r="r" b="b"/>
              <a:pathLst>
                <a:path w="1286" h="4272" extrusionOk="0">
                  <a:moveTo>
                    <a:pt x="598" y="0"/>
                  </a:moveTo>
                  <a:cubicBezTo>
                    <a:pt x="426" y="355"/>
                    <a:pt x="293" y="728"/>
                    <a:pt x="196" y="1110"/>
                  </a:cubicBezTo>
                  <a:cubicBezTo>
                    <a:pt x="90" y="1531"/>
                    <a:pt x="49" y="1956"/>
                    <a:pt x="2" y="2387"/>
                  </a:cubicBezTo>
                  <a:cubicBezTo>
                    <a:pt x="2" y="2390"/>
                    <a:pt x="1" y="2392"/>
                    <a:pt x="1" y="2393"/>
                  </a:cubicBezTo>
                  <a:cubicBezTo>
                    <a:pt x="161" y="2968"/>
                    <a:pt x="220" y="3571"/>
                    <a:pt x="155" y="4167"/>
                  </a:cubicBezTo>
                  <a:cubicBezTo>
                    <a:pt x="246" y="4150"/>
                    <a:pt x="339" y="4141"/>
                    <a:pt x="430" y="4141"/>
                  </a:cubicBezTo>
                  <a:cubicBezTo>
                    <a:pt x="488" y="4141"/>
                    <a:pt x="545" y="4145"/>
                    <a:pt x="601" y="4152"/>
                  </a:cubicBezTo>
                  <a:cubicBezTo>
                    <a:pt x="584" y="4119"/>
                    <a:pt x="587" y="4072"/>
                    <a:pt x="588" y="4037"/>
                  </a:cubicBezTo>
                  <a:cubicBezTo>
                    <a:pt x="593" y="3924"/>
                    <a:pt x="604" y="3811"/>
                    <a:pt x="611" y="3697"/>
                  </a:cubicBezTo>
                  <a:cubicBezTo>
                    <a:pt x="643" y="3227"/>
                    <a:pt x="676" y="2756"/>
                    <a:pt x="709" y="2284"/>
                  </a:cubicBezTo>
                  <a:cubicBezTo>
                    <a:pt x="710" y="2273"/>
                    <a:pt x="719" y="2267"/>
                    <a:pt x="728" y="2267"/>
                  </a:cubicBezTo>
                  <a:cubicBezTo>
                    <a:pt x="737" y="2267"/>
                    <a:pt x="746" y="2273"/>
                    <a:pt x="746" y="2285"/>
                  </a:cubicBezTo>
                  <a:cubicBezTo>
                    <a:pt x="734" y="2589"/>
                    <a:pt x="723" y="2894"/>
                    <a:pt x="711" y="3198"/>
                  </a:cubicBezTo>
                  <a:cubicBezTo>
                    <a:pt x="705" y="3347"/>
                    <a:pt x="700" y="3496"/>
                    <a:pt x="694" y="3645"/>
                  </a:cubicBezTo>
                  <a:cubicBezTo>
                    <a:pt x="690" y="3722"/>
                    <a:pt x="687" y="3801"/>
                    <a:pt x="684" y="3879"/>
                  </a:cubicBezTo>
                  <a:cubicBezTo>
                    <a:pt x="684" y="3891"/>
                    <a:pt x="677" y="4003"/>
                    <a:pt x="670" y="4074"/>
                  </a:cubicBezTo>
                  <a:cubicBezTo>
                    <a:pt x="673" y="4073"/>
                    <a:pt x="676" y="4073"/>
                    <a:pt x="679" y="4073"/>
                  </a:cubicBezTo>
                  <a:cubicBezTo>
                    <a:pt x="733" y="4073"/>
                    <a:pt x="737" y="4138"/>
                    <a:pt x="707" y="4173"/>
                  </a:cubicBezTo>
                  <a:cubicBezTo>
                    <a:pt x="761" y="4186"/>
                    <a:pt x="815" y="4203"/>
                    <a:pt x="866" y="4226"/>
                  </a:cubicBezTo>
                  <a:cubicBezTo>
                    <a:pt x="867" y="4227"/>
                    <a:pt x="868" y="4227"/>
                    <a:pt x="868" y="4227"/>
                  </a:cubicBezTo>
                  <a:cubicBezTo>
                    <a:pt x="869" y="4227"/>
                    <a:pt x="870" y="4227"/>
                    <a:pt x="871" y="4227"/>
                  </a:cubicBezTo>
                  <a:cubicBezTo>
                    <a:pt x="931" y="4239"/>
                    <a:pt x="992" y="4254"/>
                    <a:pt x="1050" y="4271"/>
                  </a:cubicBezTo>
                  <a:cubicBezTo>
                    <a:pt x="1038" y="3936"/>
                    <a:pt x="1073" y="3601"/>
                    <a:pt x="1145" y="3275"/>
                  </a:cubicBezTo>
                  <a:cubicBezTo>
                    <a:pt x="1183" y="3108"/>
                    <a:pt x="1230" y="2944"/>
                    <a:pt x="1285" y="2782"/>
                  </a:cubicBezTo>
                  <a:cubicBezTo>
                    <a:pt x="1271" y="2778"/>
                    <a:pt x="1259" y="2765"/>
                    <a:pt x="1260" y="2745"/>
                  </a:cubicBezTo>
                  <a:cubicBezTo>
                    <a:pt x="1276" y="2248"/>
                    <a:pt x="1245" y="1747"/>
                    <a:pt x="1125" y="1263"/>
                  </a:cubicBezTo>
                  <a:cubicBezTo>
                    <a:pt x="1015" y="813"/>
                    <a:pt x="833" y="395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2191650" y="2007050"/>
              <a:ext cx="58925" cy="111750"/>
            </a:xfrm>
            <a:custGeom>
              <a:avLst/>
              <a:gdLst/>
              <a:ahLst/>
              <a:cxnLst/>
              <a:rect l="l" t="t" r="r" b="b"/>
              <a:pathLst>
                <a:path w="2357" h="4470" extrusionOk="0">
                  <a:moveTo>
                    <a:pt x="1977" y="1"/>
                  </a:moveTo>
                  <a:cubicBezTo>
                    <a:pt x="1716" y="349"/>
                    <a:pt x="1640" y="777"/>
                    <a:pt x="1486" y="1176"/>
                  </a:cubicBezTo>
                  <a:cubicBezTo>
                    <a:pt x="1343" y="1544"/>
                    <a:pt x="1112" y="1860"/>
                    <a:pt x="828" y="2133"/>
                  </a:cubicBezTo>
                  <a:cubicBezTo>
                    <a:pt x="658" y="2297"/>
                    <a:pt x="475" y="2442"/>
                    <a:pt x="284" y="2582"/>
                  </a:cubicBezTo>
                  <a:cubicBezTo>
                    <a:pt x="174" y="2908"/>
                    <a:pt x="58" y="3218"/>
                    <a:pt x="27" y="3563"/>
                  </a:cubicBezTo>
                  <a:cubicBezTo>
                    <a:pt x="0" y="3869"/>
                    <a:pt x="26" y="4174"/>
                    <a:pt x="102" y="4470"/>
                  </a:cubicBezTo>
                  <a:cubicBezTo>
                    <a:pt x="247" y="4342"/>
                    <a:pt x="389" y="4210"/>
                    <a:pt x="526" y="4072"/>
                  </a:cubicBezTo>
                  <a:cubicBezTo>
                    <a:pt x="689" y="3908"/>
                    <a:pt x="834" y="3732"/>
                    <a:pt x="989" y="3562"/>
                  </a:cubicBezTo>
                  <a:cubicBezTo>
                    <a:pt x="994" y="3558"/>
                    <a:pt x="1000" y="3554"/>
                    <a:pt x="1005" y="3551"/>
                  </a:cubicBezTo>
                  <a:cubicBezTo>
                    <a:pt x="1025" y="3203"/>
                    <a:pt x="1070" y="2857"/>
                    <a:pt x="1145" y="2514"/>
                  </a:cubicBezTo>
                  <a:cubicBezTo>
                    <a:pt x="1328" y="1691"/>
                    <a:pt x="1711" y="830"/>
                    <a:pt x="2356" y="262"/>
                  </a:cubicBezTo>
                  <a:cubicBezTo>
                    <a:pt x="2280" y="221"/>
                    <a:pt x="2206" y="174"/>
                    <a:pt x="2135" y="123"/>
                  </a:cubicBezTo>
                  <a:lnTo>
                    <a:pt x="2135" y="123"/>
                  </a:lnTo>
                  <a:cubicBezTo>
                    <a:pt x="2138" y="131"/>
                    <a:pt x="2137" y="140"/>
                    <a:pt x="2134" y="148"/>
                  </a:cubicBezTo>
                  <a:cubicBezTo>
                    <a:pt x="1734" y="965"/>
                    <a:pt x="1300" y="1767"/>
                    <a:pt x="873" y="2571"/>
                  </a:cubicBezTo>
                  <a:cubicBezTo>
                    <a:pt x="872" y="2574"/>
                    <a:pt x="869" y="2575"/>
                    <a:pt x="866" y="2575"/>
                  </a:cubicBezTo>
                  <a:cubicBezTo>
                    <a:pt x="858" y="2575"/>
                    <a:pt x="850" y="2567"/>
                    <a:pt x="855" y="2558"/>
                  </a:cubicBezTo>
                  <a:cubicBezTo>
                    <a:pt x="1255" y="1741"/>
                    <a:pt x="1651" y="917"/>
                    <a:pt x="2078" y="113"/>
                  </a:cubicBezTo>
                  <a:cubicBezTo>
                    <a:pt x="2084" y="103"/>
                    <a:pt x="2092" y="100"/>
                    <a:pt x="2100" y="99"/>
                  </a:cubicBezTo>
                  <a:cubicBezTo>
                    <a:pt x="2058" y="68"/>
                    <a:pt x="2017" y="35"/>
                    <a:pt x="1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2161700" y="2003425"/>
              <a:ext cx="77025" cy="89750"/>
            </a:xfrm>
            <a:custGeom>
              <a:avLst/>
              <a:gdLst/>
              <a:ahLst/>
              <a:cxnLst/>
              <a:rect l="l" t="t" r="r" b="b"/>
              <a:pathLst>
                <a:path w="3081" h="3590" extrusionOk="0">
                  <a:moveTo>
                    <a:pt x="3018" y="1"/>
                  </a:moveTo>
                  <a:cubicBezTo>
                    <a:pt x="3014" y="12"/>
                    <a:pt x="3005" y="24"/>
                    <a:pt x="2991" y="26"/>
                  </a:cubicBezTo>
                  <a:cubicBezTo>
                    <a:pt x="2605" y="113"/>
                    <a:pt x="2276" y="320"/>
                    <a:pt x="1982" y="578"/>
                  </a:cubicBezTo>
                  <a:cubicBezTo>
                    <a:pt x="1665" y="856"/>
                    <a:pt x="1377" y="1171"/>
                    <a:pt x="1119" y="1503"/>
                  </a:cubicBezTo>
                  <a:cubicBezTo>
                    <a:pt x="633" y="2132"/>
                    <a:pt x="255" y="2838"/>
                    <a:pt x="0" y="3589"/>
                  </a:cubicBezTo>
                  <a:cubicBezTo>
                    <a:pt x="331" y="3362"/>
                    <a:pt x="663" y="3134"/>
                    <a:pt x="995" y="2906"/>
                  </a:cubicBezTo>
                  <a:cubicBezTo>
                    <a:pt x="1326" y="2677"/>
                    <a:pt x="1658" y="2444"/>
                    <a:pt x="1948" y="2163"/>
                  </a:cubicBezTo>
                  <a:cubicBezTo>
                    <a:pt x="2256" y="1862"/>
                    <a:pt x="2475" y="1520"/>
                    <a:pt x="2613" y="1112"/>
                  </a:cubicBezTo>
                  <a:cubicBezTo>
                    <a:pt x="2720" y="797"/>
                    <a:pt x="2807" y="471"/>
                    <a:pt x="2986" y="192"/>
                  </a:cubicBezTo>
                  <a:lnTo>
                    <a:pt x="2986" y="192"/>
                  </a:lnTo>
                  <a:cubicBezTo>
                    <a:pt x="2403" y="669"/>
                    <a:pt x="1904" y="1243"/>
                    <a:pt x="1510" y="1884"/>
                  </a:cubicBezTo>
                  <a:cubicBezTo>
                    <a:pt x="1507" y="1888"/>
                    <a:pt x="1504" y="1890"/>
                    <a:pt x="1500" y="1890"/>
                  </a:cubicBezTo>
                  <a:cubicBezTo>
                    <a:pt x="1492" y="1890"/>
                    <a:pt x="1484" y="1881"/>
                    <a:pt x="1489" y="1872"/>
                  </a:cubicBezTo>
                  <a:cubicBezTo>
                    <a:pt x="1866" y="1196"/>
                    <a:pt x="2369" y="605"/>
                    <a:pt x="2968" y="117"/>
                  </a:cubicBezTo>
                  <a:cubicBezTo>
                    <a:pt x="2974" y="111"/>
                    <a:pt x="2982" y="109"/>
                    <a:pt x="2989" y="109"/>
                  </a:cubicBezTo>
                  <a:cubicBezTo>
                    <a:pt x="3005" y="109"/>
                    <a:pt x="3021" y="122"/>
                    <a:pt x="3025" y="136"/>
                  </a:cubicBezTo>
                  <a:cubicBezTo>
                    <a:pt x="3044" y="111"/>
                    <a:pt x="3061" y="85"/>
                    <a:pt x="3080" y="62"/>
                  </a:cubicBezTo>
                  <a:cubicBezTo>
                    <a:pt x="3058" y="41"/>
                    <a:pt x="3039" y="21"/>
                    <a:pt x="3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2223425" y="1815425"/>
              <a:ext cx="42925" cy="103400"/>
            </a:xfrm>
            <a:custGeom>
              <a:avLst/>
              <a:gdLst/>
              <a:ahLst/>
              <a:cxnLst/>
              <a:rect l="l" t="t" r="r" b="b"/>
              <a:pathLst>
                <a:path w="1717" h="4136" extrusionOk="0">
                  <a:moveTo>
                    <a:pt x="108" y="1"/>
                  </a:moveTo>
                  <a:cubicBezTo>
                    <a:pt x="67" y="313"/>
                    <a:pt x="29" y="627"/>
                    <a:pt x="12" y="943"/>
                  </a:cubicBezTo>
                  <a:lnTo>
                    <a:pt x="13" y="944"/>
                  </a:lnTo>
                  <a:cubicBezTo>
                    <a:pt x="33" y="966"/>
                    <a:pt x="27" y="997"/>
                    <a:pt x="10" y="1017"/>
                  </a:cubicBezTo>
                  <a:cubicBezTo>
                    <a:pt x="7" y="1084"/>
                    <a:pt x="3" y="1151"/>
                    <a:pt x="3" y="1217"/>
                  </a:cubicBezTo>
                  <a:cubicBezTo>
                    <a:pt x="1" y="1452"/>
                    <a:pt x="13" y="1687"/>
                    <a:pt x="49" y="1919"/>
                  </a:cubicBezTo>
                  <a:cubicBezTo>
                    <a:pt x="76" y="2094"/>
                    <a:pt x="128" y="2263"/>
                    <a:pt x="168" y="2436"/>
                  </a:cubicBezTo>
                  <a:cubicBezTo>
                    <a:pt x="616" y="2921"/>
                    <a:pt x="973" y="3474"/>
                    <a:pt x="1145" y="4136"/>
                  </a:cubicBezTo>
                  <a:cubicBezTo>
                    <a:pt x="1200" y="4108"/>
                    <a:pt x="1256" y="4081"/>
                    <a:pt x="1315" y="4056"/>
                  </a:cubicBezTo>
                  <a:cubicBezTo>
                    <a:pt x="1299" y="4016"/>
                    <a:pt x="1292" y="3969"/>
                    <a:pt x="1283" y="3943"/>
                  </a:cubicBezTo>
                  <a:cubicBezTo>
                    <a:pt x="1218" y="3719"/>
                    <a:pt x="1172" y="3489"/>
                    <a:pt x="1125" y="3260"/>
                  </a:cubicBezTo>
                  <a:cubicBezTo>
                    <a:pt x="1033" y="2798"/>
                    <a:pt x="948" y="2330"/>
                    <a:pt x="710" y="1916"/>
                  </a:cubicBezTo>
                  <a:cubicBezTo>
                    <a:pt x="704" y="1903"/>
                    <a:pt x="715" y="1892"/>
                    <a:pt x="726" y="1892"/>
                  </a:cubicBezTo>
                  <a:cubicBezTo>
                    <a:pt x="732" y="1892"/>
                    <a:pt x="737" y="1894"/>
                    <a:pt x="741" y="1901"/>
                  </a:cubicBezTo>
                  <a:cubicBezTo>
                    <a:pt x="930" y="2217"/>
                    <a:pt x="1039" y="2575"/>
                    <a:pt x="1124" y="2932"/>
                  </a:cubicBezTo>
                  <a:cubicBezTo>
                    <a:pt x="1169" y="3120"/>
                    <a:pt x="1205" y="3311"/>
                    <a:pt x="1248" y="3498"/>
                  </a:cubicBezTo>
                  <a:cubicBezTo>
                    <a:pt x="1269" y="3587"/>
                    <a:pt x="1291" y="3676"/>
                    <a:pt x="1314" y="3764"/>
                  </a:cubicBezTo>
                  <a:cubicBezTo>
                    <a:pt x="1326" y="3808"/>
                    <a:pt x="1338" y="3852"/>
                    <a:pt x="1351" y="3896"/>
                  </a:cubicBezTo>
                  <a:cubicBezTo>
                    <a:pt x="1358" y="3920"/>
                    <a:pt x="1366" y="3945"/>
                    <a:pt x="1374" y="3968"/>
                  </a:cubicBezTo>
                  <a:cubicBezTo>
                    <a:pt x="1376" y="3975"/>
                    <a:pt x="1379" y="4003"/>
                    <a:pt x="1382" y="4029"/>
                  </a:cubicBezTo>
                  <a:cubicBezTo>
                    <a:pt x="1443" y="4009"/>
                    <a:pt x="1507" y="3988"/>
                    <a:pt x="1570" y="3970"/>
                  </a:cubicBezTo>
                  <a:cubicBezTo>
                    <a:pt x="1716" y="2505"/>
                    <a:pt x="1179" y="1016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2225975" y="1998625"/>
              <a:ext cx="9825" cy="5850"/>
            </a:xfrm>
            <a:custGeom>
              <a:avLst/>
              <a:gdLst/>
              <a:ahLst/>
              <a:cxnLst/>
              <a:rect l="l" t="t" r="r" b="b"/>
              <a:pathLst>
                <a:path w="393" h="234" extrusionOk="0">
                  <a:moveTo>
                    <a:pt x="282" y="1"/>
                  </a:moveTo>
                  <a:cubicBezTo>
                    <a:pt x="188" y="78"/>
                    <a:pt x="95" y="156"/>
                    <a:pt x="0" y="233"/>
                  </a:cubicBezTo>
                  <a:cubicBezTo>
                    <a:pt x="125" y="182"/>
                    <a:pt x="255" y="147"/>
                    <a:pt x="392" y="135"/>
                  </a:cubicBezTo>
                  <a:cubicBezTo>
                    <a:pt x="354" y="92"/>
                    <a:pt x="317" y="47"/>
                    <a:pt x="282" y="1"/>
                  </a:cubicBezTo>
                  <a:close/>
                </a:path>
              </a:pathLst>
            </a:custGeom>
            <a:solidFill>
              <a:srgbClr val="FAC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2114625" y="1980475"/>
              <a:ext cx="114825" cy="49050"/>
            </a:xfrm>
            <a:custGeom>
              <a:avLst/>
              <a:gdLst/>
              <a:ahLst/>
              <a:cxnLst/>
              <a:rect l="l" t="t" r="r" b="b"/>
              <a:pathLst>
                <a:path w="4593" h="1962" extrusionOk="0">
                  <a:moveTo>
                    <a:pt x="3768" y="1"/>
                  </a:moveTo>
                  <a:cubicBezTo>
                    <a:pt x="3565" y="1"/>
                    <a:pt x="3363" y="12"/>
                    <a:pt x="3158" y="42"/>
                  </a:cubicBezTo>
                  <a:cubicBezTo>
                    <a:pt x="2744" y="104"/>
                    <a:pt x="2337" y="225"/>
                    <a:pt x="1957" y="404"/>
                  </a:cubicBezTo>
                  <a:cubicBezTo>
                    <a:pt x="1952" y="407"/>
                    <a:pt x="1948" y="411"/>
                    <a:pt x="1944" y="413"/>
                  </a:cubicBezTo>
                  <a:cubicBezTo>
                    <a:pt x="1935" y="428"/>
                    <a:pt x="1920" y="438"/>
                    <a:pt x="1901" y="438"/>
                  </a:cubicBezTo>
                  <a:cubicBezTo>
                    <a:pt x="1899" y="438"/>
                    <a:pt x="1896" y="438"/>
                    <a:pt x="1894" y="438"/>
                  </a:cubicBezTo>
                  <a:cubicBezTo>
                    <a:pt x="1160" y="803"/>
                    <a:pt x="565" y="1377"/>
                    <a:pt x="1" y="1961"/>
                  </a:cubicBezTo>
                  <a:cubicBezTo>
                    <a:pt x="1624" y="1933"/>
                    <a:pt x="3434" y="1825"/>
                    <a:pt x="4584" y="524"/>
                  </a:cubicBezTo>
                  <a:cubicBezTo>
                    <a:pt x="4587" y="520"/>
                    <a:pt x="4590" y="519"/>
                    <a:pt x="4593" y="517"/>
                  </a:cubicBezTo>
                  <a:cubicBezTo>
                    <a:pt x="4576" y="490"/>
                    <a:pt x="4563" y="464"/>
                    <a:pt x="4548" y="436"/>
                  </a:cubicBezTo>
                  <a:cubicBezTo>
                    <a:pt x="4396" y="547"/>
                    <a:pt x="4220" y="632"/>
                    <a:pt x="4048" y="707"/>
                  </a:cubicBezTo>
                  <a:cubicBezTo>
                    <a:pt x="3857" y="791"/>
                    <a:pt x="3661" y="863"/>
                    <a:pt x="3463" y="926"/>
                  </a:cubicBezTo>
                  <a:cubicBezTo>
                    <a:pt x="3032" y="1062"/>
                    <a:pt x="2591" y="1152"/>
                    <a:pt x="2147" y="1234"/>
                  </a:cubicBezTo>
                  <a:cubicBezTo>
                    <a:pt x="2146" y="1234"/>
                    <a:pt x="2145" y="1234"/>
                    <a:pt x="2145" y="1234"/>
                  </a:cubicBezTo>
                  <a:cubicBezTo>
                    <a:pt x="2134" y="1234"/>
                    <a:pt x="2131" y="1217"/>
                    <a:pt x="2143" y="1214"/>
                  </a:cubicBezTo>
                  <a:cubicBezTo>
                    <a:pt x="2564" y="1112"/>
                    <a:pt x="2986" y="1014"/>
                    <a:pt x="3398" y="884"/>
                  </a:cubicBezTo>
                  <a:cubicBezTo>
                    <a:pt x="3615" y="815"/>
                    <a:pt x="3828" y="737"/>
                    <a:pt x="4034" y="643"/>
                  </a:cubicBezTo>
                  <a:cubicBezTo>
                    <a:pt x="4202" y="567"/>
                    <a:pt x="4360" y="472"/>
                    <a:pt x="4523" y="388"/>
                  </a:cubicBezTo>
                  <a:cubicBezTo>
                    <a:pt x="4466" y="272"/>
                    <a:pt x="4419" y="151"/>
                    <a:pt x="4385" y="26"/>
                  </a:cubicBezTo>
                  <a:cubicBezTo>
                    <a:pt x="4179" y="12"/>
                    <a:pt x="3973" y="1"/>
                    <a:pt x="3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2182475" y="1843675"/>
              <a:ext cx="66425" cy="81675"/>
            </a:xfrm>
            <a:custGeom>
              <a:avLst/>
              <a:gdLst/>
              <a:ahLst/>
              <a:cxnLst/>
              <a:rect l="l" t="t" r="r" b="b"/>
              <a:pathLst>
                <a:path w="2657" h="3267" extrusionOk="0">
                  <a:moveTo>
                    <a:pt x="1" y="1"/>
                  </a:moveTo>
                  <a:cubicBezTo>
                    <a:pt x="81" y="651"/>
                    <a:pt x="191" y="1332"/>
                    <a:pt x="588" y="1869"/>
                  </a:cubicBezTo>
                  <a:cubicBezTo>
                    <a:pt x="818" y="2180"/>
                    <a:pt x="1125" y="2420"/>
                    <a:pt x="1435" y="2646"/>
                  </a:cubicBezTo>
                  <a:cubicBezTo>
                    <a:pt x="1745" y="2871"/>
                    <a:pt x="2054" y="3095"/>
                    <a:pt x="2396" y="3267"/>
                  </a:cubicBezTo>
                  <a:cubicBezTo>
                    <a:pt x="2442" y="3227"/>
                    <a:pt x="2490" y="3192"/>
                    <a:pt x="2539" y="3156"/>
                  </a:cubicBezTo>
                  <a:lnTo>
                    <a:pt x="2539" y="3156"/>
                  </a:lnTo>
                  <a:cubicBezTo>
                    <a:pt x="2536" y="3157"/>
                    <a:pt x="2532" y="3158"/>
                    <a:pt x="2528" y="3158"/>
                  </a:cubicBezTo>
                  <a:cubicBezTo>
                    <a:pt x="2521" y="3158"/>
                    <a:pt x="2514" y="3156"/>
                    <a:pt x="2507" y="3150"/>
                  </a:cubicBezTo>
                  <a:cubicBezTo>
                    <a:pt x="2394" y="3043"/>
                    <a:pt x="2306" y="2901"/>
                    <a:pt x="2208" y="2778"/>
                  </a:cubicBezTo>
                  <a:cubicBezTo>
                    <a:pt x="2113" y="2663"/>
                    <a:pt x="2018" y="2548"/>
                    <a:pt x="1921" y="2434"/>
                  </a:cubicBezTo>
                  <a:cubicBezTo>
                    <a:pt x="1718" y="2201"/>
                    <a:pt x="1514" y="1970"/>
                    <a:pt x="1305" y="1743"/>
                  </a:cubicBezTo>
                  <a:cubicBezTo>
                    <a:pt x="1298" y="1737"/>
                    <a:pt x="1305" y="1728"/>
                    <a:pt x="1312" y="1728"/>
                  </a:cubicBezTo>
                  <a:cubicBezTo>
                    <a:pt x="1314" y="1728"/>
                    <a:pt x="1317" y="1729"/>
                    <a:pt x="1319" y="1731"/>
                  </a:cubicBezTo>
                  <a:cubicBezTo>
                    <a:pt x="1543" y="1950"/>
                    <a:pt x="1760" y="2176"/>
                    <a:pt x="1968" y="2412"/>
                  </a:cubicBezTo>
                  <a:cubicBezTo>
                    <a:pt x="2070" y="2527"/>
                    <a:pt x="2171" y="2643"/>
                    <a:pt x="2271" y="2760"/>
                  </a:cubicBezTo>
                  <a:cubicBezTo>
                    <a:pt x="2368" y="2873"/>
                    <a:pt x="2484" y="2986"/>
                    <a:pt x="2557" y="3115"/>
                  </a:cubicBezTo>
                  <a:cubicBezTo>
                    <a:pt x="2564" y="3127"/>
                    <a:pt x="2560" y="3138"/>
                    <a:pt x="2554" y="3147"/>
                  </a:cubicBezTo>
                  <a:cubicBezTo>
                    <a:pt x="2587" y="3123"/>
                    <a:pt x="2621" y="3099"/>
                    <a:pt x="2656" y="3077"/>
                  </a:cubicBezTo>
                  <a:cubicBezTo>
                    <a:pt x="2314" y="1685"/>
                    <a:pt x="1121" y="78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2127850" y="2012725"/>
              <a:ext cx="84450" cy="49675"/>
            </a:xfrm>
            <a:custGeom>
              <a:avLst/>
              <a:gdLst/>
              <a:ahLst/>
              <a:cxnLst/>
              <a:rect l="l" t="t" r="r" b="b"/>
              <a:pathLst>
                <a:path w="3378" h="1987" extrusionOk="0">
                  <a:moveTo>
                    <a:pt x="3377" y="0"/>
                  </a:moveTo>
                  <a:cubicBezTo>
                    <a:pt x="2741" y="406"/>
                    <a:pt x="1991" y="605"/>
                    <a:pt x="1221" y="707"/>
                  </a:cubicBezTo>
                  <a:cubicBezTo>
                    <a:pt x="1105" y="807"/>
                    <a:pt x="971" y="888"/>
                    <a:pt x="852" y="985"/>
                  </a:cubicBezTo>
                  <a:cubicBezTo>
                    <a:pt x="737" y="1078"/>
                    <a:pt x="627" y="1175"/>
                    <a:pt x="523" y="1279"/>
                  </a:cubicBezTo>
                  <a:cubicBezTo>
                    <a:pt x="325" y="1477"/>
                    <a:pt x="153" y="1695"/>
                    <a:pt x="1" y="1928"/>
                  </a:cubicBezTo>
                  <a:cubicBezTo>
                    <a:pt x="205" y="1967"/>
                    <a:pt x="413" y="1987"/>
                    <a:pt x="620" y="1987"/>
                  </a:cubicBezTo>
                  <a:cubicBezTo>
                    <a:pt x="718" y="1987"/>
                    <a:pt x="815" y="1982"/>
                    <a:pt x="913" y="1973"/>
                  </a:cubicBezTo>
                  <a:cubicBezTo>
                    <a:pt x="1082" y="1957"/>
                    <a:pt x="1251" y="1926"/>
                    <a:pt x="1415" y="1884"/>
                  </a:cubicBezTo>
                  <a:cubicBezTo>
                    <a:pt x="1575" y="1842"/>
                    <a:pt x="1728" y="1780"/>
                    <a:pt x="1885" y="1731"/>
                  </a:cubicBezTo>
                  <a:cubicBezTo>
                    <a:pt x="1889" y="1730"/>
                    <a:pt x="1894" y="1730"/>
                    <a:pt x="1898" y="1730"/>
                  </a:cubicBezTo>
                  <a:cubicBezTo>
                    <a:pt x="2057" y="1466"/>
                    <a:pt x="2234" y="1212"/>
                    <a:pt x="2428" y="971"/>
                  </a:cubicBezTo>
                  <a:cubicBezTo>
                    <a:pt x="2567" y="796"/>
                    <a:pt x="2714" y="628"/>
                    <a:pt x="2868" y="469"/>
                  </a:cubicBezTo>
                  <a:lnTo>
                    <a:pt x="2868" y="469"/>
                  </a:lnTo>
                  <a:cubicBezTo>
                    <a:pt x="2523" y="710"/>
                    <a:pt x="2171" y="937"/>
                    <a:pt x="1809" y="1145"/>
                  </a:cubicBezTo>
                  <a:cubicBezTo>
                    <a:pt x="1807" y="1146"/>
                    <a:pt x="1806" y="1146"/>
                    <a:pt x="1804" y="1146"/>
                  </a:cubicBezTo>
                  <a:cubicBezTo>
                    <a:pt x="1797" y="1146"/>
                    <a:pt x="1793" y="1134"/>
                    <a:pt x="1801" y="1128"/>
                  </a:cubicBezTo>
                  <a:cubicBezTo>
                    <a:pt x="2212" y="842"/>
                    <a:pt x="2629" y="565"/>
                    <a:pt x="3032" y="266"/>
                  </a:cubicBezTo>
                  <a:cubicBezTo>
                    <a:pt x="3125" y="197"/>
                    <a:pt x="3216" y="127"/>
                    <a:pt x="3307" y="57"/>
                  </a:cubicBezTo>
                  <a:cubicBezTo>
                    <a:pt x="3312" y="52"/>
                    <a:pt x="3317" y="49"/>
                    <a:pt x="3322" y="45"/>
                  </a:cubicBezTo>
                  <a:cubicBezTo>
                    <a:pt x="3340" y="29"/>
                    <a:pt x="3360" y="15"/>
                    <a:pt x="3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2102000" y="1958250"/>
              <a:ext cx="121575" cy="29725"/>
            </a:xfrm>
            <a:custGeom>
              <a:avLst/>
              <a:gdLst/>
              <a:ahLst/>
              <a:cxnLst/>
              <a:rect l="l" t="t" r="r" b="b"/>
              <a:pathLst>
                <a:path w="4863" h="1189" extrusionOk="0">
                  <a:moveTo>
                    <a:pt x="1345" y="1"/>
                  </a:moveTo>
                  <a:cubicBezTo>
                    <a:pt x="1108" y="108"/>
                    <a:pt x="867" y="204"/>
                    <a:pt x="634" y="320"/>
                  </a:cubicBezTo>
                  <a:cubicBezTo>
                    <a:pt x="417" y="428"/>
                    <a:pt x="206" y="549"/>
                    <a:pt x="1" y="676"/>
                  </a:cubicBezTo>
                  <a:cubicBezTo>
                    <a:pt x="378" y="758"/>
                    <a:pt x="754" y="838"/>
                    <a:pt x="1130" y="922"/>
                  </a:cubicBezTo>
                  <a:cubicBezTo>
                    <a:pt x="1535" y="1010"/>
                    <a:pt x="1950" y="1079"/>
                    <a:pt x="2349" y="1189"/>
                  </a:cubicBezTo>
                  <a:cubicBezTo>
                    <a:pt x="2382" y="1172"/>
                    <a:pt x="2415" y="1156"/>
                    <a:pt x="2450" y="1140"/>
                  </a:cubicBezTo>
                  <a:cubicBezTo>
                    <a:pt x="2984" y="896"/>
                    <a:pt x="3610" y="738"/>
                    <a:pt x="4219" y="738"/>
                  </a:cubicBezTo>
                  <a:cubicBezTo>
                    <a:pt x="4437" y="738"/>
                    <a:pt x="4653" y="758"/>
                    <a:pt x="4862" y="802"/>
                  </a:cubicBezTo>
                  <a:cubicBezTo>
                    <a:pt x="4854" y="760"/>
                    <a:pt x="4845" y="717"/>
                    <a:pt x="4840" y="675"/>
                  </a:cubicBezTo>
                  <a:cubicBezTo>
                    <a:pt x="4836" y="642"/>
                    <a:pt x="4834" y="612"/>
                    <a:pt x="4831" y="580"/>
                  </a:cubicBezTo>
                  <a:cubicBezTo>
                    <a:pt x="4426" y="662"/>
                    <a:pt x="3991" y="680"/>
                    <a:pt x="3582" y="682"/>
                  </a:cubicBezTo>
                  <a:cubicBezTo>
                    <a:pt x="3569" y="682"/>
                    <a:pt x="3557" y="682"/>
                    <a:pt x="3544" y="682"/>
                  </a:cubicBezTo>
                  <a:cubicBezTo>
                    <a:pt x="3103" y="682"/>
                    <a:pt x="2666" y="646"/>
                    <a:pt x="2231" y="572"/>
                  </a:cubicBezTo>
                  <a:cubicBezTo>
                    <a:pt x="2223" y="570"/>
                    <a:pt x="2224" y="556"/>
                    <a:pt x="2232" y="556"/>
                  </a:cubicBezTo>
                  <a:cubicBezTo>
                    <a:pt x="2233" y="556"/>
                    <a:pt x="2233" y="557"/>
                    <a:pt x="2234" y="557"/>
                  </a:cubicBezTo>
                  <a:cubicBezTo>
                    <a:pt x="2599" y="596"/>
                    <a:pt x="2967" y="618"/>
                    <a:pt x="3333" y="618"/>
                  </a:cubicBezTo>
                  <a:cubicBezTo>
                    <a:pt x="3409" y="618"/>
                    <a:pt x="3484" y="617"/>
                    <a:pt x="3560" y="615"/>
                  </a:cubicBezTo>
                  <a:cubicBezTo>
                    <a:pt x="3988" y="604"/>
                    <a:pt x="4404" y="541"/>
                    <a:pt x="4826" y="492"/>
                  </a:cubicBezTo>
                  <a:cubicBezTo>
                    <a:pt x="4820" y="372"/>
                    <a:pt x="4827" y="253"/>
                    <a:pt x="4841" y="135"/>
                  </a:cubicBezTo>
                  <a:lnTo>
                    <a:pt x="4841" y="135"/>
                  </a:lnTo>
                  <a:cubicBezTo>
                    <a:pt x="4497" y="187"/>
                    <a:pt x="4182" y="378"/>
                    <a:pt x="3837" y="442"/>
                  </a:cubicBezTo>
                  <a:cubicBezTo>
                    <a:pt x="3686" y="470"/>
                    <a:pt x="3533" y="482"/>
                    <a:pt x="3380" y="482"/>
                  </a:cubicBezTo>
                  <a:cubicBezTo>
                    <a:pt x="3159" y="482"/>
                    <a:pt x="2937" y="456"/>
                    <a:pt x="2719" y="416"/>
                  </a:cubicBezTo>
                  <a:cubicBezTo>
                    <a:pt x="2246" y="327"/>
                    <a:pt x="1797" y="159"/>
                    <a:pt x="1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2137500" y="1870350"/>
              <a:ext cx="102625" cy="67625"/>
            </a:xfrm>
            <a:custGeom>
              <a:avLst/>
              <a:gdLst/>
              <a:ahLst/>
              <a:cxnLst/>
              <a:rect l="l" t="t" r="r" b="b"/>
              <a:pathLst>
                <a:path w="4105" h="2705" extrusionOk="0">
                  <a:moveTo>
                    <a:pt x="1" y="0"/>
                  </a:moveTo>
                  <a:lnTo>
                    <a:pt x="1" y="0"/>
                  </a:lnTo>
                  <a:cubicBezTo>
                    <a:pt x="122" y="190"/>
                    <a:pt x="246" y="377"/>
                    <a:pt x="381" y="557"/>
                  </a:cubicBezTo>
                  <a:cubicBezTo>
                    <a:pt x="521" y="746"/>
                    <a:pt x="691" y="927"/>
                    <a:pt x="811" y="1128"/>
                  </a:cubicBezTo>
                  <a:cubicBezTo>
                    <a:pt x="1149" y="1190"/>
                    <a:pt x="1481" y="1281"/>
                    <a:pt x="1802" y="1404"/>
                  </a:cubicBezTo>
                  <a:cubicBezTo>
                    <a:pt x="2528" y="1682"/>
                    <a:pt x="3241" y="2114"/>
                    <a:pt x="3759" y="2705"/>
                  </a:cubicBezTo>
                  <a:cubicBezTo>
                    <a:pt x="3791" y="2655"/>
                    <a:pt x="3824" y="2608"/>
                    <a:pt x="3858" y="2562"/>
                  </a:cubicBezTo>
                  <a:cubicBezTo>
                    <a:pt x="3856" y="2562"/>
                    <a:pt x="3855" y="2562"/>
                    <a:pt x="3853" y="2562"/>
                  </a:cubicBezTo>
                  <a:cubicBezTo>
                    <a:pt x="3853" y="2562"/>
                    <a:pt x="3852" y="2562"/>
                    <a:pt x="3851" y="2562"/>
                  </a:cubicBezTo>
                  <a:cubicBezTo>
                    <a:pt x="3660" y="2484"/>
                    <a:pt x="3481" y="2330"/>
                    <a:pt x="3312" y="2213"/>
                  </a:cubicBezTo>
                  <a:cubicBezTo>
                    <a:pt x="3125" y="2084"/>
                    <a:pt x="2940" y="1951"/>
                    <a:pt x="2756" y="1819"/>
                  </a:cubicBezTo>
                  <a:cubicBezTo>
                    <a:pt x="2386" y="1552"/>
                    <a:pt x="2022" y="1282"/>
                    <a:pt x="1665" y="999"/>
                  </a:cubicBezTo>
                  <a:cubicBezTo>
                    <a:pt x="1656" y="991"/>
                    <a:pt x="1663" y="976"/>
                    <a:pt x="1672" y="976"/>
                  </a:cubicBezTo>
                  <a:cubicBezTo>
                    <a:pt x="1674" y="976"/>
                    <a:pt x="1677" y="976"/>
                    <a:pt x="1679" y="978"/>
                  </a:cubicBezTo>
                  <a:cubicBezTo>
                    <a:pt x="2046" y="1243"/>
                    <a:pt x="2415" y="1509"/>
                    <a:pt x="2790" y="1765"/>
                  </a:cubicBezTo>
                  <a:cubicBezTo>
                    <a:pt x="2977" y="1893"/>
                    <a:pt x="3167" y="2018"/>
                    <a:pt x="3356" y="2143"/>
                  </a:cubicBezTo>
                  <a:cubicBezTo>
                    <a:pt x="3530" y="2257"/>
                    <a:pt x="3737" y="2360"/>
                    <a:pt x="3888" y="2504"/>
                  </a:cubicBezTo>
                  <a:cubicBezTo>
                    <a:pt x="3891" y="2508"/>
                    <a:pt x="3891" y="2513"/>
                    <a:pt x="3893" y="2516"/>
                  </a:cubicBezTo>
                  <a:cubicBezTo>
                    <a:pt x="3958" y="2433"/>
                    <a:pt x="4029" y="2356"/>
                    <a:pt x="4105" y="2283"/>
                  </a:cubicBezTo>
                  <a:cubicBezTo>
                    <a:pt x="3749" y="2136"/>
                    <a:pt x="3432" y="1897"/>
                    <a:pt x="3123" y="1675"/>
                  </a:cubicBezTo>
                  <a:cubicBezTo>
                    <a:pt x="2807" y="1449"/>
                    <a:pt x="2497" y="1200"/>
                    <a:pt x="2265" y="885"/>
                  </a:cubicBezTo>
                  <a:cubicBezTo>
                    <a:pt x="2197" y="792"/>
                    <a:pt x="2139" y="696"/>
                    <a:pt x="2086" y="598"/>
                  </a:cubicBezTo>
                  <a:cubicBezTo>
                    <a:pt x="1908" y="557"/>
                    <a:pt x="1732" y="458"/>
                    <a:pt x="1562" y="395"/>
                  </a:cubicBezTo>
                  <a:cubicBezTo>
                    <a:pt x="1386" y="329"/>
                    <a:pt x="1205" y="272"/>
                    <a:pt x="1025" y="218"/>
                  </a:cubicBezTo>
                  <a:cubicBezTo>
                    <a:pt x="689" y="122"/>
                    <a:pt x="346" y="5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2243850" y="1805275"/>
              <a:ext cx="24100" cy="58775"/>
            </a:xfrm>
            <a:custGeom>
              <a:avLst/>
              <a:gdLst/>
              <a:ahLst/>
              <a:cxnLst/>
              <a:rect l="l" t="t" r="r" b="b"/>
              <a:pathLst>
                <a:path w="964" h="2351" extrusionOk="0">
                  <a:moveTo>
                    <a:pt x="365" y="1"/>
                  </a:moveTo>
                  <a:cubicBezTo>
                    <a:pt x="295" y="172"/>
                    <a:pt x="229" y="344"/>
                    <a:pt x="171" y="519"/>
                  </a:cubicBezTo>
                  <a:cubicBezTo>
                    <a:pt x="138" y="618"/>
                    <a:pt x="107" y="716"/>
                    <a:pt x="76" y="814"/>
                  </a:cubicBezTo>
                  <a:cubicBezTo>
                    <a:pt x="60" y="865"/>
                    <a:pt x="44" y="917"/>
                    <a:pt x="26" y="968"/>
                  </a:cubicBezTo>
                  <a:cubicBezTo>
                    <a:pt x="19" y="989"/>
                    <a:pt x="9" y="1008"/>
                    <a:pt x="1" y="1028"/>
                  </a:cubicBezTo>
                  <a:cubicBezTo>
                    <a:pt x="289" y="1433"/>
                    <a:pt x="517" y="1879"/>
                    <a:pt x="674" y="2351"/>
                  </a:cubicBezTo>
                  <a:cubicBezTo>
                    <a:pt x="674" y="1821"/>
                    <a:pt x="788" y="1282"/>
                    <a:pt x="964" y="774"/>
                  </a:cubicBezTo>
                  <a:cubicBezTo>
                    <a:pt x="918" y="718"/>
                    <a:pt x="886" y="644"/>
                    <a:pt x="848" y="584"/>
                  </a:cubicBezTo>
                  <a:cubicBezTo>
                    <a:pt x="798" y="506"/>
                    <a:pt x="744" y="429"/>
                    <a:pt x="686" y="355"/>
                  </a:cubicBezTo>
                  <a:cubicBezTo>
                    <a:pt x="588" y="228"/>
                    <a:pt x="480" y="112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2126075" y="1900100"/>
              <a:ext cx="104000" cy="49575"/>
            </a:xfrm>
            <a:custGeom>
              <a:avLst/>
              <a:gdLst/>
              <a:ahLst/>
              <a:cxnLst/>
              <a:rect l="l" t="t" r="r" b="b"/>
              <a:pathLst>
                <a:path w="4160" h="1983" extrusionOk="0">
                  <a:moveTo>
                    <a:pt x="280" y="1"/>
                  </a:moveTo>
                  <a:cubicBezTo>
                    <a:pt x="187" y="1"/>
                    <a:pt x="94" y="3"/>
                    <a:pt x="1" y="8"/>
                  </a:cubicBezTo>
                  <a:cubicBezTo>
                    <a:pt x="274" y="287"/>
                    <a:pt x="546" y="568"/>
                    <a:pt x="821" y="844"/>
                  </a:cubicBezTo>
                  <a:cubicBezTo>
                    <a:pt x="1103" y="1127"/>
                    <a:pt x="1399" y="1390"/>
                    <a:pt x="1751" y="1583"/>
                  </a:cubicBezTo>
                  <a:cubicBezTo>
                    <a:pt x="2231" y="1846"/>
                    <a:pt x="2777" y="1982"/>
                    <a:pt x="3323" y="1982"/>
                  </a:cubicBezTo>
                  <a:cubicBezTo>
                    <a:pt x="3542" y="1982"/>
                    <a:pt x="3761" y="1961"/>
                    <a:pt x="3976" y="1916"/>
                  </a:cubicBezTo>
                  <a:cubicBezTo>
                    <a:pt x="3981" y="1915"/>
                    <a:pt x="3986" y="1914"/>
                    <a:pt x="3991" y="1914"/>
                  </a:cubicBezTo>
                  <a:cubicBezTo>
                    <a:pt x="4000" y="1914"/>
                    <a:pt x="4008" y="1917"/>
                    <a:pt x="4016" y="1919"/>
                  </a:cubicBezTo>
                  <a:cubicBezTo>
                    <a:pt x="4035" y="1871"/>
                    <a:pt x="4057" y="1823"/>
                    <a:pt x="4079" y="1775"/>
                  </a:cubicBezTo>
                  <a:cubicBezTo>
                    <a:pt x="3308" y="1409"/>
                    <a:pt x="2529" y="1076"/>
                    <a:pt x="1720" y="797"/>
                  </a:cubicBezTo>
                  <a:cubicBezTo>
                    <a:pt x="1712" y="793"/>
                    <a:pt x="1716" y="778"/>
                    <a:pt x="1724" y="778"/>
                  </a:cubicBezTo>
                  <a:cubicBezTo>
                    <a:pt x="1725" y="778"/>
                    <a:pt x="1726" y="778"/>
                    <a:pt x="1727" y="778"/>
                  </a:cubicBezTo>
                  <a:cubicBezTo>
                    <a:pt x="2544" y="1020"/>
                    <a:pt x="3352" y="1321"/>
                    <a:pt x="4118" y="1696"/>
                  </a:cubicBezTo>
                  <a:cubicBezTo>
                    <a:pt x="4132" y="1669"/>
                    <a:pt x="4144" y="1641"/>
                    <a:pt x="4160" y="1614"/>
                  </a:cubicBezTo>
                  <a:cubicBezTo>
                    <a:pt x="3569" y="1076"/>
                    <a:pt x="2929" y="626"/>
                    <a:pt x="2175" y="344"/>
                  </a:cubicBezTo>
                  <a:cubicBezTo>
                    <a:pt x="1569" y="118"/>
                    <a:pt x="926" y="1"/>
                    <a:pt x="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2109625" y="1929575"/>
              <a:ext cx="115525" cy="37375"/>
            </a:xfrm>
            <a:custGeom>
              <a:avLst/>
              <a:gdLst/>
              <a:ahLst/>
              <a:cxnLst/>
              <a:rect l="l" t="t" r="r" b="b"/>
              <a:pathLst>
                <a:path w="4621" h="1495" extrusionOk="0">
                  <a:moveTo>
                    <a:pt x="1613" y="1"/>
                  </a:moveTo>
                  <a:cubicBezTo>
                    <a:pt x="1301" y="77"/>
                    <a:pt x="995" y="142"/>
                    <a:pt x="701" y="275"/>
                  </a:cubicBezTo>
                  <a:cubicBezTo>
                    <a:pt x="449" y="389"/>
                    <a:pt x="214" y="536"/>
                    <a:pt x="1" y="709"/>
                  </a:cubicBezTo>
                  <a:cubicBezTo>
                    <a:pt x="368" y="781"/>
                    <a:pt x="724" y="899"/>
                    <a:pt x="1077" y="1022"/>
                  </a:cubicBezTo>
                  <a:cubicBezTo>
                    <a:pt x="1089" y="1019"/>
                    <a:pt x="1100" y="1015"/>
                    <a:pt x="1112" y="1013"/>
                  </a:cubicBezTo>
                  <a:cubicBezTo>
                    <a:pt x="1116" y="1012"/>
                    <a:pt x="1119" y="1012"/>
                    <a:pt x="1123" y="1012"/>
                  </a:cubicBezTo>
                  <a:cubicBezTo>
                    <a:pt x="1147" y="1012"/>
                    <a:pt x="1164" y="1032"/>
                    <a:pt x="1166" y="1054"/>
                  </a:cubicBezTo>
                  <a:cubicBezTo>
                    <a:pt x="1563" y="1192"/>
                    <a:pt x="1959" y="1332"/>
                    <a:pt x="2371" y="1418"/>
                  </a:cubicBezTo>
                  <a:cubicBezTo>
                    <a:pt x="2598" y="1465"/>
                    <a:pt x="2832" y="1495"/>
                    <a:pt x="3065" y="1495"/>
                  </a:cubicBezTo>
                  <a:cubicBezTo>
                    <a:pt x="3239" y="1495"/>
                    <a:pt x="3413" y="1478"/>
                    <a:pt x="3583" y="1440"/>
                  </a:cubicBezTo>
                  <a:cubicBezTo>
                    <a:pt x="3915" y="1366"/>
                    <a:pt x="4217" y="1186"/>
                    <a:pt x="4557" y="1151"/>
                  </a:cubicBezTo>
                  <a:cubicBezTo>
                    <a:pt x="4574" y="1063"/>
                    <a:pt x="4595" y="976"/>
                    <a:pt x="4621" y="892"/>
                  </a:cubicBezTo>
                  <a:lnTo>
                    <a:pt x="4621" y="892"/>
                  </a:lnTo>
                  <a:cubicBezTo>
                    <a:pt x="4609" y="893"/>
                    <a:pt x="4598" y="895"/>
                    <a:pt x="4586" y="897"/>
                  </a:cubicBezTo>
                  <a:cubicBezTo>
                    <a:pt x="4583" y="898"/>
                    <a:pt x="4581" y="900"/>
                    <a:pt x="4577" y="900"/>
                  </a:cubicBezTo>
                  <a:cubicBezTo>
                    <a:pt x="4211" y="971"/>
                    <a:pt x="3837" y="1006"/>
                    <a:pt x="3463" y="1006"/>
                  </a:cubicBezTo>
                  <a:cubicBezTo>
                    <a:pt x="2943" y="1006"/>
                    <a:pt x="2423" y="939"/>
                    <a:pt x="1925" y="805"/>
                  </a:cubicBezTo>
                  <a:cubicBezTo>
                    <a:pt x="1915" y="802"/>
                    <a:pt x="1919" y="787"/>
                    <a:pt x="1928" y="787"/>
                  </a:cubicBezTo>
                  <a:cubicBezTo>
                    <a:pt x="1929" y="787"/>
                    <a:pt x="1929" y="787"/>
                    <a:pt x="1930" y="788"/>
                  </a:cubicBezTo>
                  <a:cubicBezTo>
                    <a:pt x="2401" y="885"/>
                    <a:pt x="2873" y="933"/>
                    <a:pt x="3345" y="933"/>
                  </a:cubicBezTo>
                  <a:cubicBezTo>
                    <a:pt x="3425" y="933"/>
                    <a:pt x="3505" y="931"/>
                    <a:pt x="3585" y="928"/>
                  </a:cubicBezTo>
                  <a:cubicBezTo>
                    <a:pt x="3175" y="880"/>
                    <a:pt x="2773" y="760"/>
                    <a:pt x="2402" y="570"/>
                  </a:cubicBezTo>
                  <a:cubicBezTo>
                    <a:pt x="2110" y="419"/>
                    <a:pt x="1853" y="22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2198975" y="1823425"/>
              <a:ext cx="24875" cy="48925"/>
            </a:xfrm>
            <a:custGeom>
              <a:avLst/>
              <a:gdLst/>
              <a:ahLst/>
              <a:cxnLst/>
              <a:rect l="l" t="t" r="r" b="b"/>
              <a:pathLst>
                <a:path w="995" h="1957" extrusionOk="0">
                  <a:moveTo>
                    <a:pt x="50" y="0"/>
                  </a:moveTo>
                  <a:cubicBezTo>
                    <a:pt x="18" y="181"/>
                    <a:pt x="2" y="362"/>
                    <a:pt x="0" y="546"/>
                  </a:cubicBezTo>
                  <a:cubicBezTo>
                    <a:pt x="0" y="647"/>
                    <a:pt x="4" y="747"/>
                    <a:pt x="13" y="847"/>
                  </a:cubicBezTo>
                  <a:cubicBezTo>
                    <a:pt x="21" y="945"/>
                    <a:pt x="41" y="1045"/>
                    <a:pt x="45" y="1143"/>
                  </a:cubicBezTo>
                  <a:cubicBezTo>
                    <a:pt x="378" y="1395"/>
                    <a:pt x="702" y="1663"/>
                    <a:pt x="995" y="1957"/>
                  </a:cubicBezTo>
                  <a:cubicBezTo>
                    <a:pt x="959" y="1840"/>
                    <a:pt x="935" y="1719"/>
                    <a:pt x="915" y="1605"/>
                  </a:cubicBezTo>
                  <a:cubicBezTo>
                    <a:pt x="878" y="1391"/>
                    <a:pt x="862" y="1174"/>
                    <a:pt x="860" y="957"/>
                  </a:cubicBezTo>
                  <a:cubicBezTo>
                    <a:pt x="859" y="856"/>
                    <a:pt x="862" y="756"/>
                    <a:pt x="866" y="655"/>
                  </a:cubicBezTo>
                  <a:cubicBezTo>
                    <a:pt x="731" y="544"/>
                    <a:pt x="603" y="421"/>
                    <a:pt x="467" y="310"/>
                  </a:cubicBezTo>
                  <a:cubicBezTo>
                    <a:pt x="331" y="201"/>
                    <a:pt x="192" y="98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2309525" y="2003425"/>
              <a:ext cx="16850" cy="9675"/>
            </a:xfrm>
            <a:custGeom>
              <a:avLst/>
              <a:gdLst/>
              <a:ahLst/>
              <a:cxnLst/>
              <a:rect l="l" t="t" r="r" b="b"/>
              <a:pathLst>
                <a:path w="674" h="387" extrusionOk="0">
                  <a:moveTo>
                    <a:pt x="86" y="1"/>
                  </a:moveTo>
                  <a:cubicBezTo>
                    <a:pt x="58" y="30"/>
                    <a:pt x="30" y="60"/>
                    <a:pt x="0" y="87"/>
                  </a:cubicBezTo>
                  <a:cubicBezTo>
                    <a:pt x="229" y="178"/>
                    <a:pt x="454" y="278"/>
                    <a:pt x="673" y="387"/>
                  </a:cubicBezTo>
                  <a:cubicBezTo>
                    <a:pt x="646" y="369"/>
                    <a:pt x="619" y="351"/>
                    <a:pt x="592" y="334"/>
                  </a:cubicBezTo>
                  <a:cubicBezTo>
                    <a:pt x="428" y="227"/>
                    <a:pt x="241" y="126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2229200" y="1935725"/>
              <a:ext cx="8550" cy="15925"/>
            </a:xfrm>
            <a:custGeom>
              <a:avLst/>
              <a:gdLst/>
              <a:ahLst/>
              <a:cxnLst/>
              <a:rect l="l" t="t" r="r" b="b"/>
              <a:pathLst>
                <a:path w="342" h="637" extrusionOk="0">
                  <a:moveTo>
                    <a:pt x="342" y="0"/>
                  </a:moveTo>
                  <a:lnTo>
                    <a:pt x="342" y="0"/>
                  </a:lnTo>
                  <a:cubicBezTo>
                    <a:pt x="206" y="174"/>
                    <a:pt x="97" y="368"/>
                    <a:pt x="19" y="577"/>
                  </a:cubicBezTo>
                  <a:cubicBezTo>
                    <a:pt x="12" y="597"/>
                    <a:pt x="7" y="617"/>
                    <a:pt x="1" y="637"/>
                  </a:cubicBezTo>
                  <a:cubicBezTo>
                    <a:pt x="29" y="628"/>
                    <a:pt x="60" y="624"/>
                    <a:pt x="90" y="624"/>
                  </a:cubicBezTo>
                  <a:cubicBezTo>
                    <a:pt x="107" y="624"/>
                    <a:pt x="124" y="626"/>
                    <a:pt x="141" y="628"/>
                  </a:cubicBezTo>
                  <a:cubicBezTo>
                    <a:pt x="147" y="415"/>
                    <a:pt x="209" y="199"/>
                    <a:pt x="342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2226600" y="1916975"/>
              <a:ext cx="98550" cy="99050"/>
            </a:xfrm>
            <a:custGeom>
              <a:avLst/>
              <a:gdLst/>
              <a:ahLst/>
              <a:cxnLst/>
              <a:rect l="l" t="t" r="r" b="b"/>
              <a:pathLst>
                <a:path w="3942" h="3962" extrusionOk="0">
                  <a:moveTo>
                    <a:pt x="1856" y="1"/>
                  </a:moveTo>
                  <a:cubicBezTo>
                    <a:pt x="1802" y="1"/>
                    <a:pt x="1748" y="4"/>
                    <a:pt x="1694" y="10"/>
                  </a:cubicBezTo>
                  <a:cubicBezTo>
                    <a:pt x="1470" y="36"/>
                    <a:pt x="1258" y="111"/>
                    <a:pt x="1062" y="219"/>
                  </a:cubicBezTo>
                  <a:cubicBezTo>
                    <a:pt x="989" y="260"/>
                    <a:pt x="922" y="305"/>
                    <a:pt x="855" y="353"/>
                  </a:cubicBezTo>
                  <a:cubicBezTo>
                    <a:pt x="1136" y="172"/>
                    <a:pt x="1477" y="80"/>
                    <a:pt x="1817" y="80"/>
                  </a:cubicBezTo>
                  <a:cubicBezTo>
                    <a:pt x="2382" y="80"/>
                    <a:pt x="2941" y="334"/>
                    <a:pt x="3207" y="852"/>
                  </a:cubicBezTo>
                  <a:cubicBezTo>
                    <a:pt x="3720" y="1854"/>
                    <a:pt x="2986" y="2953"/>
                    <a:pt x="1981" y="3209"/>
                  </a:cubicBezTo>
                  <a:cubicBezTo>
                    <a:pt x="1816" y="3251"/>
                    <a:pt x="1657" y="3271"/>
                    <a:pt x="1505" y="3271"/>
                  </a:cubicBezTo>
                  <a:cubicBezTo>
                    <a:pt x="778" y="3271"/>
                    <a:pt x="212" y="2817"/>
                    <a:pt x="0" y="2125"/>
                  </a:cubicBezTo>
                  <a:lnTo>
                    <a:pt x="0" y="2125"/>
                  </a:lnTo>
                  <a:cubicBezTo>
                    <a:pt x="26" y="2678"/>
                    <a:pt x="288" y="3200"/>
                    <a:pt x="758" y="3559"/>
                  </a:cubicBezTo>
                  <a:cubicBezTo>
                    <a:pt x="1105" y="3824"/>
                    <a:pt x="1513" y="3962"/>
                    <a:pt x="1923" y="3962"/>
                  </a:cubicBezTo>
                  <a:cubicBezTo>
                    <a:pt x="2253" y="3962"/>
                    <a:pt x="2584" y="3872"/>
                    <a:pt x="2886" y="3687"/>
                  </a:cubicBezTo>
                  <a:cubicBezTo>
                    <a:pt x="3035" y="3596"/>
                    <a:pt x="3171" y="3484"/>
                    <a:pt x="3292" y="3360"/>
                  </a:cubicBezTo>
                  <a:cubicBezTo>
                    <a:pt x="3280" y="3347"/>
                    <a:pt x="3292" y="3322"/>
                    <a:pt x="3308" y="3322"/>
                  </a:cubicBezTo>
                  <a:cubicBezTo>
                    <a:pt x="3310" y="3322"/>
                    <a:pt x="3313" y="3322"/>
                    <a:pt x="3315" y="3323"/>
                  </a:cubicBezTo>
                  <a:cubicBezTo>
                    <a:pt x="3317" y="3324"/>
                    <a:pt x="3320" y="3325"/>
                    <a:pt x="3322" y="3327"/>
                  </a:cubicBezTo>
                  <a:cubicBezTo>
                    <a:pt x="3728" y="2889"/>
                    <a:pt x="3941" y="2283"/>
                    <a:pt x="3822" y="1682"/>
                  </a:cubicBezTo>
                  <a:cubicBezTo>
                    <a:pt x="3727" y="1201"/>
                    <a:pt x="3453" y="771"/>
                    <a:pt x="3076" y="469"/>
                  </a:cubicBezTo>
                  <a:cubicBezTo>
                    <a:pt x="3071" y="471"/>
                    <a:pt x="3066" y="472"/>
                    <a:pt x="3061" y="472"/>
                  </a:cubicBezTo>
                  <a:cubicBezTo>
                    <a:pt x="3037" y="472"/>
                    <a:pt x="3014" y="452"/>
                    <a:pt x="3019" y="428"/>
                  </a:cubicBezTo>
                  <a:cubicBezTo>
                    <a:pt x="2992" y="405"/>
                    <a:pt x="2963" y="383"/>
                    <a:pt x="2933" y="363"/>
                  </a:cubicBezTo>
                  <a:cubicBezTo>
                    <a:pt x="2929" y="364"/>
                    <a:pt x="2924" y="365"/>
                    <a:pt x="2920" y="365"/>
                  </a:cubicBezTo>
                  <a:cubicBezTo>
                    <a:pt x="2891" y="365"/>
                    <a:pt x="2863" y="342"/>
                    <a:pt x="2856" y="314"/>
                  </a:cubicBezTo>
                  <a:cubicBezTo>
                    <a:pt x="2672" y="202"/>
                    <a:pt x="2472" y="118"/>
                    <a:pt x="2260" y="70"/>
                  </a:cubicBezTo>
                  <a:cubicBezTo>
                    <a:pt x="2238" y="65"/>
                    <a:pt x="2224" y="52"/>
                    <a:pt x="2217" y="37"/>
                  </a:cubicBezTo>
                  <a:cubicBezTo>
                    <a:pt x="2097" y="16"/>
                    <a:pt x="1978" y="1"/>
                    <a:pt x="1856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2305775" y="1902325"/>
              <a:ext cx="16500" cy="26425"/>
            </a:xfrm>
            <a:custGeom>
              <a:avLst/>
              <a:gdLst/>
              <a:ahLst/>
              <a:cxnLst/>
              <a:rect l="l" t="t" r="r" b="b"/>
              <a:pathLst>
                <a:path w="660" h="1057" extrusionOk="0">
                  <a:moveTo>
                    <a:pt x="657" y="0"/>
                  </a:moveTo>
                  <a:cubicBezTo>
                    <a:pt x="438" y="312"/>
                    <a:pt x="221" y="624"/>
                    <a:pt x="1" y="936"/>
                  </a:cubicBezTo>
                  <a:cubicBezTo>
                    <a:pt x="49" y="974"/>
                    <a:pt x="95" y="1015"/>
                    <a:pt x="141" y="1056"/>
                  </a:cubicBezTo>
                  <a:cubicBezTo>
                    <a:pt x="223" y="724"/>
                    <a:pt x="391" y="403"/>
                    <a:pt x="579" y="120"/>
                  </a:cubicBezTo>
                  <a:cubicBezTo>
                    <a:pt x="605" y="81"/>
                    <a:pt x="632" y="41"/>
                    <a:pt x="659" y="2"/>
                  </a:cubicBezTo>
                  <a:lnTo>
                    <a:pt x="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2225975" y="1998625"/>
              <a:ext cx="9825" cy="5850"/>
            </a:xfrm>
            <a:custGeom>
              <a:avLst/>
              <a:gdLst/>
              <a:ahLst/>
              <a:cxnLst/>
              <a:rect l="l" t="t" r="r" b="b"/>
              <a:pathLst>
                <a:path w="393" h="234" extrusionOk="0">
                  <a:moveTo>
                    <a:pt x="282" y="1"/>
                  </a:moveTo>
                  <a:cubicBezTo>
                    <a:pt x="188" y="78"/>
                    <a:pt x="95" y="156"/>
                    <a:pt x="0" y="233"/>
                  </a:cubicBezTo>
                  <a:cubicBezTo>
                    <a:pt x="125" y="182"/>
                    <a:pt x="255" y="147"/>
                    <a:pt x="392" y="135"/>
                  </a:cubicBezTo>
                  <a:cubicBezTo>
                    <a:pt x="354" y="92"/>
                    <a:pt x="317" y="47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2021925" y="2217200"/>
              <a:ext cx="518975" cy="260800"/>
            </a:xfrm>
            <a:custGeom>
              <a:avLst/>
              <a:gdLst/>
              <a:ahLst/>
              <a:cxnLst/>
              <a:rect l="l" t="t" r="r" b="b"/>
              <a:pathLst>
                <a:path w="20759" h="10432" extrusionOk="0">
                  <a:moveTo>
                    <a:pt x="20698" y="0"/>
                  </a:moveTo>
                  <a:cubicBezTo>
                    <a:pt x="20697" y="0"/>
                    <a:pt x="20697" y="0"/>
                    <a:pt x="20697" y="0"/>
                  </a:cubicBezTo>
                  <a:cubicBezTo>
                    <a:pt x="19072" y="74"/>
                    <a:pt x="17471" y="588"/>
                    <a:pt x="16003" y="1263"/>
                  </a:cubicBezTo>
                  <a:cubicBezTo>
                    <a:pt x="13120" y="2588"/>
                    <a:pt x="10672" y="4636"/>
                    <a:pt x="8155" y="6529"/>
                  </a:cubicBezTo>
                  <a:cubicBezTo>
                    <a:pt x="7037" y="7369"/>
                    <a:pt x="5894" y="8193"/>
                    <a:pt x="4628" y="8800"/>
                  </a:cubicBezTo>
                  <a:cubicBezTo>
                    <a:pt x="4015" y="9094"/>
                    <a:pt x="3373" y="9332"/>
                    <a:pt x="2708" y="9480"/>
                  </a:cubicBezTo>
                  <a:cubicBezTo>
                    <a:pt x="2382" y="9552"/>
                    <a:pt x="2050" y="9601"/>
                    <a:pt x="1715" y="9624"/>
                  </a:cubicBezTo>
                  <a:cubicBezTo>
                    <a:pt x="1578" y="9634"/>
                    <a:pt x="1440" y="9639"/>
                    <a:pt x="1302" y="9639"/>
                  </a:cubicBezTo>
                  <a:cubicBezTo>
                    <a:pt x="1261" y="9639"/>
                    <a:pt x="1220" y="9638"/>
                    <a:pt x="1180" y="9637"/>
                  </a:cubicBezTo>
                  <a:cubicBezTo>
                    <a:pt x="1011" y="9634"/>
                    <a:pt x="831" y="9626"/>
                    <a:pt x="707" y="9498"/>
                  </a:cubicBezTo>
                  <a:cubicBezTo>
                    <a:pt x="696" y="9485"/>
                    <a:pt x="682" y="9482"/>
                    <a:pt x="669" y="9481"/>
                  </a:cubicBezTo>
                  <a:cubicBezTo>
                    <a:pt x="657" y="9469"/>
                    <a:pt x="641" y="9461"/>
                    <a:pt x="622" y="9461"/>
                  </a:cubicBezTo>
                  <a:cubicBezTo>
                    <a:pt x="612" y="9461"/>
                    <a:pt x="601" y="9463"/>
                    <a:pt x="590" y="9469"/>
                  </a:cubicBezTo>
                  <a:cubicBezTo>
                    <a:pt x="288" y="9629"/>
                    <a:pt x="50" y="9945"/>
                    <a:pt x="9" y="10291"/>
                  </a:cubicBezTo>
                  <a:cubicBezTo>
                    <a:pt x="6" y="10307"/>
                    <a:pt x="11" y="10321"/>
                    <a:pt x="18" y="10332"/>
                  </a:cubicBezTo>
                  <a:cubicBezTo>
                    <a:pt x="1" y="10370"/>
                    <a:pt x="19" y="10428"/>
                    <a:pt x="75" y="10429"/>
                  </a:cubicBezTo>
                  <a:cubicBezTo>
                    <a:pt x="137" y="10431"/>
                    <a:pt x="199" y="10431"/>
                    <a:pt x="262" y="10431"/>
                  </a:cubicBezTo>
                  <a:cubicBezTo>
                    <a:pt x="1762" y="10431"/>
                    <a:pt x="3235" y="10049"/>
                    <a:pt x="4605" y="9448"/>
                  </a:cubicBezTo>
                  <a:cubicBezTo>
                    <a:pt x="7417" y="8215"/>
                    <a:pt x="9717" y="6159"/>
                    <a:pt x="12128" y="4309"/>
                  </a:cubicBezTo>
                  <a:cubicBezTo>
                    <a:pt x="13425" y="3314"/>
                    <a:pt x="14772" y="2375"/>
                    <a:pt x="16243" y="1655"/>
                  </a:cubicBezTo>
                  <a:cubicBezTo>
                    <a:pt x="16958" y="1305"/>
                    <a:pt x="17699" y="1004"/>
                    <a:pt x="18454" y="753"/>
                  </a:cubicBezTo>
                  <a:cubicBezTo>
                    <a:pt x="19201" y="503"/>
                    <a:pt x="19964" y="321"/>
                    <a:pt x="20730" y="142"/>
                  </a:cubicBezTo>
                  <a:cubicBezTo>
                    <a:pt x="20758" y="136"/>
                    <a:pt x="20751" y="90"/>
                    <a:pt x="20725" y="90"/>
                  </a:cubicBezTo>
                  <a:cubicBezTo>
                    <a:pt x="20724" y="90"/>
                    <a:pt x="20723" y="90"/>
                    <a:pt x="20722" y="90"/>
                  </a:cubicBezTo>
                  <a:cubicBezTo>
                    <a:pt x="20714" y="91"/>
                    <a:pt x="20709" y="92"/>
                    <a:pt x="20703" y="92"/>
                  </a:cubicBezTo>
                  <a:cubicBezTo>
                    <a:pt x="19851" y="214"/>
                    <a:pt x="19011" y="446"/>
                    <a:pt x="18198" y="720"/>
                  </a:cubicBezTo>
                  <a:cubicBezTo>
                    <a:pt x="17373" y="998"/>
                    <a:pt x="16570" y="1342"/>
                    <a:pt x="15798" y="1742"/>
                  </a:cubicBezTo>
                  <a:cubicBezTo>
                    <a:pt x="12889" y="3242"/>
                    <a:pt x="10534" y="5560"/>
                    <a:pt x="7871" y="7422"/>
                  </a:cubicBezTo>
                  <a:cubicBezTo>
                    <a:pt x="5632" y="8990"/>
                    <a:pt x="3038" y="10304"/>
                    <a:pt x="248" y="10304"/>
                  </a:cubicBezTo>
                  <a:cubicBezTo>
                    <a:pt x="207" y="10304"/>
                    <a:pt x="167" y="10304"/>
                    <a:pt x="127" y="10303"/>
                  </a:cubicBezTo>
                  <a:cubicBezTo>
                    <a:pt x="194" y="10005"/>
                    <a:pt x="368" y="9747"/>
                    <a:pt x="636" y="9595"/>
                  </a:cubicBezTo>
                  <a:cubicBezTo>
                    <a:pt x="778" y="9738"/>
                    <a:pt x="998" y="9770"/>
                    <a:pt x="1215" y="9770"/>
                  </a:cubicBezTo>
                  <a:cubicBezTo>
                    <a:pt x="1350" y="9770"/>
                    <a:pt x="1483" y="9758"/>
                    <a:pt x="1597" y="9752"/>
                  </a:cubicBezTo>
                  <a:cubicBezTo>
                    <a:pt x="1968" y="9733"/>
                    <a:pt x="2340" y="9682"/>
                    <a:pt x="2704" y="9603"/>
                  </a:cubicBezTo>
                  <a:cubicBezTo>
                    <a:pt x="3433" y="9444"/>
                    <a:pt x="4136" y="9174"/>
                    <a:pt x="4803" y="8844"/>
                  </a:cubicBezTo>
                  <a:cubicBezTo>
                    <a:pt x="6084" y="8212"/>
                    <a:pt x="7240" y="7361"/>
                    <a:pt x="8374" y="6502"/>
                  </a:cubicBezTo>
                  <a:cubicBezTo>
                    <a:pt x="9690" y="5508"/>
                    <a:pt x="10980" y="4481"/>
                    <a:pt x="12335" y="3540"/>
                  </a:cubicBezTo>
                  <a:cubicBezTo>
                    <a:pt x="13608" y="2654"/>
                    <a:pt x="14939" y="1842"/>
                    <a:pt x="16363" y="1220"/>
                  </a:cubicBezTo>
                  <a:cubicBezTo>
                    <a:pt x="17749" y="615"/>
                    <a:pt x="19196" y="228"/>
                    <a:pt x="20700" y="66"/>
                  </a:cubicBezTo>
                  <a:cubicBezTo>
                    <a:pt x="20741" y="62"/>
                    <a:pt x="20739" y="0"/>
                    <a:pt x="20698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2025075" y="2218850"/>
              <a:ext cx="514425" cy="255950"/>
            </a:xfrm>
            <a:custGeom>
              <a:avLst/>
              <a:gdLst/>
              <a:ahLst/>
              <a:cxnLst/>
              <a:rect l="l" t="t" r="r" b="b"/>
              <a:pathLst>
                <a:path w="20577" h="10238" extrusionOk="0">
                  <a:moveTo>
                    <a:pt x="20574" y="0"/>
                  </a:moveTo>
                  <a:cubicBezTo>
                    <a:pt x="19070" y="162"/>
                    <a:pt x="17623" y="549"/>
                    <a:pt x="16237" y="1154"/>
                  </a:cubicBezTo>
                  <a:cubicBezTo>
                    <a:pt x="14813" y="1776"/>
                    <a:pt x="13482" y="2588"/>
                    <a:pt x="12209" y="3474"/>
                  </a:cubicBezTo>
                  <a:cubicBezTo>
                    <a:pt x="10854" y="4415"/>
                    <a:pt x="9564" y="5442"/>
                    <a:pt x="8248" y="6436"/>
                  </a:cubicBezTo>
                  <a:cubicBezTo>
                    <a:pt x="7114" y="7295"/>
                    <a:pt x="5958" y="8146"/>
                    <a:pt x="4677" y="8777"/>
                  </a:cubicBezTo>
                  <a:cubicBezTo>
                    <a:pt x="4010" y="9108"/>
                    <a:pt x="3307" y="9378"/>
                    <a:pt x="2578" y="9537"/>
                  </a:cubicBezTo>
                  <a:cubicBezTo>
                    <a:pt x="2214" y="9616"/>
                    <a:pt x="1842" y="9667"/>
                    <a:pt x="1471" y="9686"/>
                  </a:cubicBezTo>
                  <a:cubicBezTo>
                    <a:pt x="1357" y="9692"/>
                    <a:pt x="1224" y="9704"/>
                    <a:pt x="1089" y="9704"/>
                  </a:cubicBezTo>
                  <a:cubicBezTo>
                    <a:pt x="872" y="9704"/>
                    <a:pt x="652" y="9672"/>
                    <a:pt x="510" y="9529"/>
                  </a:cubicBezTo>
                  <a:cubicBezTo>
                    <a:pt x="242" y="9681"/>
                    <a:pt x="68" y="9939"/>
                    <a:pt x="1" y="10237"/>
                  </a:cubicBezTo>
                  <a:cubicBezTo>
                    <a:pt x="41" y="10238"/>
                    <a:pt x="81" y="10238"/>
                    <a:pt x="122" y="10238"/>
                  </a:cubicBezTo>
                  <a:cubicBezTo>
                    <a:pt x="2912" y="10238"/>
                    <a:pt x="5506" y="8924"/>
                    <a:pt x="7745" y="7356"/>
                  </a:cubicBezTo>
                  <a:cubicBezTo>
                    <a:pt x="10408" y="5494"/>
                    <a:pt x="12763" y="3176"/>
                    <a:pt x="15672" y="1676"/>
                  </a:cubicBezTo>
                  <a:cubicBezTo>
                    <a:pt x="16444" y="1276"/>
                    <a:pt x="17247" y="932"/>
                    <a:pt x="18072" y="654"/>
                  </a:cubicBezTo>
                  <a:cubicBezTo>
                    <a:pt x="18885" y="380"/>
                    <a:pt x="19725" y="148"/>
                    <a:pt x="20577" y="26"/>
                  </a:cubicBezTo>
                  <a:lnTo>
                    <a:pt x="205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2025075" y="2218850"/>
              <a:ext cx="514425" cy="255950"/>
            </a:xfrm>
            <a:custGeom>
              <a:avLst/>
              <a:gdLst/>
              <a:ahLst/>
              <a:cxnLst/>
              <a:rect l="l" t="t" r="r" b="b"/>
              <a:pathLst>
                <a:path w="20577" h="10238" extrusionOk="0">
                  <a:moveTo>
                    <a:pt x="20574" y="0"/>
                  </a:moveTo>
                  <a:cubicBezTo>
                    <a:pt x="19070" y="162"/>
                    <a:pt x="17623" y="549"/>
                    <a:pt x="16237" y="1154"/>
                  </a:cubicBezTo>
                  <a:cubicBezTo>
                    <a:pt x="14813" y="1776"/>
                    <a:pt x="13482" y="2588"/>
                    <a:pt x="12209" y="3474"/>
                  </a:cubicBezTo>
                  <a:cubicBezTo>
                    <a:pt x="10854" y="4415"/>
                    <a:pt x="9564" y="5442"/>
                    <a:pt x="8248" y="6436"/>
                  </a:cubicBezTo>
                  <a:cubicBezTo>
                    <a:pt x="7114" y="7295"/>
                    <a:pt x="5958" y="8146"/>
                    <a:pt x="4677" y="8778"/>
                  </a:cubicBezTo>
                  <a:cubicBezTo>
                    <a:pt x="4010" y="9108"/>
                    <a:pt x="3307" y="9378"/>
                    <a:pt x="2578" y="9537"/>
                  </a:cubicBezTo>
                  <a:cubicBezTo>
                    <a:pt x="2214" y="9616"/>
                    <a:pt x="1842" y="9667"/>
                    <a:pt x="1471" y="9686"/>
                  </a:cubicBezTo>
                  <a:cubicBezTo>
                    <a:pt x="1357" y="9692"/>
                    <a:pt x="1224" y="9704"/>
                    <a:pt x="1089" y="9704"/>
                  </a:cubicBezTo>
                  <a:cubicBezTo>
                    <a:pt x="872" y="9704"/>
                    <a:pt x="652" y="9672"/>
                    <a:pt x="510" y="9529"/>
                  </a:cubicBezTo>
                  <a:cubicBezTo>
                    <a:pt x="242" y="9681"/>
                    <a:pt x="68" y="9939"/>
                    <a:pt x="1" y="10237"/>
                  </a:cubicBezTo>
                  <a:cubicBezTo>
                    <a:pt x="40" y="10238"/>
                    <a:pt x="79" y="10238"/>
                    <a:pt x="118" y="10238"/>
                  </a:cubicBezTo>
                  <a:cubicBezTo>
                    <a:pt x="278" y="10238"/>
                    <a:pt x="438" y="10233"/>
                    <a:pt x="598" y="10225"/>
                  </a:cubicBezTo>
                  <a:cubicBezTo>
                    <a:pt x="616" y="10194"/>
                    <a:pt x="640" y="10166"/>
                    <a:pt x="673" y="10141"/>
                  </a:cubicBezTo>
                  <a:cubicBezTo>
                    <a:pt x="730" y="10098"/>
                    <a:pt x="799" y="10087"/>
                    <a:pt x="870" y="10087"/>
                  </a:cubicBezTo>
                  <a:cubicBezTo>
                    <a:pt x="943" y="10087"/>
                    <a:pt x="1019" y="10099"/>
                    <a:pt x="1089" y="10099"/>
                  </a:cubicBezTo>
                  <a:cubicBezTo>
                    <a:pt x="1108" y="10100"/>
                    <a:pt x="1127" y="10100"/>
                    <a:pt x="1146" y="10100"/>
                  </a:cubicBezTo>
                  <a:cubicBezTo>
                    <a:pt x="1380" y="10100"/>
                    <a:pt x="1614" y="10082"/>
                    <a:pt x="1847" y="10050"/>
                  </a:cubicBezTo>
                  <a:cubicBezTo>
                    <a:pt x="2351" y="9980"/>
                    <a:pt x="2846" y="9837"/>
                    <a:pt x="3323" y="9661"/>
                  </a:cubicBezTo>
                  <a:cubicBezTo>
                    <a:pt x="4323" y="9293"/>
                    <a:pt x="5257" y="8760"/>
                    <a:pt x="6144" y="8176"/>
                  </a:cubicBezTo>
                  <a:cubicBezTo>
                    <a:pt x="8353" y="6727"/>
                    <a:pt x="10291" y="4906"/>
                    <a:pt x="12512" y="3475"/>
                  </a:cubicBezTo>
                  <a:cubicBezTo>
                    <a:pt x="13021" y="3147"/>
                    <a:pt x="13551" y="2856"/>
                    <a:pt x="14095" y="2593"/>
                  </a:cubicBezTo>
                  <a:cubicBezTo>
                    <a:pt x="14605" y="2264"/>
                    <a:pt x="15128" y="1957"/>
                    <a:pt x="15672" y="1676"/>
                  </a:cubicBezTo>
                  <a:cubicBezTo>
                    <a:pt x="16444" y="1276"/>
                    <a:pt x="17247" y="932"/>
                    <a:pt x="18072" y="654"/>
                  </a:cubicBezTo>
                  <a:cubicBezTo>
                    <a:pt x="18885" y="380"/>
                    <a:pt x="19725" y="148"/>
                    <a:pt x="20577" y="26"/>
                  </a:cubicBezTo>
                  <a:lnTo>
                    <a:pt x="20574" y="0"/>
                  </a:ln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2195525" y="2218950"/>
              <a:ext cx="86375" cy="180575"/>
            </a:xfrm>
            <a:custGeom>
              <a:avLst/>
              <a:gdLst/>
              <a:ahLst/>
              <a:cxnLst/>
              <a:rect l="l" t="t" r="r" b="b"/>
              <a:pathLst>
                <a:path w="3455" h="7223" extrusionOk="0">
                  <a:moveTo>
                    <a:pt x="2755" y="196"/>
                  </a:moveTo>
                  <a:lnTo>
                    <a:pt x="2755" y="196"/>
                  </a:lnTo>
                  <a:cubicBezTo>
                    <a:pt x="2638" y="733"/>
                    <a:pt x="2526" y="1270"/>
                    <a:pt x="2400" y="1803"/>
                  </a:cubicBezTo>
                  <a:cubicBezTo>
                    <a:pt x="2310" y="1532"/>
                    <a:pt x="2178" y="1273"/>
                    <a:pt x="2003" y="1047"/>
                  </a:cubicBezTo>
                  <a:cubicBezTo>
                    <a:pt x="2252" y="762"/>
                    <a:pt x="2505" y="478"/>
                    <a:pt x="2755" y="196"/>
                  </a:cubicBezTo>
                  <a:close/>
                  <a:moveTo>
                    <a:pt x="2794" y="309"/>
                  </a:moveTo>
                  <a:cubicBezTo>
                    <a:pt x="2915" y="719"/>
                    <a:pt x="3028" y="1136"/>
                    <a:pt x="3111" y="1556"/>
                  </a:cubicBezTo>
                  <a:cubicBezTo>
                    <a:pt x="3105" y="1554"/>
                    <a:pt x="3101" y="1553"/>
                    <a:pt x="3095" y="1553"/>
                  </a:cubicBezTo>
                  <a:cubicBezTo>
                    <a:pt x="3093" y="1553"/>
                    <a:pt x="3091" y="1553"/>
                    <a:pt x="3089" y="1553"/>
                  </a:cubicBezTo>
                  <a:cubicBezTo>
                    <a:pt x="3024" y="1565"/>
                    <a:pt x="2963" y="1602"/>
                    <a:pt x="2905" y="1633"/>
                  </a:cubicBezTo>
                  <a:cubicBezTo>
                    <a:pt x="2843" y="1665"/>
                    <a:pt x="2782" y="1700"/>
                    <a:pt x="2723" y="1738"/>
                  </a:cubicBezTo>
                  <a:cubicBezTo>
                    <a:pt x="2633" y="1794"/>
                    <a:pt x="2547" y="1858"/>
                    <a:pt x="2464" y="1924"/>
                  </a:cubicBezTo>
                  <a:cubicBezTo>
                    <a:pt x="2482" y="1848"/>
                    <a:pt x="2503" y="1773"/>
                    <a:pt x="2520" y="1695"/>
                  </a:cubicBezTo>
                  <a:cubicBezTo>
                    <a:pt x="2626" y="1238"/>
                    <a:pt x="2724" y="776"/>
                    <a:pt x="2794" y="309"/>
                  </a:cubicBezTo>
                  <a:close/>
                  <a:moveTo>
                    <a:pt x="1962" y="1093"/>
                  </a:moveTo>
                  <a:cubicBezTo>
                    <a:pt x="2141" y="1360"/>
                    <a:pt x="2280" y="1647"/>
                    <a:pt x="2365" y="1956"/>
                  </a:cubicBezTo>
                  <a:cubicBezTo>
                    <a:pt x="2291" y="2265"/>
                    <a:pt x="2211" y="2573"/>
                    <a:pt x="2124" y="2880"/>
                  </a:cubicBezTo>
                  <a:cubicBezTo>
                    <a:pt x="2034" y="3197"/>
                    <a:pt x="1935" y="3513"/>
                    <a:pt x="1833" y="3827"/>
                  </a:cubicBezTo>
                  <a:cubicBezTo>
                    <a:pt x="1764" y="3551"/>
                    <a:pt x="1671" y="3280"/>
                    <a:pt x="1549" y="3021"/>
                  </a:cubicBezTo>
                  <a:cubicBezTo>
                    <a:pt x="1476" y="2869"/>
                    <a:pt x="1396" y="2721"/>
                    <a:pt x="1306" y="2579"/>
                  </a:cubicBezTo>
                  <a:cubicBezTo>
                    <a:pt x="1229" y="2458"/>
                    <a:pt x="1147" y="2331"/>
                    <a:pt x="1049" y="2223"/>
                  </a:cubicBezTo>
                  <a:cubicBezTo>
                    <a:pt x="1192" y="2013"/>
                    <a:pt x="1348" y="1812"/>
                    <a:pt x="1512" y="1618"/>
                  </a:cubicBezTo>
                  <a:cubicBezTo>
                    <a:pt x="1660" y="1440"/>
                    <a:pt x="1811" y="1266"/>
                    <a:pt x="1962" y="1093"/>
                  </a:cubicBezTo>
                  <a:close/>
                  <a:moveTo>
                    <a:pt x="3120" y="1609"/>
                  </a:moveTo>
                  <a:cubicBezTo>
                    <a:pt x="3221" y="2150"/>
                    <a:pt x="3272" y="2698"/>
                    <a:pt x="3224" y="3250"/>
                  </a:cubicBezTo>
                  <a:cubicBezTo>
                    <a:pt x="3216" y="3327"/>
                    <a:pt x="3207" y="3403"/>
                    <a:pt x="3195" y="3479"/>
                  </a:cubicBezTo>
                  <a:cubicBezTo>
                    <a:pt x="3190" y="3476"/>
                    <a:pt x="3184" y="3474"/>
                    <a:pt x="3177" y="3474"/>
                  </a:cubicBezTo>
                  <a:cubicBezTo>
                    <a:pt x="3174" y="3474"/>
                    <a:pt x="3172" y="3474"/>
                    <a:pt x="3169" y="3475"/>
                  </a:cubicBezTo>
                  <a:cubicBezTo>
                    <a:pt x="2730" y="3540"/>
                    <a:pt x="2302" y="3696"/>
                    <a:pt x="1911" y="3907"/>
                  </a:cubicBezTo>
                  <a:cubicBezTo>
                    <a:pt x="2108" y="3292"/>
                    <a:pt x="2282" y="2672"/>
                    <a:pt x="2435" y="2045"/>
                  </a:cubicBezTo>
                  <a:cubicBezTo>
                    <a:pt x="2440" y="2043"/>
                    <a:pt x="2444" y="2041"/>
                    <a:pt x="2448" y="2038"/>
                  </a:cubicBezTo>
                  <a:cubicBezTo>
                    <a:pt x="2551" y="1953"/>
                    <a:pt x="2659" y="1875"/>
                    <a:pt x="2773" y="1805"/>
                  </a:cubicBezTo>
                  <a:cubicBezTo>
                    <a:pt x="2827" y="1771"/>
                    <a:pt x="2882" y="1741"/>
                    <a:pt x="2939" y="1711"/>
                  </a:cubicBezTo>
                  <a:cubicBezTo>
                    <a:pt x="2996" y="1679"/>
                    <a:pt x="3062" y="1656"/>
                    <a:pt x="3114" y="1617"/>
                  </a:cubicBezTo>
                  <a:cubicBezTo>
                    <a:pt x="3117" y="1613"/>
                    <a:pt x="3118" y="1611"/>
                    <a:pt x="3120" y="1609"/>
                  </a:cubicBezTo>
                  <a:close/>
                  <a:moveTo>
                    <a:pt x="1016" y="2271"/>
                  </a:moveTo>
                  <a:cubicBezTo>
                    <a:pt x="1089" y="2387"/>
                    <a:pt x="1171" y="2498"/>
                    <a:pt x="1240" y="2616"/>
                  </a:cubicBezTo>
                  <a:cubicBezTo>
                    <a:pt x="1324" y="2756"/>
                    <a:pt x="1400" y="2900"/>
                    <a:pt x="1468" y="3048"/>
                  </a:cubicBezTo>
                  <a:cubicBezTo>
                    <a:pt x="1607" y="3349"/>
                    <a:pt x="1712" y="3663"/>
                    <a:pt x="1781" y="3987"/>
                  </a:cubicBezTo>
                  <a:cubicBezTo>
                    <a:pt x="1606" y="4511"/>
                    <a:pt x="1421" y="5030"/>
                    <a:pt x="1217" y="5543"/>
                  </a:cubicBezTo>
                  <a:cubicBezTo>
                    <a:pt x="1180" y="5634"/>
                    <a:pt x="1141" y="5725"/>
                    <a:pt x="1104" y="5814"/>
                  </a:cubicBezTo>
                  <a:cubicBezTo>
                    <a:pt x="1023" y="5534"/>
                    <a:pt x="913" y="5261"/>
                    <a:pt x="771" y="5006"/>
                  </a:cubicBezTo>
                  <a:cubicBezTo>
                    <a:pt x="632" y="4755"/>
                    <a:pt x="459" y="4497"/>
                    <a:pt x="245" y="4301"/>
                  </a:cubicBezTo>
                  <a:cubicBezTo>
                    <a:pt x="308" y="3838"/>
                    <a:pt x="438" y="3382"/>
                    <a:pt x="631" y="2955"/>
                  </a:cubicBezTo>
                  <a:cubicBezTo>
                    <a:pt x="739" y="2715"/>
                    <a:pt x="870" y="2489"/>
                    <a:pt x="1016" y="2271"/>
                  </a:cubicBezTo>
                  <a:close/>
                  <a:moveTo>
                    <a:pt x="3182" y="3560"/>
                  </a:moveTo>
                  <a:lnTo>
                    <a:pt x="3182" y="3560"/>
                  </a:lnTo>
                  <a:cubicBezTo>
                    <a:pt x="3061" y="4261"/>
                    <a:pt x="2752" y="4894"/>
                    <a:pt x="2326" y="5455"/>
                  </a:cubicBezTo>
                  <a:cubicBezTo>
                    <a:pt x="2321" y="5452"/>
                    <a:pt x="2314" y="5450"/>
                    <a:pt x="2306" y="5450"/>
                  </a:cubicBezTo>
                  <a:cubicBezTo>
                    <a:pt x="2302" y="5450"/>
                    <a:pt x="2298" y="5450"/>
                    <a:pt x="2294" y="5451"/>
                  </a:cubicBezTo>
                  <a:cubicBezTo>
                    <a:pt x="1926" y="5544"/>
                    <a:pt x="1566" y="5667"/>
                    <a:pt x="1217" y="5816"/>
                  </a:cubicBezTo>
                  <a:cubicBezTo>
                    <a:pt x="1225" y="5798"/>
                    <a:pt x="1233" y="5779"/>
                    <a:pt x="1239" y="5761"/>
                  </a:cubicBezTo>
                  <a:cubicBezTo>
                    <a:pt x="1418" y="5319"/>
                    <a:pt x="1586" y="4872"/>
                    <a:pt x="1741" y="4422"/>
                  </a:cubicBezTo>
                  <a:cubicBezTo>
                    <a:pt x="1786" y="4292"/>
                    <a:pt x="1828" y="4160"/>
                    <a:pt x="1870" y="4029"/>
                  </a:cubicBezTo>
                  <a:cubicBezTo>
                    <a:pt x="2282" y="3799"/>
                    <a:pt x="2721" y="3654"/>
                    <a:pt x="3182" y="3560"/>
                  </a:cubicBezTo>
                  <a:close/>
                  <a:moveTo>
                    <a:pt x="235" y="4373"/>
                  </a:moveTo>
                  <a:lnTo>
                    <a:pt x="235" y="4373"/>
                  </a:lnTo>
                  <a:cubicBezTo>
                    <a:pt x="396" y="4588"/>
                    <a:pt x="557" y="4797"/>
                    <a:pt x="689" y="5033"/>
                  </a:cubicBezTo>
                  <a:cubicBezTo>
                    <a:pt x="846" y="5317"/>
                    <a:pt x="965" y="5618"/>
                    <a:pt x="1044" y="5932"/>
                  </a:cubicBezTo>
                  <a:cubicBezTo>
                    <a:pt x="1045" y="5936"/>
                    <a:pt x="1048" y="5939"/>
                    <a:pt x="1050" y="5944"/>
                  </a:cubicBezTo>
                  <a:cubicBezTo>
                    <a:pt x="899" y="6293"/>
                    <a:pt x="740" y="6640"/>
                    <a:pt x="596" y="6991"/>
                  </a:cubicBezTo>
                  <a:cubicBezTo>
                    <a:pt x="441" y="6603"/>
                    <a:pt x="319" y="6208"/>
                    <a:pt x="253" y="5790"/>
                  </a:cubicBezTo>
                  <a:cubicBezTo>
                    <a:pt x="180" y="5322"/>
                    <a:pt x="177" y="4843"/>
                    <a:pt x="235" y="4373"/>
                  </a:cubicBezTo>
                  <a:close/>
                  <a:moveTo>
                    <a:pt x="2248" y="5559"/>
                  </a:moveTo>
                  <a:lnTo>
                    <a:pt x="2248" y="5559"/>
                  </a:lnTo>
                  <a:cubicBezTo>
                    <a:pt x="2132" y="5704"/>
                    <a:pt x="2010" y="5846"/>
                    <a:pt x="1881" y="5981"/>
                  </a:cubicBezTo>
                  <a:cubicBezTo>
                    <a:pt x="1497" y="6384"/>
                    <a:pt x="1069" y="6740"/>
                    <a:pt x="633" y="7084"/>
                  </a:cubicBezTo>
                  <a:cubicBezTo>
                    <a:pt x="630" y="7076"/>
                    <a:pt x="625" y="7066"/>
                    <a:pt x="622" y="7058"/>
                  </a:cubicBezTo>
                  <a:lnTo>
                    <a:pt x="622" y="7058"/>
                  </a:lnTo>
                  <a:cubicBezTo>
                    <a:pt x="628" y="7060"/>
                    <a:pt x="635" y="7061"/>
                    <a:pt x="641" y="7061"/>
                  </a:cubicBezTo>
                  <a:cubicBezTo>
                    <a:pt x="655" y="7061"/>
                    <a:pt x="669" y="7055"/>
                    <a:pt x="678" y="7038"/>
                  </a:cubicBezTo>
                  <a:cubicBezTo>
                    <a:pt x="864" y="6684"/>
                    <a:pt x="1019" y="6307"/>
                    <a:pt x="1170" y="5934"/>
                  </a:cubicBezTo>
                  <a:cubicBezTo>
                    <a:pt x="1519" y="5781"/>
                    <a:pt x="1879" y="5655"/>
                    <a:pt x="2248" y="5559"/>
                  </a:cubicBezTo>
                  <a:close/>
                  <a:moveTo>
                    <a:pt x="2782" y="1"/>
                  </a:moveTo>
                  <a:cubicBezTo>
                    <a:pt x="2768" y="1"/>
                    <a:pt x="2753" y="6"/>
                    <a:pt x="2742" y="19"/>
                  </a:cubicBezTo>
                  <a:cubicBezTo>
                    <a:pt x="2327" y="493"/>
                    <a:pt x="1908" y="961"/>
                    <a:pt x="1501" y="1440"/>
                  </a:cubicBezTo>
                  <a:cubicBezTo>
                    <a:pt x="1146" y="1857"/>
                    <a:pt x="813" y="2294"/>
                    <a:pt x="574" y="2788"/>
                  </a:cubicBezTo>
                  <a:cubicBezTo>
                    <a:pt x="152" y="3666"/>
                    <a:pt x="0" y="4661"/>
                    <a:pt x="125" y="5624"/>
                  </a:cubicBezTo>
                  <a:cubicBezTo>
                    <a:pt x="191" y="6142"/>
                    <a:pt x="336" y="6668"/>
                    <a:pt x="587" y="7128"/>
                  </a:cubicBezTo>
                  <a:cubicBezTo>
                    <a:pt x="571" y="7162"/>
                    <a:pt x="600" y="7207"/>
                    <a:pt x="636" y="7215"/>
                  </a:cubicBezTo>
                  <a:cubicBezTo>
                    <a:pt x="641" y="7220"/>
                    <a:pt x="647" y="7222"/>
                    <a:pt x="653" y="7222"/>
                  </a:cubicBezTo>
                  <a:cubicBezTo>
                    <a:pt x="663" y="7222"/>
                    <a:pt x="672" y="7215"/>
                    <a:pt x="676" y="7204"/>
                  </a:cubicBezTo>
                  <a:cubicBezTo>
                    <a:pt x="1498" y="6591"/>
                    <a:pt x="2293" y="5874"/>
                    <a:pt x="2809" y="4974"/>
                  </a:cubicBezTo>
                  <a:cubicBezTo>
                    <a:pt x="3351" y="4032"/>
                    <a:pt x="3454" y="2969"/>
                    <a:pt x="3299" y="1906"/>
                  </a:cubicBezTo>
                  <a:cubicBezTo>
                    <a:pt x="3207" y="1274"/>
                    <a:pt x="3036" y="658"/>
                    <a:pt x="2847" y="48"/>
                  </a:cubicBezTo>
                  <a:cubicBezTo>
                    <a:pt x="2839" y="21"/>
                    <a:pt x="2810" y="1"/>
                    <a:pt x="2782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2211075" y="2357900"/>
              <a:ext cx="40650" cy="38175"/>
            </a:xfrm>
            <a:custGeom>
              <a:avLst/>
              <a:gdLst/>
              <a:ahLst/>
              <a:cxnLst/>
              <a:rect l="l" t="t" r="r" b="b"/>
              <a:pathLst>
                <a:path w="1626" h="1527" extrusionOk="0">
                  <a:moveTo>
                    <a:pt x="1626" y="1"/>
                  </a:moveTo>
                  <a:cubicBezTo>
                    <a:pt x="1257" y="97"/>
                    <a:pt x="897" y="223"/>
                    <a:pt x="547" y="376"/>
                  </a:cubicBezTo>
                  <a:cubicBezTo>
                    <a:pt x="397" y="750"/>
                    <a:pt x="242" y="1126"/>
                    <a:pt x="55" y="1480"/>
                  </a:cubicBezTo>
                  <a:cubicBezTo>
                    <a:pt x="47" y="1497"/>
                    <a:pt x="33" y="1503"/>
                    <a:pt x="19" y="1503"/>
                  </a:cubicBezTo>
                  <a:cubicBezTo>
                    <a:pt x="13" y="1503"/>
                    <a:pt x="6" y="1502"/>
                    <a:pt x="0" y="1500"/>
                  </a:cubicBezTo>
                  <a:lnTo>
                    <a:pt x="0" y="1500"/>
                  </a:lnTo>
                  <a:cubicBezTo>
                    <a:pt x="3" y="1508"/>
                    <a:pt x="8" y="1518"/>
                    <a:pt x="11" y="1526"/>
                  </a:cubicBezTo>
                  <a:cubicBezTo>
                    <a:pt x="447" y="1182"/>
                    <a:pt x="875" y="826"/>
                    <a:pt x="1258" y="423"/>
                  </a:cubicBezTo>
                  <a:cubicBezTo>
                    <a:pt x="1388" y="288"/>
                    <a:pt x="1510" y="146"/>
                    <a:pt x="1626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2199925" y="2328275"/>
              <a:ext cx="21850" cy="65475"/>
            </a:xfrm>
            <a:custGeom>
              <a:avLst/>
              <a:gdLst/>
              <a:ahLst/>
              <a:cxnLst/>
              <a:rect l="l" t="t" r="r" b="b"/>
              <a:pathLst>
                <a:path w="874" h="2619" extrusionOk="0">
                  <a:moveTo>
                    <a:pt x="58" y="0"/>
                  </a:moveTo>
                  <a:lnTo>
                    <a:pt x="58" y="0"/>
                  </a:lnTo>
                  <a:cubicBezTo>
                    <a:pt x="1" y="470"/>
                    <a:pt x="4" y="949"/>
                    <a:pt x="77" y="1417"/>
                  </a:cubicBezTo>
                  <a:cubicBezTo>
                    <a:pt x="142" y="1835"/>
                    <a:pt x="265" y="2230"/>
                    <a:pt x="420" y="2618"/>
                  </a:cubicBezTo>
                  <a:cubicBezTo>
                    <a:pt x="564" y="2267"/>
                    <a:pt x="723" y="1920"/>
                    <a:pt x="873" y="1571"/>
                  </a:cubicBezTo>
                  <a:cubicBezTo>
                    <a:pt x="872" y="1566"/>
                    <a:pt x="869" y="1563"/>
                    <a:pt x="868" y="1559"/>
                  </a:cubicBezTo>
                  <a:cubicBezTo>
                    <a:pt x="789" y="1245"/>
                    <a:pt x="670" y="944"/>
                    <a:pt x="513" y="660"/>
                  </a:cubicBezTo>
                  <a:cubicBezTo>
                    <a:pt x="381" y="424"/>
                    <a:pt x="220" y="215"/>
                    <a:pt x="58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2225950" y="2307925"/>
              <a:ext cx="49125" cy="56450"/>
            </a:xfrm>
            <a:custGeom>
              <a:avLst/>
              <a:gdLst/>
              <a:ahLst/>
              <a:cxnLst/>
              <a:rect l="l" t="t" r="r" b="b"/>
              <a:pathLst>
                <a:path w="1965" h="2258" extrusionOk="0">
                  <a:moveTo>
                    <a:pt x="1965" y="0"/>
                  </a:moveTo>
                  <a:lnTo>
                    <a:pt x="1965" y="0"/>
                  </a:lnTo>
                  <a:cubicBezTo>
                    <a:pt x="1504" y="95"/>
                    <a:pt x="1064" y="240"/>
                    <a:pt x="653" y="470"/>
                  </a:cubicBezTo>
                  <a:cubicBezTo>
                    <a:pt x="611" y="601"/>
                    <a:pt x="569" y="732"/>
                    <a:pt x="524" y="863"/>
                  </a:cubicBezTo>
                  <a:cubicBezTo>
                    <a:pt x="369" y="1313"/>
                    <a:pt x="201" y="1760"/>
                    <a:pt x="22" y="2202"/>
                  </a:cubicBezTo>
                  <a:cubicBezTo>
                    <a:pt x="16" y="2220"/>
                    <a:pt x="8" y="2239"/>
                    <a:pt x="0" y="2257"/>
                  </a:cubicBezTo>
                  <a:cubicBezTo>
                    <a:pt x="349" y="2108"/>
                    <a:pt x="709" y="1985"/>
                    <a:pt x="1077" y="1892"/>
                  </a:cubicBezTo>
                  <a:cubicBezTo>
                    <a:pt x="1081" y="1891"/>
                    <a:pt x="1085" y="1891"/>
                    <a:pt x="1089" y="1891"/>
                  </a:cubicBezTo>
                  <a:cubicBezTo>
                    <a:pt x="1096" y="1891"/>
                    <a:pt x="1104" y="1893"/>
                    <a:pt x="1109" y="1896"/>
                  </a:cubicBezTo>
                  <a:cubicBezTo>
                    <a:pt x="1534" y="1335"/>
                    <a:pt x="1844" y="702"/>
                    <a:pt x="1965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2201625" y="2275700"/>
              <a:ext cx="38425" cy="88625"/>
            </a:xfrm>
            <a:custGeom>
              <a:avLst/>
              <a:gdLst/>
              <a:ahLst/>
              <a:cxnLst/>
              <a:rect l="l" t="t" r="r" b="b"/>
              <a:pathLst>
                <a:path w="1537" h="3545" extrusionOk="0">
                  <a:moveTo>
                    <a:pt x="771" y="1"/>
                  </a:moveTo>
                  <a:cubicBezTo>
                    <a:pt x="626" y="219"/>
                    <a:pt x="495" y="445"/>
                    <a:pt x="387" y="685"/>
                  </a:cubicBezTo>
                  <a:cubicBezTo>
                    <a:pt x="194" y="1112"/>
                    <a:pt x="64" y="1568"/>
                    <a:pt x="1" y="2031"/>
                  </a:cubicBezTo>
                  <a:cubicBezTo>
                    <a:pt x="215" y="2227"/>
                    <a:pt x="388" y="2485"/>
                    <a:pt x="527" y="2736"/>
                  </a:cubicBezTo>
                  <a:cubicBezTo>
                    <a:pt x="669" y="2991"/>
                    <a:pt x="779" y="3264"/>
                    <a:pt x="860" y="3544"/>
                  </a:cubicBezTo>
                  <a:cubicBezTo>
                    <a:pt x="897" y="3455"/>
                    <a:pt x="936" y="3364"/>
                    <a:pt x="973" y="3273"/>
                  </a:cubicBezTo>
                  <a:cubicBezTo>
                    <a:pt x="1177" y="2760"/>
                    <a:pt x="1362" y="2241"/>
                    <a:pt x="1537" y="1717"/>
                  </a:cubicBezTo>
                  <a:cubicBezTo>
                    <a:pt x="1467" y="1393"/>
                    <a:pt x="1363" y="1079"/>
                    <a:pt x="1224" y="777"/>
                  </a:cubicBezTo>
                  <a:cubicBezTo>
                    <a:pt x="1155" y="630"/>
                    <a:pt x="1080" y="486"/>
                    <a:pt x="996" y="346"/>
                  </a:cubicBezTo>
                  <a:cubicBezTo>
                    <a:pt x="927" y="228"/>
                    <a:pt x="845" y="117"/>
                    <a:pt x="771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2221725" y="2246250"/>
              <a:ext cx="32925" cy="68400"/>
            </a:xfrm>
            <a:custGeom>
              <a:avLst/>
              <a:gdLst/>
              <a:ahLst/>
              <a:cxnLst/>
              <a:rect l="l" t="t" r="r" b="b"/>
              <a:pathLst>
                <a:path w="1317" h="2736" extrusionOk="0">
                  <a:moveTo>
                    <a:pt x="914" y="1"/>
                  </a:moveTo>
                  <a:cubicBezTo>
                    <a:pt x="763" y="174"/>
                    <a:pt x="612" y="348"/>
                    <a:pt x="464" y="526"/>
                  </a:cubicBezTo>
                  <a:cubicBezTo>
                    <a:pt x="300" y="720"/>
                    <a:pt x="144" y="921"/>
                    <a:pt x="0" y="1131"/>
                  </a:cubicBezTo>
                  <a:cubicBezTo>
                    <a:pt x="98" y="1239"/>
                    <a:pt x="181" y="1366"/>
                    <a:pt x="258" y="1487"/>
                  </a:cubicBezTo>
                  <a:cubicBezTo>
                    <a:pt x="348" y="1629"/>
                    <a:pt x="428" y="1777"/>
                    <a:pt x="500" y="1930"/>
                  </a:cubicBezTo>
                  <a:cubicBezTo>
                    <a:pt x="623" y="2188"/>
                    <a:pt x="715" y="2459"/>
                    <a:pt x="785" y="2736"/>
                  </a:cubicBezTo>
                  <a:cubicBezTo>
                    <a:pt x="887" y="2421"/>
                    <a:pt x="985" y="2105"/>
                    <a:pt x="1076" y="1788"/>
                  </a:cubicBezTo>
                  <a:cubicBezTo>
                    <a:pt x="1163" y="1481"/>
                    <a:pt x="1242" y="1173"/>
                    <a:pt x="1317" y="864"/>
                  </a:cubicBezTo>
                  <a:cubicBezTo>
                    <a:pt x="1231" y="555"/>
                    <a:pt x="1091" y="268"/>
                    <a:pt x="914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2243275" y="2259150"/>
              <a:ext cx="34050" cy="57450"/>
            </a:xfrm>
            <a:custGeom>
              <a:avLst/>
              <a:gdLst/>
              <a:ahLst/>
              <a:cxnLst/>
              <a:rect l="l" t="t" r="r" b="b"/>
              <a:pathLst>
                <a:path w="1362" h="2298" extrusionOk="0">
                  <a:moveTo>
                    <a:pt x="1210" y="0"/>
                  </a:moveTo>
                  <a:cubicBezTo>
                    <a:pt x="1208" y="3"/>
                    <a:pt x="1207" y="5"/>
                    <a:pt x="1205" y="9"/>
                  </a:cubicBezTo>
                  <a:cubicBezTo>
                    <a:pt x="1152" y="48"/>
                    <a:pt x="1086" y="71"/>
                    <a:pt x="1029" y="103"/>
                  </a:cubicBezTo>
                  <a:cubicBezTo>
                    <a:pt x="972" y="132"/>
                    <a:pt x="917" y="163"/>
                    <a:pt x="863" y="197"/>
                  </a:cubicBezTo>
                  <a:cubicBezTo>
                    <a:pt x="749" y="267"/>
                    <a:pt x="641" y="345"/>
                    <a:pt x="539" y="430"/>
                  </a:cubicBezTo>
                  <a:cubicBezTo>
                    <a:pt x="534" y="433"/>
                    <a:pt x="530" y="435"/>
                    <a:pt x="525" y="436"/>
                  </a:cubicBezTo>
                  <a:cubicBezTo>
                    <a:pt x="372" y="1064"/>
                    <a:pt x="198" y="1684"/>
                    <a:pt x="1" y="2298"/>
                  </a:cubicBezTo>
                  <a:cubicBezTo>
                    <a:pt x="392" y="2088"/>
                    <a:pt x="820" y="1932"/>
                    <a:pt x="1259" y="1867"/>
                  </a:cubicBezTo>
                  <a:cubicBezTo>
                    <a:pt x="1262" y="1866"/>
                    <a:pt x="1264" y="1866"/>
                    <a:pt x="1267" y="1866"/>
                  </a:cubicBezTo>
                  <a:cubicBezTo>
                    <a:pt x="1274" y="1866"/>
                    <a:pt x="1280" y="1868"/>
                    <a:pt x="1285" y="1871"/>
                  </a:cubicBezTo>
                  <a:cubicBezTo>
                    <a:pt x="1297" y="1795"/>
                    <a:pt x="1306" y="1719"/>
                    <a:pt x="1314" y="1642"/>
                  </a:cubicBezTo>
                  <a:cubicBezTo>
                    <a:pt x="1362" y="1090"/>
                    <a:pt x="1313" y="541"/>
                    <a:pt x="1210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2257100" y="2226700"/>
              <a:ext cx="16200" cy="40375"/>
            </a:xfrm>
            <a:custGeom>
              <a:avLst/>
              <a:gdLst/>
              <a:ahLst/>
              <a:cxnLst/>
              <a:rect l="l" t="t" r="r" b="b"/>
              <a:pathLst>
                <a:path w="648" h="1615" extrusionOk="0">
                  <a:moveTo>
                    <a:pt x="331" y="0"/>
                  </a:moveTo>
                  <a:cubicBezTo>
                    <a:pt x="261" y="466"/>
                    <a:pt x="163" y="928"/>
                    <a:pt x="57" y="1385"/>
                  </a:cubicBezTo>
                  <a:cubicBezTo>
                    <a:pt x="40" y="1463"/>
                    <a:pt x="20" y="1538"/>
                    <a:pt x="1" y="1614"/>
                  </a:cubicBezTo>
                  <a:cubicBezTo>
                    <a:pt x="84" y="1548"/>
                    <a:pt x="170" y="1484"/>
                    <a:pt x="260" y="1428"/>
                  </a:cubicBezTo>
                  <a:cubicBezTo>
                    <a:pt x="319" y="1390"/>
                    <a:pt x="380" y="1355"/>
                    <a:pt x="441" y="1323"/>
                  </a:cubicBezTo>
                  <a:cubicBezTo>
                    <a:pt x="500" y="1293"/>
                    <a:pt x="561" y="1255"/>
                    <a:pt x="626" y="1243"/>
                  </a:cubicBezTo>
                  <a:cubicBezTo>
                    <a:pt x="628" y="1243"/>
                    <a:pt x="629" y="1243"/>
                    <a:pt x="631" y="1243"/>
                  </a:cubicBezTo>
                  <a:cubicBezTo>
                    <a:pt x="637" y="1243"/>
                    <a:pt x="642" y="1244"/>
                    <a:pt x="648" y="1246"/>
                  </a:cubicBezTo>
                  <a:cubicBezTo>
                    <a:pt x="565" y="826"/>
                    <a:pt x="452" y="409"/>
                    <a:pt x="331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2245575" y="2223825"/>
              <a:ext cx="18825" cy="40225"/>
            </a:xfrm>
            <a:custGeom>
              <a:avLst/>
              <a:gdLst/>
              <a:ahLst/>
              <a:cxnLst/>
              <a:rect l="l" t="t" r="r" b="b"/>
              <a:pathLst>
                <a:path w="753" h="1609" extrusionOk="0">
                  <a:moveTo>
                    <a:pt x="752" y="1"/>
                  </a:moveTo>
                  <a:cubicBezTo>
                    <a:pt x="502" y="283"/>
                    <a:pt x="249" y="567"/>
                    <a:pt x="1" y="852"/>
                  </a:cubicBezTo>
                  <a:cubicBezTo>
                    <a:pt x="176" y="1078"/>
                    <a:pt x="308" y="1337"/>
                    <a:pt x="398" y="1608"/>
                  </a:cubicBezTo>
                  <a:cubicBezTo>
                    <a:pt x="524" y="1074"/>
                    <a:pt x="636" y="538"/>
                    <a:pt x="752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2230925" y="2357900"/>
              <a:ext cx="20800" cy="21750"/>
            </a:xfrm>
            <a:custGeom>
              <a:avLst/>
              <a:gdLst/>
              <a:ahLst/>
              <a:cxnLst/>
              <a:rect l="l" t="t" r="r" b="b"/>
              <a:pathLst>
                <a:path w="832" h="870" extrusionOk="0">
                  <a:moveTo>
                    <a:pt x="832" y="1"/>
                  </a:moveTo>
                  <a:lnTo>
                    <a:pt x="832" y="1"/>
                  </a:lnTo>
                  <a:cubicBezTo>
                    <a:pt x="691" y="37"/>
                    <a:pt x="551" y="80"/>
                    <a:pt x="413" y="126"/>
                  </a:cubicBezTo>
                  <a:cubicBezTo>
                    <a:pt x="285" y="378"/>
                    <a:pt x="149" y="627"/>
                    <a:pt x="0" y="870"/>
                  </a:cubicBezTo>
                  <a:cubicBezTo>
                    <a:pt x="160" y="726"/>
                    <a:pt x="316" y="579"/>
                    <a:pt x="464" y="423"/>
                  </a:cubicBezTo>
                  <a:cubicBezTo>
                    <a:pt x="594" y="288"/>
                    <a:pt x="716" y="147"/>
                    <a:pt x="832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2242650" y="2307925"/>
              <a:ext cx="32425" cy="50275"/>
            </a:xfrm>
            <a:custGeom>
              <a:avLst/>
              <a:gdLst/>
              <a:ahLst/>
              <a:cxnLst/>
              <a:rect l="l" t="t" r="r" b="b"/>
              <a:pathLst>
                <a:path w="1297" h="2011" extrusionOk="0">
                  <a:moveTo>
                    <a:pt x="1297" y="0"/>
                  </a:moveTo>
                  <a:cubicBezTo>
                    <a:pt x="1100" y="41"/>
                    <a:pt x="909" y="91"/>
                    <a:pt x="721" y="153"/>
                  </a:cubicBezTo>
                  <a:cubicBezTo>
                    <a:pt x="586" y="621"/>
                    <a:pt x="419" y="1081"/>
                    <a:pt x="225" y="1527"/>
                  </a:cubicBezTo>
                  <a:cubicBezTo>
                    <a:pt x="155" y="1690"/>
                    <a:pt x="79" y="1850"/>
                    <a:pt x="1" y="2010"/>
                  </a:cubicBezTo>
                  <a:cubicBezTo>
                    <a:pt x="136" y="1967"/>
                    <a:pt x="272" y="1927"/>
                    <a:pt x="409" y="1892"/>
                  </a:cubicBezTo>
                  <a:cubicBezTo>
                    <a:pt x="413" y="1891"/>
                    <a:pt x="417" y="1891"/>
                    <a:pt x="421" y="1891"/>
                  </a:cubicBezTo>
                  <a:cubicBezTo>
                    <a:pt x="429" y="1891"/>
                    <a:pt x="436" y="1893"/>
                    <a:pt x="441" y="1896"/>
                  </a:cubicBezTo>
                  <a:cubicBezTo>
                    <a:pt x="866" y="1335"/>
                    <a:pt x="1176" y="702"/>
                    <a:pt x="1297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2261475" y="2259175"/>
              <a:ext cx="15850" cy="49750"/>
            </a:xfrm>
            <a:custGeom>
              <a:avLst/>
              <a:gdLst/>
              <a:ahLst/>
              <a:cxnLst/>
              <a:rect l="l" t="t" r="r" b="b"/>
              <a:pathLst>
                <a:path w="634" h="1990" extrusionOk="0">
                  <a:moveTo>
                    <a:pt x="481" y="0"/>
                  </a:moveTo>
                  <a:cubicBezTo>
                    <a:pt x="480" y="2"/>
                    <a:pt x="479" y="4"/>
                    <a:pt x="476" y="8"/>
                  </a:cubicBezTo>
                  <a:cubicBezTo>
                    <a:pt x="424" y="47"/>
                    <a:pt x="358" y="70"/>
                    <a:pt x="301" y="102"/>
                  </a:cubicBezTo>
                  <a:cubicBezTo>
                    <a:pt x="299" y="103"/>
                    <a:pt x="297" y="104"/>
                    <a:pt x="296" y="105"/>
                  </a:cubicBezTo>
                  <a:cubicBezTo>
                    <a:pt x="293" y="156"/>
                    <a:pt x="292" y="207"/>
                    <a:pt x="289" y="258"/>
                  </a:cubicBezTo>
                  <a:cubicBezTo>
                    <a:pt x="258" y="844"/>
                    <a:pt x="155" y="1424"/>
                    <a:pt x="0" y="1989"/>
                  </a:cubicBezTo>
                  <a:cubicBezTo>
                    <a:pt x="174" y="1935"/>
                    <a:pt x="351" y="1892"/>
                    <a:pt x="530" y="1865"/>
                  </a:cubicBezTo>
                  <a:cubicBezTo>
                    <a:pt x="532" y="1865"/>
                    <a:pt x="534" y="1865"/>
                    <a:pt x="536" y="1865"/>
                  </a:cubicBezTo>
                  <a:cubicBezTo>
                    <a:pt x="544" y="1865"/>
                    <a:pt x="551" y="1867"/>
                    <a:pt x="557" y="1870"/>
                  </a:cubicBezTo>
                  <a:cubicBezTo>
                    <a:pt x="569" y="1794"/>
                    <a:pt x="578" y="1718"/>
                    <a:pt x="586" y="1641"/>
                  </a:cubicBezTo>
                  <a:cubicBezTo>
                    <a:pt x="634" y="1089"/>
                    <a:pt x="583" y="541"/>
                    <a:pt x="481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2266350" y="2230100"/>
              <a:ext cx="6950" cy="29275"/>
            </a:xfrm>
            <a:custGeom>
              <a:avLst/>
              <a:gdLst/>
              <a:ahLst/>
              <a:cxnLst/>
              <a:rect l="l" t="t" r="r" b="b"/>
              <a:pathLst>
                <a:path w="278" h="1171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385"/>
                    <a:pt x="109" y="778"/>
                    <a:pt x="103" y="1171"/>
                  </a:cubicBezTo>
                  <a:cubicBezTo>
                    <a:pt x="152" y="1145"/>
                    <a:pt x="203" y="1117"/>
                    <a:pt x="256" y="1107"/>
                  </a:cubicBezTo>
                  <a:cubicBezTo>
                    <a:pt x="258" y="1107"/>
                    <a:pt x="259" y="1107"/>
                    <a:pt x="261" y="1107"/>
                  </a:cubicBezTo>
                  <a:cubicBezTo>
                    <a:pt x="267" y="1107"/>
                    <a:pt x="272" y="1108"/>
                    <a:pt x="278" y="1110"/>
                  </a:cubicBezTo>
                  <a:cubicBezTo>
                    <a:pt x="204" y="737"/>
                    <a:pt x="106" y="366"/>
                    <a:pt x="0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2238675" y="2323600"/>
              <a:ext cx="176950" cy="81150"/>
            </a:xfrm>
            <a:custGeom>
              <a:avLst/>
              <a:gdLst/>
              <a:ahLst/>
              <a:cxnLst/>
              <a:rect l="l" t="t" r="r" b="b"/>
              <a:pathLst>
                <a:path w="7078" h="3246" extrusionOk="0">
                  <a:moveTo>
                    <a:pt x="5746" y="175"/>
                  </a:moveTo>
                  <a:cubicBezTo>
                    <a:pt x="6123" y="200"/>
                    <a:pt x="6502" y="228"/>
                    <a:pt x="6878" y="255"/>
                  </a:cubicBezTo>
                  <a:cubicBezTo>
                    <a:pt x="6381" y="489"/>
                    <a:pt x="5887" y="726"/>
                    <a:pt x="5386" y="951"/>
                  </a:cubicBezTo>
                  <a:cubicBezTo>
                    <a:pt x="5547" y="714"/>
                    <a:pt x="5672" y="451"/>
                    <a:pt x="5746" y="175"/>
                  </a:cubicBezTo>
                  <a:close/>
                  <a:moveTo>
                    <a:pt x="6812" y="355"/>
                  </a:moveTo>
                  <a:lnTo>
                    <a:pt x="6812" y="355"/>
                  </a:lnTo>
                  <a:cubicBezTo>
                    <a:pt x="6560" y="701"/>
                    <a:pt x="6298" y="1043"/>
                    <a:pt x="6014" y="1364"/>
                  </a:cubicBezTo>
                  <a:cubicBezTo>
                    <a:pt x="6011" y="1357"/>
                    <a:pt x="6010" y="1352"/>
                    <a:pt x="6003" y="1345"/>
                  </a:cubicBezTo>
                  <a:cubicBezTo>
                    <a:pt x="5954" y="1302"/>
                    <a:pt x="5887" y="1276"/>
                    <a:pt x="5828" y="1247"/>
                  </a:cubicBezTo>
                  <a:cubicBezTo>
                    <a:pt x="5765" y="1218"/>
                    <a:pt x="5700" y="1191"/>
                    <a:pt x="5635" y="1167"/>
                  </a:cubicBezTo>
                  <a:cubicBezTo>
                    <a:pt x="5536" y="1130"/>
                    <a:pt x="5432" y="1100"/>
                    <a:pt x="5328" y="1074"/>
                  </a:cubicBezTo>
                  <a:cubicBezTo>
                    <a:pt x="5401" y="1043"/>
                    <a:pt x="5473" y="1013"/>
                    <a:pt x="5545" y="979"/>
                  </a:cubicBezTo>
                  <a:cubicBezTo>
                    <a:pt x="5972" y="785"/>
                    <a:pt x="6400" y="584"/>
                    <a:pt x="6812" y="355"/>
                  </a:cubicBezTo>
                  <a:close/>
                  <a:moveTo>
                    <a:pt x="4591" y="122"/>
                  </a:moveTo>
                  <a:cubicBezTo>
                    <a:pt x="4725" y="122"/>
                    <a:pt x="4860" y="125"/>
                    <a:pt x="4995" y="132"/>
                  </a:cubicBezTo>
                  <a:cubicBezTo>
                    <a:pt x="5225" y="141"/>
                    <a:pt x="5455" y="156"/>
                    <a:pt x="5685" y="171"/>
                  </a:cubicBezTo>
                  <a:cubicBezTo>
                    <a:pt x="5580" y="474"/>
                    <a:pt x="5437" y="759"/>
                    <a:pt x="5244" y="1015"/>
                  </a:cubicBezTo>
                  <a:cubicBezTo>
                    <a:pt x="4953" y="1143"/>
                    <a:pt x="4660" y="1268"/>
                    <a:pt x="4363" y="1385"/>
                  </a:cubicBezTo>
                  <a:cubicBezTo>
                    <a:pt x="4056" y="1506"/>
                    <a:pt x="3746" y="1619"/>
                    <a:pt x="3434" y="1728"/>
                  </a:cubicBezTo>
                  <a:cubicBezTo>
                    <a:pt x="3612" y="1506"/>
                    <a:pt x="3770" y="1267"/>
                    <a:pt x="3902" y="1014"/>
                  </a:cubicBezTo>
                  <a:cubicBezTo>
                    <a:pt x="3978" y="863"/>
                    <a:pt x="4048" y="709"/>
                    <a:pt x="4105" y="551"/>
                  </a:cubicBezTo>
                  <a:cubicBezTo>
                    <a:pt x="4155" y="417"/>
                    <a:pt x="4206" y="275"/>
                    <a:pt x="4232" y="131"/>
                  </a:cubicBezTo>
                  <a:cubicBezTo>
                    <a:pt x="4352" y="125"/>
                    <a:pt x="4471" y="122"/>
                    <a:pt x="4591" y="122"/>
                  </a:cubicBezTo>
                  <a:close/>
                  <a:moveTo>
                    <a:pt x="4174" y="134"/>
                  </a:moveTo>
                  <a:cubicBezTo>
                    <a:pt x="4126" y="262"/>
                    <a:pt x="4087" y="396"/>
                    <a:pt x="4036" y="522"/>
                  </a:cubicBezTo>
                  <a:cubicBezTo>
                    <a:pt x="3976" y="674"/>
                    <a:pt x="3907" y="822"/>
                    <a:pt x="3832" y="965"/>
                  </a:cubicBezTo>
                  <a:cubicBezTo>
                    <a:pt x="3676" y="1259"/>
                    <a:pt x="3490" y="1532"/>
                    <a:pt x="3276" y="1784"/>
                  </a:cubicBezTo>
                  <a:cubicBezTo>
                    <a:pt x="2754" y="1964"/>
                    <a:pt x="2228" y="2131"/>
                    <a:pt x="1697" y="2281"/>
                  </a:cubicBezTo>
                  <a:cubicBezTo>
                    <a:pt x="1602" y="2308"/>
                    <a:pt x="1507" y="2332"/>
                    <a:pt x="1413" y="2357"/>
                  </a:cubicBezTo>
                  <a:cubicBezTo>
                    <a:pt x="1586" y="2122"/>
                    <a:pt x="1737" y="1869"/>
                    <a:pt x="1852" y="1601"/>
                  </a:cubicBezTo>
                  <a:cubicBezTo>
                    <a:pt x="1967" y="1339"/>
                    <a:pt x="2067" y="1044"/>
                    <a:pt x="2092" y="755"/>
                  </a:cubicBezTo>
                  <a:cubicBezTo>
                    <a:pt x="2499" y="524"/>
                    <a:pt x="2941" y="350"/>
                    <a:pt x="3397" y="244"/>
                  </a:cubicBezTo>
                  <a:cubicBezTo>
                    <a:pt x="3653" y="184"/>
                    <a:pt x="3912" y="151"/>
                    <a:pt x="4174" y="134"/>
                  </a:cubicBezTo>
                  <a:close/>
                  <a:moveTo>
                    <a:pt x="5215" y="1124"/>
                  </a:moveTo>
                  <a:cubicBezTo>
                    <a:pt x="5219" y="1127"/>
                    <a:pt x="5225" y="1131"/>
                    <a:pt x="5230" y="1132"/>
                  </a:cubicBezTo>
                  <a:cubicBezTo>
                    <a:pt x="5359" y="1161"/>
                    <a:pt x="5487" y="1199"/>
                    <a:pt x="5612" y="1247"/>
                  </a:cubicBezTo>
                  <a:cubicBezTo>
                    <a:pt x="5671" y="1270"/>
                    <a:pt x="5730" y="1295"/>
                    <a:pt x="5787" y="1321"/>
                  </a:cubicBezTo>
                  <a:cubicBezTo>
                    <a:pt x="5847" y="1349"/>
                    <a:pt x="5905" y="1387"/>
                    <a:pt x="5969" y="1405"/>
                  </a:cubicBezTo>
                  <a:cubicBezTo>
                    <a:pt x="5973" y="1405"/>
                    <a:pt x="5975" y="1405"/>
                    <a:pt x="5978" y="1404"/>
                  </a:cubicBezTo>
                  <a:lnTo>
                    <a:pt x="5978" y="1404"/>
                  </a:lnTo>
                  <a:cubicBezTo>
                    <a:pt x="5611" y="1813"/>
                    <a:pt x="5205" y="2186"/>
                    <a:pt x="4737" y="2483"/>
                  </a:cubicBezTo>
                  <a:cubicBezTo>
                    <a:pt x="4672" y="2524"/>
                    <a:pt x="4606" y="2563"/>
                    <a:pt x="4538" y="2600"/>
                  </a:cubicBezTo>
                  <a:cubicBezTo>
                    <a:pt x="4537" y="2591"/>
                    <a:pt x="4533" y="2583"/>
                    <a:pt x="4526" y="2576"/>
                  </a:cubicBezTo>
                  <a:cubicBezTo>
                    <a:pt x="4206" y="2267"/>
                    <a:pt x="3823" y="2023"/>
                    <a:pt x="3418" y="1839"/>
                  </a:cubicBezTo>
                  <a:cubicBezTo>
                    <a:pt x="4026" y="1623"/>
                    <a:pt x="4626" y="1384"/>
                    <a:pt x="5215" y="1124"/>
                  </a:cubicBezTo>
                  <a:close/>
                  <a:moveTo>
                    <a:pt x="2029" y="791"/>
                  </a:moveTo>
                  <a:lnTo>
                    <a:pt x="2029" y="791"/>
                  </a:lnTo>
                  <a:cubicBezTo>
                    <a:pt x="1957" y="1049"/>
                    <a:pt x="1889" y="1304"/>
                    <a:pt x="1781" y="1552"/>
                  </a:cubicBezTo>
                  <a:cubicBezTo>
                    <a:pt x="1652" y="1849"/>
                    <a:pt x="1484" y="2127"/>
                    <a:pt x="1283" y="2381"/>
                  </a:cubicBezTo>
                  <a:cubicBezTo>
                    <a:pt x="1280" y="2384"/>
                    <a:pt x="1278" y="2388"/>
                    <a:pt x="1277" y="2392"/>
                  </a:cubicBezTo>
                  <a:cubicBezTo>
                    <a:pt x="908" y="2485"/>
                    <a:pt x="537" y="2568"/>
                    <a:pt x="169" y="2669"/>
                  </a:cubicBezTo>
                  <a:cubicBezTo>
                    <a:pt x="384" y="2310"/>
                    <a:pt x="623" y="1972"/>
                    <a:pt x="915" y="1666"/>
                  </a:cubicBezTo>
                  <a:cubicBezTo>
                    <a:pt x="1243" y="1324"/>
                    <a:pt x="1621" y="1030"/>
                    <a:pt x="2029" y="791"/>
                  </a:cubicBezTo>
                  <a:close/>
                  <a:moveTo>
                    <a:pt x="1358" y="2482"/>
                  </a:moveTo>
                  <a:cubicBezTo>
                    <a:pt x="1691" y="2666"/>
                    <a:pt x="2010" y="2875"/>
                    <a:pt x="2310" y="3110"/>
                  </a:cubicBezTo>
                  <a:cubicBezTo>
                    <a:pt x="2125" y="3107"/>
                    <a:pt x="1938" y="3095"/>
                    <a:pt x="1751" y="3074"/>
                  </a:cubicBezTo>
                  <a:cubicBezTo>
                    <a:pt x="1198" y="3015"/>
                    <a:pt x="656" y="2891"/>
                    <a:pt x="117" y="2754"/>
                  </a:cubicBezTo>
                  <a:cubicBezTo>
                    <a:pt x="122" y="2746"/>
                    <a:pt x="128" y="2737"/>
                    <a:pt x="133" y="2730"/>
                  </a:cubicBezTo>
                  <a:cubicBezTo>
                    <a:pt x="139" y="2747"/>
                    <a:pt x="152" y="2762"/>
                    <a:pt x="172" y="2762"/>
                  </a:cubicBezTo>
                  <a:cubicBezTo>
                    <a:pt x="175" y="2762"/>
                    <a:pt x="178" y="2762"/>
                    <a:pt x="181" y="2761"/>
                  </a:cubicBezTo>
                  <a:cubicBezTo>
                    <a:pt x="576" y="2695"/>
                    <a:pt x="970" y="2588"/>
                    <a:pt x="1358" y="2482"/>
                  </a:cubicBezTo>
                  <a:close/>
                  <a:moveTo>
                    <a:pt x="3296" y="1882"/>
                  </a:moveTo>
                  <a:cubicBezTo>
                    <a:pt x="3728" y="2069"/>
                    <a:pt x="4110" y="2328"/>
                    <a:pt x="4465" y="2638"/>
                  </a:cubicBezTo>
                  <a:cubicBezTo>
                    <a:pt x="3836" y="2968"/>
                    <a:pt x="3145" y="3107"/>
                    <a:pt x="2441" y="3110"/>
                  </a:cubicBezTo>
                  <a:cubicBezTo>
                    <a:pt x="2439" y="3101"/>
                    <a:pt x="2435" y="3090"/>
                    <a:pt x="2424" y="3082"/>
                  </a:cubicBezTo>
                  <a:cubicBezTo>
                    <a:pt x="2127" y="2846"/>
                    <a:pt x="1811" y="2634"/>
                    <a:pt x="1480" y="2448"/>
                  </a:cubicBezTo>
                  <a:cubicBezTo>
                    <a:pt x="1500" y="2443"/>
                    <a:pt x="1518" y="2438"/>
                    <a:pt x="1537" y="2432"/>
                  </a:cubicBezTo>
                  <a:cubicBezTo>
                    <a:pt x="1997" y="2305"/>
                    <a:pt x="2454" y="2168"/>
                    <a:pt x="2906" y="2017"/>
                  </a:cubicBezTo>
                  <a:cubicBezTo>
                    <a:pt x="3037" y="1974"/>
                    <a:pt x="3166" y="1927"/>
                    <a:pt x="3296" y="1882"/>
                  </a:cubicBezTo>
                  <a:close/>
                  <a:moveTo>
                    <a:pt x="4578" y="0"/>
                  </a:moveTo>
                  <a:cubicBezTo>
                    <a:pt x="4215" y="0"/>
                    <a:pt x="3852" y="25"/>
                    <a:pt x="3495" y="99"/>
                  </a:cubicBezTo>
                  <a:cubicBezTo>
                    <a:pt x="2541" y="295"/>
                    <a:pt x="1658" y="779"/>
                    <a:pt x="969" y="1463"/>
                  </a:cubicBezTo>
                  <a:cubicBezTo>
                    <a:pt x="598" y="1831"/>
                    <a:pt x="269" y="2266"/>
                    <a:pt x="55" y="2744"/>
                  </a:cubicBezTo>
                  <a:cubicBezTo>
                    <a:pt x="18" y="2752"/>
                    <a:pt x="0" y="2802"/>
                    <a:pt x="16" y="2835"/>
                  </a:cubicBezTo>
                  <a:cubicBezTo>
                    <a:pt x="13" y="2852"/>
                    <a:pt x="24" y="2862"/>
                    <a:pt x="39" y="2862"/>
                  </a:cubicBezTo>
                  <a:cubicBezTo>
                    <a:pt x="42" y="2862"/>
                    <a:pt x="46" y="2862"/>
                    <a:pt x="49" y="2861"/>
                  </a:cubicBezTo>
                  <a:cubicBezTo>
                    <a:pt x="816" y="3079"/>
                    <a:pt x="1622" y="3246"/>
                    <a:pt x="2425" y="3246"/>
                  </a:cubicBezTo>
                  <a:cubicBezTo>
                    <a:pt x="2656" y="3246"/>
                    <a:pt x="2886" y="3232"/>
                    <a:pt x="3115" y="3202"/>
                  </a:cubicBezTo>
                  <a:cubicBezTo>
                    <a:pt x="4193" y="3059"/>
                    <a:pt x="5102" y="2495"/>
                    <a:pt x="5851" y="1726"/>
                  </a:cubicBezTo>
                  <a:cubicBezTo>
                    <a:pt x="6296" y="1269"/>
                    <a:pt x="6682" y="759"/>
                    <a:pt x="7052" y="239"/>
                  </a:cubicBezTo>
                  <a:cubicBezTo>
                    <a:pt x="7078" y="203"/>
                    <a:pt x="7061" y="141"/>
                    <a:pt x="7011" y="138"/>
                  </a:cubicBezTo>
                  <a:cubicBezTo>
                    <a:pt x="6383" y="97"/>
                    <a:pt x="5756" y="47"/>
                    <a:pt x="5129" y="16"/>
                  </a:cubicBezTo>
                  <a:cubicBezTo>
                    <a:pt x="4945" y="6"/>
                    <a:pt x="4762" y="0"/>
                    <a:pt x="4578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2241600" y="2385625"/>
              <a:ext cx="54850" cy="15725"/>
            </a:xfrm>
            <a:custGeom>
              <a:avLst/>
              <a:gdLst/>
              <a:ahLst/>
              <a:cxnLst/>
              <a:rect l="l" t="t" r="r" b="b"/>
              <a:pathLst>
                <a:path w="2194" h="629" extrusionOk="0">
                  <a:moveTo>
                    <a:pt x="1241" y="1"/>
                  </a:moveTo>
                  <a:cubicBezTo>
                    <a:pt x="853" y="107"/>
                    <a:pt x="459" y="214"/>
                    <a:pt x="64" y="280"/>
                  </a:cubicBezTo>
                  <a:cubicBezTo>
                    <a:pt x="61" y="281"/>
                    <a:pt x="58" y="281"/>
                    <a:pt x="55" y="281"/>
                  </a:cubicBezTo>
                  <a:cubicBezTo>
                    <a:pt x="35" y="281"/>
                    <a:pt x="22" y="266"/>
                    <a:pt x="16" y="249"/>
                  </a:cubicBezTo>
                  <a:cubicBezTo>
                    <a:pt x="11" y="256"/>
                    <a:pt x="5" y="265"/>
                    <a:pt x="0" y="273"/>
                  </a:cubicBezTo>
                  <a:cubicBezTo>
                    <a:pt x="539" y="410"/>
                    <a:pt x="1081" y="534"/>
                    <a:pt x="1634" y="593"/>
                  </a:cubicBezTo>
                  <a:cubicBezTo>
                    <a:pt x="1821" y="614"/>
                    <a:pt x="2008" y="626"/>
                    <a:pt x="2193" y="629"/>
                  </a:cubicBezTo>
                  <a:cubicBezTo>
                    <a:pt x="1893" y="394"/>
                    <a:pt x="1574" y="184"/>
                    <a:pt x="1241" y="1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2242900" y="2343375"/>
              <a:ext cx="46500" cy="46950"/>
            </a:xfrm>
            <a:custGeom>
              <a:avLst/>
              <a:gdLst/>
              <a:ahLst/>
              <a:cxnLst/>
              <a:rect l="l" t="t" r="r" b="b"/>
              <a:pathLst>
                <a:path w="1860" h="1878" extrusionOk="0">
                  <a:moveTo>
                    <a:pt x="1860" y="0"/>
                  </a:moveTo>
                  <a:lnTo>
                    <a:pt x="1860" y="0"/>
                  </a:lnTo>
                  <a:cubicBezTo>
                    <a:pt x="1452" y="239"/>
                    <a:pt x="1074" y="533"/>
                    <a:pt x="746" y="875"/>
                  </a:cubicBezTo>
                  <a:cubicBezTo>
                    <a:pt x="454" y="1181"/>
                    <a:pt x="215" y="1519"/>
                    <a:pt x="0" y="1878"/>
                  </a:cubicBezTo>
                  <a:cubicBezTo>
                    <a:pt x="368" y="1777"/>
                    <a:pt x="739" y="1694"/>
                    <a:pt x="1108" y="1601"/>
                  </a:cubicBezTo>
                  <a:cubicBezTo>
                    <a:pt x="1109" y="1597"/>
                    <a:pt x="1111" y="1593"/>
                    <a:pt x="1114" y="1590"/>
                  </a:cubicBezTo>
                  <a:cubicBezTo>
                    <a:pt x="1315" y="1336"/>
                    <a:pt x="1483" y="1058"/>
                    <a:pt x="1612" y="762"/>
                  </a:cubicBezTo>
                  <a:cubicBezTo>
                    <a:pt x="1720" y="513"/>
                    <a:pt x="1788" y="258"/>
                    <a:pt x="1860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2275650" y="2370625"/>
              <a:ext cx="74675" cy="30725"/>
            </a:xfrm>
            <a:custGeom>
              <a:avLst/>
              <a:gdLst/>
              <a:ahLst/>
              <a:cxnLst/>
              <a:rect l="l" t="t" r="r" b="b"/>
              <a:pathLst>
                <a:path w="2987" h="1229" extrusionOk="0">
                  <a:moveTo>
                    <a:pt x="1817" y="1"/>
                  </a:moveTo>
                  <a:cubicBezTo>
                    <a:pt x="1687" y="46"/>
                    <a:pt x="1558" y="93"/>
                    <a:pt x="1427" y="136"/>
                  </a:cubicBezTo>
                  <a:cubicBezTo>
                    <a:pt x="975" y="287"/>
                    <a:pt x="518" y="424"/>
                    <a:pt x="58" y="551"/>
                  </a:cubicBezTo>
                  <a:cubicBezTo>
                    <a:pt x="39" y="557"/>
                    <a:pt x="21" y="562"/>
                    <a:pt x="1" y="567"/>
                  </a:cubicBezTo>
                  <a:cubicBezTo>
                    <a:pt x="332" y="753"/>
                    <a:pt x="648" y="965"/>
                    <a:pt x="945" y="1201"/>
                  </a:cubicBezTo>
                  <a:cubicBezTo>
                    <a:pt x="956" y="1209"/>
                    <a:pt x="960" y="1220"/>
                    <a:pt x="962" y="1229"/>
                  </a:cubicBezTo>
                  <a:cubicBezTo>
                    <a:pt x="1665" y="1226"/>
                    <a:pt x="2357" y="1087"/>
                    <a:pt x="2986" y="757"/>
                  </a:cubicBezTo>
                  <a:cubicBezTo>
                    <a:pt x="2631" y="447"/>
                    <a:pt x="2249" y="188"/>
                    <a:pt x="18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2274000" y="2326950"/>
              <a:ext cx="69025" cy="55575"/>
            </a:xfrm>
            <a:custGeom>
              <a:avLst/>
              <a:gdLst/>
              <a:ahLst/>
              <a:cxnLst/>
              <a:rect l="l" t="t" r="r" b="b"/>
              <a:pathLst>
                <a:path w="2761" h="2223" extrusionOk="0">
                  <a:moveTo>
                    <a:pt x="2761" y="0"/>
                  </a:moveTo>
                  <a:lnTo>
                    <a:pt x="2761" y="0"/>
                  </a:lnTo>
                  <a:cubicBezTo>
                    <a:pt x="2499" y="17"/>
                    <a:pt x="2240" y="50"/>
                    <a:pt x="1984" y="110"/>
                  </a:cubicBezTo>
                  <a:cubicBezTo>
                    <a:pt x="1528" y="216"/>
                    <a:pt x="1086" y="390"/>
                    <a:pt x="679" y="621"/>
                  </a:cubicBezTo>
                  <a:cubicBezTo>
                    <a:pt x="654" y="911"/>
                    <a:pt x="554" y="1205"/>
                    <a:pt x="439" y="1467"/>
                  </a:cubicBezTo>
                  <a:cubicBezTo>
                    <a:pt x="324" y="1735"/>
                    <a:pt x="173" y="1988"/>
                    <a:pt x="0" y="2223"/>
                  </a:cubicBezTo>
                  <a:cubicBezTo>
                    <a:pt x="94" y="2198"/>
                    <a:pt x="189" y="2174"/>
                    <a:pt x="284" y="2147"/>
                  </a:cubicBezTo>
                  <a:cubicBezTo>
                    <a:pt x="815" y="1997"/>
                    <a:pt x="1341" y="1830"/>
                    <a:pt x="1863" y="1650"/>
                  </a:cubicBezTo>
                  <a:cubicBezTo>
                    <a:pt x="2077" y="1398"/>
                    <a:pt x="2264" y="1125"/>
                    <a:pt x="2419" y="832"/>
                  </a:cubicBezTo>
                  <a:cubicBezTo>
                    <a:pt x="2494" y="688"/>
                    <a:pt x="2563" y="540"/>
                    <a:pt x="2623" y="388"/>
                  </a:cubicBezTo>
                  <a:cubicBezTo>
                    <a:pt x="2675" y="262"/>
                    <a:pt x="2714" y="128"/>
                    <a:pt x="2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2324525" y="2326625"/>
              <a:ext cx="56275" cy="40200"/>
            </a:xfrm>
            <a:custGeom>
              <a:avLst/>
              <a:gdLst/>
              <a:ahLst/>
              <a:cxnLst/>
              <a:rect l="l" t="t" r="r" b="b"/>
              <a:pathLst>
                <a:path w="2251" h="1608" extrusionOk="0">
                  <a:moveTo>
                    <a:pt x="1157" y="1"/>
                  </a:moveTo>
                  <a:cubicBezTo>
                    <a:pt x="1037" y="1"/>
                    <a:pt x="918" y="4"/>
                    <a:pt x="798" y="10"/>
                  </a:cubicBezTo>
                  <a:cubicBezTo>
                    <a:pt x="772" y="154"/>
                    <a:pt x="720" y="296"/>
                    <a:pt x="671" y="430"/>
                  </a:cubicBezTo>
                  <a:cubicBezTo>
                    <a:pt x="614" y="588"/>
                    <a:pt x="544" y="742"/>
                    <a:pt x="468" y="893"/>
                  </a:cubicBezTo>
                  <a:cubicBezTo>
                    <a:pt x="336" y="1146"/>
                    <a:pt x="178" y="1385"/>
                    <a:pt x="0" y="1607"/>
                  </a:cubicBezTo>
                  <a:cubicBezTo>
                    <a:pt x="312" y="1498"/>
                    <a:pt x="622" y="1385"/>
                    <a:pt x="929" y="1264"/>
                  </a:cubicBezTo>
                  <a:cubicBezTo>
                    <a:pt x="1226" y="1147"/>
                    <a:pt x="1519" y="1022"/>
                    <a:pt x="1810" y="894"/>
                  </a:cubicBezTo>
                  <a:cubicBezTo>
                    <a:pt x="2003" y="638"/>
                    <a:pt x="2146" y="353"/>
                    <a:pt x="2251" y="50"/>
                  </a:cubicBezTo>
                  <a:cubicBezTo>
                    <a:pt x="2021" y="35"/>
                    <a:pt x="1791" y="20"/>
                    <a:pt x="1561" y="11"/>
                  </a:cubicBezTo>
                  <a:cubicBezTo>
                    <a:pt x="1426" y="4"/>
                    <a:pt x="1291" y="1"/>
                    <a:pt x="1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2324125" y="2351700"/>
              <a:ext cx="64000" cy="36900"/>
            </a:xfrm>
            <a:custGeom>
              <a:avLst/>
              <a:gdLst/>
              <a:ahLst/>
              <a:cxnLst/>
              <a:rect l="l" t="t" r="r" b="b"/>
              <a:pathLst>
                <a:path w="2560" h="1476" extrusionOk="0">
                  <a:moveTo>
                    <a:pt x="1797" y="0"/>
                  </a:moveTo>
                  <a:cubicBezTo>
                    <a:pt x="1208" y="260"/>
                    <a:pt x="608" y="499"/>
                    <a:pt x="0" y="715"/>
                  </a:cubicBezTo>
                  <a:cubicBezTo>
                    <a:pt x="405" y="899"/>
                    <a:pt x="788" y="1143"/>
                    <a:pt x="1108" y="1452"/>
                  </a:cubicBezTo>
                  <a:cubicBezTo>
                    <a:pt x="1115" y="1459"/>
                    <a:pt x="1119" y="1467"/>
                    <a:pt x="1120" y="1476"/>
                  </a:cubicBezTo>
                  <a:cubicBezTo>
                    <a:pt x="1188" y="1439"/>
                    <a:pt x="1254" y="1400"/>
                    <a:pt x="1319" y="1359"/>
                  </a:cubicBezTo>
                  <a:cubicBezTo>
                    <a:pt x="1787" y="1062"/>
                    <a:pt x="2193" y="690"/>
                    <a:pt x="2560" y="280"/>
                  </a:cubicBezTo>
                  <a:lnTo>
                    <a:pt x="2560" y="280"/>
                  </a:lnTo>
                  <a:cubicBezTo>
                    <a:pt x="2557" y="281"/>
                    <a:pt x="2555" y="281"/>
                    <a:pt x="2551" y="281"/>
                  </a:cubicBezTo>
                  <a:cubicBezTo>
                    <a:pt x="2487" y="263"/>
                    <a:pt x="2429" y="225"/>
                    <a:pt x="2369" y="197"/>
                  </a:cubicBezTo>
                  <a:cubicBezTo>
                    <a:pt x="2312" y="171"/>
                    <a:pt x="2253" y="145"/>
                    <a:pt x="2194" y="123"/>
                  </a:cubicBezTo>
                  <a:cubicBezTo>
                    <a:pt x="2069" y="75"/>
                    <a:pt x="1941" y="37"/>
                    <a:pt x="1812" y="8"/>
                  </a:cubicBezTo>
                  <a:cubicBezTo>
                    <a:pt x="1807" y="7"/>
                    <a:pt x="1801" y="3"/>
                    <a:pt x="17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2371850" y="2332475"/>
              <a:ext cx="37125" cy="25250"/>
            </a:xfrm>
            <a:custGeom>
              <a:avLst/>
              <a:gdLst/>
              <a:ahLst/>
              <a:cxnLst/>
              <a:rect l="l" t="t" r="r" b="b"/>
              <a:pathLst>
                <a:path w="1485" h="1010" extrusionOk="0">
                  <a:moveTo>
                    <a:pt x="1485" y="0"/>
                  </a:moveTo>
                  <a:lnTo>
                    <a:pt x="1485" y="0"/>
                  </a:lnTo>
                  <a:cubicBezTo>
                    <a:pt x="1073" y="229"/>
                    <a:pt x="646" y="430"/>
                    <a:pt x="218" y="624"/>
                  </a:cubicBezTo>
                  <a:cubicBezTo>
                    <a:pt x="146" y="658"/>
                    <a:pt x="74" y="688"/>
                    <a:pt x="1" y="719"/>
                  </a:cubicBezTo>
                  <a:cubicBezTo>
                    <a:pt x="105" y="745"/>
                    <a:pt x="208" y="775"/>
                    <a:pt x="308" y="812"/>
                  </a:cubicBezTo>
                  <a:cubicBezTo>
                    <a:pt x="373" y="836"/>
                    <a:pt x="438" y="863"/>
                    <a:pt x="501" y="892"/>
                  </a:cubicBezTo>
                  <a:cubicBezTo>
                    <a:pt x="560" y="921"/>
                    <a:pt x="627" y="947"/>
                    <a:pt x="676" y="990"/>
                  </a:cubicBezTo>
                  <a:cubicBezTo>
                    <a:pt x="682" y="997"/>
                    <a:pt x="685" y="1002"/>
                    <a:pt x="687" y="1009"/>
                  </a:cubicBezTo>
                  <a:cubicBezTo>
                    <a:pt x="971" y="688"/>
                    <a:pt x="1233" y="346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2373325" y="2327950"/>
              <a:ext cx="37325" cy="19450"/>
            </a:xfrm>
            <a:custGeom>
              <a:avLst/>
              <a:gdLst/>
              <a:ahLst/>
              <a:cxnLst/>
              <a:rect l="l" t="t" r="r" b="b"/>
              <a:pathLst>
                <a:path w="1493" h="778" extrusionOk="0">
                  <a:moveTo>
                    <a:pt x="360" y="1"/>
                  </a:moveTo>
                  <a:cubicBezTo>
                    <a:pt x="286" y="277"/>
                    <a:pt x="161" y="540"/>
                    <a:pt x="0" y="777"/>
                  </a:cubicBezTo>
                  <a:cubicBezTo>
                    <a:pt x="500" y="552"/>
                    <a:pt x="995" y="315"/>
                    <a:pt x="1492" y="81"/>
                  </a:cubicBezTo>
                  <a:cubicBezTo>
                    <a:pt x="1116" y="54"/>
                    <a:pt x="737" y="26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2266550" y="2394925"/>
              <a:ext cx="29900" cy="6425"/>
            </a:xfrm>
            <a:custGeom>
              <a:avLst/>
              <a:gdLst/>
              <a:ahLst/>
              <a:cxnLst/>
              <a:rect l="l" t="t" r="r" b="b"/>
              <a:pathLst>
                <a:path w="1196" h="257" extrusionOk="0">
                  <a:moveTo>
                    <a:pt x="843" y="0"/>
                  </a:moveTo>
                  <a:cubicBezTo>
                    <a:pt x="563" y="52"/>
                    <a:pt x="282" y="94"/>
                    <a:pt x="1" y="124"/>
                  </a:cubicBezTo>
                  <a:cubicBezTo>
                    <a:pt x="211" y="164"/>
                    <a:pt x="423" y="198"/>
                    <a:pt x="636" y="221"/>
                  </a:cubicBezTo>
                  <a:cubicBezTo>
                    <a:pt x="823" y="242"/>
                    <a:pt x="1010" y="254"/>
                    <a:pt x="1195" y="257"/>
                  </a:cubicBezTo>
                  <a:cubicBezTo>
                    <a:pt x="1081" y="167"/>
                    <a:pt x="963" y="83"/>
                    <a:pt x="843" y="0"/>
                  </a:cubicBezTo>
                  <a:close/>
                </a:path>
              </a:pathLst>
            </a:custGeom>
            <a:solidFill>
              <a:srgbClr val="699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2290725" y="2380400"/>
              <a:ext cx="59600" cy="20950"/>
            </a:xfrm>
            <a:custGeom>
              <a:avLst/>
              <a:gdLst/>
              <a:ahLst/>
              <a:cxnLst/>
              <a:rect l="l" t="t" r="r" b="b"/>
              <a:pathLst>
                <a:path w="2384" h="838" extrusionOk="0">
                  <a:moveTo>
                    <a:pt x="1913" y="0"/>
                  </a:moveTo>
                  <a:cubicBezTo>
                    <a:pt x="1460" y="178"/>
                    <a:pt x="992" y="326"/>
                    <a:pt x="521" y="442"/>
                  </a:cubicBezTo>
                  <a:cubicBezTo>
                    <a:pt x="348" y="485"/>
                    <a:pt x="175" y="522"/>
                    <a:pt x="1" y="557"/>
                  </a:cubicBezTo>
                  <a:cubicBezTo>
                    <a:pt x="117" y="639"/>
                    <a:pt x="230" y="722"/>
                    <a:pt x="342" y="810"/>
                  </a:cubicBezTo>
                  <a:cubicBezTo>
                    <a:pt x="353" y="818"/>
                    <a:pt x="357" y="829"/>
                    <a:pt x="359" y="838"/>
                  </a:cubicBezTo>
                  <a:cubicBezTo>
                    <a:pt x="1063" y="835"/>
                    <a:pt x="1754" y="696"/>
                    <a:pt x="2383" y="366"/>
                  </a:cubicBezTo>
                  <a:cubicBezTo>
                    <a:pt x="2233" y="235"/>
                    <a:pt x="2076" y="113"/>
                    <a:pt x="1913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2341300" y="2356550"/>
              <a:ext cx="46825" cy="32050"/>
            </a:xfrm>
            <a:custGeom>
              <a:avLst/>
              <a:gdLst/>
              <a:ahLst/>
              <a:cxnLst/>
              <a:rect l="l" t="t" r="r" b="b"/>
              <a:pathLst>
                <a:path w="1873" h="1282" extrusionOk="0">
                  <a:moveTo>
                    <a:pt x="1677" y="0"/>
                  </a:moveTo>
                  <a:cubicBezTo>
                    <a:pt x="1635" y="31"/>
                    <a:pt x="1593" y="61"/>
                    <a:pt x="1551" y="90"/>
                  </a:cubicBezTo>
                  <a:cubicBezTo>
                    <a:pt x="1065" y="421"/>
                    <a:pt x="543" y="690"/>
                    <a:pt x="0" y="911"/>
                  </a:cubicBezTo>
                  <a:cubicBezTo>
                    <a:pt x="149" y="1017"/>
                    <a:pt x="290" y="1131"/>
                    <a:pt x="421" y="1258"/>
                  </a:cubicBezTo>
                  <a:cubicBezTo>
                    <a:pt x="428" y="1265"/>
                    <a:pt x="432" y="1273"/>
                    <a:pt x="433" y="1282"/>
                  </a:cubicBezTo>
                  <a:cubicBezTo>
                    <a:pt x="501" y="1245"/>
                    <a:pt x="567" y="1206"/>
                    <a:pt x="632" y="1165"/>
                  </a:cubicBezTo>
                  <a:cubicBezTo>
                    <a:pt x="1100" y="868"/>
                    <a:pt x="1506" y="495"/>
                    <a:pt x="1873" y="86"/>
                  </a:cubicBezTo>
                  <a:cubicBezTo>
                    <a:pt x="1871" y="86"/>
                    <a:pt x="1869" y="86"/>
                    <a:pt x="1867" y="86"/>
                  </a:cubicBezTo>
                  <a:cubicBezTo>
                    <a:pt x="1866" y="86"/>
                    <a:pt x="1865" y="86"/>
                    <a:pt x="1864" y="86"/>
                  </a:cubicBezTo>
                  <a:cubicBezTo>
                    <a:pt x="1800" y="69"/>
                    <a:pt x="1742" y="31"/>
                    <a:pt x="1682" y="3"/>
                  </a:cubicBezTo>
                  <a:cubicBezTo>
                    <a:pt x="1680" y="2"/>
                    <a:pt x="1679" y="1"/>
                    <a:pt x="167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2385175" y="2335350"/>
              <a:ext cx="21700" cy="22375"/>
            </a:xfrm>
            <a:custGeom>
              <a:avLst/>
              <a:gdLst/>
              <a:ahLst/>
              <a:cxnLst/>
              <a:rect l="l" t="t" r="r" b="b"/>
              <a:pathLst>
                <a:path w="868" h="895" extrusionOk="0">
                  <a:moveTo>
                    <a:pt x="867" y="0"/>
                  </a:moveTo>
                  <a:cubicBezTo>
                    <a:pt x="608" y="295"/>
                    <a:pt x="315" y="559"/>
                    <a:pt x="0" y="792"/>
                  </a:cubicBezTo>
                  <a:cubicBezTo>
                    <a:pt x="50" y="815"/>
                    <a:pt x="102" y="839"/>
                    <a:pt x="143" y="875"/>
                  </a:cubicBezTo>
                  <a:cubicBezTo>
                    <a:pt x="150" y="882"/>
                    <a:pt x="152" y="887"/>
                    <a:pt x="154" y="894"/>
                  </a:cubicBezTo>
                  <a:cubicBezTo>
                    <a:pt x="407" y="609"/>
                    <a:pt x="642" y="307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2359900" y="2109500"/>
              <a:ext cx="198125" cy="269925"/>
            </a:xfrm>
            <a:custGeom>
              <a:avLst/>
              <a:gdLst/>
              <a:ahLst/>
              <a:cxnLst/>
              <a:rect l="l" t="t" r="r" b="b"/>
              <a:pathLst>
                <a:path w="7925" h="10797" extrusionOk="0">
                  <a:moveTo>
                    <a:pt x="2897" y="169"/>
                  </a:moveTo>
                  <a:lnTo>
                    <a:pt x="2897" y="169"/>
                  </a:lnTo>
                  <a:cubicBezTo>
                    <a:pt x="3465" y="449"/>
                    <a:pt x="3983" y="825"/>
                    <a:pt x="4425" y="1279"/>
                  </a:cubicBezTo>
                  <a:cubicBezTo>
                    <a:pt x="4660" y="1522"/>
                    <a:pt x="4871" y="1783"/>
                    <a:pt x="5057" y="2063"/>
                  </a:cubicBezTo>
                  <a:cubicBezTo>
                    <a:pt x="5144" y="2195"/>
                    <a:pt x="5226" y="2330"/>
                    <a:pt x="5303" y="2468"/>
                  </a:cubicBezTo>
                  <a:cubicBezTo>
                    <a:pt x="5376" y="2603"/>
                    <a:pt x="5436" y="2744"/>
                    <a:pt x="5510" y="2878"/>
                  </a:cubicBezTo>
                  <a:cubicBezTo>
                    <a:pt x="5388" y="2904"/>
                    <a:pt x="5273" y="2946"/>
                    <a:pt x="5168" y="3004"/>
                  </a:cubicBezTo>
                  <a:cubicBezTo>
                    <a:pt x="5176" y="2988"/>
                    <a:pt x="5177" y="2966"/>
                    <a:pt x="5163" y="2946"/>
                  </a:cubicBezTo>
                  <a:cubicBezTo>
                    <a:pt x="4625" y="2206"/>
                    <a:pt x="4032" y="1488"/>
                    <a:pt x="3360" y="867"/>
                  </a:cubicBezTo>
                  <a:cubicBezTo>
                    <a:pt x="3356" y="863"/>
                    <a:pt x="3351" y="862"/>
                    <a:pt x="3347" y="862"/>
                  </a:cubicBezTo>
                  <a:cubicBezTo>
                    <a:pt x="3332" y="862"/>
                    <a:pt x="3321" y="882"/>
                    <a:pt x="3334" y="897"/>
                  </a:cubicBezTo>
                  <a:cubicBezTo>
                    <a:pt x="3873" y="1511"/>
                    <a:pt x="4400" y="2131"/>
                    <a:pt x="4887" y="2788"/>
                  </a:cubicBezTo>
                  <a:cubicBezTo>
                    <a:pt x="4542" y="2517"/>
                    <a:pt x="4130" y="2325"/>
                    <a:pt x="3706" y="2193"/>
                  </a:cubicBezTo>
                  <a:cubicBezTo>
                    <a:pt x="3712" y="2184"/>
                    <a:pt x="3716" y="2174"/>
                    <a:pt x="3707" y="2162"/>
                  </a:cubicBezTo>
                  <a:cubicBezTo>
                    <a:pt x="3293" y="1561"/>
                    <a:pt x="2799" y="939"/>
                    <a:pt x="2897" y="169"/>
                  </a:cubicBezTo>
                  <a:close/>
                  <a:moveTo>
                    <a:pt x="1839" y="2083"/>
                  </a:moveTo>
                  <a:cubicBezTo>
                    <a:pt x="2245" y="2083"/>
                    <a:pt x="2651" y="2110"/>
                    <a:pt x="3054" y="2183"/>
                  </a:cubicBezTo>
                  <a:cubicBezTo>
                    <a:pt x="3803" y="2316"/>
                    <a:pt x="4464" y="2622"/>
                    <a:pt x="5065" y="3078"/>
                  </a:cubicBezTo>
                  <a:cubicBezTo>
                    <a:pt x="5063" y="3080"/>
                    <a:pt x="5059" y="3085"/>
                    <a:pt x="5057" y="3089"/>
                  </a:cubicBezTo>
                  <a:cubicBezTo>
                    <a:pt x="5040" y="3138"/>
                    <a:pt x="5026" y="3190"/>
                    <a:pt x="5016" y="3242"/>
                  </a:cubicBezTo>
                  <a:cubicBezTo>
                    <a:pt x="4965" y="3201"/>
                    <a:pt x="4893" y="3185"/>
                    <a:pt x="4831" y="3160"/>
                  </a:cubicBezTo>
                  <a:cubicBezTo>
                    <a:pt x="4701" y="3111"/>
                    <a:pt x="4569" y="3062"/>
                    <a:pt x="4438" y="3016"/>
                  </a:cubicBezTo>
                  <a:cubicBezTo>
                    <a:pt x="4178" y="2924"/>
                    <a:pt x="3914" y="2839"/>
                    <a:pt x="3649" y="2763"/>
                  </a:cubicBezTo>
                  <a:cubicBezTo>
                    <a:pt x="3107" y="2610"/>
                    <a:pt x="2548" y="2471"/>
                    <a:pt x="1987" y="2418"/>
                  </a:cubicBezTo>
                  <a:cubicBezTo>
                    <a:pt x="1986" y="2418"/>
                    <a:pt x="1985" y="2418"/>
                    <a:pt x="1984" y="2418"/>
                  </a:cubicBezTo>
                  <a:cubicBezTo>
                    <a:pt x="1959" y="2418"/>
                    <a:pt x="1952" y="2454"/>
                    <a:pt x="1978" y="2460"/>
                  </a:cubicBezTo>
                  <a:cubicBezTo>
                    <a:pt x="2481" y="2585"/>
                    <a:pt x="2986" y="2688"/>
                    <a:pt x="3484" y="2834"/>
                  </a:cubicBezTo>
                  <a:cubicBezTo>
                    <a:pt x="3739" y="2909"/>
                    <a:pt x="3992" y="2990"/>
                    <a:pt x="4242" y="3078"/>
                  </a:cubicBezTo>
                  <a:cubicBezTo>
                    <a:pt x="4366" y="3121"/>
                    <a:pt x="4490" y="3167"/>
                    <a:pt x="4612" y="3214"/>
                  </a:cubicBezTo>
                  <a:cubicBezTo>
                    <a:pt x="4658" y="3232"/>
                    <a:pt x="4704" y="3250"/>
                    <a:pt x="4749" y="3267"/>
                  </a:cubicBezTo>
                  <a:cubicBezTo>
                    <a:pt x="4621" y="3225"/>
                    <a:pt x="4488" y="3197"/>
                    <a:pt x="4357" y="3172"/>
                  </a:cubicBezTo>
                  <a:cubicBezTo>
                    <a:pt x="4130" y="3129"/>
                    <a:pt x="3899" y="3109"/>
                    <a:pt x="3669" y="3104"/>
                  </a:cubicBezTo>
                  <a:cubicBezTo>
                    <a:pt x="3645" y="3104"/>
                    <a:pt x="3622" y="3104"/>
                    <a:pt x="3598" y="3104"/>
                  </a:cubicBezTo>
                  <a:cubicBezTo>
                    <a:pt x="3249" y="3104"/>
                    <a:pt x="2900" y="3147"/>
                    <a:pt x="2559" y="3226"/>
                  </a:cubicBezTo>
                  <a:lnTo>
                    <a:pt x="2558" y="3225"/>
                  </a:lnTo>
                  <a:cubicBezTo>
                    <a:pt x="1851" y="3022"/>
                    <a:pt x="1206" y="2647"/>
                    <a:pt x="673" y="2141"/>
                  </a:cubicBezTo>
                  <a:cubicBezTo>
                    <a:pt x="1061" y="2108"/>
                    <a:pt x="1450" y="2083"/>
                    <a:pt x="1839" y="2083"/>
                  </a:cubicBezTo>
                  <a:close/>
                  <a:moveTo>
                    <a:pt x="3614" y="3250"/>
                  </a:moveTo>
                  <a:cubicBezTo>
                    <a:pt x="3621" y="3250"/>
                    <a:pt x="3627" y="3250"/>
                    <a:pt x="3634" y="3250"/>
                  </a:cubicBezTo>
                  <a:cubicBezTo>
                    <a:pt x="3867" y="3252"/>
                    <a:pt x="4100" y="3271"/>
                    <a:pt x="4329" y="3313"/>
                  </a:cubicBezTo>
                  <a:cubicBezTo>
                    <a:pt x="4549" y="3353"/>
                    <a:pt x="4761" y="3426"/>
                    <a:pt x="4981" y="3465"/>
                  </a:cubicBezTo>
                  <a:cubicBezTo>
                    <a:pt x="4982" y="3466"/>
                    <a:pt x="4983" y="3466"/>
                    <a:pt x="4983" y="3466"/>
                  </a:cubicBezTo>
                  <a:cubicBezTo>
                    <a:pt x="4985" y="3466"/>
                    <a:pt x="4986" y="3465"/>
                    <a:pt x="4986" y="3465"/>
                  </a:cubicBezTo>
                  <a:lnTo>
                    <a:pt x="4986" y="3465"/>
                  </a:lnTo>
                  <a:cubicBezTo>
                    <a:pt x="4978" y="3628"/>
                    <a:pt x="4993" y="3794"/>
                    <a:pt x="5018" y="3944"/>
                  </a:cubicBezTo>
                  <a:cubicBezTo>
                    <a:pt x="5023" y="3975"/>
                    <a:pt x="5029" y="4004"/>
                    <a:pt x="5035" y="4035"/>
                  </a:cubicBezTo>
                  <a:cubicBezTo>
                    <a:pt x="4891" y="4030"/>
                    <a:pt x="4747" y="4027"/>
                    <a:pt x="4603" y="4027"/>
                  </a:cubicBezTo>
                  <a:cubicBezTo>
                    <a:pt x="4279" y="4027"/>
                    <a:pt x="3956" y="4040"/>
                    <a:pt x="3633" y="4066"/>
                  </a:cubicBezTo>
                  <a:cubicBezTo>
                    <a:pt x="3176" y="4103"/>
                    <a:pt x="2696" y="4148"/>
                    <a:pt x="2253" y="4271"/>
                  </a:cubicBezTo>
                  <a:cubicBezTo>
                    <a:pt x="2242" y="4273"/>
                    <a:pt x="2245" y="4289"/>
                    <a:pt x="2255" y="4289"/>
                  </a:cubicBezTo>
                  <a:cubicBezTo>
                    <a:pt x="2255" y="4289"/>
                    <a:pt x="2256" y="4289"/>
                    <a:pt x="2256" y="4289"/>
                  </a:cubicBezTo>
                  <a:cubicBezTo>
                    <a:pt x="2726" y="4252"/>
                    <a:pt x="3191" y="4178"/>
                    <a:pt x="3663" y="4156"/>
                  </a:cubicBezTo>
                  <a:cubicBezTo>
                    <a:pt x="3865" y="4146"/>
                    <a:pt x="4067" y="4142"/>
                    <a:pt x="4269" y="4142"/>
                  </a:cubicBezTo>
                  <a:cubicBezTo>
                    <a:pt x="4536" y="4142"/>
                    <a:pt x="4802" y="4150"/>
                    <a:pt x="5068" y="4164"/>
                  </a:cubicBezTo>
                  <a:cubicBezTo>
                    <a:pt x="5092" y="4257"/>
                    <a:pt x="5122" y="4348"/>
                    <a:pt x="5157" y="4437"/>
                  </a:cubicBezTo>
                  <a:cubicBezTo>
                    <a:pt x="4791" y="4603"/>
                    <a:pt x="4434" y="4765"/>
                    <a:pt x="4044" y="4868"/>
                  </a:cubicBezTo>
                  <a:cubicBezTo>
                    <a:pt x="3636" y="4974"/>
                    <a:pt x="3215" y="5029"/>
                    <a:pt x="2793" y="5035"/>
                  </a:cubicBezTo>
                  <a:cubicBezTo>
                    <a:pt x="2773" y="5035"/>
                    <a:pt x="2753" y="5035"/>
                    <a:pt x="2733" y="5035"/>
                  </a:cubicBezTo>
                  <a:cubicBezTo>
                    <a:pt x="2326" y="5035"/>
                    <a:pt x="1922" y="4985"/>
                    <a:pt x="1527" y="4889"/>
                  </a:cubicBezTo>
                  <a:cubicBezTo>
                    <a:pt x="1101" y="4785"/>
                    <a:pt x="686" y="4640"/>
                    <a:pt x="253" y="4571"/>
                  </a:cubicBezTo>
                  <a:cubicBezTo>
                    <a:pt x="864" y="4078"/>
                    <a:pt x="1551" y="3673"/>
                    <a:pt x="2307" y="3446"/>
                  </a:cubicBezTo>
                  <a:cubicBezTo>
                    <a:pt x="2730" y="3318"/>
                    <a:pt x="3171" y="3250"/>
                    <a:pt x="3614" y="3250"/>
                  </a:cubicBezTo>
                  <a:close/>
                  <a:moveTo>
                    <a:pt x="5891" y="2984"/>
                  </a:moveTo>
                  <a:cubicBezTo>
                    <a:pt x="6018" y="2984"/>
                    <a:pt x="6146" y="2998"/>
                    <a:pt x="6272" y="3025"/>
                  </a:cubicBezTo>
                  <a:cubicBezTo>
                    <a:pt x="6641" y="3103"/>
                    <a:pt x="7006" y="3302"/>
                    <a:pt x="7237" y="3608"/>
                  </a:cubicBezTo>
                  <a:cubicBezTo>
                    <a:pt x="7507" y="3966"/>
                    <a:pt x="7458" y="4407"/>
                    <a:pt x="7294" y="4801"/>
                  </a:cubicBezTo>
                  <a:cubicBezTo>
                    <a:pt x="7217" y="4987"/>
                    <a:pt x="7115" y="5161"/>
                    <a:pt x="6990" y="5317"/>
                  </a:cubicBezTo>
                  <a:cubicBezTo>
                    <a:pt x="6929" y="5393"/>
                    <a:pt x="6864" y="5465"/>
                    <a:pt x="6794" y="5530"/>
                  </a:cubicBezTo>
                  <a:cubicBezTo>
                    <a:pt x="6721" y="5600"/>
                    <a:pt x="6628" y="5654"/>
                    <a:pt x="6577" y="5741"/>
                  </a:cubicBezTo>
                  <a:cubicBezTo>
                    <a:pt x="6575" y="5745"/>
                    <a:pt x="6573" y="5748"/>
                    <a:pt x="6572" y="5753"/>
                  </a:cubicBezTo>
                  <a:cubicBezTo>
                    <a:pt x="6486" y="5682"/>
                    <a:pt x="6357" y="5641"/>
                    <a:pt x="6264" y="5582"/>
                  </a:cubicBezTo>
                  <a:cubicBezTo>
                    <a:pt x="6146" y="5509"/>
                    <a:pt x="6036" y="5423"/>
                    <a:pt x="5935" y="5330"/>
                  </a:cubicBezTo>
                  <a:cubicBezTo>
                    <a:pt x="5732" y="5143"/>
                    <a:pt x="5564" y="4925"/>
                    <a:pt x="5433" y="4685"/>
                  </a:cubicBezTo>
                  <a:cubicBezTo>
                    <a:pt x="5299" y="4441"/>
                    <a:pt x="5206" y="4175"/>
                    <a:pt x="5158" y="3902"/>
                  </a:cubicBezTo>
                  <a:cubicBezTo>
                    <a:pt x="5112" y="3643"/>
                    <a:pt x="5126" y="3394"/>
                    <a:pt x="5127" y="3136"/>
                  </a:cubicBezTo>
                  <a:cubicBezTo>
                    <a:pt x="5130" y="3135"/>
                    <a:pt x="5135" y="3135"/>
                    <a:pt x="5139" y="3134"/>
                  </a:cubicBezTo>
                  <a:cubicBezTo>
                    <a:pt x="5146" y="3139"/>
                    <a:pt x="5153" y="3142"/>
                    <a:pt x="5159" y="3143"/>
                  </a:cubicBezTo>
                  <a:cubicBezTo>
                    <a:pt x="5161" y="3143"/>
                    <a:pt x="5164" y="3144"/>
                    <a:pt x="5166" y="3144"/>
                  </a:cubicBezTo>
                  <a:cubicBezTo>
                    <a:pt x="5185" y="3144"/>
                    <a:pt x="5200" y="3131"/>
                    <a:pt x="5205" y="3114"/>
                  </a:cubicBezTo>
                  <a:cubicBezTo>
                    <a:pt x="5374" y="3063"/>
                    <a:pt x="5538" y="3010"/>
                    <a:pt x="5717" y="2993"/>
                  </a:cubicBezTo>
                  <a:cubicBezTo>
                    <a:pt x="5775" y="2987"/>
                    <a:pt x="5833" y="2984"/>
                    <a:pt x="5891" y="2984"/>
                  </a:cubicBezTo>
                  <a:close/>
                  <a:moveTo>
                    <a:pt x="5203" y="4558"/>
                  </a:moveTo>
                  <a:cubicBezTo>
                    <a:pt x="5234" y="4625"/>
                    <a:pt x="5265" y="4689"/>
                    <a:pt x="5299" y="4753"/>
                  </a:cubicBezTo>
                  <a:cubicBezTo>
                    <a:pt x="5315" y="4782"/>
                    <a:pt x="5333" y="4810"/>
                    <a:pt x="5350" y="4839"/>
                  </a:cubicBezTo>
                  <a:cubicBezTo>
                    <a:pt x="5201" y="5028"/>
                    <a:pt x="4978" y="5144"/>
                    <a:pt x="4770" y="5258"/>
                  </a:cubicBezTo>
                  <a:cubicBezTo>
                    <a:pt x="4527" y="5392"/>
                    <a:pt x="4277" y="5513"/>
                    <a:pt x="4022" y="5621"/>
                  </a:cubicBezTo>
                  <a:cubicBezTo>
                    <a:pt x="3782" y="5723"/>
                    <a:pt x="3540" y="5817"/>
                    <a:pt x="3294" y="5899"/>
                  </a:cubicBezTo>
                  <a:cubicBezTo>
                    <a:pt x="3040" y="5982"/>
                    <a:pt x="2780" y="6047"/>
                    <a:pt x="2528" y="6133"/>
                  </a:cubicBezTo>
                  <a:cubicBezTo>
                    <a:pt x="2509" y="6139"/>
                    <a:pt x="2513" y="6171"/>
                    <a:pt x="2534" y="6171"/>
                  </a:cubicBezTo>
                  <a:cubicBezTo>
                    <a:pt x="2534" y="6171"/>
                    <a:pt x="2535" y="6171"/>
                    <a:pt x="2535" y="6171"/>
                  </a:cubicBezTo>
                  <a:cubicBezTo>
                    <a:pt x="3088" y="6111"/>
                    <a:pt x="3653" y="5904"/>
                    <a:pt x="4161" y="5685"/>
                  </a:cubicBezTo>
                  <a:cubicBezTo>
                    <a:pt x="4412" y="5576"/>
                    <a:pt x="4658" y="5457"/>
                    <a:pt x="4896" y="5327"/>
                  </a:cubicBezTo>
                  <a:cubicBezTo>
                    <a:pt x="5089" y="5221"/>
                    <a:pt x="5274" y="5109"/>
                    <a:pt x="5416" y="4946"/>
                  </a:cubicBezTo>
                  <a:cubicBezTo>
                    <a:pt x="5476" y="5036"/>
                    <a:pt x="5542" y="5122"/>
                    <a:pt x="5611" y="5206"/>
                  </a:cubicBezTo>
                  <a:cubicBezTo>
                    <a:pt x="5505" y="5293"/>
                    <a:pt x="5410" y="5396"/>
                    <a:pt x="5307" y="5490"/>
                  </a:cubicBezTo>
                  <a:cubicBezTo>
                    <a:pt x="5175" y="5609"/>
                    <a:pt x="5039" y="5722"/>
                    <a:pt x="4896" y="5828"/>
                  </a:cubicBezTo>
                  <a:cubicBezTo>
                    <a:pt x="4617" y="6035"/>
                    <a:pt x="4319" y="6216"/>
                    <a:pt x="4004" y="6364"/>
                  </a:cubicBezTo>
                  <a:cubicBezTo>
                    <a:pt x="3386" y="6654"/>
                    <a:pt x="2714" y="6828"/>
                    <a:pt x="2034" y="6867"/>
                  </a:cubicBezTo>
                  <a:cubicBezTo>
                    <a:pt x="1946" y="6872"/>
                    <a:pt x="1860" y="6874"/>
                    <a:pt x="1773" y="6874"/>
                  </a:cubicBezTo>
                  <a:cubicBezTo>
                    <a:pt x="1534" y="6874"/>
                    <a:pt x="1298" y="6857"/>
                    <a:pt x="1061" y="6825"/>
                  </a:cubicBezTo>
                  <a:cubicBezTo>
                    <a:pt x="1811" y="6327"/>
                    <a:pt x="2321" y="5495"/>
                    <a:pt x="3190" y="5180"/>
                  </a:cubicBezTo>
                  <a:cubicBezTo>
                    <a:pt x="3206" y="5173"/>
                    <a:pt x="3217" y="5162"/>
                    <a:pt x="3222" y="5148"/>
                  </a:cubicBezTo>
                  <a:cubicBezTo>
                    <a:pt x="3514" y="5122"/>
                    <a:pt x="3804" y="5072"/>
                    <a:pt x="4089" y="4998"/>
                  </a:cubicBezTo>
                  <a:cubicBezTo>
                    <a:pt x="4468" y="4899"/>
                    <a:pt x="4864" y="4763"/>
                    <a:pt x="5203" y="4558"/>
                  </a:cubicBezTo>
                  <a:close/>
                  <a:moveTo>
                    <a:pt x="5668" y="5272"/>
                  </a:moveTo>
                  <a:cubicBezTo>
                    <a:pt x="5721" y="5331"/>
                    <a:pt x="5777" y="5387"/>
                    <a:pt x="5835" y="5442"/>
                  </a:cubicBezTo>
                  <a:cubicBezTo>
                    <a:pt x="5840" y="5447"/>
                    <a:pt x="5846" y="5451"/>
                    <a:pt x="5851" y="5456"/>
                  </a:cubicBezTo>
                  <a:cubicBezTo>
                    <a:pt x="5845" y="5459"/>
                    <a:pt x="5838" y="5466"/>
                    <a:pt x="5833" y="5475"/>
                  </a:cubicBezTo>
                  <a:cubicBezTo>
                    <a:pt x="5610" y="5874"/>
                    <a:pt x="5343" y="6245"/>
                    <a:pt x="5038" y="6583"/>
                  </a:cubicBezTo>
                  <a:cubicBezTo>
                    <a:pt x="4730" y="6925"/>
                    <a:pt x="4382" y="7214"/>
                    <a:pt x="4022" y="7499"/>
                  </a:cubicBezTo>
                  <a:cubicBezTo>
                    <a:pt x="4003" y="7514"/>
                    <a:pt x="4015" y="7541"/>
                    <a:pt x="4034" y="7541"/>
                  </a:cubicBezTo>
                  <a:cubicBezTo>
                    <a:pt x="4038" y="7541"/>
                    <a:pt x="4043" y="7539"/>
                    <a:pt x="4047" y="7537"/>
                  </a:cubicBezTo>
                  <a:cubicBezTo>
                    <a:pt x="4838" y="7070"/>
                    <a:pt x="5479" y="6315"/>
                    <a:pt x="5924" y="5521"/>
                  </a:cubicBezTo>
                  <a:cubicBezTo>
                    <a:pt x="5926" y="5520"/>
                    <a:pt x="5926" y="5519"/>
                    <a:pt x="5927" y="5517"/>
                  </a:cubicBezTo>
                  <a:cubicBezTo>
                    <a:pt x="6004" y="5582"/>
                    <a:pt x="6083" y="5643"/>
                    <a:pt x="6169" y="5697"/>
                  </a:cubicBezTo>
                  <a:cubicBezTo>
                    <a:pt x="5988" y="6066"/>
                    <a:pt x="5807" y="6430"/>
                    <a:pt x="5581" y="6773"/>
                  </a:cubicBezTo>
                  <a:cubicBezTo>
                    <a:pt x="5356" y="7116"/>
                    <a:pt x="5099" y="7439"/>
                    <a:pt x="4817" y="7738"/>
                  </a:cubicBezTo>
                  <a:cubicBezTo>
                    <a:pt x="4287" y="8302"/>
                    <a:pt x="3661" y="8771"/>
                    <a:pt x="2974" y="9123"/>
                  </a:cubicBezTo>
                  <a:cubicBezTo>
                    <a:pt x="3146" y="8680"/>
                    <a:pt x="3316" y="8237"/>
                    <a:pt x="3487" y="7795"/>
                  </a:cubicBezTo>
                  <a:cubicBezTo>
                    <a:pt x="3658" y="7353"/>
                    <a:pt x="3795" y="6848"/>
                    <a:pt x="4123" y="6491"/>
                  </a:cubicBezTo>
                  <a:cubicBezTo>
                    <a:pt x="4133" y="6480"/>
                    <a:pt x="4136" y="6466"/>
                    <a:pt x="4137" y="6455"/>
                  </a:cubicBezTo>
                  <a:cubicBezTo>
                    <a:pt x="4391" y="6326"/>
                    <a:pt x="4634" y="6181"/>
                    <a:pt x="4862" y="6018"/>
                  </a:cubicBezTo>
                  <a:cubicBezTo>
                    <a:pt x="5021" y="5904"/>
                    <a:pt x="5172" y="5781"/>
                    <a:pt x="5315" y="5648"/>
                  </a:cubicBezTo>
                  <a:cubicBezTo>
                    <a:pt x="5440" y="5533"/>
                    <a:pt x="5572" y="5413"/>
                    <a:pt x="5668" y="5272"/>
                  </a:cubicBezTo>
                  <a:close/>
                  <a:moveTo>
                    <a:pt x="6726" y="5784"/>
                  </a:moveTo>
                  <a:cubicBezTo>
                    <a:pt x="7130" y="6545"/>
                    <a:pt x="7432" y="7326"/>
                    <a:pt x="7589" y="8174"/>
                  </a:cubicBezTo>
                  <a:cubicBezTo>
                    <a:pt x="7734" y="8965"/>
                    <a:pt x="7773" y="9766"/>
                    <a:pt x="7770" y="10567"/>
                  </a:cubicBezTo>
                  <a:cubicBezTo>
                    <a:pt x="7517" y="10325"/>
                    <a:pt x="7275" y="10069"/>
                    <a:pt x="7050" y="9799"/>
                  </a:cubicBezTo>
                  <a:cubicBezTo>
                    <a:pt x="6803" y="9499"/>
                    <a:pt x="6596" y="9174"/>
                    <a:pt x="6360" y="8866"/>
                  </a:cubicBezTo>
                  <a:cubicBezTo>
                    <a:pt x="6498" y="8383"/>
                    <a:pt x="6591" y="7887"/>
                    <a:pt x="6633" y="7388"/>
                  </a:cubicBezTo>
                  <a:cubicBezTo>
                    <a:pt x="6905" y="7948"/>
                    <a:pt x="7113" y="8534"/>
                    <a:pt x="7275" y="9134"/>
                  </a:cubicBezTo>
                  <a:cubicBezTo>
                    <a:pt x="7277" y="9146"/>
                    <a:pt x="7287" y="9151"/>
                    <a:pt x="7298" y="9151"/>
                  </a:cubicBezTo>
                  <a:cubicBezTo>
                    <a:pt x="7312" y="9151"/>
                    <a:pt x="7327" y="9141"/>
                    <a:pt x="7324" y="9125"/>
                  </a:cubicBezTo>
                  <a:cubicBezTo>
                    <a:pt x="7192" y="8457"/>
                    <a:pt x="6957" y="7814"/>
                    <a:pt x="6655" y="7205"/>
                  </a:cubicBezTo>
                  <a:cubicBezTo>
                    <a:pt x="6652" y="7200"/>
                    <a:pt x="6649" y="7197"/>
                    <a:pt x="6645" y="7194"/>
                  </a:cubicBezTo>
                  <a:cubicBezTo>
                    <a:pt x="6671" y="6750"/>
                    <a:pt x="6657" y="6307"/>
                    <a:pt x="6595" y="5869"/>
                  </a:cubicBezTo>
                  <a:cubicBezTo>
                    <a:pt x="6610" y="5858"/>
                    <a:pt x="6618" y="5839"/>
                    <a:pt x="6617" y="5818"/>
                  </a:cubicBezTo>
                  <a:lnTo>
                    <a:pt x="6617" y="5818"/>
                  </a:lnTo>
                  <a:cubicBezTo>
                    <a:pt x="6623" y="5819"/>
                    <a:pt x="6628" y="5819"/>
                    <a:pt x="6634" y="5819"/>
                  </a:cubicBezTo>
                  <a:cubicBezTo>
                    <a:pt x="6638" y="5819"/>
                    <a:pt x="6641" y="5819"/>
                    <a:pt x="6645" y="5818"/>
                  </a:cubicBezTo>
                  <a:cubicBezTo>
                    <a:pt x="6672" y="5812"/>
                    <a:pt x="6700" y="5800"/>
                    <a:pt x="6726" y="5784"/>
                  </a:cubicBezTo>
                  <a:close/>
                  <a:moveTo>
                    <a:pt x="6298" y="5782"/>
                  </a:moveTo>
                  <a:cubicBezTo>
                    <a:pt x="6368" y="5824"/>
                    <a:pt x="6442" y="5862"/>
                    <a:pt x="6515" y="5876"/>
                  </a:cubicBezTo>
                  <a:cubicBezTo>
                    <a:pt x="6560" y="6710"/>
                    <a:pt x="6521" y="7545"/>
                    <a:pt x="6344" y="8363"/>
                  </a:cubicBezTo>
                  <a:cubicBezTo>
                    <a:pt x="6176" y="9137"/>
                    <a:pt x="5891" y="9883"/>
                    <a:pt x="5506" y="10575"/>
                  </a:cubicBezTo>
                  <a:cubicBezTo>
                    <a:pt x="5105" y="9686"/>
                    <a:pt x="4953" y="8719"/>
                    <a:pt x="5028" y="7747"/>
                  </a:cubicBezTo>
                  <a:cubicBezTo>
                    <a:pt x="5029" y="7733"/>
                    <a:pt x="5026" y="7723"/>
                    <a:pt x="5021" y="7713"/>
                  </a:cubicBezTo>
                  <a:cubicBezTo>
                    <a:pt x="5294" y="7407"/>
                    <a:pt x="5540" y="7078"/>
                    <a:pt x="5754" y="6727"/>
                  </a:cubicBezTo>
                  <a:cubicBezTo>
                    <a:pt x="5913" y="6465"/>
                    <a:pt x="6057" y="6190"/>
                    <a:pt x="6170" y="5903"/>
                  </a:cubicBezTo>
                  <a:lnTo>
                    <a:pt x="6170" y="5903"/>
                  </a:lnTo>
                  <a:cubicBezTo>
                    <a:pt x="6116" y="6421"/>
                    <a:pt x="6023" y="6936"/>
                    <a:pt x="5905" y="7443"/>
                  </a:cubicBezTo>
                  <a:cubicBezTo>
                    <a:pt x="5772" y="8007"/>
                    <a:pt x="5599" y="8561"/>
                    <a:pt x="5475" y="9129"/>
                  </a:cubicBezTo>
                  <a:cubicBezTo>
                    <a:pt x="5473" y="9139"/>
                    <a:pt x="5483" y="9147"/>
                    <a:pt x="5492" y="9147"/>
                  </a:cubicBezTo>
                  <a:cubicBezTo>
                    <a:pt x="5496" y="9147"/>
                    <a:pt x="5501" y="9144"/>
                    <a:pt x="5503" y="9138"/>
                  </a:cubicBezTo>
                  <a:cubicBezTo>
                    <a:pt x="5705" y="8602"/>
                    <a:pt x="5862" y="8044"/>
                    <a:pt x="6001" y="7488"/>
                  </a:cubicBezTo>
                  <a:cubicBezTo>
                    <a:pt x="6140" y="6926"/>
                    <a:pt x="6247" y="6358"/>
                    <a:pt x="6298" y="5782"/>
                  </a:cubicBezTo>
                  <a:close/>
                  <a:moveTo>
                    <a:pt x="2843" y="0"/>
                  </a:moveTo>
                  <a:cubicBezTo>
                    <a:pt x="2813" y="0"/>
                    <a:pt x="2783" y="20"/>
                    <a:pt x="2777" y="53"/>
                  </a:cubicBezTo>
                  <a:cubicBezTo>
                    <a:pt x="2631" y="853"/>
                    <a:pt x="3084" y="1625"/>
                    <a:pt x="3633" y="2172"/>
                  </a:cubicBezTo>
                  <a:cubicBezTo>
                    <a:pt x="3464" y="2121"/>
                    <a:pt x="3293" y="2081"/>
                    <a:pt x="3124" y="2048"/>
                  </a:cubicBezTo>
                  <a:cubicBezTo>
                    <a:pt x="2697" y="1966"/>
                    <a:pt x="2263" y="1936"/>
                    <a:pt x="1828" y="1936"/>
                  </a:cubicBezTo>
                  <a:cubicBezTo>
                    <a:pt x="1385" y="1936"/>
                    <a:pt x="940" y="1968"/>
                    <a:pt x="500" y="2009"/>
                  </a:cubicBezTo>
                  <a:cubicBezTo>
                    <a:pt x="434" y="2014"/>
                    <a:pt x="412" y="2092"/>
                    <a:pt x="456" y="2137"/>
                  </a:cubicBezTo>
                  <a:cubicBezTo>
                    <a:pt x="980" y="2664"/>
                    <a:pt x="1620" y="3055"/>
                    <a:pt x="2325" y="3287"/>
                  </a:cubicBezTo>
                  <a:cubicBezTo>
                    <a:pt x="2323" y="3288"/>
                    <a:pt x="2321" y="3288"/>
                    <a:pt x="2319" y="3288"/>
                  </a:cubicBezTo>
                  <a:cubicBezTo>
                    <a:pt x="1475" y="3531"/>
                    <a:pt x="708" y="3995"/>
                    <a:pt x="43" y="4561"/>
                  </a:cubicBezTo>
                  <a:cubicBezTo>
                    <a:pt x="1" y="4596"/>
                    <a:pt x="0" y="4683"/>
                    <a:pt x="68" y="4689"/>
                  </a:cubicBezTo>
                  <a:cubicBezTo>
                    <a:pt x="575" y="4743"/>
                    <a:pt x="1053" y="4921"/>
                    <a:pt x="1547" y="5037"/>
                  </a:cubicBezTo>
                  <a:cubicBezTo>
                    <a:pt x="1939" y="5129"/>
                    <a:pt x="2342" y="5174"/>
                    <a:pt x="2745" y="5174"/>
                  </a:cubicBezTo>
                  <a:cubicBezTo>
                    <a:pt x="2771" y="5174"/>
                    <a:pt x="2797" y="5174"/>
                    <a:pt x="2823" y="5173"/>
                  </a:cubicBezTo>
                  <a:cubicBezTo>
                    <a:pt x="2849" y="5171"/>
                    <a:pt x="2874" y="5169"/>
                    <a:pt x="2899" y="5168"/>
                  </a:cubicBezTo>
                  <a:lnTo>
                    <a:pt x="2899" y="5168"/>
                  </a:lnTo>
                  <a:cubicBezTo>
                    <a:pt x="2094" y="5549"/>
                    <a:pt x="1605" y="6403"/>
                    <a:pt x="811" y="6810"/>
                  </a:cubicBezTo>
                  <a:cubicBezTo>
                    <a:pt x="752" y="6840"/>
                    <a:pt x="779" y="6930"/>
                    <a:pt x="837" y="6941"/>
                  </a:cubicBezTo>
                  <a:cubicBezTo>
                    <a:pt x="1138" y="7001"/>
                    <a:pt x="1444" y="7030"/>
                    <a:pt x="1752" y="7030"/>
                  </a:cubicBezTo>
                  <a:cubicBezTo>
                    <a:pt x="2492" y="7030"/>
                    <a:pt x="3236" y="6862"/>
                    <a:pt x="3914" y="6560"/>
                  </a:cubicBezTo>
                  <a:lnTo>
                    <a:pt x="3914" y="6560"/>
                  </a:lnTo>
                  <a:cubicBezTo>
                    <a:pt x="3670" y="6893"/>
                    <a:pt x="3542" y="7310"/>
                    <a:pt x="3393" y="7689"/>
                  </a:cubicBezTo>
                  <a:cubicBezTo>
                    <a:pt x="3191" y="8204"/>
                    <a:pt x="2987" y="8717"/>
                    <a:pt x="2787" y="9231"/>
                  </a:cubicBezTo>
                  <a:cubicBezTo>
                    <a:pt x="2771" y="9272"/>
                    <a:pt x="2799" y="9331"/>
                    <a:pt x="2843" y="9331"/>
                  </a:cubicBezTo>
                  <a:cubicBezTo>
                    <a:pt x="2851" y="9331"/>
                    <a:pt x="2859" y="9329"/>
                    <a:pt x="2868" y="9325"/>
                  </a:cubicBezTo>
                  <a:cubicBezTo>
                    <a:pt x="3633" y="8960"/>
                    <a:pt x="4325" y="8453"/>
                    <a:pt x="4905" y="7837"/>
                  </a:cubicBezTo>
                  <a:lnTo>
                    <a:pt x="4905" y="7837"/>
                  </a:lnTo>
                  <a:cubicBezTo>
                    <a:pt x="4813" y="8830"/>
                    <a:pt x="5009" y="9847"/>
                    <a:pt x="5437" y="10744"/>
                  </a:cubicBezTo>
                  <a:cubicBezTo>
                    <a:pt x="5450" y="10772"/>
                    <a:pt x="5476" y="10788"/>
                    <a:pt x="5502" y="10788"/>
                  </a:cubicBezTo>
                  <a:cubicBezTo>
                    <a:pt x="5523" y="10788"/>
                    <a:pt x="5545" y="10777"/>
                    <a:pt x="5559" y="10753"/>
                  </a:cubicBezTo>
                  <a:cubicBezTo>
                    <a:pt x="5880" y="10204"/>
                    <a:pt x="6138" y="9608"/>
                    <a:pt x="6326" y="8989"/>
                  </a:cubicBezTo>
                  <a:cubicBezTo>
                    <a:pt x="6499" y="9308"/>
                    <a:pt x="6732" y="9605"/>
                    <a:pt x="6961" y="9884"/>
                  </a:cubicBezTo>
                  <a:cubicBezTo>
                    <a:pt x="7218" y="10202"/>
                    <a:pt x="7496" y="10498"/>
                    <a:pt x="7793" y="10778"/>
                  </a:cubicBezTo>
                  <a:cubicBezTo>
                    <a:pt x="7807" y="10791"/>
                    <a:pt x="7822" y="10796"/>
                    <a:pt x="7836" y="10796"/>
                  </a:cubicBezTo>
                  <a:cubicBezTo>
                    <a:pt x="7872" y="10796"/>
                    <a:pt x="7905" y="10762"/>
                    <a:pt x="7907" y="10722"/>
                  </a:cubicBezTo>
                  <a:cubicBezTo>
                    <a:pt x="7925" y="9841"/>
                    <a:pt x="7880" y="8951"/>
                    <a:pt x="7708" y="8085"/>
                  </a:cubicBezTo>
                  <a:cubicBezTo>
                    <a:pt x="7547" y="7269"/>
                    <a:pt x="7282" y="6425"/>
                    <a:pt x="6787" y="5745"/>
                  </a:cubicBezTo>
                  <a:cubicBezTo>
                    <a:pt x="6882" y="5673"/>
                    <a:pt x="6969" y="5570"/>
                    <a:pt x="7035" y="5496"/>
                  </a:cubicBezTo>
                  <a:cubicBezTo>
                    <a:pt x="7148" y="5368"/>
                    <a:pt x="7248" y="5225"/>
                    <a:pt x="7330" y="5074"/>
                  </a:cubicBezTo>
                  <a:cubicBezTo>
                    <a:pt x="7499" y="4762"/>
                    <a:pt x="7624" y="4378"/>
                    <a:pt x="7573" y="4022"/>
                  </a:cubicBezTo>
                  <a:cubicBezTo>
                    <a:pt x="7479" y="3361"/>
                    <a:pt x="6781" y="2938"/>
                    <a:pt x="6168" y="2858"/>
                  </a:cubicBezTo>
                  <a:cubicBezTo>
                    <a:pt x="6079" y="2847"/>
                    <a:pt x="5987" y="2840"/>
                    <a:pt x="5892" y="2840"/>
                  </a:cubicBezTo>
                  <a:cubicBezTo>
                    <a:pt x="5809" y="2840"/>
                    <a:pt x="5724" y="2845"/>
                    <a:pt x="5640" y="2856"/>
                  </a:cubicBezTo>
                  <a:cubicBezTo>
                    <a:pt x="5546" y="2549"/>
                    <a:pt x="5351" y="2250"/>
                    <a:pt x="5174" y="1986"/>
                  </a:cubicBezTo>
                  <a:cubicBezTo>
                    <a:pt x="4984" y="1702"/>
                    <a:pt x="4767" y="1436"/>
                    <a:pt x="4532" y="1191"/>
                  </a:cubicBezTo>
                  <a:cubicBezTo>
                    <a:pt x="4056" y="699"/>
                    <a:pt x="3492" y="297"/>
                    <a:pt x="2873" y="6"/>
                  </a:cubicBezTo>
                  <a:cubicBezTo>
                    <a:pt x="2863" y="2"/>
                    <a:pt x="2853" y="0"/>
                    <a:pt x="2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2518875" y="2254075"/>
              <a:ext cx="35375" cy="119600"/>
            </a:xfrm>
            <a:custGeom>
              <a:avLst/>
              <a:gdLst/>
              <a:ahLst/>
              <a:cxnLst/>
              <a:rect l="l" t="t" r="r" b="b"/>
              <a:pathLst>
                <a:path w="1415" h="4784" extrusionOk="0">
                  <a:moveTo>
                    <a:pt x="367" y="1"/>
                  </a:moveTo>
                  <a:cubicBezTo>
                    <a:pt x="341" y="17"/>
                    <a:pt x="314" y="29"/>
                    <a:pt x="286" y="35"/>
                  </a:cubicBezTo>
                  <a:cubicBezTo>
                    <a:pt x="282" y="36"/>
                    <a:pt x="279" y="36"/>
                    <a:pt x="275" y="36"/>
                  </a:cubicBezTo>
                  <a:cubicBezTo>
                    <a:pt x="269" y="36"/>
                    <a:pt x="264" y="36"/>
                    <a:pt x="258" y="35"/>
                  </a:cubicBezTo>
                  <a:lnTo>
                    <a:pt x="258" y="35"/>
                  </a:lnTo>
                  <a:cubicBezTo>
                    <a:pt x="259" y="56"/>
                    <a:pt x="251" y="75"/>
                    <a:pt x="236" y="86"/>
                  </a:cubicBezTo>
                  <a:cubicBezTo>
                    <a:pt x="298" y="524"/>
                    <a:pt x="312" y="967"/>
                    <a:pt x="286" y="1411"/>
                  </a:cubicBezTo>
                  <a:cubicBezTo>
                    <a:pt x="290" y="1414"/>
                    <a:pt x="294" y="1417"/>
                    <a:pt x="296" y="1422"/>
                  </a:cubicBezTo>
                  <a:cubicBezTo>
                    <a:pt x="599" y="2031"/>
                    <a:pt x="833" y="2674"/>
                    <a:pt x="965" y="3342"/>
                  </a:cubicBezTo>
                  <a:cubicBezTo>
                    <a:pt x="968" y="3358"/>
                    <a:pt x="953" y="3368"/>
                    <a:pt x="939" y="3368"/>
                  </a:cubicBezTo>
                  <a:cubicBezTo>
                    <a:pt x="929" y="3368"/>
                    <a:pt x="918" y="3363"/>
                    <a:pt x="916" y="3351"/>
                  </a:cubicBezTo>
                  <a:cubicBezTo>
                    <a:pt x="755" y="2751"/>
                    <a:pt x="546" y="2165"/>
                    <a:pt x="274" y="1606"/>
                  </a:cubicBezTo>
                  <a:cubicBezTo>
                    <a:pt x="233" y="2104"/>
                    <a:pt x="139" y="2600"/>
                    <a:pt x="1" y="3083"/>
                  </a:cubicBezTo>
                  <a:cubicBezTo>
                    <a:pt x="237" y="3391"/>
                    <a:pt x="444" y="3716"/>
                    <a:pt x="691" y="4016"/>
                  </a:cubicBezTo>
                  <a:cubicBezTo>
                    <a:pt x="916" y="4286"/>
                    <a:pt x="1158" y="4543"/>
                    <a:pt x="1411" y="4784"/>
                  </a:cubicBezTo>
                  <a:cubicBezTo>
                    <a:pt x="1414" y="3983"/>
                    <a:pt x="1375" y="3182"/>
                    <a:pt x="1230" y="2391"/>
                  </a:cubicBezTo>
                  <a:cubicBezTo>
                    <a:pt x="1073" y="1543"/>
                    <a:pt x="770" y="762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2487675" y="2184100"/>
              <a:ext cx="59925" cy="69225"/>
            </a:xfrm>
            <a:custGeom>
              <a:avLst/>
              <a:gdLst/>
              <a:ahLst/>
              <a:cxnLst/>
              <a:rect l="l" t="t" r="r" b="b"/>
              <a:pathLst>
                <a:path w="2397" h="2769" extrusionOk="0">
                  <a:moveTo>
                    <a:pt x="781" y="0"/>
                  </a:moveTo>
                  <a:cubicBezTo>
                    <a:pt x="722" y="0"/>
                    <a:pt x="664" y="3"/>
                    <a:pt x="606" y="9"/>
                  </a:cubicBezTo>
                  <a:cubicBezTo>
                    <a:pt x="427" y="26"/>
                    <a:pt x="263" y="79"/>
                    <a:pt x="95" y="130"/>
                  </a:cubicBezTo>
                  <a:cubicBezTo>
                    <a:pt x="89" y="146"/>
                    <a:pt x="75" y="159"/>
                    <a:pt x="57" y="159"/>
                  </a:cubicBezTo>
                  <a:cubicBezTo>
                    <a:pt x="54" y="159"/>
                    <a:pt x="51" y="159"/>
                    <a:pt x="48" y="158"/>
                  </a:cubicBezTo>
                  <a:cubicBezTo>
                    <a:pt x="42" y="157"/>
                    <a:pt x="35" y="155"/>
                    <a:pt x="28" y="150"/>
                  </a:cubicBezTo>
                  <a:cubicBezTo>
                    <a:pt x="24" y="151"/>
                    <a:pt x="19" y="151"/>
                    <a:pt x="16" y="151"/>
                  </a:cubicBezTo>
                  <a:cubicBezTo>
                    <a:pt x="15" y="409"/>
                    <a:pt x="1" y="658"/>
                    <a:pt x="47" y="917"/>
                  </a:cubicBezTo>
                  <a:cubicBezTo>
                    <a:pt x="95" y="1191"/>
                    <a:pt x="188" y="1457"/>
                    <a:pt x="322" y="1701"/>
                  </a:cubicBezTo>
                  <a:cubicBezTo>
                    <a:pt x="453" y="1941"/>
                    <a:pt x="621" y="2159"/>
                    <a:pt x="824" y="2345"/>
                  </a:cubicBezTo>
                  <a:cubicBezTo>
                    <a:pt x="925" y="2439"/>
                    <a:pt x="1035" y="2524"/>
                    <a:pt x="1153" y="2597"/>
                  </a:cubicBezTo>
                  <a:cubicBezTo>
                    <a:pt x="1246" y="2657"/>
                    <a:pt x="1375" y="2697"/>
                    <a:pt x="1461" y="2769"/>
                  </a:cubicBezTo>
                  <a:cubicBezTo>
                    <a:pt x="1462" y="2764"/>
                    <a:pt x="1464" y="2760"/>
                    <a:pt x="1466" y="2757"/>
                  </a:cubicBezTo>
                  <a:cubicBezTo>
                    <a:pt x="1518" y="2670"/>
                    <a:pt x="1610" y="2615"/>
                    <a:pt x="1683" y="2546"/>
                  </a:cubicBezTo>
                  <a:cubicBezTo>
                    <a:pt x="1753" y="2481"/>
                    <a:pt x="1818" y="2409"/>
                    <a:pt x="1879" y="2333"/>
                  </a:cubicBezTo>
                  <a:cubicBezTo>
                    <a:pt x="2004" y="2177"/>
                    <a:pt x="2106" y="2003"/>
                    <a:pt x="2183" y="1817"/>
                  </a:cubicBezTo>
                  <a:cubicBezTo>
                    <a:pt x="2347" y="1423"/>
                    <a:pt x="2396" y="982"/>
                    <a:pt x="2126" y="624"/>
                  </a:cubicBezTo>
                  <a:cubicBezTo>
                    <a:pt x="1895" y="318"/>
                    <a:pt x="1530" y="119"/>
                    <a:pt x="1161" y="40"/>
                  </a:cubicBezTo>
                  <a:cubicBezTo>
                    <a:pt x="1035" y="14"/>
                    <a:pt x="908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2483725" y="2254025"/>
              <a:ext cx="40175" cy="119875"/>
            </a:xfrm>
            <a:custGeom>
              <a:avLst/>
              <a:gdLst/>
              <a:ahLst/>
              <a:cxnLst/>
              <a:rect l="l" t="t" r="r" b="b"/>
              <a:pathLst>
                <a:path w="1607" h="4795" extrusionOk="0">
                  <a:moveTo>
                    <a:pt x="1345" y="1"/>
                  </a:moveTo>
                  <a:cubicBezTo>
                    <a:pt x="1294" y="577"/>
                    <a:pt x="1187" y="1145"/>
                    <a:pt x="1048" y="1707"/>
                  </a:cubicBezTo>
                  <a:cubicBezTo>
                    <a:pt x="909" y="2263"/>
                    <a:pt x="753" y="2821"/>
                    <a:pt x="550" y="3357"/>
                  </a:cubicBezTo>
                  <a:cubicBezTo>
                    <a:pt x="548" y="3363"/>
                    <a:pt x="543" y="3366"/>
                    <a:pt x="539" y="3366"/>
                  </a:cubicBezTo>
                  <a:cubicBezTo>
                    <a:pt x="530" y="3366"/>
                    <a:pt x="520" y="3358"/>
                    <a:pt x="522" y="3348"/>
                  </a:cubicBezTo>
                  <a:cubicBezTo>
                    <a:pt x="646" y="2781"/>
                    <a:pt x="819" y="2226"/>
                    <a:pt x="952" y="1662"/>
                  </a:cubicBezTo>
                  <a:cubicBezTo>
                    <a:pt x="1070" y="1155"/>
                    <a:pt x="1163" y="640"/>
                    <a:pt x="1217" y="123"/>
                  </a:cubicBezTo>
                  <a:lnTo>
                    <a:pt x="1217" y="123"/>
                  </a:lnTo>
                  <a:cubicBezTo>
                    <a:pt x="1104" y="409"/>
                    <a:pt x="960" y="684"/>
                    <a:pt x="801" y="946"/>
                  </a:cubicBezTo>
                  <a:cubicBezTo>
                    <a:pt x="587" y="1297"/>
                    <a:pt x="341" y="1627"/>
                    <a:pt x="68" y="1932"/>
                  </a:cubicBezTo>
                  <a:cubicBezTo>
                    <a:pt x="73" y="1942"/>
                    <a:pt x="76" y="1952"/>
                    <a:pt x="75" y="1966"/>
                  </a:cubicBezTo>
                  <a:cubicBezTo>
                    <a:pt x="0" y="2938"/>
                    <a:pt x="152" y="3906"/>
                    <a:pt x="553" y="4794"/>
                  </a:cubicBezTo>
                  <a:cubicBezTo>
                    <a:pt x="938" y="4102"/>
                    <a:pt x="1223" y="3356"/>
                    <a:pt x="1391" y="2582"/>
                  </a:cubicBezTo>
                  <a:cubicBezTo>
                    <a:pt x="1568" y="1764"/>
                    <a:pt x="1607" y="929"/>
                    <a:pt x="1562" y="95"/>
                  </a:cubicBezTo>
                  <a:cubicBezTo>
                    <a:pt x="1489" y="81"/>
                    <a:pt x="1415" y="43"/>
                    <a:pt x="1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2434225" y="2241275"/>
              <a:ext cx="79875" cy="96300"/>
            </a:xfrm>
            <a:custGeom>
              <a:avLst/>
              <a:gdLst/>
              <a:ahLst/>
              <a:cxnLst/>
              <a:rect l="l" t="t" r="r" b="b"/>
              <a:pathLst>
                <a:path w="3195" h="3852" extrusionOk="0">
                  <a:moveTo>
                    <a:pt x="2695" y="1"/>
                  </a:moveTo>
                  <a:cubicBezTo>
                    <a:pt x="2599" y="142"/>
                    <a:pt x="2467" y="262"/>
                    <a:pt x="2342" y="377"/>
                  </a:cubicBezTo>
                  <a:cubicBezTo>
                    <a:pt x="2199" y="510"/>
                    <a:pt x="2048" y="633"/>
                    <a:pt x="1890" y="747"/>
                  </a:cubicBezTo>
                  <a:cubicBezTo>
                    <a:pt x="1661" y="909"/>
                    <a:pt x="1418" y="1055"/>
                    <a:pt x="1164" y="1183"/>
                  </a:cubicBezTo>
                  <a:cubicBezTo>
                    <a:pt x="1164" y="1195"/>
                    <a:pt x="1160" y="1208"/>
                    <a:pt x="1150" y="1220"/>
                  </a:cubicBezTo>
                  <a:cubicBezTo>
                    <a:pt x="822" y="1576"/>
                    <a:pt x="685" y="2082"/>
                    <a:pt x="515" y="2524"/>
                  </a:cubicBezTo>
                  <a:cubicBezTo>
                    <a:pt x="343" y="2966"/>
                    <a:pt x="173" y="3409"/>
                    <a:pt x="1" y="3852"/>
                  </a:cubicBezTo>
                  <a:cubicBezTo>
                    <a:pt x="688" y="3500"/>
                    <a:pt x="1314" y="3031"/>
                    <a:pt x="1844" y="2467"/>
                  </a:cubicBezTo>
                  <a:cubicBezTo>
                    <a:pt x="2126" y="2168"/>
                    <a:pt x="2383" y="1845"/>
                    <a:pt x="2608" y="1502"/>
                  </a:cubicBezTo>
                  <a:cubicBezTo>
                    <a:pt x="2834" y="1159"/>
                    <a:pt x="3015" y="795"/>
                    <a:pt x="3195" y="426"/>
                  </a:cubicBezTo>
                  <a:cubicBezTo>
                    <a:pt x="3110" y="372"/>
                    <a:pt x="3031" y="311"/>
                    <a:pt x="2953" y="246"/>
                  </a:cubicBezTo>
                  <a:cubicBezTo>
                    <a:pt x="2953" y="248"/>
                    <a:pt x="2953" y="249"/>
                    <a:pt x="2951" y="250"/>
                  </a:cubicBezTo>
                  <a:cubicBezTo>
                    <a:pt x="2506" y="1044"/>
                    <a:pt x="1865" y="1799"/>
                    <a:pt x="1074" y="2266"/>
                  </a:cubicBezTo>
                  <a:cubicBezTo>
                    <a:pt x="1070" y="2268"/>
                    <a:pt x="1065" y="2270"/>
                    <a:pt x="1061" y="2270"/>
                  </a:cubicBezTo>
                  <a:cubicBezTo>
                    <a:pt x="1042" y="2270"/>
                    <a:pt x="1031" y="2243"/>
                    <a:pt x="1049" y="2228"/>
                  </a:cubicBezTo>
                  <a:cubicBezTo>
                    <a:pt x="1409" y="1943"/>
                    <a:pt x="1757" y="1654"/>
                    <a:pt x="2065" y="1312"/>
                  </a:cubicBezTo>
                  <a:cubicBezTo>
                    <a:pt x="2370" y="973"/>
                    <a:pt x="2637" y="603"/>
                    <a:pt x="2860" y="204"/>
                  </a:cubicBezTo>
                  <a:cubicBezTo>
                    <a:pt x="2865" y="195"/>
                    <a:pt x="2872" y="188"/>
                    <a:pt x="2878" y="185"/>
                  </a:cubicBezTo>
                  <a:cubicBezTo>
                    <a:pt x="2873" y="180"/>
                    <a:pt x="2867" y="176"/>
                    <a:pt x="2862" y="171"/>
                  </a:cubicBezTo>
                  <a:cubicBezTo>
                    <a:pt x="2804" y="116"/>
                    <a:pt x="2748" y="60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2386425" y="2223425"/>
              <a:ext cx="113775" cy="57925"/>
            </a:xfrm>
            <a:custGeom>
              <a:avLst/>
              <a:gdLst/>
              <a:ahLst/>
              <a:cxnLst/>
              <a:rect l="l" t="t" r="r" b="b"/>
              <a:pathLst>
                <a:path w="4551" h="2317" extrusionOk="0">
                  <a:moveTo>
                    <a:pt x="4144" y="1"/>
                  </a:moveTo>
                  <a:cubicBezTo>
                    <a:pt x="3804" y="206"/>
                    <a:pt x="3408" y="342"/>
                    <a:pt x="3028" y="441"/>
                  </a:cubicBezTo>
                  <a:cubicBezTo>
                    <a:pt x="2744" y="515"/>
                    <a:pt x="2453" y="565"/>
                    <a:pt x="2161" y="592"/>
                  </a:cubicBezTo>
                  <a:cubicBezTo>
                    <a:pt x="2156" y="605"/>
                    <a:pt x="2145" y="616"/>
                    <a:pt x="2129" y="623"/>
                  </a:cubicBezTo>
                  <a:cubicBezTo>
                    <a:pt x="1261" y="938"/>
                    <a:pt x="751" y="1770"/>
                    <a:pt x="0" y="2268"/>
                  </a:cubicBezTo>
                  <a:cubicBezTo>
                    <a:pt x="237" y="2300"/>
                    <a:pt x="473" y="2317"/>
                    <a:pt x="712" y="2317"/>
                  </a:cubicBezTo>
                  <a:cubicBezTo>
                    <a:pt x="799" y="2317"/>
                    <a:pt x="885" y="2315"/>
                    <a:pt x="973" y="2310"/>
                  </a:cubicBezTo>
                  <a:cubicBezTo>
                    <a:pt x="1654" y="2271"/>
                    <a:pt x="2326" y="2097"/>
                    <a:pt x="2943" y="1807"/>
                  </a:cubicBezTo>
                  <a:cubicBezTo>
                    <a:pt x="3258" y="1660"/>
                    <a:pt x="3556" y="1478"/>
                    <a:pt x="3835" y="1271"/>
                  </a:cubicBezTo>
                  <a:cubicBezTo>
                    <a:pt x="3978" y="1165"/>
                    <a:pt x="4114" y="1052"/>
                    <a:pt x="4246" y="933"/>
                  </a:cubicBezTo>
                  <a:cubicBezTo>
                    <a:pt x="4349" y="839"/>
                    <a:pt x="4444" y="736"/>
                    <a:pt x="4550" y="649"/>
                  </a:cubicBezTo>
                  <a:cubicBezTo>
                    <a:pt x="4481" y="565"/>
                    <a:pt x="4415" y="479"/>
                    <a:pt x="4356" y="389"/>
                  </a:cubicBezTo>
                  <a:cubicBezTo>
                    <a:pt x="4213" y="552"/>
                    <a:pt x="4028" y="664"/>
                    <a:pt x="3836" y="770"/>
                  </a:cubicBezTo>
                  <a:cubicBezTo>
                    <a:pt x="3597" y="900"/>
                    <a:pt x="3352" y="1019"/>
                    <a:pt x="3100" y="1128"/>
                  </a:cubicBezTo>
                  <a:cubicBezTo>
                    <a:pt x="2593" y="1347"/>
                    <a:pt x="2029" y="1554"/>
                    <a:pt x="1476" y="1614"/>
                  </a:cubicBezTo>
                  <a:cubicBezTo>
                    <a:pt x="1475" y="1614"/>
                    <a:pt x="1474" y="1614"/>
                    <a:pt x="1473" y="1614"/>
                  </a:cubicBezTo>
                  <a:cubicBezTo>
                    <a:pt x="1452" y="1614"/>
                    <a:pt x="1448" y="1582"/>
                    <a:pt x="1467" y="1576"/>
                  </a:cubicBezTo>
                  <a:cubicBezTo>
                    <a:pt x="1720" y="1490"/>
                    <a:pt x="1979" y="1425"/>
                    <a:pt x="2233" y="1342"/>
                  </a:cubicBezTo>
                  <a:cubicBezTo>
                    <a:pt x="2479" y="1260"/>
                    <a:pt x="2721" y="1166"/>
                    <a:pt x="2961" y="1064"/>
                  </a:cubicBezTo>
                  <a:cubicBezTo>
                    <a:pt x="3217" y="956"/>
                    <a:pt x="3466" y="835"/>
                    <a:pt x="3709" y="701"/>
                  </a:cubicBezTo>
                  <a:cubicBezTo>
                    <a:pt x="3917" y="587"/>
                    <a:pt x="4140" y="471"/>
                    <a:pt x="4289" y="282"/>
                  </a:cubicBezTo>
                  <a:cubicBezTo>
                    <a:pt x="4272" y="253"/>
                    <a:pt x="4255" y="225"/>
                    <a:pt x="4238" y="196"/>
                  </a:cubicBezTo>
                  <a:cubicBezTo>
                    <a:pt x="4204" y="132"/>
                    <a:pt x="4173" y="68"/>
                    <a:pt x="4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2366200" y="2190750"/>
              <a:ext cx="122625" cy="44650"/>
            </a:xfrm>
            <a:custGeom>
              <a:avLst/>
              <a:gdLst/>
              <a:ahLst/>
              <a:cxnLst/>
              <a:rect l="l" t="t" r="r" b="b"/>
              <a:pathLst>
                <a:path w="4905" h="1786" extrusionOk="0">
                  <a:moveTo>
                    <a:pt x="3362" y="0"/>
                  </a:moveTo>
                  <a:cubicBezTo>
                    <a:pt x="2919" y="0"/>
                    <a:pt x="2478" y="68"/>
                    <a:pt x="2055" y="196"/>
                  </a:cubicBezTo>
                  <a:cubicBezTo>
                    <a:pt x="1299" y="423"/>
                    <a:pt x="612" y="828"/>
                    <a:pt x="1" y="1321"/>
                  </a:cubicBezTo>
                  <a:cubicBezTo>
                    <a:pt x="434" y="1390"/>
                    <a:pt x="849" y="1535"/>
                    <a:pt x="1275" y="1639"/>
                  </a:cubicBezTo>
                  <a:cubicBezTo>
                    <a:pt x="1669" y="1735"/>
                    <a:pt x="2074" y="1785"/>
                    <a:pt x="2481" y="1785"/>
                  </a:cubicBezTo>
                  <a:cubicBezTo>
                    <a:pt x="2501" y="1785"/>
                    <a:pt x="2521" y="1785"/>
                    <a:pt x="2541" y="1785"/>
                  </a:cubicBezTo>
                  <a:cubicBezTo>
                    <a:pt x="2963" y="1779"/>
                    <a:pt x="3384" y="1724"/>
                    <a:pt x="3792" y="1618"/>
                  </a:cubicBezTo>
                  <a:cubicBezTo>
                    <a:pt x="4182" y="1515"/>
                    <a:pt x="4539" y="1353"/>
                    <a:pt x="4905" y="1187"/>
                  </a:cubicBezTo>
                  <a:cubicBezTo>
                    <a:pt x="4870" y="1098"/>
                    <a:pt x="4840" y="1007"/>
                    <a:pt x="4816" y="914"/>
                  </a:cubicBezTo>
                  <a:cubicBezTo>
                    <a:pt x="4550" y="900"/>
                    <a:pt x="4284" y="892"/>
                    <a:pt x="4017" y="892"/>
                  </a:cubicBezTo>
                  <a:cubicBezTo>
                    <a:pt x="3815" y="892"/>
                    <a:pt x="3613" y="896"/>
                    <a:pt x="3411" y="906"/>
                  </a:cubicBezTo>
                  <a:cubicBezTo>
                    <a:pt x="2939" y="928"/>
                    <a:pt x="2474" y="1002"/>
                    <a:pt x="2004" y="1039"/>
                  </a:cubicBezTo>
                  <a:cubicBezTo>
                    <a:pt x="2004" y="1039"/>
                    <a:pt x="2003" y="1039"/>
                    <a:pt x="2003" y="1039"/>
                  </a:cubicBezTo>
                  <a:cubicBezTo>
                    <a:pt x="1993" y="1039"/>
                    <a:pt x="1990" y="1023"/>
                    <a:pt x="2001" y="1021"/>
                  </a:cubicBezTo>
                  <a:cubicBezTo>
                    <a:pt x="2444" y="897"/>
                    <a:pt x="2923" y="853"/>
                    <a:pt x="3380" y="816"/>
                  </a:cubicBezTo>
                  <a:cubicBezTo>
                    <a:pt x="3704" y="790"/>
                    <a:pt x="4027" y="777"/>
                    <a:pt x="4351" y="777"/>
                  </a:cubicBezTo>
                  <a:cubicBezTo>
                    <a:pt x="4495" y="777"/>
                    <a:pt x="4639" y="780"/>
                    <a:pt x="4783" y="785"/>
                  </a:cubicBezTo>
                  <a:cubicBezTo>
                    <a:pt x="4777" y="754"/>
                    <a:pt x="4771" y="724"/>
                    <a:pt x="4766" y="694"/>
                  </a:cubicBezTo>
                  <a:cubicBezTo>
                    <a:pt x="4741" y="544"/>
                    <a:pt x="4726" y="378"/>
                    <a:pt x="4734" y="215"/>
                  </a:cubicBezTo>
                  <a:lnTo>
                    <a:pt x="4734" y="215"/>
                  </a:lnTo>
                  <a:cubicBezTo>
                    <a:pt x="4734" y="215"/>
                    <a:pt x="4733" y="216"/>
                    <a:pt x="4731" y="216"/>
                  </a:cubicBezTo>
                  <a:cubicBezTo>
                    <a:pt x="4731" y="216"/>
                    <a:pt x="4730" y="216"/>
                    <a:pt x="4729" y="215"/>
                  </a:cubicBezTo>
                  <a:cubicBezTo>
                    <a:pt x="4509" y="176"/>
                    <a:pt x="4297" y="102"/>
                    <a:pt x="4077" y="63"/>
                  </a:cubicBezTo>
                  <a:cubicBezTo>
                    <a:pt x="3848" y="21"/>
                    <a:pt x="3615" y="2"/>
                    <a:pt x="3382" y="0"/>
                  </a:cubicBezTo>
                  <a:cubicBezTo>
                    <a:pt x="3375" y="0"/>
                    <a:pt x="3369" y="0"/>
                    <a:pt x="3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2429850" y="2113725"/>
              <a:ext cx="67825" cy="70900"/>
            </a:xfrm>
            <a:custGeom>
              <a:avLst/>
              <a:gdLst/>
              <a:ahLst/>
              <a:cxnLst/>
              <a:rect l="l" t="t" r="r" b="b"/>
              <a:pathLst>
                <a:path w="2713" h="2836" extrusionOk="0">
                  <a:moveTo>
                    <a:pt x="99" y="0"/>
                  </a:moveTo>
                  <a:cubicBezTo>
                    <a:pt x="0" y="770"/>
                    <a:pt x="495" y="1392"/>
                    <a:pt x="909" y="1994"/>
                  </a:cubicBezTo>
                  <a:cubicBezTo>
                    <a:pt x="918" y="2005"/>
                    <a:pt x="914" y="2015"/>
                    <a:pt x="908" y="2024"/>
                  </a:cubicBezTo>
                  <a:cubicBezTo>
                    <a:pt x="1332" y="2156"/>
                    <a:pt x="1744" y="2348"/>
                    <a:pt x="2089" y="2619"/>
                  </a:cubicBezTo>
                  <a:cubicBezTo>
                    <a:pt x="1602" y="1962"/>
                    <a:pt x="1075" y="1342"/>
                    <a:pt x="536" y="728"/>
                  </a:cubicBezTo>
                  <a:cubicBezTo>
                    <a:pt x="523" y="714"/>
                    <a:pt x="535" y="693"/>
                    <a:pt x="549" y="693"/>
                  </a:cubicBezTo>
                  <a:cubicBezTo>
                    <a:pt x="553" y="693"/>
                    <a:pt x="558" y="694"/>
                    <a:pt x="562" y="698"/>
                  </a:cubicBezTo>
                  <a:cubicBezTo>
                    <a:pt x="1234" y="1320"/>
                    <a:pt x="1827" y="2037"/>
                    <a:pt x="2365" y="2777"/>
                  </a:cubicBezTo>
                  <a:cubicBezTo>
                    <a:pt x="2379" y="2797"/>
                    <a:pt x="2378" y="2819"/>
                    <a:pt x="2370" y="2835"/>
                  </a:cubicBezTo>
                  <a:cubicBezTo>
                    <a:pt x="2474" y="2777"/>
                    <a:pt x="2590" y="2735"/>
                    <a:pt x="2712" y="2709"/>
                  </a:cubicBezTo>
                  <a:cubicBezTo>
                    <a:pt x="2638" y="2575"/>
                    <a:pt x="2578" y="2434"/>
                    <a:pt x="2505" y="2299"/>
                  </a:cubicBezTo>
                  <a:cubicBezTo>
                    <a:pt x="2428" y="2161"/>
                    <a:pt x="2346" y="2026"/>
                    <a:pt x="2259" y="1894"/>
                  </a:cubicBezTo>
                  <a:cubicBezTo>
                    <a:pt x="2073" y="1614"/>
                    <a:pt x="1862" y="1353"/>
                    <a:pt x="1627" y="1112"/>
                  </a:cubicBezTo>
                  <a:cubicBezTo>
                    <a:pt x="1185" y="656"/>
                    <a:pt x="667" y="280"/>
                    <a:pt x="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2376725" y="2161575"/>
              <a:ext cx="109800" cy="29625"/>
            </a:xfrm>
            <a:custGeom>
              <a:avLst/>
              <a:gdLst/>
              <a:ahLst/>
              <a:cxnLst/>
              <a:rect l="l" t="t" r="r" b="b"/>
              <a:pathLst>
                <a:path w="4392" h="1185" extrusionOk="0">
                  <a:moveTo>
                    <a:pt x="1165" y="0"/>
                  </a:moveTo>
                  <a:cubicBezTo>
                    <a:pt x="777" y="0"/>
                    <a:pt x="388" y="25"/>
                    <a:pt x="0" y="58"/>
                  </a:cubicBezTo>
                  <a:cubicBezTo>
                    <a:pt x="532" y="564"/>
                    <a:pt x="1178" y="939"/>
                    <a:pt x="1885" y="1143"/>
                  </a:cubicBezTo>
                  <a:lnTo>
                    <a:pt x="1886" y="1143"/>
                  </a:lnTo>
                  <a:cubicBezTo>
                    <a:pt x="2230" y="1064"/>
                    <a:pt x="2581" y="1021"/>
                    <a:pt x="2935" y="1021"/>
                  </a:cubicBezTo>
                  <a:cubicBezTo>
                    <a:pt x="2955" y="1021"/>
                    <a:pt x="2975" y="1021"/>
                    <a:pt x="2996" y="1021"/>
                  </a:cubicBezTo>
                  <a:cubicBezTo>
                    <a:pt x="3226" y="1026"/>
                    <a:pt x="3457" y="1047"/>
                    <a:pt x="3684" y="1089"/>
                  </a:cubicBezTo>
                  <a:cubicBezTo>
                    <a:pt x="3814" y="1114"/>
                    <a:pt x="3947" y="1142"/>
                    <a:pt x="4076" y="1184"/>
                  </a:cubicBezTo>
                  <a:cubicBezTo>
                    <a:pt x="4031" y="1167"/>
                    <a:pt x="3985" y="1149"/>
                    <a:pt x="3939" y="1131"/>
                  </a:cubicBezTo>
                  <a:cubicBezTo>
                    <a:pt x="3816" y="1084"/>
                    <a:pt x="3693" y="1038"/>
                    <a:pt x="3569" y="995"/>
                  </a:cubicBezTo>
                  <a:cubicBezTo>
                    <a:pt x="3319" y="907"/>
                    <a:pt x="3066" y="826"/>
                    <a:pt x="2811" y="751"/>
                  </a:cubicBezTo>
                  <a:cubicBezTo>
                    <a:pt x="2313" y="605"/>
                    <a:pt x="1808" y="502"/>
                    <a:pt x="1305" y="378"/>
                  </a:cubicBezTo>
                  <a:cubicBezTo>
                    <a:pt x="1279" y="371"/>
                    <a:pt x="1286" y="335"/>
                    <a:pt x="1311" y="335"/>
                  </a:cubicBezTo>
                  <a:cubicBezTo>
                    <a:pt x="1312" y="335"/>
                    <a:pt x="1313" y="335"/>
                    <a:pt x="1314" y="335"/>
                  </a:cubicBezTo>
                  <a:cubicBezTo>
                    <a:pt x="1875" y="388"/>
                    <a:pt x="2434" y="527"/>
                    <a:pt x="2976" y="680"/>
                  </a:cubicBezTo>
                  <a:cubicBezTo>
                    <a:pt x="3241" y="756"/>
                    <a:pt x="3504" y="841"/>
                    <a:pt x="3765" y="933"/>
                  </a:cubicBezTo>
                  <a:cubicBezTo>
                    <a:pt x="3896" y="979"/>
                    <a:pt x="4028" y="1028"/>
                    <a:pt x="4158" y="1078"/>
                  </a:cubicBezTo>
                  <a:cubicBezTo>
                    <a:pt x="4220" y="1102"/>
                    <a:pt x="4292" y="1118"/>
                    <a:pt x="4343" y="1160"/>
                  </a:cubicBezTo>
                  <a:cubicBezTo>
                    <a:pt x="4353" y="1107"/>
                    <a:pt x="4367" y="1055"/>
                    <a:pt x="4384" y="1007"/>
                  </a:cubicBezTo>
                  <a:cubicBezTo>
                    <a:pt x="4386" y="1002"/>
                    <a:pt x="4390" y="998"/>
                    <a:pt x="4392" y="995"/>
                  </a:cubicBezTo>
                  <a:cubicBezTo>
                    <a:pt x="3791" y="539"/>
                    <a:pt x="3130" y="233"/>
                    <a:pt x="2380" y="100"/>
                  </a:cubicBezTo>
                  <a:cubicBezTo>
                    <a:pt x="1978" y="27"/>
                    <a:pt x="1572" y="0"/>
                    <a:pt x="1165" y="0"/>
                  </a:cubicBezTo>
                  <a:close/>
                </a:path>
              </a:pathLst>
            </a:custGeom>
            <a:solidFill>
              <a:srgbClr val="FD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2518852" y="2254075"/>
              <a:ext cx="35375" cy="119600"/>
            </a:xfrm>
            <a:custGeom>
              <a:avLst/>
              <a:gdLst/>
              <a:ahLst/>
              <a:cxnLst/>
              <a:rect l="l" t="t" r="r" b="b"/>
              <a:pathLst>
                <a:path w="1415" h="4784" extrusionOk="0">
                  <a:moveTo>
                    <a:pt x="367" y="1"/>
                  </a:moveTo>
                  <a:cubicBezTo>
                    <a:pt x="340" y="17"/>
                    <a:pt x="313" y="29"/>
                    <a:pt x="285" y="35"/>
                  </a:cubicBezTo>
                  <a:cubicBezTo>
                    <a:pt x="282" y="36"/>
                    <a:pt x="279" y="36"/>
                    <a:pt x="275" y="36"/>
                  </a:cubicBezTo>
                  <a:cubicBezTo>
                    <a:pt x="269" y="36"/>
                    <a:pt x="263" y="36"/>
                    <a:pt x="258" y="34"/>
                  </a:cubicBezTo>
                  <a:lnTo>
                    <a:pt x="258" y="34"/>
                  </a:lnTo>
                  <a:cubicBezTo>
                    <a:pt x="259" y="55"/>
                    <a:pt x="251" y="75"/>
                    <a:pt x="236" y="86"/>
                  </a:cubicBezTo>
                  <a:cubicBezTo>
                    <a:pt x="242" y="126"/>
                    <a:pt x="246" y="167"/>
                    <a:pt x="250" y="206"/>
                  </a:cubicBezTo>
                  <a:cubicBezTo>
                    <a:pt x="327" y="271"/>
                    <a:pt x="374" y="370"/>
                    <a:pt x="353" y="493"/>
                  </a:cubicBezTo>
                  <a:cubicBezTo>
                    <a:pt x="336" y="594"/>
                    <a:pt x="316" y="693"/>
                    <a:pt x="295" y="791"/>
                  </a:cubicBezTo>
                  <a:cubicBezTo>
                    <a:pt x="300" y="997"/>
                    <a:pt x="298" y="1204"/>
                    <a:pt x="286" y="1411"/>
                  </a:cubicBezTo>
                  <a:cubicBezTo>
                    <a:pt x="290" y="1414"/>
                    <a:pt x="293" y="1417"/>
                    <a:pt x="295" y="1422"/>
                  </a:cubicBezTo>
                  <a:cubicBezTo>
                    <a:pt x="598" y="2031"/>
                    <a:pt x="832" y="2674"/>
                    <a:pt x="965" y="3342"/>
                  </a:cubicBezTo>
                  <a:cubicBezTo>
                    <a:pt x="968" y="3358"/>
                    <a:pt x="953" y="3368"/>
                    <a:pt x="939" y="3368"/>
                  </a:cubicBezTo>
                  <a:cubicBezTo>
                    <a:pt x="928" y="3368"/>
                    <a:pt x="918" y="3363"/>
                    <a:pt x="916" y="3351"/>
                  </a:cubicBezTo>
                  <a:cubicBezTo>
                    <a:pt x="754" y="2751"/>
                    <a:pt x="546" y="2165"/>
                    <a:pt x="274" y="1605"/>
                  </a:cubicBezTo>
                  <a:cubicBezTo>
                    <a:pt x="232" y="2104"/>
                    <a:pt x="139" y="2600"/>
                    <a:pt x="1" y="3083"/>
                  </a:cubicBezTo>
                  <a:cubicBezTo>
                    <a:pt x="237" y="3391"/>
                    <a:pt x="444" y="3716"/>
                    <a:pt x="691" y="4016"/>
                  </a:cubicBezTo>
                  <a:cubicBezTo>
                    <a:pt x="916" y="4286"/>
                    <a:pt x="1158" y="4543"/>
                    <a:pt x="1411" y="4784"/>
                  </a:cubicBezTo>
                  <a:cubicBezTo>
                    <a:pt x="1414" y="3983"/>
                    <a:pt x="1375" y="3182"/>
                    <a:pt x="1230" y="2391"/>
                  </a:cubicBezTo>
                  <a:cubicBezTo>
                    <a:pt x="1073" y="1543"/>
                    <a:pt x="771" y="762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2497850" y="2187175"/>
              <a:ext cx="49750" cy="66150"/>
            </a:xfrm>
            <a:custGeom>
              <a:avLst/>
              <a:gdLst/>
              <a:ahLst/>
              <a:cxnLst/>
              <a:rect l="l" t="t" r="r" b="b"/>
              <a:pathLst>
                <a:path w="1990" h="2646" extrusionOk="0">
                  <a:moveTo>
                    <a:pt x="1031" y="1"/>
                  </a:moveTo>
                  <a:lnTo>
                    <a:pt x="1031" y="1"/>
                  </a:lnTo>
                  <a:cubicBezTo>
                    <a:pt x="1067" y="37"/>
                    <a:pt x="1100" y="76"/>
                    <a:pt x="1130" y="117"/>
                  </a:cubicBezTo>
                  <a:cubicBezTo>
                    <a:pt x="1426" y="550"/>
                    <a:pt x="1531" y="1243"/>
                    <a:pt x="1181" y="1672"/>
                  </a:cubicBezTo>
                  <a:cubicBezTo>
                    <a:pt x="1004" y="1887"/>
                    <a:pt x="789" y="1988"/>
                    <a:pt x="575" y="1988"/>
                  </a:cubicBezTo>
                  <a:cubicBezTo>
                    <a:pt x="371" y="1988"/>
                    <a:pt x="168" y="1896"/>
                    <a:pt x="1" y="1720"/>
                  </a:cubicBezTo>
                  <a:lnTo>
                    <a:pt x="1" y="1720"/>
                  </a:lnTo>
                  <a:cubicBezTo>
                    <a:pt x="117" y="1905"/>
                    <a:pt x="256" y="2074"/>
                    <a:pt x="417" y="2222"/>
                  </a:cubicBezTo>
                  <a:cubicBezTo>
                    <a:pt x="519" y="2316"/>
                    <a:pt x="629" y="2401"/>
                    <a:pt x="746" y="2474"/>
                  </a:cubicBezTo>
                  <a:cubicBezTo>
                    <a:pt x="839" y="2534"/>
                    <a:pt x="968" y="2574"/>
                    <a:pt x="1054" y="2646"/>
                  </a:cubicBezTo>
                  <a:cubicBezTo>
                    <a:pt x="1055" y="2641"/>
                    <a:pt x="1058" y="2637"/>
                    <a:pt x="1059" y="2634"/>
                  </a:cubicBezTo>
                  <a:cubicBezTo>
                    <a:pt x="1111" y="2547"/>
                    <a:pt x="1203" y="2492"/>
                    <a:pt x="1276" y="2423"/>
                  </a:cubicBezTo>
                  <a:cubicBezTo>
                    <a:pt x="1346" y="2358"/>
                    <a:pt x="1411" y="2286"/>
                    <a:pt x="1472" y="2210"/>
                  </a:cubicBezTo>
                  <a:cubicBezTo>
                    <a:pt x="1597" y="2054"/>
                    <a:pt x="1699" y="1880"/>
                    <a:pt x="1776" y="1694"/>
                  </a:cubicBezTo>
                  <a:cubicBezTo>
                    <a:pt x="1940" y="1301"/>
                    <a:pt x="1989" y="859"/>
                    <a:pt x="1719" y="501"/>
                  </a:cubicBezTo>
                  <a:cubicBezTo>
                    <a:pt x="1547" y="273"/>
                    <a:pt x="1300" y="104"/>
                    <a:pt x="1031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2485400" y="2257050"/>
              <a:ext cx="28750" cy="47850"/>
            </a:xfrm>
            <a:custGeom>
              <a:avLst/>
              <a:gdLst/>
              <a:ahLst/>
              <a:cxnLst/>
              <a:rect l="l" t="t" r="r" b="b"/>
              <a:pathLst>
                <a:path w="1150" h="1914" extrusionOk="0">
                  <a:moveTo>
                    <a:pt x="1150" y="1"/>
                  </a:moveTo>
                  <a:cubicBezTo>
                    <a:pt x="1037" y="288"/>
                    <a:pt x="893" y="563"/>
                    <a:pt x="734" y="825"/>
                  </a:cubicBezTo>
                  <a:cubicBezTo>
                    <a:pt x="520" y="1176"/>
                    <a:pt x="274" y="1505"/>
                    <a:pt x="1" y="1811"/>
                  </a:cubicBezTo>
                  <a:cubicBezTo>
                    <a:pt x="6" y="1821"/>
                    <a:pt x="9" y="1831"/>
                    <a:pt x="8" y="1845"/>
                  </a:cubicBezTo>
                  <a:cubicBezTo>
                    <a:pt x="6" y="1867"/>
                    <a:pt x="6" y="1890"/>
                    <a:pt x="5" y="1913"/>
                  </a:cubicBezTo>
                  <a:cubicBezTo>
                    <a:pt x="440" y="1380"/>
                    <a:pt x="790" y="784"/>
                    <a:pt x="1113" y="174"/>
                  </a:cubicBezTo>
                  <a:cubicBezTo>
                    <a:pt x="1119" y="164"/>
                    <a:pt x="1126" y="155"/>
                    <a:pt x="1133" y="146"/>
                  </a:cubicBezTo>
                  <a:cubicBezTo>
                    <a:pt x="1138" y="97"/>
                    <a:pt x="1145" y="50"/>
                    <a:pt x="115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31"/>
            <p:cNvSpPr/>
            <p:nvPr/>
          </p:nvSpPr>
          <p:spPr>
            <a:xfrm>
              <a:off x="2490450" y="2287875"/>
              <a:ext cx="32250" cy="86025"/>
            </a:xfrm>
            <a:custGeom>
              <a:avLst/>
              <a:gdLst/>
              <a:ahLst/>
              <a:cxnLst/>
              <a:rect l="l" t="t" r="r" b="b"/>
              <a:pathLst>
                <a:path w="1290" h="3441" extrusionOk="0">
                  <a:moveTo>
                    <a:pt x="1290" y="0"/>
                  </a:moveTo>
                  <a:lnTo>
                    <a:pt x="1290" y="0"/>
                  </a:lnTo>
                  <a:cubicBezTo>
                    <a:pt x="1024" y="914"/>
                    <a:pt x="603" y="1772"/>
                    <a:pt x="73" y="2572"/>
                  </a:cubicBezTo>
                  <a:cubicBezTo>
                    <a:pt x="52" y="2604"/>
                    <a:pt x="27" y="2629"/>
                    <a:pt x="0" y="2650"/>
                  </a:cubicBezTo>
                  <a:cubicBezTo>
                    <a:pt x="75" y="2918"/>
                    <a:pt x="168" y="3184"/>
                    <a:pt x="284" y="3440"/>
                  </a:cubicBezTo>
                  <a:cubicBezTo>
                    <a:pt x="669" y="2748"/>
                    <a:pt x="954" y="2002"/>
                    <a:pt x="1122" y="1228"/>
                  </a:cubicBezTo>
                  <a:cubicBezTo>
                    <a:pt x="1210" y="822"/>
                    <a:pt x="1264" y="412"/>
                    <a:pt x="129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2434225" y="2247400"/>
              <a:ext cx="79900" cy="90175"/>
            </a:xfrm>
            <a:custGeom>
              <a:avLst/>
              <a:gdLst/>
              <a:ahLst/>
              <a:cxnLst/>
              <a:rect l="l" t="t" r="r" b="b"/>
              <a:pathLst>
                <a:path w="3196" h="3607" extrusionOk="0">
                  <a:moveTo>
                    <a:pt x="2953" y="1"/>
                  </a:moveTo>
                  <a:cubicBezTo>
                    <a:pt x="2953" y="3"/>
                    <a:pt x="2953" y="4"/>
                    <a:pt x="2951" y="5"/>
                  </a:cubicBezTo>
                  <a:cubicBezTo>
                    <a:pt x="2938" y="29"/>
                    <a:pt x="2924" y="52"/>
                    <a:pt x="2911" y="75"/>
                  </a:cubicBezTo>
                  <a:cubicBezTo>
                    <a:pt x="2949" y="150"/>
                    <a:pt x="2956" y="244"/>
                    <a:pt x="2905" y="342"/>
                  </a:cubicBezTo>
                  <a:cubicBezTo>
                    <a:pt x="2413" y="1290"/>
                    <a:pt x="1474" y="2442"/>
                    <a:pt x="412" y="2753"/>
                  </a:cubicBezTo>
                  <a:cubicBezTo>
                    <a:pt x="382" y="2763"/>
                    <a:pt x="353" y="2766"/>
                    <a:pt x="325" y="2767"/>
                  </a:cubicBezTo>
                  <a:cubicBezTo>
                    <a:pt x="218" y="3046"/>
                    <a:pt x="109" y="3327"/>
                    <a:pt x="1" y="3607"/>
                  </a:cubicBezTo>
                  <a:cubicBezTo>
                    <a:pt x="688" y="3255"/>
                    <a:pt x="1314" y="2786"/>
                    <a:pt x="1844" y="2222"/>
                  </a:cubicBezTo>
                  <a:cubicBezTo>
                    <a:pt x="2126" y="1923"/>
                    <a:pt x="2383" y="1600"/>
                    <a:pt x="2608" y="1257"/>
                  </a:cubicBezTo>
                  <a:cubicBezTo>
                    <a:pt x="2834" y="914"/>
                    <a:pt x="3015" y="550"/>
                    <a:pt x="3196" y="181"/>
                  </a:cubicBezTo>
                  <a:cubicBezTo>
                    <a:pt x="3110" y="127"/>
                    <a:pt x="3031" y="66"/>
                    <a:pt x="2953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2498475" y="2241275"/>
              <a:ext cx="7725" cy="5850"/>
            </a:xfrm>
            <a:custGeom>
              <a:avLst/>
              <a:gdLst/>
              <a:ahLst/>
              <a:cxnLst/>
              <a:rect l="l" t="t" r="r" b="b"/>
              <a:pathLst>
                <a:path w="309" h="234" extrusionOk="0">
                  <a:moveTo>
                    <a:pt x="125" y="1"/>
                  </a:moveTo>
                  <a:cubicBezTo>
                    <a:pt x="88" y="55"/>
                    <a:pt x="45" y="105"/>
                    <a:pt x="1" y="154"/>
                  </a:cubicBezTo>
                  <a:cubicBezTo>
                    <a:pt x="17" y="151"/>
                    <a:pt x="34" y="150"/>
                    <a:pt x="51" y="150"/>
                  </a:cubicBezTo>
                  <a:cubicBezTo>
                    <a:pt x="133" y="150"/>
                    <a:pt x="212" y="180"/>
                    <a:pt x="272" y="233"/>
                  </a:cubicBezTo>
                  <a:cubicBezTo>
                    <a:pt x="277" y="223"/>
                    <a:pt x="283" y="213"/>
                    <a:pt x="290" y="204"/>
                  </a:cubicBezTo>
                  <a:cubicBezTo>
                    <a:pt x="295" y="195"/>
                    <a:pt x="302" y="188"/>
                    <a:pt x="308" y="185"/>
                  </a:cubicBezTo>
                  <a:cubicBezTo>
                    <a:pt x="303" y="180"/>
                    <a:pt x="297" y="176"/>
                    <a:pt x="292" y="171"/>
                  </a:cubicBezTo>
                  <a:cubicBezTo>
                    <a:pt x="233" y="116"/>
                    <a:pt x="178" y="60"/>
                    <a:pt x="12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2386425" y="2233125"/>
              <a:ext cx="113775" cy="48225"/>
            </a:xfrm>
            <a:custGeom>
              <a:avLst/>
              <a:gdLst/>
              <a:ahLst/>
              <a:cxnLst/>
              <a:rect l="l" t="t" r="r" b="b"/>
              <a:pathLst>
                <a:path w="4551" h="1929" extrusionOk="0">
                  <a:moveTo>
                    <a:pt x="4355" y="1"/>
                  </a:moveTo>
                  <a:cubicBezTo>
                    <a:pt x="4345" y="14"/>
                    <a:pt x="4331" y="24"/>
                    <a:pt x="4320" y="36"/>
                  </a:cubicBezTo>
                  <a:cubicBezTo>
                    <a:pt x="4350" y="121"/>
                    <a:pt x="4333" y="216"/>
                    <a:pt x="4238" y="299"/>
                  </a:cubicBezTo>
                  <a:cubicBezTo>
                    <a:pt x="3293" y="1121"/>
                    <a:pt x="1993" y="1320"/>
                    <a:pt x="809" y="1587"/>
                  </a:cubicBezTo>
                  <a:cubicBezTo>
                    <a:pt x="782" y="1593"/>
                    <a:pt x="757" y="1596"/>
                    <a:pt x="732" y="1596"/>
                  </a:cubicBezTo>
                  <a:cubicBezTo>
                    <a:pt x="635" y="1596"/>
                    <a:pt x="553" y="1551"/>
                    <a:pt x="495" y="1487"/>
                  </a:cubicBezTo>
                  <a:cubicBezTo>
                    <a:pt x="338" y="1629"/>
                    <a:pt x="175" y="1764"/>
                    <a:pt x="0" y="1880"/>
                  </a:cubicBezTo>
                  <a:cubicBezTo>
                    <a:pt x="237" y="1912"/>
                    <a:pt x="473" y="1929"/>
                    <a:pt x="712" y="1929"/>
                  </a:cubicBezTo>
                  <a:cubicBezTo>
                    <a:pt x="799" y="1929"/>
                    <a:pt x="885" y="1927"/>
                    <a:pt x="973" y="1922"/>
                  </a:cubicBezTo>
                  <a:cubicBezTo>
                    <a:pt x="1577" y="1887"/>
                    <a:pt x="2174" y="1746"/>
                    <a:pt x="2732" y="1512"/>
                  </a:cubicBezTo>
                  <a:cubicBezTo>
                    <a:pt x="2897" y="1353"/>
                    <a:pt x="3086" y="1223"/>
                    <a:pt x="3310" y="1115"/>
                  </a:cubicBezTo>
                  <a:cubicBezTo>
                    <a:pt x="3349" y="1096"/>
                    <a:pt x="3387" y="1088"/>
                    <a:pt x="3423" y="1088"/>
                  </a:cubicBezTo>
                  <a:cubicBezTo>
                    <a:pt x="3453" y="1088"/>
                    <a:pt x="3482" y="1094"/>
                    <a:pt x="3509" y="1105"/>
                  </a:cubicBezTo>
                  <a:cubicBezTo>
                    <a:pt x="3621" y="1034"/>
                    <a:pt x="3729" y="961"/>
                    <a:pt x="3835" y="883"/>
                  </a:cubicBezTo>
                  <a:cubicBezTo>
                    <a:pt x="3978" y="777"/>
                    <a:pt x="4114" y="664"/>
                    <a:pt x="4246" y="545"/>
                  </a:cubicBezTo>
                  <a:cubicBezTo>
                    <a:pt x="4349" y="451"/>
                    <a:pt x="4444" y="348"/>
                    <a:pt x="4550" y="261"/>
                  </a:cubicBezTo>
                  <a:cubicBezTo>
                    <a:pt x="4481" y="177"/>
                    <a:pt x="4415" y="91"/>
                    <a:pt x="4355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2477025" y="2223425"/>
              <a:ext cx="16625" cy="8000"/>
            </a:xfrm>
            <a:custGeom>
              <a:avLst/>
              <a:gdLst/>
              <a:ahLst/>
              <a:cxnLst/>
              <a:rect l="l" t="t" r="r" b="b"/>
              <a:pathLst>
                <a:path w="665" h="320" extrusionOk="0">
                  <a:moveTo>
                    <a:pt x="518" y="1"/>
                  </a:moveTo>
                  <a:cubicBezTo>
                    <a:pt x="357" y="99"/>
                    <a:pt x="181" y="180"/>
                    <a:pt x="1" y="250"/>
                  </a:cubicBezTo>
                  <a:cubicBezTo>
                    <a:pt x="95" y="230"/>
                    <a:pt x="190" y="211"/>
                    <a:pt x="284" y="190"/>
                  </a:cubicBezTo>
                  <a:cubicBezTo>
                    <a:pt x="304" y="185"/>
                    <a:pt x="324" y="183"/>
                    <a:pt x="345" y="183"/>
                  </a:cubicBezTo>
                  <a:cubicBezTo>
                    <a:pt x="451" y="183"/>
                    <a:pt x="561" y="239"/>
                    <a:pt x="632" y="319"/>
                  </a:cubicBezTo>
                  <a:cubicBezTo>
                    <a:pt x="644" y="307"/>
                    <a:pt x="654" y="294"/>
                    <a:pt x="665" y="282"/>
                  </a:cubicBezTo>
                  <a:cubicBezTo>
                    <a:pt x="648" y="253"/>
                    <a:pt x="631" y="225"/>
                    <a:pt x="614" y="196"/>
                  </a:cubicBezTo>
                  <a:cubicBezTo>
                    <a:pt x="580" y="132"/>
                    <a:pt x="549" y="68"/>
                    <a:pt x="51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2467875" y="2192300"/>
              <a:ext cx="17925" cy="18100"/>
            </a:xfrm>
            <a:custGeom>
              <a:avLst/>
              <a:gdLst/>
              <a:ahLst/>
              <a:cxnLst/>
              <a:rect l="l" t="t" r="r" b="b"/>
              <a:pathLst>
                <a:path w="717" h="724" extrusionOk="0">
                  <a:moveTo>
                    <a:pt x="1" y="0"/>
                  </a:moveTo>
                  <a:cubicBezTo>
                    <a:pt x="129" y="51"/>
                    <a:pt x="248" y="125"/>
                    <a:pt x="349" y="227"/>
                  </a:cubicBezTo>
                  <a:cubicBezTo>
                    <a:pt x="471" y="351"/>
                    <a:pt x="486" y="529"/>
                    <a:pt x="375" y="664"/>
                  </a:cubicBezTo>
                  <a:cubicBezTo>
                    <a:pt x="360" y="681"/>
                    <a:pt x="344" y="698"/>
                    <a:pt x="328" y="716"/>
                  </a:cubicBezTo>
                  <a:cubicBezTo>
                    <a:pt x="458" y="717"/>
                    <a:pt x="587" y="719"/>
                    <a:pt x="716" y="723"/>
                  </a:cubicBezTo>
                  <a:cubicBezTo>
                    <a:pt x="710" y="692"/>
                    <a:pt x="704" y="662"/>
                    <a:pt x="699" y="632"/>
                  </a:cubicBezTo>
                  <a:cubicBezTo>
                    <a:pt x="674" y="482"/>
                    <a:pt x="659" y="316"/>
                    <a:pt x="666" y="153"/>
                  </a:cubicBezTo>
                  <a:lnTo>
                    <a:pt x="666" y="153"/>
                  </a:lnTo>
                  <a:cubicBezTo>
                    <a:pt x="666" y="153"/>
                    <a:pt x="665" y="154"/>
                    <a:pt x="664" y="154"/>
                  </a:cubicBezTo>
                  <a:cubicBezTo>
                    <a:pt x="664" y="154"/>
                    <a:pt x="663" y="154"/>
                    <a:pt x="662" y="153"/>
                  </a:cubicBezTo>
                  <a:cubicBezTo>
                    <a:pt x="442" y="114"/>
                    <a:pt x="230" y="40"/>
                    <a:pt x="10" y="1"/>
                  </a:cubicBezTo>
                  <a:cubicBezTo>
                    <a:pt x="7" y="1"/>
                    <a:pt x="4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2366200" y="2213125"/>
              <a:ext cx="122600" cy="22275"/>
            </a:xfrm>
            <a:custGeom>
              <a:avLst/>
              <a:gdLst/>
              <a:ahLst/>
              <a:cxnLst/>
              <a:rect l="l" t="t" r="r" b="b"/>
              <a:pathLst>
                <a:path w="4904" h="891" extrusionOk="0">
                  <a:moveTo>
                    <a:pt x="4278" y="1"/>
                  </a:moveTo>
                  <a:cubicBezTo>
                    <a:pt x="3807" y="424"/>
                    <a:pt x="3096" y="577"/>
                    <a:pt x="2491" y="646"/>
                  </a:cubicBezTo>
                  <a:cubicBezTo>
                    <a:pt x="2271" y="671"/>
                    <a:pt x="2035" y="688"/>
                    <a:pt x="1796" y="688"/>
                  </a:cubicBezTo>
                  <a:cubicBezTo>
                    <a:pt x="1272" y="688"/>
                    <a:pt x="732" y="605"/>
                    <a:pt x="305" y="340"/>
                  </a:cubicBezTo>
                  <a:cubicBezTo>
                    <a:pt x="268" y="317"/>
                    <a:pt x="239" y="289"/>
                    <a:pt x="216" y="258"/>
                  </a:cubicBezTo>
                  <a:cubicBezTo>
                    <a:pt x="143" y="314"/>
                    <a:pt x="71" y="369"/>
                    <a:pt x="1" y="426"/>
                  </a:cubicBezTo>
                  <a:cubicBezTo>
                    <a:pt x="434" y="495"/>
                    <a:pt x="849" y="640"/>
                    <a:pt x="1275" y="744"/>
                  </a:cubicBezTo>
                  <a:cubicBezTo>
                    <a:pt x="1669" y="840"/>
                    <a:pt x="2073" y="890"/>
                    <a:pt x="2480" y="890"/>
                  </a:cubicBezTo>
                  <a:cubicBezTo>
                    <a:pt x="2500" y="890"/>
                    <a:pt x="2520" y="890"/>
                    <a:pt x="2540" y="890"/>
                  </a:cubicBezTo>
                  <a:cubicBezTo>
                    <a:pt x="2963" y="884"/>
                    <a:pt x="3384" y="829"/>
                    <a:pt x="3792" y="723"/>
                  </a:cubicBezTo>
                  <a:cubicBezTo>
                    <a:pt x="4182" y="620"/>
                    <a:pt x="4538" y="458"/>
                    <a:pt x="4903" y="292"/>
                  </a:cubicBezTo>
                  <a:cubicBezTo>
                    <a:pt x="4870" y="203"/>
                    <a:pt x="4840" y="112"/>
                    <a:pt x="4816" y="19"/>
                  </a:cubicBezTo>
                  <a:cubicBezTo>
                    <a:pt x="4636" y="10"/>
                    <a:pt x="4458" y="4"/>
                    <a:pt x="427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2444725" y="2120675"/>
              <a:ext cx="52950" cy="63950"/>
            </a:xfrm>
            <a:custGeom>
              <a:avLst/>
              <a:gdLst/>
              <a:ahLst/>
              <a:cxnLst/>
              <a:rect l="l" t="t" r="r" b="b"/>
              <a:pathLst>
                <a:path w="2118" h="2558" extrusionOk="0">
                  <a:moveTo>
                    <a:pt x="0" y="1"/>
                  </a:moveTo>
                  <a:cubicBezTo>
                    <a:pt x="74" y="150"/>
                    <a:pt x="167" y="289"/>
                    <a:pt x="274" y="419"/>
                  </a:cubicBezTo>
                  <a:cubicBezTo>
                    <a:pt x="370" y="435"/>
                    <a:pt x="457" y="495"/>
                    <a:pt x="500" y="613"/>
                  </a:cubicBezTo>
                  <a:cubicBezTo>
                    <a:pt x="512" y="648"/>
                    <a:pt x="530" y="680"/>
                    <a:pt x="546" y="714"/>
                  </a:cubicBezTo>
                  <a:cubicBezTo>
                    <a:pt x="924" y="1082"/>
                    <a:pt x="1374" y="1405"/>
                    <a:pt x="1696" y="1792"/>
                  </a:cubicBezTo>
                  <a:cubicBezTo>
                    <a:pt x="1821" y="1945"/>
                    <a:pt x="1726" y="2151"/>
                    <a:pt x="1574" y="2238"/>
                  </a:cubicBezTo>
                  <a:cubicBezTo>
                    <a:pt x="1639" y="2325"/>
                    <a:pt x="1706" y="2411"/>
                    <a:pt x="1770" y="2499"/>
                  </a:cubicBezTo>
                  <a:cubicBezTo>
                    <a:pt x="1784" y="2519"/>
                    <a:pt x="1782" y="2541"/>
                    <a:pt x="1775" y="2557"/>
                  </a:cubicBezTo>
                  <a:cubicBezTo>
                    <a:pt x="1879" y="2499"/>
                    <a:pt x="1995" y="2457"/>
                    <a:pt x="2117" y="2431"/>
                  </a:cubicBezTo>
                  <a:cubicBezTo>
                    <a:pt x="2043" y="2297"/>
                    <a:pt x="1983" y="2156"/>
                    <a:pt x="1910" y="2021"/>
                  </a:cubicBezTo>
                  <a:cubicBezTo>
                    <a:pt x="1833" y="1883"/>
                    <a:pt x="1751" y="1748"/>
                    <a:pt x="1664" y="1616"/>
                  </a:cubicBezTo>
                  <a:cubicBezTo>
                    <a:pt x="1478" y="1336"/>
                    <a:pt x="1267" y="1075"/>
                    <a:pt x="1032" y="832"/>
                  </a:cubicBezTo>
                  <a:cubicBezTo>
                    <a:pt x="723" y="514"/>
                    <a:pt x="376" y="23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2376725" y="2161575"/>
              <a:ext cx="109800" cy="29625"/>
            </a:xfrm>
            <a:custGeom>
              <a:avLst/>
              <a:gdLst/>
              <a:ahLst/>
              <a:cxnLst/>
              <a:rect l="l" t="t" r="r" b="b"/>
              <a:pathLst>
                <a:path w="4392" h="1185" extrusionOk="0">
                  <a:moveTo>
                    <a:pt x="1165" y="0"/>
                  </a:moveTo>
                  <a:cubicBezTo>
                    <a:pt x="777" y="0"/>
                    <a:pt x="388" y="25"/>
                    <a:pt x="0" y="58"/>
                  </a:cubicBezTo>
                  <a:cubicBezTo>
                    <a:pt x="532" y="564"/>
                    <a:pt x="1178" y="939"/>
                    <a:pt x="1885" y="1143"/>
                  </a:cubicBezTo>
                  <a:lnTo>
                    <a:pt x="1886" y="1143"/>
                  </a:lnTo>
                  <a:cubicBezTo>
                    <a:pt x="2230" y="1064"/>
                    <a:pt x="2581" y="1021"/>
                    <a:pt x="2935" y="1021"/>
                  </a:cubicBezTo>
                  <a:cubicBezTo>
                    <a:pt x="2955" y="1021"/>
                    <a:pt x="2975" y="1021"/>
                    <a:pt x="2996" y="1021"/>
                  </a:cubicBezTo>
                  <a:cubicBezTo>
                    <a:pt x="3226" y="1026"/>
                    <a:pt x="3457" y="1047"/>
                    <a:pt x="3684" y="1089"/>
                  </a:cubicBezTo>
                  <a:cubicBezTo>
                    <a:pt x="3814" y="1114"/>
                    <a:pt x="3947" y="1142"/>
                    <a:pt x="4076" y="1184"/>
                  </a:cubicBezTo>
                  <a:cubicBezTo>
                    <a:pt x="4031" y="1167"/>
                    <a:pt x="3985" y="1149"/>
                    <a:pt x="3939" y="1131"/>
                  </a:cubicBezTo>
                  <a:cubicBezTo>
                    <a:pt x="3816" y="1084"/>
                    <a:pt x="3693" y="1038"/>
                    <a:pt x="3569" y="995"/>
                  </a:cubicBezTo>
                  <a:cubicBezTo>
                    <a:pt x="3319" y="907"/>
                    <a:pt x="3066" y="826"/>
                    <a:pt x="2811" y="751"/>
                  </a:cubicBezTo>
                  <a:cubicBezTo>
                    <a:pt x="2313" y="605"/>
                    <a:pt x="1808" y="502"/>
                    <a:pt x="1305" y="378"/>
                  </a:cubicBezTo>
                  <a:cubicBezTo>
                    <a:pt x="1279" y="371"/>
                    <a:pt x="1286" y="335"/>
                    <a:pt x="1311" y="335"/>
                  </a:cubicBezTo>
                  <a:cubicBezTo>
                    <a:pt x="1312" y="335"/>
                    <a:pt x="1313" y="335"/>
                    <a:pt x="1314" y="335"/>
                  </a:cubicBezTo>
                  <a:cubicBezTo>
                    <a:pt x="1875" y="388"/>
                    <a:pt x="2434" y="527"/>
                    <a:pt x="2976" y="680"/>
                  </a:cubicBezTo>
                  <a:cubicBezTo>
                    <a:pt x="3241" y="756"/>
                    <a:pt x="3504" y="841"/>
                    <a:pt x="3765" y="933"/>
                  </a:cubicBezTo>
                  <a:cubicBezTo>
                    <a:pt x="3896" y="979"/>
                    <a:pt x="4028" y="1028"/>
                    <a:pt x="4158" y="1078"/>
                  </a:cubicBezTo>
                  <a:cubicBezTo>
                    <a:pt x="4220" y="1102"/>
                    <a:pt x="4292" y="1118"/>
                    <a:pt x="4343" y="1160"/>
                  </a:cubicBezTo>
                  <a:cubicBezTo>
                    <a:pt x="4353" y="1107"/>
                    <a:pt x="4367" y="1055"/>
                    <a:pt x="4384" y="1007"/>
                  </a:cubicBezTo>
                  <a:cubicBezTo>
                    <a:pt x="4386" y="1002"/>
                    <a:pt x="4390" y="998"/>
                    <a:pt x="4392" y="995"/>
                  </a:cubicBezTo>
                  <a:cubicBezTo>
                    <a:pt x="3791" y="539"/>
                    <a:pt x="3130" y="233"/>
                    <a:pt x="2380" y="100"/>
                  </a:cubicBezTo>
                  <a:cubicBezTo>
                    <a:pt x="1978" y="27"/>
                    <a:pt x="1572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1548475" y="2471425"/>
              <a:ext cx="85150" cy="75325"/>
            </a:xfrm>
            <a:custGeom>
              <a:avLst/>
              <a:gdLst/>
              <a:ahLst/>
              <a:cxnLst/>
              <a:rect l="l" t="t" r="r" b="b"/>
              <a:pathLst>
                <a:path w="3406" h="3013" extrusionOk="0">
                  <a:moveTo>
                    <a:pt x="3012" y="103"/>
                  </a:moveTo>
                  <a:cubicBezTo>
                    <a:pt x="3051" y="103"/>
                    <a:pt x="3090" y="104"/>
                    <a:pt x="3129" y="105"/>
                  </a:cubicBezTo>
                  <a:cubicBezTo>
                    <a:pt x="3154" y="105"/>
                    <a:pt x="3181" y="109"/>
                    <a:pt x="3209" y="111"/>
                  </a:cubicBezTo>
                  <a:cubicBezTo>
                    <a:pt x="2736" y="499"/>
                    <a:pt x="2484" y="1110"/>
                    <a:pt x="2208" y="1641"/>
                  </a:cubicBezTo>
                  <a:cubicBezTo>
                    <a:pt x="1972" y="2096"/>
                    <a:pt x="1687" y="2852"/>
                    <a:pt x="1077" y="2876"/>
                  </a:cubicBezTo>
                  <a:cubicBezTo>
                    <a:pt x="1068" y="2877"/>
                    <a:pt x="1060" y="2877"/>
                    <a:pt x="1051" y="2877"/>
                  </a:cubicBezTo>
                  <a:cubicBezTo>
                    <a:pt x="797" y="2877"/>
                    <a:pt x="554" y="2728"/>
                    <a:pt x="408" y="2526"/>
                  </a:cubicBezTo>
                  <a:cubicBezTo>
                    <a:pt x="251" y="2308"/>
                    <a:pt x="213" y="2028"/>
                    <a:pt x="260" y="1768"/>
                  </a:cubicBezTo>
                  <a:cubicBezTo>
                    <a:pt x="376" y="1119"/>
                    <a:pt x="947" y="698"/>
                    <a:pt x="1512" y="438"/>
                  </a:cubicBezTo>
                  <a:cubicBezTo>
                    <a:pt x="1763" y="322"/>
                    <a:pt x="2031" y="232"/>
                    <a:pt x="2306" y="170"/>
                  </a:cubicBezTo>
                  <a:cubicBezTo>
                    <a:pt x="2371" y="158"/>
                    <a:pt x="2436" y="147"/>
                    <a:pt x="2504" y="138"/>
                  </a:cubicBezTo>
                  <a:cubicBezTo>
                    <a:pt x="2641" y="122"/>
                    <a:pt x="2778" y="108"/>
                    <a:pt x="2916" y="105"/>
                  </a:cubicBezTo>
                  <a:cubicBezTo>
                    <a:pt x="2948" y="103"/>
                    <a:pt x="2980" y="103"/>
                    <a:pt x="3012" y="103"/>
                  </a:cubicBezTo>
                  <a:close/>
                  <a:moveTo>
                    <a:pt x="3199" y="1"/>
                  </a:moveTo>
                  <a:cubicBezTo>
                    <a:pt x="3180" y="1"/>
                    <a:pt x="3161" y="2"/>
                    <a:pt x="3144" y="2"/>
                  </a:cubicBezTo>
                  <a:cubicBezTo>
                    <a:pt x="3140" y="2"/>
                    <a:pt x="3137" y="2"/>
                    <a:pt x="3134" y="2"/>
                  </a:cubicBezTo>
                  <a:cubicBezTo>
                    <a:pt x="3116" y="1"/>
                    <a:pt x="3097" y="1"/>
                    <a:pt x="3079" y="1"/>
                  </a:cubicBezTo>
                  <a:cubicBezTo>
                    <a:pt x="3023" y="1"/>
                    <a:pt x="2967" y="2"/>
                    <a:pt x="2912" y="5"/>
                  </a:cubicBezTo>
                  <a:cubicBezTo>
                    <a:pt x="2769" y="12"/>
                    <a:pt x="2628" y="27"/>
                    <a:pt x="2488" y="53"/>
                  </a:cubicBezTo>
                  <a:cubicBezTo>
                    <a:pt x="2457" y="58"/>
                    <a:pt x="2426" y="64"/>
                    <a:pt x="2392" y="71"/>
                  </a:cubicBezTo>
                  <a:cubicBezTo>
                    <a:pt x="2118" y="112"/>
                    <a:pt x="1849" y="185"/>
                    <a:pt x="1583" y="291"/>
                  </a:cubicBezTo>
                  <a:cubicBezTo>
                    <a:pt x="997" y="524"/>
                    <a:pt x="397" y="915"/>
                    <a:pt x="181" y="1537"/>
                  </a:cubicBezTo>
                  <a:cubicBezTo>
                    <a:pt x="1" y="2061"/>
                    <a:pt x="156" y="2681"/>
                    <a:pt x="683" y="2929"/>
                  </a:cubicBezTo>
                  <a:cubicBezTo>
                    <a:pt x="799" y="2985"/>
                    <a:pt x="923" y="3012"/>
                    <a:pt x="1046" y="3012"/>
                  </a:cubicBezTo>
                  <a:cubicBezTo>
                    <a:pt x="1182" y="3012"/>
                    <a:pt x="1317" y="2979"/>
                    <a:pt x="1442" y="2913"/>
                  </a:cubicBezTo>
                  <a:cubicBezTo>
                    <a:pt x="1704" y="2776"/>
                    <a:pt x="1885" y="2519"/>
                    <a:pt x="2030" y="2269"/>
                  </a:cubicBezTo>
                  <a:cubicBezTo>
                    <a:pt x="2236" y="1914"/>
                    <a:pt x="2410" y="1537"/>
                    <a:pt x="2595" y="1171"/>
                  </a:cubicBezTo>
                  <a:cubicBezTo>
                    <a:pt x="2792" y="782"/>
                    <a:pt x="3003" y="383"/>
                    <a:pt x="3362" y="119"/>
                  </a:cubicBezTo>
                  <a:cubicBezTo>
                    <a:pt x="3381" y="105"/>
                    <a:pt x="3386" y="83"/>
                    <a:pt x="3380" y="64"/>
                  </a:cubicBezTo>
                  <a:lnTo>
                    <a:pt x="3380" y="64"/>
                  </a:lnTo>
                  <a:cubicBezTo>
                    <a:pt x="3382" y="65"/>
                    <a:pt x="3384" y="65"/>
                    <a:pt x="3386" y="65"/>
                  </a:cubicBezTo>
                  <a:cubicBezTo>
                    <a:pt x="3389" y="65"/>
                    <a:pt x="3393" y="64"/>
                    <a:pt x="3396" y="64"/>
                  </a:cubicBezTo>
                  <a:cubicBezTo>
                    <a:pt x="3404" y="64"/>
                    <a:pt x="3405" y="50"/>
                    <a:pt x="3396" y="49"/>
                  </a:cubicBezTo>
                  <a:cubicBezTo>
                    <a:pt x="3389" y="47"/>
                    <a:pt x="3380" y="47"/>
                    <a:pt x="3372" y="46"/>
                  </a:cubicBezTo>
                  <a:cubicBezTo>
                    <a:pt x="3363" y="34"/>
                    <a:pt x="3350" y="26"/>
                    <a:pt x="3335" y="26"/>
                  </a:cubicBezTo>
                  <a:cubicBezTo>
                    <a:pt x="3330" y="26"/>
                    <a:pt x="3324" y="27"/>
                    <a:pt x="3319" y="29"/>
                  </a:cubicBezTo>
                  <a:cubicBezTo>
                    <a:pt x="3286" y="5"/>
                    <a:pt x="3242" y="1"/>
                    <a:pt x="3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1553775" y="2473975"/>
              <a:ext cx="74950" cy="69375"/>
            </a:xfrm>
            <a:custGeom>
              <a:avLst/>
              <a:gdLst/>
              <a:ahLst/>
              <a:cxnLst/>
              <a:rect l="l" t="t" r="r" b="b"/>
              <a:pathLst>
                <a:path w="2998" h="2775" extrusionOk="0">
                  <a:moveTo>
                    <a:pt x="2800" y="1"/>
                  </a:moveTo>
                  <a:cubicBezTo>
                    <a:pt x="2768" y="1"/>
                    <a:pt x="2736" y="1"/>
                    <a:pt x="2704" y="3"/>
                  </a:cubicBezTo>
                  <a:cubicBezTo>
                    <a:pt x="2566" y="6"/>
                    <a:pt x="2430" y="20"/>
                    <a:pt x="2292" y="36"/>
                  </a:cubicBezTo>
                  <a:cubicBezTo>
                    <a:pt x="2225" y="45"/>
                    <a:pt x="2159" y="56"/>
                    <a:pt x="2094" y="68"/>
                  </a:cubicBezTo>
                  <a:cubicBezTo>
                    <a:pt x="1819" y="130"/>
                    <a:pt x="1551" y="220"/>
                    <a:pt x="1300" y="336"/>
                  </a:cubicBezTo>
                  <a:cubicBezTo>
                    <a:pt x="735" y="596"/>
                    <a:pt x="165" y="1017"/>
                    <a:pt x="48" y="1666"/>
                  </a:cubicBezTo>
                  <a:cubicBezTo>
                    <a:pt x="1" y="1926"/>
                    <a:pt x="39" y="2206"/>
                    <a:pt x="197" y="2424"/>
                  </a:cubicBezTo>
                  <a:cubicBezTo>
                    <a:pt x="342" y="2626"/>
                    <a:pt x="585" y="2775"/>
                    <a:pt x="839" y="2775"/>
                  </a:cubicBezTo>
                  <a:cubicBezTo>
                    <a:pt x="848" y="2775"/>
                    <a:pt x="856" y="2775"/>
                    <a:pt x="865" y="2774"/>
                  </a:cubicBezTo>
                  <a:cubicBezTo>
                    <a:pt x="1475" y="2750"/>
                    <a:pt x="1760" y="1994"/>
                    <a:pt x="1996" y="1539"/>
                  </a:cubicBezTo>
                  <a:cubicBezTo>
                    <a:pt x="2272" y="1008"/>
                    <a:pt x="2524" y="397"/>
                    <a:pt x="2997" y="9"/>
                  </a:cubicBezTo>
                  <a:cubicBezTo>
                    <a:pt x="2969" y="7"/>
                    <a:pt x="2941" y="3"/>
                    <a:pt x="2917" y="3"/>
                  </a:cubicBezTo>
                  <a:cubicBezTo>
                    <a:pt x="2878" y="2"/>
                    <a:pt x="2839" y="1"/>
                    <a:pt x="2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1572375" y="2473975"/>
              <a:ext cx="56350" cy="69375"/>
            </a:xfrm>
            <a:custGeom>
              <a:avLst/>
              <a:gdLst/>
              <a:ahLst/>
              <a:cxnLst/>
              <a:rect l="l" t="t" r="r" b="b"/>
              <a:pathLst>
                <a:path w="2254" h="2775" extrusionOk="0">
                  <a:moveTo>
                    <a:pt x="2056" y="1"/>
                  </a:moveTo>
                  <a:cubicBezTo>
                    <a:pt x="2024" y="1"/>
                    <a:pt x="1992" y="1"/>
                    <a:pt x="1960" y="3"/>
                  </a:cubicBezTo>
                  <a:cubicBezTo>
                    <a:pt x="1822" y="6"/>
                    <a:pt x="1685" y="20"/>
                    <a:pt x="1548" y="36"/>
                  </a:cubicBezTo>
                  <a:cubicBezTo>
                    <a:pt x="1480" y="45"/>
                    <a:pt x="1415" y="56"/>
                    <a:pt x="1350" y="68"/>
                  </a:cubicBezTo>
                  <a:cubicBezTo>
                    <a:pt x="1148" y="113"/>
                    <a:pt x="951" y="174"/>
                    <a:pt x="760" y="249"/>
                  </a:cubicBezTo>
                  <a:cubicBezTo>
                    <a:pt x="1163" y="401"/>
                    <a:pt x="1380" y="908"/>
                    <a:pt x="1167" y="1422"/>
                  </a:cubicBezTo>
                  <a:cubicBezTo>
                    <a:pt x="972" y="1898"/>
                    <a:pt x="508" y="2444"/>
                    <a:pt x="1" y="2767"/>
                  </a:cubicBezTo>
                  <a:cubicBezTo>
                    <a:pt x="35" y="2771"/>
                    <a:pt x="70" y="2774"/>
                    <a:pt x="105" y="2774"/>
                  </a:cubicBezTo>
                  <a:cubicBezTo>
                    <a:pt x="110" y="2774"/>
                    <a:pt x="115" y="2774"/>
                    <a:pt x="121" y="2774"/>
                  </a:cubicBezTo>
                  <a:cubicBezTo>
                    <a:pt x="731" y="2750"/>
                    <a:pt x="1016" y="1994"/>
                    <a:pt x="1252" y="1539"/>
                  </a:cubicBezTo>
                  <a:cubicBezTo>
                    <a:pt x="1528" y="1008"/>
                    <a:pt x="1780" y="397"/>
                    <a:pt x="2253" y="9"/>
                  </a:cubicBezTo>
                  <a:cubicBezTo>
                    <a:pt x="2225" y="7"/>
                    <a:pt x="2198" y="3"/>
                    <a:pt x="2173" y="3"/>
                  </a:cubicBezTo>
                  <a:cubicBezTo>
                    <a:pt x="2134" y="2"/>
                    <a:pt x="2095" y="1"/>
                    <a:pt x="2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1551675" y="2422550"/>
              <a:ext cx="61875" cy="31600"/>
            </a:xfrm>
            <a:custGeom>
              <a:avLst/>
              <a:gdLst/>
              <a:ahLst/>
              <a:cxnLst/>
              <a:rect l="l" t="t" r="r" b="b"/>
              <a:pathLst>
                <a:path w="2475" h="1264" extrusionOk="0">
                  <a:moveTo>
                    <a:pt x="985" y="103"/>
                  </a:moveTo>
                  <a:cubicBezTo>
                    <a:pt x="1142" y="103"/>
                    <a:pt x="1301" y="135"/>
                    <a:pt x="1444" y="187"/>
                  </a:cubicBezTo>
                  <a:cubicBezTo>
                    <a:pt x="1797" y="313"/>
                    <a:pt x="2082" y="565"/>
                    <a:pt x="2340" y="830"/>
                  </a:cubicBezTo>
                  <a:cubicBezTo>
                    <a:pt x="2296" y="820"/>
                    <a:pt x="2252" y="816"/>
                    <a:pt x="2208" y="816"/>
                  </a:cubicBezTo>
                  <a:cubicBezTo>
                    <a:pt x="1991" y="816"/>
                    <a:pt x="1779" y="917"/>
                    <a:pt x="1577" y="985"/>
                  </a:cubicBezTo>
                  <a:cubicBezTo>
                    <a:pt x="1395" y="1046"/>
                    <a:pt x="1209" y="1091"/>
                    <a:pt x="1022" y="1118"/>
                  </a:cubicBezTo>
                  <a:cubicBezTo>
                    <a:pt x="949" y="1128"/>
                    <a:pt x="874" y="1136"/>
                    <a:pt x="799" y="1136"/>
                  </a:cubicBezTo>
                  <a:cubicBezTo>
                    <a:pt x="696" y="1136"/>
                    <a:pt x="593" y="1121"/>
                    <a:pt x="499" y="1079"/>
                  </a:cubicBezTo>
                  <a:cubicBezTo>
                    <a:pt x="153" y="925"/>
                    <a:pt x="171" y="499"/>
                    <a:pt x="442" y="279"/>
                  </a:cubicBezTo>
                  <a:cubicBezTo>
                    <a:pt x="598" y="153"/>
                    <a:pt x="790" y="103"/>
                    <a:pt x="985" y="103"/>
                  </a:cubicBezTo>
                  <a:close/>
                  <a:moveTo>
                    <a:pt x="946" y="0"/>
                  </a:moveTo>
                  <a:cubicBezTo>
                    <a:pt x="791" y="0"/>
                    <a:pt x="637" y="30"/>
                    <a:pt x="496" y="99"/>
                  </a:cubicBezTo>
                  <a:cubicBezTo>
                    <a:pt x="196" y="246"/>
                    <a:pt x="0" y="614"/>
                    <a:pt x="156" y="935"/>
                  </a:cubicBezTo>
                  <a:cubicBezTo>
                    <a:pt x="279" y="1191"/>
                    <a:pt x="547" y="1263"/>
                    <a:pt x="812" y="1263"/>
                  </a:cubicBezTo>
                  <a:cubicBezTo>
                    <a:pt x="913" y="1263"/>
                    <a:pt x="1014" y="1253"/>
                    <a:pt x="1106" y="1238"/>
                  </a:cubicBezTo>
                  <a:cubicBezTo>
                    <a:pt x="1345" y="1199"/>
                    <a:pt x="1573" y="1128"/>
                    <a:pt x="1799" y="1045"/>
                  </a:cubicBezTo>
                  <a:cubicBezTo>
                    <a:pt x="1934" y="994"/>
                    <a:pt x="2075" y="942"/>
                    <a:pt x="2218" y="942"/>
                  </a:cubicBezTo>
                  <a:cubicBezTo>
                    <a:pt x="2273" y="942"/>
                    <a:pt x="2328" y="949"/>
                    <a:pt x="2382" y="967"/>
                  </a:cubicBezTo>
                  <a:cubicBezTo>
                    <a:pt x="2389" y="970"/>
                    <a:pt x="2396" y="971"/>
                    <a:pt x="2402" y="971"/>
                  </a:cubicBezTo>
                  <a:cubicBezTo>
                    <a:pt x="2424" y="971"/>
                    <a:pt x="2440" y="957"/>
                    <a:pt x="2448" y="939"/>
                  </a:cubicBezTo>
                  <a:cubicBezTo>
                    <a:pt x="2450" y="940"/>
                    <a:pt x="2451" y="940"/>
                    <a:pt x="2453" y="940"/>
                  </a:cubicBezTo>
                  <a:cubicBezTo>
                    <a:pt x="2464" y="940"/>
                    <a:pt x="2475" y="929"/>
                    <a:pt x="2467" y="919"/>
                  </a:cubicBezTo>
                  <a:cubicBezTo>
                    <a:pt x="2464" y="915"/>
                    <a:pt x="2459" y="911"/>
                    <a:pt x="2456" y="906"/>
                  </a:cubicBezTo>
                  <a:cubicBezTo>
                    <a:pt x="2455" y="882"/>
                    <a:pt x="2443" y="858"/>
                    <a:pt x="2413" y="847"/>
                  </a:cubicBezTo>
                  <a:cubicBezTo>
                    <a:pt x="2412" y="847"/>
                    <a:pt x="2410" y="847"/>
                    <a:pt x="2409" y="846"/>
                  </a:cubicBezTo>
                  <a:cubicBezTo>
                    <a:pt x="2175" y="552"/>
                    <a:pt x="1895" y="291"/>
                    <a:pt x="1547" y="136"/>
                  </a:cubicBezTo>
                  <a:cubicBezTo>
                    <a:pt x="1362" y="53"/>
                    <a:pt x="1153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1555500" y="2425125"/>
              <a:ext cx="54700" cy="25825"/>
            </a:xfrm>
            <a:custGeom>
              <a:avLst/>
              <a:gdLst/>
              <a:ahLst/>
              <a:cxnLst/>
              <a:rect l="l" t="t" r="r" b="b"/>
              <a:pathLst>
                <a:path w="2188" h="1033" extrusionOk="0">
                  <a:moveTo>
                    <a:pt x="832" y="0"/>
                  </a:moveTo>
                  <a:cubicBezTo>
                    <a:pt x="637" y="0"/>
                    <a:pt x="445" y="50"/>
                    <a:pt x="289" y="176"/>
                  </a:cubicBezTo>
                  <a:cubicBezTo>
                    <a:pt x="18" y="396"/>
                    <a:pt x="0" y="822"/>
                    <a:pt x="346" y="976"/>
                  </a:cubicBezTo>
                  <a:cubicBezTo>
                    <a:pt x="441" y="1018"/>
                    <a:pt x="544" y="1033"/>
                    <a:pt x="648" y="1033"/>
                  </a:cubicBezTo>
                  <a:cubicBezTo>
                    <a:pt x="722" y="1033"/>
                    <a:pt x="797" y="1025"/>
                    <a:pt x="869" y="1015"/>
                  </a:cubicBezTo>
                  <a:cubicBezTo>
                    <a:pt x="1056" y="988"/>
                    <a:pt x="1242" y="943"/>
                    <a:pt x="1424" y="882"/>
                  </a:cubicBezTo>
                  <a:cubicBezTo>
                    <a:pt x="1626" y="814"/>
                    <a:pt x="1838" y="713"/>
                    <a:pt x="2055" y="713"/>
                  </a:cubicBezTo>
                  <a:cubicBezTo>
                    <a:pt x="2099" y="713"/>
                    <a:pt x="2143" y="717"/>
                    <a:pt x="2187" y="727"/>
                  </a:cubicBezTo>
                  <a:cubicBezTo>
                    <a:pt x="1929" y="462"/>
                    <a:pt x="1644" y="210"/>
                    <a:pt x="1291" y="84"/>
                  </a:cubicBezTo>
                  <a:cubicBezTo>
                    <a:pt x="1148" y="32"/>
                    <a:pt x="989" y="0"/>
                    <a:pt x="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1558600" y="2433375"/>
              <a:ext cx="51575" cy="17600"/>
            </a:xfrm>
            <a:custGeom>
              <a:avLst/>
              <a:gdLst/>
              <a:ahLst/>
              <a:cxnLst/>
              <a:rect l="l" t="t" r="r" b="b"/>
              <a:pathLst>
                <a:path w="2063" h="704" extrusionOk="0">
                  <a:moveTo>
                    <a:pt x="1618" y="0"/>
                  </a:moveTo>
                  <a:cubicBezTo>
                    <a:pt x="1598" y="48"/>
                    <a:pt x="1567" y="92"/>
                    <a:pt x="1524" y="129"/>
                  </a:cubicBezTo>
                  <a:cubicBezTo>
                    <a:pt x="1260" y="348"/>
                    <a:pt x="871" y="497"/>
                    <a:pt x="503" y="497"/>
                  </a:cubicBezTo>
                  <a:cubicBezTo>
                    <a:pt x="367" y="497"/>
                    <a:pt x="234" y="477"/>
                    <a:pt x="110" y="432"/>
                  </a:cubicBezTo>
                  <a:cubicBezTo>
                    <a:pt x="87" y="436"/>
                    <a:pt x="64" y="438"/>
                    <a:pt x="40" y="438"/>
                  </a:cubicBezTo>
                  <a:cubicBezTo>
                    <a:pt x="27" y="438"/>
                    <a:pt x="14" y="437"/>
                    <a:pt x="1" y="436"/>
                  </a:cubicBezTo>
                  <a:lnTo>
                    <a:pt x="1" y="436"/>
                  </a:lnTo>
                  <a:cubicBezTo>
                    <a:pt x="41" y="523"/>
                    <a:pt x="114" y="598"/>
                    <a:pt x="222" y="646"/>
                  </a:cubicBezTo>
                  <a:cubicBezTo>
                    <a:pt x="315" y="688"/>
                    <a:pt x="418" y="703"/>
                    <a:pt x="521" y="703"/>
                  </a:cubicBezTo>
                  <a:cubicBezTo>
                    <a:pt x="597" y="703"/>
                    <a:pt x="672" y="695"/>
                    <a:pt x="745" y="685"/>
                  </a:cubicBezTo>
                  <a:cubicBezTo>
                    <a:pt x="932" y="658"/>
                    <a:pt x="1118" y="613"/>
                    <a:pt x="1300" y="552"/>
                  </a:cubicBezTo>
                  <a:cubicBezTo>
                    <a:pt x="1503" y="485"/>
                    <a:pt x="1715" y="383"/>
                    <a:pt x="1931" y="383"/>
                  </a:cubicBezTo>
                  <a:cubicBezTo>
                    <a:pt x="1974" y="383"/>
                    <a:pt x="2018" y="387"/>
                    <a:pt x="2062" y="397"/>
                  </a:cubicBezTo>
                  <a:cubicBezTo>
                    <a:pt x="1925" y="255"/>
                    <a:pt x="1778" y="117"/>
                    <a:pt x="1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1630525" y="2504200"/>
              <a:ext cx="33850" cy="59050"/>
            </a:xfrm>
            <a:custGeom>
              <a:avLst/>
              <a:gdLst/>
              <a:ahLst/>
              <a:cxnLst/>
              <a:rect l="l" t="t" r="r" b="b"/>
              <a:pathLst>
                <a:path w="1354" h="2362" extrusionOk="0">
                  <a:moveTo>
                    <a:pt x="416" y="127"/>
                  </a:moveTo>
                  <a:lnTo>
                    <a:pt x="416" y="127"/>
                  </a:lnTo>
                  <a:cubicBezTo>
                    <a:pt x="688" y="378"/>
                    <a:pt x="949" y="654"/>
                    <a:pt x="1085" y="1003"/>
                  </a:cubicBezTo>
                  <a:cubicBezTo>
                    <a:pt x="1211" y="1321"/>
                    <a:pt x="1241" y="1720"/>
                    <a:pt x="1024" y="2007"/>
                  </a:cubicBezTo>
                  <a:cubicBezTo>
                    <a:pt x="919" y="2146"/>
                    <a:pt x="760" y="2223"/>
                    <a:pt x="606" y="2223"/>
                  </a:cubicBezTo>
                  <a:cubicBezTo>
                    <a:pt x="453" y="2223"/>
                    <a:pt x="305" y="2145"/>
                    <a:pt x="223" y="1975"/>
                  </a:cubicBezTo>
                  <a:cubicBezTo>
                    <a:pt x="145" y="1816"/>
                    <a:pt x="148" y="1627"/>
                    <a:pt x="168" y="1454"/>
                  </a:cubicBezTo>
                  <a:cubicBezTo>
                    <a:pt x="188" y="1265"/>
                    <a:pt x="229" y="1078"/>
                    <a:pt x="283" y="895"/>
                  </a:cubicBezTo>
                  <a:cubicBezTo>
                    <a:pt x="357" y="649"/>
                    <a:pt x="479" y="386"/>
                    <a:pt x="416" y="127"/>
                  </a:cubicBezTo>
                  <a:close/>
                  <a:moveTo>
                    <a:pt x="315" y="1"/>
                  </a:moveTo>
                  <a:cubicBezTo>
                    <a:pt x="306" y="1"/>
                    <a:pt x="299" y="13"/>
                    <a:pt x="303" y="22"/>
                  </a:cubicBezTo>
                  <a:cubicBezTo>
                    <a:pt x="280" y="33"/>
                    <a:pt x="265" y="57"/>
                    <a:pt x="277" y="89"/>
                  </a:cubicBezTo>
                  <a:cubicBezTo>
                    <a:pt x="348" y="285"/>
                    <a:pt x="281" y="486"/>
                    <a:pt x="216" y="675"/>
                  </a:cubicBezTo>
                  <a:cubicBezTo>
                    <a:pt x="140" y="903"/>
                    <a:pt x="76" y="1133"/>
                    <a:pt x="45" y="1373"/>
                  </a:cubicBezTo>
                  <a:cubicBezTo>
                    <a:pt x="0" y="1707"/>
                    <a:pt x="18" y="2154"/>
                    <a:pt x="377" y="2314"/>
                  </a:cubicBezTo>
                  <a:cubicBezTo>
                    <a:pt x="450" y="2347"/>
                    <a:pt x="525" y="2362"/>
                    <a:pt x="598" y="2362"/>
                  </a:cubicBezTo>
                  <a:cubicBezTo>
                    <a:pt x="853" y="2362"/>
                    <a:pt x="1095" y="2184"/>
                    <a:pt x="1202" y="1948"/>
                  </a:cubicBezTo>
                  <a:cubicBezTo>
                    <a:pt x="1354" y="1615"/>
                    <a:pt x="1287" y="1218"/>
                    <a:pt x="1132" y="898"/>
                  </a:cubicBezTo>
                  <a:cubicBezTo>
                    <a:pt x="967" y="556"/>
                    <a:pt x="697" y="284"/>
                    <a:pt x="396" y="58"/>
                  </a:cubicBezTo>
                  <a:cubicBezTo>
                    <a:pt x="395" y="57"/>
                    <a:pt x="395" y="55"/>
                    <a:pt x="395" y="54"/>
                  </a:cubicBezTo>
                  <a:cubicBezTo>
                    <a:pt x="383" y="25"/>
                    <a:pt x="359" y="14"/>
                    <a:pt x="335" y="14"/>
                  </a:cubicBezTo>
                  <a:cubicBezTo>
                    <a:pt x="330" y="9"/>
                    <a:pt x="326" y="6"/>
                    <a:pt x="322" y="3"/>
                  </a:cubicBezTo>
                  <a:cubicBezTo>
                    <a:pt x="319" y="2"/>
                    <a:pt x="317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1634125" y="2507375"/>
              <a:ext cx="27425" cy="52425"/>
            </a:xfrm>
            <a:custGeom>
              <a:avLst/>
              <a:gdLst/>
              <a:ahLst/>
              <a:cxnLst/>
              <a:rect l="l" t="t" r="r" b="b"/>
              <a:pathLst>
                <a:path w="1097" h="2097" extrusionOk="0">
                  <a:moveTo>
                    <a:pt x="272" y="0"/>
                  </a:moveTo>
                  <a:lnTo>
                    <a:pt x="272" y="0"/>
                  </a:lnTo>
                  <a:cubicBezTo>
                    <a:pt x="335" y="259"/>
                    <a:pt x="213" y="522"/>
                    <a:pt x="139" y="768"/>
                  </a:cubicBezTo>
                  <a:cubicBezTo>
                    <a:pt x="84" y="951"/>
                    <a:pt x="44" y="1138"/>
                    <a:pt x="24" y="1327"/>
                  </a:cubicBezTo>
                  <a:cubicBezTo>
                    <a:pt x="4" y="1500"/>
                    <a:pt x="0" y="1689"/>
                    <a:pt x="79" y="1848"/>
                  </a:cubicBezTo>
                  <a:cubicBezTo>
                    <a:pt x="161" y="2019"/>
                    <a:pt x="309" y="2096"/>
                    <a:pt x="462" y="2096"/>
                  </a:cubicBezTo>
                  <a:cubicBezTo>
                    <a:pt x="615" y="2096"/>
                    <a:pt x="774" y="2019"/>
                    <a:pt x="880" y="1881"/>
                  </a:cubicBezTo>
                  <a:cubicBezTo>
                    <a:pt x="1097" y="1593"/>
                    <a:pt x="1067" y="1194"/>
                    <a:pt x="941" y="876"/>
                  </a:cubicBezTo>
                  <a:cubicBezTo>
                    <a:pt x="804" y="527"/>
                    <a:pt x="544" y="251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1634125" y="2507375"/>
              <a:ext cx="17050" cy="51575"/>
            </a:xfrm>
            <a:custGeom>
              <a:avLst/>
              <a:gdLst/>
              <a:ahLst/>
              <a:cxnLst/>
              <a:rect l="l" t="t" r="r" b="b"/>
              <a:pathLst>
                <a:path w="682" h="2063" extrusionOk="0">
                  <a:moveTo>
                    <a:pt x="272" y="0"/>
                  </a:moveTo>
                  <a:lnTo>
                    <a:pt x="272" y="0"/>
                  </a:lnTo>
                  <a:cubicBezTo>
                    <a:pt x="335" y="259"/>
                    <a:pt x="213" y="521"/>
                    <a:pt x="139" y="768"/>
                  </a:cubicBezTo>
                  <a:cubicBezTo>
                    <a:pt x="84" y="951"/>
                    <a:pt x="44" y="1138"/>
                    <a:pt x="24" y="1327"/>
                  </a:cubicBezTo>
                  <a:cubicBezTo>
                    <a:pt x="4" y="1500"/>
                    <a:pt x="0" y="1688"/>
                    <a:pt x="79" y="1847"/>
                  </a:cubicBezTo>
                  <a:cubicBezTo>
                    <a:pt x="130" y="1955"/>
                    <a:pt x="207" y="2025"/>
                    <a:pt x="295" y="2062"/>
                  </a:cubicBezTo>
                  <a:cubicBezTo>
                    <a:pt x="290" y="2026"/>
                    <a:pt x="290" y="1989"/>
                    <a:pt x="296" y="1953"/>
                  </a:cubicBezTo>
                  <a:cubicBezTo>
                    <a:pt x="117" y="1500"/>
                    <a:pt x="266" y="901"/>
                    <a:pt x="555" y="530"/>
                  </a:cubicBezTo>
                  <a:cubicBezTo>
                    <a:pt x="591" y="487"/>
                    <a:pt x="634" y="454"/>
                    <a:pt x="682" y="432"/>
                  </a:cubicBezTo>
                  <a:cubicBezTo>
                    <a:pt x="560" y="277"/>
                    <a:pt x="418" y="134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2079400" y="2450450"/>
              <a:ext cx="12725" cy="29500"/>
            </a:xfrm>
            <a:custGeom>
              <a:avLst/>
              <a:gdLst/>
              <a:ahLst/>
              <a:cxnLst/>
              <a:rect l="l" t="t" r="r" b="b"/>
              <a:pathLst>
                <a:path w="509" h="1180" extrusionOk="0">
                  <a:moveTo>
                    <a:pt x="470" y="0"/>
                  </a:moveTo>
                  <a:cubicBezTo>
                    <a:pt x="462" y="0"/>
                    <a:pt x="454" y="3"/>
                    <a:pt x="447" y="10"/>
                  </a:cubicBezTo>
                  <a:cubicBezTo>
                    <a:pt x="379" y="75"/>
                    <a:pt x="341" y="184"/>
                    <a:pt x="302" y="268"/>
                  </a:cubicBezTo>
                  <a:cubicBezTo>
                    <a:pt x="259" y="362"/>
                    <a:pt x="218" y="456"/>
                    <a:pt x="181" y="552"/>
                  </a:cubicBezTo>
                  <a:cubicBezTo>
                    <a:pt x="106" y="746"/>
                    <a:pt x="44" y="946"/>
                    <a:pt x="4" y="1149"/>
                  </a:cubicBezTo>
                  <a:cubicBezTo>
                    <a:pt x="1" y="1167"/>
                    <a:pt x="15" y="1179"/>
                    <a:pt x="28" y="1179"/>
                  </a:cubicBezTo>
                  <a:cubicBezTo>
                    <a:pt x="37" y="1179"/>
                    <a:pt x="46" y="1174"/>
                    <a:pt x="49" y="1163"/>
                  </a:cubicBezTo>
                  <a:cubicBezTo>
                    <a:pt x="108" y="969"/>
                    <a:pt x="170" y="778"/>
                    <a:pt x="248" y="590"/>
                  </a:cubicBezTo>
                  <a:cubicBezTo>
                    <a:pt x="286" y="495"/>
                    <a:pt x="329" y="401"/>
                    <a:pt x="374" y="309"/>
                  </a:cubicBezTo>
                  <a:cubicBezTo>
                    <a:pt x="396" y="267"/>
                    <a:pt x="418" y="225"/>
                    <a:pt x="440" y="182"/>
                  </a:cubicBezTo>
                  <a:cubicBezTo>
                    <a:pt x="462" y="137"/>
                    <a:pt x="493" y="94"/>
                    <a:pt x="503" y="42"/>
                  </a:cubicBezTo>
                  <a:cubicBezTo>
                    <a:pt x="508" y="19"/>
                    <a:pt x="490" y="0"/>
                    <a:pt x="470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2073300" y="2450125"/>
              <a:ext cx="10775" cy="23475"/>
            </a:xfrm>
            <a:custGeom>
              <a:avLst/>
              <a:gdLst/>
              <a:ahLst/>
              <a:cxnLst/>
              <a:rect l="l" t="t" r="r" b="b"/>
              <a:pathLst>
                <a:path w="431" h="939" extrusionOk="0">
                  <a:moveTo>
                    <a:pt x="391" y="0"/>
                  </a:moveTo>
                  <a:cubicBezTo>
                    <a:pt x="386" y="0"/>
                    <a:pt x="381" y="2"/>
                    <a:pt x="376" y="4"/>
                  </a:cubicBezTo>
                  <a:cubicBezTo>
                    <a:pt x="307" y="44"/>
                    <a:pt x="254" y="132"/>
                    <a:pt x="212" y="197"/>
                  </a:cubicBezTo>
                  <a:cubicBezTo>
                    <a:pt x="165" y="271"/>
                    <a:pt x="126" y="350"/>
                    <a:pt x="97" y="432"/>
                  </a:cubicBezTo>
                  <a:cubicBezTo>
                    <a:pt x="42" y="586"/>
                    <a:pt x="0" y="776"/>
                    <a:pt x="54" y="936"/>
                  </a:cubicBezTo>
                  <a:cubicBezTo>
                    <a:pt x="55" y="938"/>
                    <a:pt x="56" y="938"/>
                    <a:pt x="58" y="938"/>
                  </a:cubicBezTo>
                  <a:cubicBezTo>
                    <a:pt x="60" y="938"/>
                    <a:pt x="61" y="938"/>
                    <a:pt x="62" y="936"/>
                  </a:cubicBezTo>
                  <a:cubicBezTo>
                    <a:pt x="77" y="858"/>
                    <a:pt x="83" y="778"/>
                    <a:pt x="96" y="700"/>
                  </a:cubicBezTo>
                  <a:cubicBezTo>
                    <a:pt x="111" y="619"/>
                    <a:pt x="131" y="541"/>
                    <a:pt x="159" y="463"/>
                  </a:cubicBezTo>
                  <a:cubicBezTo>
                    <a:pt x="187" y="388"/>
                    <a:pt x="224" y="315"/>
                    <a:pt x="268" y="246"/>
                  </a:cubicBezTo>
                  <a:cubicBezTo>
                    <a:pt x="290" y="212"/>
                    <a:pt x="316" y="177"/>
                    <a:pt x="342" y="144"/>
                  </a:cubicBezTo>
                  <a:cubicBezTo>
                    <a:pt x="367" y="113"/>
                    <a:pt x="399" y="84"/>
                    <a:pt x="419" y="47"/>
                  </a:cubicBezTo>
                  <a:cubicBezTo>
                    <a:pt x="430" y="25"/>
                    <a:pt x="413" y="0"/>
                    <a:pt x="391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1869425" y="2406600"/>
              <a:ext cx="130975" cy="165050"/>
            </a:xfrm>
            <a:custGeom>
              <a:avLst/>
              <a:gdLst/>
              <a:ahLst/>
              <a:cxnLst/>
              <a:rect l="l" t="t" r="r" b="b"/>
              <a:pathLst>
                <a:path w="5239" h="6602" extrusionOk="0">
                  <a:moveTo>
                    <a:pt x="524" y="1"/>
                  </a:moveTo>
                  <a:cubicBezTo>
                    <a:pt x="516" y="22"/>
                    <a:pt x="508" y="40"/>
                    <a:pt x="500" y="59"/>
                  </a:cubicBezTo>
                  <a:cubicBezTo>
                    <a:pt x="449" y="175"/>
                    <a:pt x="265" y="400"/>
                    <a:pt x="108" y="400"/>
                  </a:cubicBezTo>
                  <a:cubicBezTo>
                    <a:pt x="80" y="400"/>
                    <a:pt x="53" y="393"/>
                    <a:pt x="28" y="377"/>
                  </a:cubicBezTo>
                  <a:lnTo>
                    <a:pt x="28" y="377"/>
                  </a:lnTo>
                  <a:cubicBezTo>
                    <a:pt x="29" y="410"/>
                    <a:pt x="30" y="442"/>
                    <a:pt x="31" y="474"/>
                  </a:cubicBezTo>
                  <a:cubicBezTo>
                    <a:pt x="47" y="1027"/>
                    <a:pt x="77" y="1582"/>
                    <a:pt x="66" y="2135"/>
                  </a:cubicBezTo>
                  <a:cubicBezTo>
                    <a:pt x="65" y="2164"/>
                    <a:pt x="43" y="2179"/>
                    <a:pt x="22" y="2179"/>
                  </a:cubicBezTo>
                  <a:cubicBezTo>
                    <a:pt x="15" y="2179"/>
                    <a:pt x="7" y="2177"/>
                    <a:pt x="1" y="2174"/>
                  </a:cubicBezTo>
                  <a:lnTo>
                    <a:pt x="1" y="2174"/>
                  </a:lnTo>
                  <a:cubicBezTo>
                    <a:pt x="35" y="2266"/>
                    <a:pt x="70" y="2358"/>
                    <a:pt x="101" y="2450"/>
                  </a:cubicBezTo>
                  <a:cubicBezTo>
                    <a:pt x="229" y="2819"/>
                    <a:pt x="331" y="3197"/>
                    <a:pt x="400" y="3581"/>
                  </a:cubicBezTo>
                  <a:cubicBezTo>
                    <a:pt x="454" y="3869"/>
                    <a:pt x="508" y="4172"/>
                    <a:pt x="517" y="4471"/>
                  </a:cubicBezTo>
                  <a:cubicBezTo>
                    <a:pt x="886" y="4566"/>
                    <a:pt x="1246" y="4712"/>
                    <a:pt x="1596" y="4859"/>
                  </a:cubicBezTo>
                  <a:cubicBezTo>
                    <a:pt x="1936" y="5001"/>
                    <a:pt x="2270" y="5160"/>
                    <a:pt x="2598" y="5330"/>
                  </a:cubicBezTo>
                  <a:cubicBezTo>
                    <a:pt x="2934" y="5506"/>
                    <a:pt x="3262" y="5697"/>
                    <a:pt x="3581" y="5900"/>
                  </a:cubicBezTo>
                  <a:cubicBezTo>
                    <a:pt x="3744" y="6003"/>
                    <a:pt x="3904" y="6112"/>
                    <a:pt x="4062" y="6224"/>
                  </a:cubicBezTo>
                  <a:cubicBezTo>
                    <a:pt x="4207" y="6326"/>
                    <a:pt x="4380" y="6424"/>
                    <a:pt x="4500" y="6554"/>
                  </a:cubicBezTo>
                  <a:cubicBezTo>
                    <a:pt x="4515" y="6569"/>
                    <a:pt x="4519" y="6587"/>
                    <a:pt x="4516" y="6601"/>
                  </a:cubicBezTo>
                  <a:lnTo>
                    <a:pt x="4521" y="6601"/>
                  </a:lnTo>
                  <a:cubicBezTo>
                    <a:pt x="4538" y="6477"/>
                    <a:pt x="4610" y="6352"/>
                    <a:pt x="4666" y="6250"/>
                  </a:cubicBezTo>
                  <a:cubicBezTo>
                    <a:pt x="4753" y="6093"/>
                    <a:pt x="4864" y="5947"/>
                    <a:pt x="4993" y="5821"/>
                  </a:cubicBezTo>
                  <a:cubicBezTo>
                    <a:pt x="5071" y="5745"/>
                    <a:pt x="5152" y="5679"/>
                    <a:pt x="5239" y="5622"/>
                  </a:cubicBezTo>
                  <a:lnTo>
                    <a:pt x="5194" y="5536"/>
                  </a:lnTo>
                  <a:cubicBezTo>
                    <a:pt x="5190" y="5536"/>
                    <a:pt x="5185" y="5535"/>
                    <a:pt x="5180" y="5534"/>
                  </a:cubicBezTo>
                  <a:cubicBezTo>
                    <a:pt x="5076" y="5505"/>
                    <a:pt x="5005" y="5391"/>
                    <a:pt x="4931" y="5315"/>
                  </a:cubicBezTo>
                  <a:cubicBezTo>
                    <a:pt x="4850" y="5231"/>
                    <a:pt x="4764" y="5151"/>
                    <a:pt x="4678" y="5073"/>
                  </a:cubicBezTo>
                  <a:cubicBezTo>
                    <a:pt x="4495" y="4907"/>
                    <a:pt x="4300" y="4753"/>
                    <a:pt x="4095" y="4615"/>
                  </a:cubicBezTo>
                  <a:cubicBezTo>
                    <a:pt x="3700" y="4344"/>
                    <a:pt x="3270" y="4147"/>
                    <a:pt x="2839" y="3941"/>
                  </a:cubicBezTo>
                  <a:cubicBezTo>
                    <a:pt x="2832" y="3983"/>
                    <a:pt x="2825" y="4025"/>
                    <a:pt x="2817" y="4067"/>
                  </a:cubicBezTo>
                  <a:cubicBezTo>
                    <a:pt x="2803" y="4130"/>
                    <a:pt x="2793" y="4200"/>
                    <a:pt x="2755" y="4257"/>
                  </a:cubicBezTo>
                  <a:cubicBezTo>
                    <a:pt x="2743" y="4275"/>
                    <a:pt x="2724" y="4283"/>
                    <a:pt x="2706" y="4283"/>
                  </a:cubicBezTo>
                  <a:cubicBezTo>
                    <a:pt x="2678" y="4283"/>
                    <a:pt x="2651" y="4263"/>
                    <a:pt x="2649" y="4229"/>
                  </a:cubicBezTo>
                  <a:cubicBezTo>
                    <a:pt x="2647" y="4166"/>
                    <a:pt x="2670" y="4104"/>
                    <a:pt x="2685" y="4044"/>
                  </a:cubicBezTo>
                  <a:cubicBezTo>
                    <a:pt x="2699" y="3979"/>
                    <a:pt x="2713" y="3915"/>
                    <a:pt x="2723" y="3849"/>
                  </a:cubicBezTo>
                  <a:cubicBezTo>
                    <a:pt x="2745" y="3724"/>
                    <a:pt x="2757" y="3596"/>
                    <a:pt x="2761" y="3469"/>
                  </a:cubicBezTo>
                  <a:cubicBezTo>
                    <a:pt x="2769" y="3236"/>
                    <a:pt x="2755" y="3002"/>
                    <a:pt x="2724" y="2770"/>
                  </a:cubicBezTo>
                  <a:cubicBezTo>
                    <a:pt x="1910" y="2426"/>
                    <a:pt x="1001" y="1899"/>
                    <a:pt x="729" y="1007"/>
                  </a:cubicBezTo>
                  <a:cubicBezTo>
                    <a:pt x="626" y="668"/>
                    <a:pt x="647" y="342"/>
                    <a:pt x="756" y="48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1894525" y="2382775"/>
              <a:ext cx="93800" cy="77125"/>
            </a:xfrm>
            <a:custGeom>
              <a:avLst/>
              <a:gdLst/>
              <a:ahLst/>
              <a:cxnLst/>
              <a:rect l="l" t="t" r="r" b="b"/>
              <a:pathLst>
                <a:path w="3752" h="3085" extrusionOk="0">
                  <a:moveTo>
                    <a:pt x="1188" y="0"/>
                  </a:moveTo>
                  <a:cubicBezTo>
                    <a:pt x="1176" y="0"/>
                    <a:pt x="1163" y="0"/>
                    <a:pt x="1152" y="1"/>
                  </a:cubicBezTo>
                  <a:cubicBezTo>
                    <a:pt x="1114" y="3"/>
                    <a:pt x="1097" y="32"/>
                    <a:pt x="1102" y="59"/>
                  </a:cubicBezTo>
                  <a:cubicBezTo>
                    <a:pt x="1106" y="77"/>
                    <a:pt x="1118" y="93"/>
                    <a:pt x="1138" y="101"/>
                  </a:cubicBezTo>
                  <a:cubicBezTo>
                    <a:pt x="1253" y="148"/>
                    <a:pt x="1377" y="165"/>
                    <a:pt x="1496" y="195"/>
                  </a:cubicBezTo>
                  <a:cubicBezTo>
                    <a:pt x="1623" y="227"/>
                    <a:pt x="1749" y="265"/>
                    <a:pt x="1874" y="309"/>
                  </a:cubicBezTo>
                  <a:cubicBezTo>
                    <a:pt x="2123" y="394"/>
                    <a:pt x="2363" y="504"/>
                    <a:pt x="2592" y="634"/>
                  </a:cubicBezTo>
                  <a:cubicBezTo>
                    <a:pt x="2989" y="859"/>
                    <a:pt x="3497" y="1172"/>
                    <a:pt x="3570" y="1663"/>
                  </a:cubicBezTo>
                  <a:cubicBezTo>
                    <a:pt x="3634" y="2088"/>
                    <a:pt x="3382" y="2530"/>
                    <a:pt x="3024" y="2748"/>
                  </a:cubicBezTo>
                  <a:cubicBezTo>
                    <a:pt x="2791" y="2889"/>
                    <a:pt x="2524" y="2948"/>
                    <a:pt x="2254" y="2948"/>
                  </a:cubicBezTo>
                  <a:cubicBezTo>
                    <a:pt x="2026" y="2948"/>
                    <a:pt x="1795" y="2906"/>
                    <a:pt x="1581" y="2836"/>
                  </a:cubicBezTo>
                  <a:cubicBezTo>
                    <a:pt x="1300" y="2743"/>
                    <a:pt x="1038" y="2596"/>
                    <a:pt x="793" y="2431"/>
                  </a:cubicBezTo>
                  <a:cubicBezTo>
                    <a:pt x="545" y="2265"/>
                    <a:pt x="322" y="2062"/>
                    <a:pt x="71" y="1902"/>
                  </a:cubicBezTo>
                  <a:cubicBezTo>
                    <a:pt x="66" y="1899"/>
                    <a:pt x="62" y="1898"/>
                    <a:pt x="59" y="1897"/>
                  </a:cubicBezTo>
                  <a:lnTo>
                    <a:pt x="40" y="1898"/>
                  </a:lnTo>
                  <a:cubicBezTo>
                    <a:pt x="16" y="1906"/>
                    <a:pt x="1" y="1941"/>
                    <a:pt x="24" y="1964"/>
                  </a:cubicBezTo>
                  <a:cubicBezTo>
                    <a:pt x="225" y="2176"/>
                    <a:pt x="473" y="2358"/>
                    <a:pt x="712" y="2524"/>
                  </a:cubicBezTo>
                  <a:cubicBezTo>
                    <a:pt x="948" y="2688"/>
                    <a:pt x="1198" y="2832"/>
                    <a:pt x="1468" y="2934"/>
                  </a:cubicBezTo>
                  <a:cubicBezTo>
                    <a:pt x="1717" y="3029"/>
                    <a:pt x="1990" y="3084"/>
                    <a:pt x="2260" y="3084"/>
                  </a:cubicBezTo>
                  <a:cubicBezTo>
                    <a:pt x="2526" y="3084"/>
                    <a:pt x="2790" y="3030"/>
                    <a:pt x="3029" y="2906"/>
                  </a:cubicBezTo>
                  <a:cubicBezTo>
                    <a:pt x="3419" y="2702"/>
                    <a:pt x="3698" y="2287"/>
                    <a:pt x="3722" y="1845"/>
                  </a:cubicBezTo>
                  <a:cubicBezTo>
                    <a:pt x="3752" y="1323"/>
                    <a:pt x="3361" y="963"/>
                    <a:pt x="2963" y="694"/>
                  </a:cubicBezTo>
                  <a:cubicBezTo>
                    <a:pt x="2691" y="512"/>
                    <a:pt x="2399" y="360"/>
                    <a:pt x="2096" y="240"/>
                  </a:cubicBezTo>
                  <a:cubicBezTo>
                    <a:pt x="1947" y="181"/>
                    <a:pt x="1794" y="129"/>
                    <a:pt x="1640" y="88"/>
                  </a:cubicBezTo>
                  <a:cubicBezTo>
                    <a:pt x="1495" y="47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1896000" y="2384250"/>
              <a:ext cx="89375" cy="72250"/>
            </a:xfrm>
            <a:custGeom>
              <a:avLst/>
              <a:gdLst/>
              <a:ahLst/>
              <a:cxnLst/>
              <a:rect l="l" t="t" r="r" b="b"/>
              <a:pathLst>
                <a:path w="3575" h="2890" extrusionOk="0">
                  <a:moveTo>
                    <a:pt x="1043" y="0"/>
                  </a:moveTo>
                  <a:lnTo>
                    <a:pt x="1015" y="5"/>
                  </a:lnTo>
                  <a:cubicBezTo>
                    <a:pt x="1030" y="28"/>
                    <a:pt x="1029" y="59"/>
                    <a:pt x="1000" y="76"/>
                  </a:cubicBezTo>
                  <a:cubicBezTo>
                    <a:pt x="687" y="253"/>
                    <a:pt x="433" y="517"/>
                    <a:pt x="263" y="833"/>
                  </a:cubicBezTo>
                  <a:cubicBezTo>
                    <a:pt x="178" y="991"/>
                    <a:pt x="117" y="1159"/>
                    <a:pt x="77" y="1333"/>
                  </a:cubicBezTo>
                  <a:cubicBezTo>
                    <a:pt x="40" y="1499"/>
                    <a:pt x="28" y="1670"/>
                    <a:pt x="0" y="1838"/>
                  </a:cubicBezTo>
                  <a:cubicBezTo>
                    <a:pt x="3" y="1839"/>
                    <a:pt x="7" y="1840"/>
                    <a:pt x="12" y="1843"/>
                  </a:cubicBezTo>
                  <a:cubicBezTo>
                    <a:pt x="263" y="2003"/>
                    <a:pt x="486" y="2206"/>
                    <a:pt x="734" y="2372"/>
                  </a:cubicBezTo>
                  <a:cubicBezTo>
                    <a:pt x="979" y="2537"/>
                    <a:pt x="1241" y="2684"/>
                    <a:pt x="1521" y="2777"/>
                  </a:cubicBezTo>
                  <a:cubicBezTo>
                    <a:pt x="1735" y="2847"/>
                    <a:pt x="1966" y="2889"/>
                    <a:pt x="2195" y="2889"/>
                  </a:cubicBezTo>
                  <a:cubicBezTo>
                    <a:pt x="2465" y="2889"/>
                    <a:pt x="2732" y="2830"/>
                    <a:pt x="2965" y="2689"/>
                  </a:cubicBezTo>
                  <a:cubicBezTo>
                    <a:pt x="3323" y="2471"/>
                    <a:pt x="3575" y="2029"/>
                    <a:pt x="3511" y="1604"/>
                  </a:cubicBezTo>
                  <a:cubicBezTo>
                    <a:pt x="3438" y="1113"/>
                    <a:pt x="2930" y="800"/>
                    <a:pt x="2533" y="575"/>
                  </a:cubicBezTo>
                  <a:cubicBezTo>
                    <a:pt x="2304" y="445"/>
                    <a:pt x="2064" y="335"/>
                    <a:pt x="1815" y="250"/>
                  </a:cubicBezTo>
                  <a:cubicBezTo>
                    <a:pt x="1690" y="206"/>
                    <a:pt x="1564" y="168"/>
                    <a:pt x="1437" y="136"/>
                  </a:cubicBezTo>
                  <a:cubicBezTo>
                    <a:pt x="1318" y="106"/>
                    <a:pt x="1194" y="89"/>
                    <a:pt x="1079" y="42"/>
                  </a:cubicBezTo>
                  <a:cubicBezTo>
                    <a:pt x="1059" y="35"/>
                    <a:pt x="1047" y="18"/>
                    <a:pt x="104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1783300" y="2300325"/>
              <a:ext cx="199925" cy="282525"/>
            </a:xfrm>
            <a:custGeom>
              <a:avLst/>
              <a:gdLst/>
              <a:ahLst/>
              <a:cxnLst/>
              <a:rect l="l" t="t" r="r" b="b"/>
              <a:pathLst>
                <a:path w="7997" h="11301" extrusionOk="0">
                  <a:moveTo>
                    <a:pt x="711" y="5160"/>
                  </a:moveTo>
                  <a:cubicBezTo>
                    <a:pt x="729" y="5160"/>
                    <a:pt x="744" y="5186"/>
                    <a:pt x="732" y="5202"/>
                  </a:cubicBezTo>
                  <a:cubicBezTo>
                    <a:pt x="707" y="5236"/>
                    <a:pt x="670" y="5254"/>
                    <a:pt x="634" y="5274"/>
                  </a:cubicBezTo>
                  <a:cubicBezTo>
                    <a:pt x="597" y="5295"/>
                    <a:pt x="561" y="5314"/>
                    <a:pt x="525" y="5333"/>
                  </a:cubicBezTo>
                  <a:cubicBezTo>
                    <a:pt x="451" y="5372"/>
                    <a:pt x="377" y="5411"/>
                    <a:pt x="303" y="5446"/>
                  </a:cubicBezTo>
                  <a:cubicBezTo>
                    <a:pt x="299" y="5448"/>
                    <a:pt x="295" y="5449"/>
                    <a:pt x="291" y="5449"/>
                  </a:cubicBezTo>
                  <a:cubicBezTo>
                    <a:pt x="268" y="5449"/>
                    <a:pt x="255" y="5419"/>
                    <a:pt x="277" y="5404"/>
                  </a:cubicBezTo>
                  <a:cubicBezTo>
                    <a:pt x="346" y="5358"/>
                    <a:pt x="417" y="5314"/>
                    <a:pt x="489" y="5271"/>
                  </a:cubicBezTo>
                  <a:cubicBezTo>
                    <a:pt x="524" y="5250"/>
                    <a:pt x="560" y="5228"/>
                    <a:pt x="595" y="5206"/>
                  </a:cubicBezTo>
                  <a:cubicBezTo>
                    <a:pt x="631" y="5187"/>
                    <a:pt x="666" y="5165"/>
                    <a:pt x="709" y="5160"/>
                  </a:cubicBezTo>
                  <a:cubicBezTo>
                    <a:pt x="710" y="5160"/>
                    <a:pt x="710" y="5160"/>
                    <a:pt x="711" y="5160"/>
                  </a:cubicBezTo>
                  <a:close/>
                  <a:moveTo>
                    <a:pt x="948" y="5400"/>
                  </a:moveTo>
                  <a:cubicBezTo>
                    <a:pt x="979" y="5400"/>
                    <a:pt x="993" y="5439"/>
                    <a:pt x="966" y="5459"/>
                  </a:cubicBezTo>
                  <a:cubicBezTo>
                    <a:pt x="902" y="5502"/>
                    <a:pt x="826" y="5528"/>
                    <a:pt x="756" y="5556"/>
                  </a:cubicBezTo>
                  <a:cubicBezTo>
                    <a:pt x="684" y="5585"/>
                    <a:pt x="612" y="5612"/>
                    <a:pt x="540" y="5639"/>
                  </a:cubicBezTo>
                  <a:cubicBezTo>
                    <a:pt x="536" y="5641"/>
                    <a:pt x="533" y="5642"/>
                    <a:pt x="530" y="5642"/>
                  </a:cubicBezTo>
                  <a:cubicBezTo>
                    <a:pt x="503" y="5642"/>
                    <a:pt x="489" y="5597"/>
                    <a:pt x="517" y="5584"/>
                  </a:cubicBezTo>
                  <a:cubicBezTo>
                    <a:pt x="587" y="5552"/>
                    <a:pt x="656" y="5518"/>
                    <a:pt x="726" y="5486"/>
                  </a:cubicBezTo>
                  <a:cubicBezTo>
                    <a:pt x="796" y="5455"/>
                    <a:pt x="866" y="5417"/>
                    <a:pt x="942" y="5400"/>
                  </a:cubicBezTo>
                  <a:cubicBezTo>
                    <a:pt x="944" y="5400"/>
                    <a:pt x="946" y="5400"/>
                    <a:pt x="948" y="5400"/>
                  </a:cubicBezTo>
                  <a:close/>
                  <a:moveTo>
                    <a:pt x="283" y="0"/>
                  </a:moveTo>
                  <a:cubicBezTo>
                    <a:pt x="260" y="0"/>
                    <a:pt x="237" y="1"/>
                    <a:pt x="214" y="3"/>
                  </a:cubicBezTo>
                  <a:cubicBezTo>
                    <a:pt x="82" y="12"/>
                    <a:pt x="32" y="112"/>
                    <a:pt x="14" y="231"/>
                  </a:cubicBezTo>
                  <a:cubicBezTo>
                    <a:pt x="66" y="219"/>
                    <a:pt x="124" y="212"/>
                    <a:pt x="183" y="212"/>
                  </a:cubicBezTo>
                  <a:cubicBezTo>
                    <a:pt x="382" y="212"/>
                    <a:pt x="598" y="287"/>
                    <a:pt x="686" y="459"/>
                  </a:cubicBezTo>
                  <a:cubicBezTo>
                    <a:pt x="759" y="601"/>
                    <a:pt x="754" y="781"/>
                    <a:pt x="760" y="936"/>
                  </a:cubicBezTo>
                  <a:cubicBezTo>
                    <a:pt x="767" y="1137"/>
                    <a:pt x="765" y="1340"/>
                    <a:pt x="754" y="1541"/>
                  </a:cubicBezTo>
                  <a:cubicBezTo>
                    <a:pt x="731" y="1895"/>
                    <a:pt x="706" y="2300"/>
                    <a:pt x="563" y="2629"/>
                  </a:cubicBezTo>
                  <a:cubicBezTo>
                    <a:pt x="475" y="2829"/>
                    <a:pt x="289" y="2997"/>
                    <a:pt x="76" y="2997"/>
                  </a:cubicBezTo>
                  <a:cubicBezTo>
                    <a:pt x="51" y="2997"/>
                    <a:pt x="26" y="2995"/>
                    <a:pt x="1" y="2990"/>
                  </a:cubicBezTo>
                  <a:lnTo>
                    <a:pt x="1" y="2990"/>
                  </a:lnTo>
                  <a:cubicBezTo>
                    <a:pt x="3" y="3035"/>
                    <a:pt x="3" y="3079"/>
                    <a:pt x="5" y="3124"/>
                  </a:cubicBezTo>
                  <a:cubicBezTo>
                    <a:pt x="17" y="3549"/>
                    <a:pt x="39" y="3974"/>
                    <a:pt x="67" y="4398"/>
                  </a:cubicBezTo>
                  <a:cubicBezTo>
                    <a:pt x="94" y="4814"/>
                    <a:pt x="145" y="5229"/>
                    <a:pt x="149" y="5646"/>
                  </a:cubicBezTo>
                  <a:cubicBezTo>
                    <a:pt x="311" y="5840"/>
                    <a:pt x="465" y="6043"/>
                    <a:pt x="616" y="6239"/>
                  </a:cubicBezTo>
                  <a:cubicBezTo>
                    <a:pt x="873" y="6571"/>
                    <a:pt x="1118" y="6914"/>
                    <a:pt x="1337" y="7273"/>
                  </a:cubicBezTo>
                  <a:cubicBezTo>
                    <a:pt x="1734" y="7928"/>
                    <a:pt x="2036" y="8638"/>
                    <a:pt x="2152" y="9397"/>
                  </a:cubicBezTo>
                  <a:cubicBezTo>
                    <a:pt x="2201" y="9404"/>
                    <a:pt x="2250" y="9421"/>
                    <a:pt x="2297" y="9433"/>
                  </a:cubicBezTo>
                  <a:cubicBezTo>
                    <a:pt x="2404" y="9460"/>
                    <a:pt x="2509" y="9492"/>
                    <a:pt x="2614" y="9523"/>
                  </a:cubicBezTo>
                  <a:cubicBezTo>
                    <a:pt x="2826" y="9586"/>
                    <a:pt x="3038" y="9651"/>
                    <a:pt x="3247" y="9721"/>
                  </a:cubicBezTo>
                  <a:cubicBezTo>
                    <a:pt x="3644" y="9854"/>
                    <a:pt x="4036" y="10002"/>
                    <a:pt x="4417" y="10174"/>
                  </a:cubicBezTo>
                  <a:cubicBezTo>
                    <a:pt x="4800" y="10348"/>
                    <a:pt x="5174" y="10548"/>
                    <a:pt x="5523" y="10781"/>
                  </a:cubicBezTo>
                  <a:cubicBezTo>
                    <a:pt x="5697" y="10898"/>
                    <a:pt x="5864" y="11023"/>
                    <a:pt x="6025" y="11156"/>
                  </a:cubicBezTo>
                  <a:cubicBezTo>
                    <a:pt x="6083" y="11203"/>
                    <a:pt x="6142" y="11251"/>
                    <a:pt x="6200" y="11301"/>
                  </a:cubicBezTo>
                  <a:cubicBezTo>
                    <a:pt x="6474" y="11236"/>
                    <a:pt x="6757" y="11205"/>
                    <a:pt x="7033" y="11169"/>
                  </a:cubicBezTo>
                  <a:cubicBezTo>
                    <a:pt x="7330" y="11131"/>
                    <a:pt x="7628" y="11095"/>
                    <a:pt x="7925" y="11062"/>
                  </a:cubicBezTo>
                  <a:cubicBezTo>
                    <a:pt x="7948" y="11060"/>
                    <a:pt x="7972" y="11058"/>
                    <a:pt x="7996" y="11055"/>
                  </a:cubicBezTo>
                  <a:lnTo>
                    <a:pt x="7990" y="11001"/>
                  </a:lnTo>
                  <a:cubicBezTo>
                    <a:pt x="7983" y="11001"/>
                    <a:pt x="7974" y="10996"/>
                    <a:pt x="7972" y="10988"/>
                  </a:cubicBezTo>
                  <a:cubicBezTo>
                    <a:pt x="7960" y="10944"/>
                    <a:pt x="7959" y="10897"/>
                    <a:pt x="7966" y="10852"/>
                  </a:cubicBezTo>
                  <a:lnTo>
                    <a:pt x="7961" y="10852"/>
                  </a:lnTo>
                  <a:cubicBezTo>
                    <a:pt x="7958" y="10880"/>
                    <a:pt x="7934" y="10903"/>
                    <a:pt x="7905" y="10903"/>
                  </a:cubicBezTo>
                  <a:cubicBezTo>
                    <a:pt x="7895" y="10903"/>
                    <a:pt x="7885" y="10900"/>
                    <a:pt x="7875" y="10895"/>
                  </a:cubicBezTo>
                  <a:cubicBezTo>
                    <a:pt x="7709" y="10808"/>
                    <a:pt x="7559" y="10668"/>
                    <a:pt x="7405" y="10560"/>
                  </a:cubicBezTo>
                  <a:cubicBezTo>
                    <a:pt x="7260" y="10457"/>
                    <a:pt x="7110" y="10358"/>
                    <a:pt x="6961" y="10262"/>
                  </a:cubicBezTo>
                  <a:cubicBezTo>
                    <a:pt x="6649" y="10060"/>
                    <a:pt x="6328" y="9874"/>
                    <a:pt x="6000" y="9698"/>
                  </a:cubicBezTo>
                  <a:cubicBezTo>
                    <a:pt x="5673" y="9524"/>
                    <a:pt x="5338" y="9363"/>
                    <a:pt x="4997" y="9215"/>
                  </a:cubicBezTo>
                  <a:cubicBezTo>
                    <a:pt x="4656" y="9068"/>
                    <a:pt x="4307" y="8948"/>
                    <a:pt x="3963" y="8810"/>
                  </a:cubicBezTo>
                  <a:cubicBezTo>
                    <a:pt x="3963" y="8879"/>
                    <a:pt x="3961" y="8948"/>
                    <a:pt x="3955" y="9015"/>
                  </a:cubicBezTo>
                  <a:cubicBezTo>
                    <a:pt x="3952" y="9048"/>
                    <a:pt x="3920" y="9069"/>
                    <a:pt x="3891" y="9069"/>
                  </a:cubicBezTo>
                  <a:cubicBezTo>
                    <a:pt x="3869" y="9069"/>
                    <a:pt x="3849" y="9057"/>
                    <a:pt x="3845" y="9029"/>
                  </a:cubicBezTo>
                  <a:cubicBezTo>
                    <a:pt x="3791" y="8643"/>
                    <a:pt x="3783" y="8254"/>
                    <a:pt x="3713" y="7868"/>
                  </a:cubicBezTo>
                  <a:cubicBezTo>
                    <a:pt x="3646" y="7498"/>
                    <a:pt x="3552" y="7134"/>
                    <a:pt x="3433" y="6777"/>
                  </a:cubicBezTo>
                  <a:cubicBezTo>
                    <a:pt x="3195" y="6071"/>
                    <a:pt x="2833" y="5440"/>
                    <a:pt x="2467" y="4798"/>
                  </a:cubicBezTo>
                  <a:cubicBezTo>
                    <a:pt x="2422" y="5006"/>
                    <a:pt x="2356" y="5207"/>
                    <a:pt x="2253" y="5396"/>
                  </a:cubicBezTo>
                  <a:cubicBezTo>
                    <a:pt x="2240" y="5421"/>
                    <a:pt x="2219" y="5431"/>
                    <a:pt x="2198" y="5431"/>
                  </a:cubicBezTo>
                  <a:cubicBezTo>
                    <a:pt x="2151" y="5431"/>
                    <a:pt x="2103" y="5380"/>
                    <a:pt x="2132" y="5326"/>
                  </a:cubicBezTo>
                  <a:cubicBezTo>
                    <a:pt x="2340" y="4947"/>
                    <a:pt x="2392" y="4517"/>
                    <a:pt x="2407" y="4090"/>
                  </a:cubicBezTo>
                  <a:cubicBezTo>
                    <a:pt x="2422" y="3650"/>
                    <a:pt x="2426" y="3205"/>
                    <a:pt x="2402" y="2766"/>
                  </a:cubicBezTo>
                  <a:cubicBezTo>
                    <a:pt x="2362" y="2024"/>
                    <a:pt x="2193" y="1236"/>
                    <a:pt x="1681" y="669"/>
                  </a:cubicBezTo>
                  <a:cubicBezTo>
                    <a:pt x="1433" y="391"/>
                    <a:pt x="1112" y="187"/>
                    <a:pt x="754" y="82"/>
                  </a:cubicBezTo>
                  <a:cubicBezTo>
                    <a:pt x="605" y="39"/>
                    <a:pt x="441" y="0"/>
                    <a:pt x="28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1893025" y="2383700"/>
              <a:ext cx="28725" cy="46525"/>
            </a:xfrm>
            <a:custGeom>
              <a:avLst/>
              <a:gdLst/>
              <a:ahLst/>
              <a:cxnLst/>
              <a:rect l="l" t="t" r="r" b="b"/>
              <a:pathLst>
                <a:path w="1149" h="1861" extrusionOk="0">
                  <a:moveTo>
                    <a:pt x="1091" y="1"/>
                  </a:moveTo>
                  <a:cubicBezTo>
                    <a:pt x="1083" y="1"/>
                    <a:pt x="1074" y="3"/>
                    <a:pt x="1065" y="8"/>
                  </a:cubicBezTo>
                  <a:cubicBezTo>
                    <a:pt x="739" y="194"/>
                    <a:pt x="474" y="474"/>
                    <a:pt x="297" y="804"/>
                  </a:cubicBezTo>
                  <a:cubicBezTo>
                    <a:pt x="134" y="1111"/>
                    <a:pt x="0" y="1516"/>
                    <a:pt x="100" y="1861"/>
                  </a:cubicBezTo>
                  <a:lnTo>
                    <a:pt x="119" y="1860"/>
                  </a:lnTo>
                  <a:cubicBezTo>
                    <a:pt x="147" y="1692"/>
                    <a:pt x="159" y="1521"/>
                    <a:pt x="196" y="1355"/>
                  </a:cubicBezTo>
                  <a:cubicBezTo>
                    <a:pt x="236" y="1181"/>
                    <a:pt x="297" y="1013"/>
                    <a:pt x="382" y="855"/>
                  </a:cubicBezTo>
                  <a:cubicBezTo>
                    <a:pt x="552" y="539"/>
                    <a:pt x="806" y="275"/>
                    <a:pt x="1119" y="98"/>
                  </a:cubicBezTo>
                  <a:cubicBezTo>
                    <a:pt x="1148" y="81"/>
                    <a:pt x="1149" y="50"/>
                    <a:pt x="1134" y="27"/>
                  </a:cubicBezTo>
                  <a:cubicBezTo>
                    <a:pt x="1126" y="12"/>
                    <a:pt x="1110" y="1"/>
                    <a:pt x="1091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1867825" y="2339175"/>
              <a:ext cx="56175" cy="68625"/>
            </a:xfrm>
            <a:custGeom>
              <a:avLst/>
              <a:gdLst/>
              <a:ahLst/>
              <a:cxnLst/>
              <a:rect l="l" t="t" r="r" b="b"/>
              <a:pathLst>
                <a:path w="2247" h="2745" extrusionOk="0">
                  <a:moveTo>
                    <a:pt x="325" y="0"/>
                  </a:moveTo>
                  <a:cubicBezTo>
                    <a:pt x="274" y="0"/>
                    <a:pt x="224" y="7"/>
                    <a:pt x="179" y="24"/>
                  </a:cubicBezTo>
                  <a:cubicBezTo>
                    <a:pt x="23" y="83"/>
                    <a:pt x="0" y="270"/>
                    <a:pt x="5" y="448"/>
                  </a:cubicBezTo>
                  <a:lnTo>
                    <a:pt x="15" y="448"/>
                  </a:lnTo>
                  <a:cubicBezTo>
                    <a:pt x="15" y="441"/>
                    <a:pt x="18" y="432"/>
                    <a:pt x="26" y="426"/>
                  </a:cubicBezTo>
                  <a:cubicBezTo>
                    <a:pt x="84" y="378"/>
                    <a:pt x="148" y="358"/>
                    <a:pt x="211" y="358"/>
                  </a:cubicBezTo>
                  <a:cubicBezTo>
                    <a:pt x="374" y="358"/>
                    <a:pt x="536" y="492"/>
                    <a:pt x="604" y="641"/>
                  </a:cubicBezTo>
                  <a:cubicBezTo>
                    <a:pt x="671" y="784"/>
                    <a:pt x="684" y="946"/>
                    <a:pt x="699" y="1100"/>
                  </a:cubicBezTo>
                  <a:cubicBezTo>
                    <a:pt x="718" y="1295"/>
                    <a:pt x="735" y="1489"/>
                    <a:pt x="739" y="1686"/>
                  </a:cubicBezTo>
                  <a:cubicBezTo>
                    <a:pt x="745" y="2027"/>
                    <a:pt x="713" y="2377"/>
                    <a:pt x="588" y="2698"/>
                  </a:cubicBezTo>
                  <a:lnTo>
                    <a:pt x="820" y="2745"/>
                  </a:lnTo>
                  <a:cubicBezTo>
                    <a:pt x="1002" y="2252"/>
                    <a:pt x="1428" y="1847"/>
                    <a:pt x="1928" y="1622"/>
                  </a:cubicBezTo>
                  <a:cubicBezTo>
                    <a:pt x="2034" y="1576"/>
                    <a:pt x="2139" y="1539"/>
                    <a:pt x="2247" y="1508"/>
                  </a:cubicBezTo>
                  <a:cubicBezTo>
                    <a:pt x="2063" y="1073"/>
                    <a:pt x="1759" y="695"/>
                    <a:pt x="1373" y="423"/>
                  </a:cubicBezTo>
                  <a:cubicBezTo>
                    <a:pt x="1200" y="302"/>
                    <a:pt x="1013" y="200"/>
                    <a:pt x="816" y="127"/>
                  </a:cubicBezTo>
                  <a:cubicBezTo>
                    <a:pt x="678" y="74"/>
                    <a:pt x="491" y="0"/>
                    <a:pt x="325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1867950" y="2350225"/>
              <a:ext cx="15875" cy="63425"/>
            </a:xfrm>
            <a:custGeom>
              <a:avLst/>
              <a:gdLst/>
              <a:ahLst/>
              <a:cxnLst/>
              <a:rect l="l" t="t" r="r" b="b"/>
              <a:pathLst>
                <a:path w="635" h="2537" extrusionOk="0">
                  <a:moveTo>
                    <a:pt x="203" y="0"/>
                  </a:moveTo>
                  <a:cubicBezTo>
                    <a:pt x="158" y="0"/>
                    <a:pt x="111" y="12"/>
                    <a:pt x="60" y="37"/>
                  </a:cubicBezTo>
                  <a:cubicBezTo>
                    <a:pt x="56" y="39"/>
                    <a:pt x="51" y="40"/>
                    <a:pt x="47" y="40"/>
                  </a:cubicBezTo>
                  <a:cubicBezTo>
                    <a:pt x="28" y="40"/>
                    <a:pt x="10" y="24"/>
                    <a:pt x="10" y="6"/>
                  </a:cubicBezTo>
                  <a:lnTo>
                    <a:pt x="0" y="6"/>
                  </a:lnTo>
                  <a:cubicBezTo>
                    <a:pt x="2" y="103"/>
                    <a:pt x="14" y="198"/>
                    <a:pt x="16" y="266"/>
                  </a:cubicBezTo>
                  <a:cubicBezTo>
                    <a:pt x="23" y="542"/>
                    <a:pt x="32" y="818"/>
                    <a:pt x="41" y="1095"/>
                  </a:cubicBezTo>
                  <a:cubicBezTo>
                    <a:pt x="55" y="1568"/>
                    <a:pt x="69" y="2041"/>
                    <a:pt x="83" y="2513"/>
                  </a:cubicBezTo>
                  <a:cubicBezTo>
                    <a:pt x="118" y="2526"/>
                    <a:pt x="150" y="2537"/>
                    <a:pt x="183" y="2537"/>
                  </a:cubicBezTo>
                  <a:cubicBezTo>
                    <a:pt x="208" y="2537"/>
                    <a:pt x="233" y="2531"/>
                    <a:pt x="260" y="2517"/>
                  </a:cubicBezTo>
                  <a:cubicBezTo>
                    <a:pt x="307" y="2493"/>
                    <a:pt x="349" y="2452"/>
                    <a:pt x="382" y="2411"/>
                  </a:cubicBezTo>
                  <a:cubicBezTo>
                    <a:pt x="470" y="2305"/>
                    <a:pt x="514" y="2154"/>
                    <a:pt x="549" y="2023"/>
                  </a:cubicBezTo>
                  <a:cubicBezTo>
                    <a:pt x="618" y="1769"/>
                    <a:pt x="635" y="1505"/>
                    <a:pt x="632" y="1244"/>
                  </a:cubicBezTo>
                  <a:cubicBezTo>
                    <a:pt x="627" y="979"/>
                    <a:pt x="612" y="707"/>
                    <a:pt x="571" y="446"/>
                  </a:cubicBezTo>
                  <a:cubicBezTo>
                    <a:pt x="539" y="248"/>
                    <a:pt x="409" y="0"/>
                    <a:pt x="20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1776450" y="2436050"/>
              <a:ext cx="56275" cy="92450"/>
            </a:xfrm>
            <a:custGeom>
              <a:avLst/>
              <a:gdLst/>
              <a:ahLst/>
              <a:cxnLst/>
              <a:rect l="l" t="t" r="r" b="b"/>
              <a:pathLst>
                <a:path w="2251" h="3698" extrusionOk="0">
                  <a:moveTo>
                    <a:pt x="103" y="1"/>
                  </a:moveTo>
                  <a:cubicBezTo>
                    <a:pt x="101" y="99"/>
                    <a:pt x="99" y="197"/>
                    <a:pt x="95" y="295"/>
                  </a:cubicBezTo>
                  <a:cubicBezTo>
                    <a:pt x="94" y="335"/>
                    <a:pt x="63" y="354"/>
                    <a:pt x="33" y="354"/>
                  </a:cubicBezTo>
                  <a:cubicBezTo>
                    <a:pt x="21" y="354"/>
                    <a:pt x="10" y="352"/>
                    <a:pt x="0" y="346"/>
                  </a:cubicBezTo>
                  <a:lnTo>
                    <a:pt x="0" y="346"/>
                  </a:lnTo>
                  <a:cubicBezTo>
                    <a:pt x="23" y="507"/>
                    <a:pt x="41" y="667"/>
                    <a:pt x="54" y="829"/>
                  </a:cubicBezTo>
                  <a:cubicBezTo>
                    <a:pt x="199" y="902"/>
                    <a:pt x="336" y="1036"/>
                    <a:pt x="454" y="1135"/>
                  </a:cubicBezTo>
                  <a:cubicBezTo>
                    <a:pt x="605" y="1265"/>
                    <a:pt x="748" y="1405"/>
                    <a:pt x="885" y="1550"/>
                  </a:cubicBezTo>
                  <a:cubicBezTo>
                    <a:pt x="1162" y="1842"/>
                    <a:pt x="1415" y="2162"/>
                    <a:pt x="1635" y="2500"/>
                  </a:cubicBezTo>
                  <a:cubicBezTo>
                    <a:pt x="1856" y="2839"/>
                    <a:pt x="2045" y="3199"/>
                    <a:pt x="2201" y="3571"/>
                  </a:cubicBezTo>
                  <a:cubicBezTo>
                    <a:pt x="2218" y="3614"/>
                    <a:pt x="2234" y="3657"/>
                    <a:pt x="2251" y="3697"/>
                  </a:cubicBezTo>
                  <a:cubicBezTo>
                    <a:pt x="2106" y="3043"/>
                    <a:pt x="1824" y="2425"/>
                    <a:pt x="1471" y="1852"/>
                  </a:cubicBezTo>
                  <a:cubicBezTo>
                    <a:pt x="1256" y="1502"/>
                    <a:pt x="1017" y="1166"/>
                    <a:pt x="769" y="841"/>
                  </a:cubicBezTo>
                  <a:cubicBezTo>
                    <a:pt x="554" y="558"/>
                    <a:pt x="310" y="291"/>
                    <a:pt x="103" y="1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1795525" y="2435300"/>
              <a:ext cx="12600" cy="6075"/>
            </a:xfrm>
            <a:custGeom>
              <a:avLst/>
              <a:gdLst/>
              <a:ahLst/>
              <a:cxnLst/>
              <a:rect l="l" t="t" r="r" b="b"/>
              <a:pathLst>
                <a:path w="504" h="243" extrusionOk="0">
                  <a:moveTo>
                    <a:pt x="459" y="1"/>
                  </a:moveTo>
                  <a:cubicBezTo>
                    <a:pt x="457" y="1"/>
                    <a:pt x="455" y="1"/>
                    <a:pt x="453" y="1"/>
                  </a:cubicBezTo>
                  <a:cubicBezTo>
                    <a:pt x="377" y="18"/>
                    <a:pt x="307" y="56"/>
                    <a:pt x="237" y="87"/>
                  </a:cubicBezTo>
                  <a:cubicBezTo>
                    <a:pt x="167" y="119"/>
                    <a:pt x="98" y="153"/>
                    <a:pt x="28" y="185"/>
                  </a:cubicBezTo>
                  <a:cubicBezTo>
                    <a:pt x="0" y="198"/>
                    <a:pt x="14" y="243"/>
                    <a:pt x="41" y="243"/>
                  </a:cubicBezTo>
                  <a:cubicBezTo>
                    <a:pt x="44" y="243"/>
                    <a:pt x="47" y="242"/>
                    <a:pt x="51" y="240"/>
                  </a:cubicBezTo>
                  <a:cubicBezTo>
                    <a:pt x="123" y="213"/>
                    <a:pt x="195" y="186"/>
                    <a:pt x="267" y="157"/>
                  </a:cubicBezTo>
                  <a:cubicBezTo>
                    <a:pt x="337" y="129"/>
                    <a:pt x="413" y="103"/>
                    <a:pt x="477" y="60"/>
                  </a:cubicBezTo>
                  <a:cubicBezTo>
                    <a:pt x="504" y="40"/>
                    <a:pt x="490" y="1"/>
                    <a:pt x="459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1789650" y="2429325"/>
              <a:ext cx="12275" cy="7250"/>
            </a:xfrm>
            <a:custGeom>
              <a:avLst/>
              <a:gdLst/>
              <a:ahLst/>
              <a:cxnLst/>
              <a:rect l="l" t="t" r="r" b="b"/>
              <a:pathLst>
                <a:path w="491" h="290" extrusionOk="0">
                  <a:moveTo>
                    <a:pt x="457" y="0"/>
                  </a:moveTo>
                  <a:cubicBezTo>
                    <a:pt x="456" y="0"/>
                    <a:pt x="456" y="0"/>
                    <a:pt x="455" y="0"/>
                  </a:cubicBezTo>
                  <a:cubicBezTo>
                    <a:pt x="412" y="5"/>
                    <a:pt x="377" y="27"/>
                    <a:pt x="340" y="47"/>
                  </a:cubicBezTo>
                  <a:cubicBezTo>
                    <a:pt x="306" y="68"/>
                    <a:pt x="270" y="90"/>
                    <a:pt x="235" y="112"/>
                  </a:cubicBezTo>
                  <a:cubicBezTo>
                    <a:pt x="163" y="154"/>
                    <a:pt x="92" y="198"/>
                    <a:pt x="23" y="245"/>
                  </a:cubicBezTo>
                  <a:cubicBezTo>
                    <a:pt x="1" y="259"/>
                    <a:pt x="14" y="289"/>
                    <a:pt x="36" y="289"/>
                  </a:cubicBezTo>
                  <a:cubicBezTo>
                    <a:pt x="40" y="289"/>
                    <a:pt x="44" y="288"/>
                    <a:pt x="48" y="286"/>
                  </a:cubicBezTo>
                  <a:cubicBezTo>
                    <a:pt x="123" y="251"/>
                    <a:pt x="197" y="212"/>
                    <a:pt x="271" y="174"/>
                  </a:cubicBezTo>
                  <a:cubicBezTo>
                    <a:pt x="307" y="154"/>
                    <a:pt x="343" y="135"/>
                    <a:pt x="380" y="114"/>
                  </a:cubicBezTo>
                  <a:cubicBezTo>
                    <a:pt x="416" y="94"/>
                    <a:pt x="453" y="76"/>
                    <a:pt x="478" y="42"/>
                  </a:cubicBezTo>
                  <a:cubicBezTo>
                    <a:pt x="490" y="26"/>
                    <a:pt x="475" y="0"/>
                    <a:pt x="457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1782750" y="2307375"/>
              <a:ext cx="17150" cy="65150"/>
            </a:xfrm>
            <a:custGeom>
              <a:avLst/>
              <a:gdLst/>
              <a:ahLst/>
              <a:cxnLst/>
              <a:rect l="l" t="t" r="r" b="b"/>
              <a:pathLst>
                <a:path w="686" h="2606" extrusionOk="0">
                  <a:moveTo>
                    <a:pt x="29" y="26"/>
                  </a:moveTo>
                  <a:cubicBezTo>
                    <a:pt x="23" y="119"/>
                    <a:pt x="30" y="219"/>
                    <a:pt x="28" y="291"/>
                  </a:cubicBezTo>
                  <a:cubicBezTo>
                    <a:pt x="2" y="1058"/>
                    <a:pt x="1" y="1827"/>
                    <a:pt x="20" y="2594"/>
                  </a:cubicBezTo>
                  <a:cubicBezTo>
                    <a:pt x="51" y="2602"/>
                    <a:pt x="79" y="2606"/>
                    <a:pt x="107" y="2606"/>
                  </a:cubicBezTo>
                  <a:cubicBezTo>
                    <a:pt x="354" y="2606"/>
                    <a:pt x="499" y="2315"/>
                    <a:pt x="554" y="2089"/>
                  </a:cubicBezTo>
                  <a:cubicBezTo>
                    <a:pt x="623" y="1794"/>
                    <a:pt x="658" y="1489"/>
                    <a:pt x="675" y="1187"/>
                  </a:cubicBezTo>
                  <a:cubicBezTo>
                    <a:pt x="683" y="1034"/>
                    <a:pt x="685" y="879"/>
                    <a:pt x="682" y="726"/>
                  </a:cubicBezTo>
                  <a:cubicBezTo>
                    <a:pt x="679" y="585"/>
                    <a:pt x="684" y="424"/>
                    <a:pt x="643" y="286"/>
                  </a:cubicBezTo>
                  <a:cubicBezTo>
                    <a:pt x="558" y="1"/>
                    <a:pt x="257" y="56"/>
                    <a:pt x="29" y="26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1889725" y="2421000"/>
              <a:ext cx="258250" cy="134650"/>
            </a:xfrm>
            <a:custGeom>
              <a:avLst/>
              <a:gdLst/>
              <a:ahLst/>
              <a:cxnLst/>
              <a:rect l="l" t="t" r="r" b="b"/>
              <a:pathLst>
                <a:path w="10330" h="5386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85"/>
                    <a:pt x="10" y="172"/>
                    <a:pt x="28" y="258"/>
                  </a:cubicBezTo>
                  <a:cubicBezTo>
                    <a:pt x="137" y="777"/>
                    <a:pt x="518" y="1188"/>
                    <a:pt x="936" y="1493"/>
                  </a:cubicBezTo>
                  <a:cubicBezTo>
                    <a:pt x="1876" y="2178"/>
                    <a:pt x="3090" y="2485"/>
                    <a:pt x="4195" y="2791"/>
                  </a:cubicBezTo>
                  <a:cubicBezTo>
                    <a:pt x="5348" y="3109"/>
                    <a:pt x="6516" y="3392"/>
                    <a:pt x="7622" y="3855"/>
                  </a:cubicBezTo>
                  <a:cubicBezTo>
                    <a:pt x="8578" y="4255"/>
                    <a:pt x="9452" y="4827"/>
                    <a:pt x="10329" y="5386"/>
                  </a:cubicBezTo>
                  <a:cubicBezTo>
                    <a:pt x="10128" y="5224"/>
                    <a:pt x="9932" y="5055"/>
                    <a:pt x="9725" y="4897"/>
                  </a:cubicBezTo>
                  <a:cubicBezTo>
                    <a:pt x="8804" y="4194"/>
                    <a:pt x="7796" y="3608"/>
                    <a:pt x="6718" y="3177"/>
                  </a:cubicBezTo>
                  <a:cubicBezTo>
                    <a:pt x="6184" y="2964"/>
                    <a:pt x="5636" y="2787"/>
                    <a:pt x="5081" y="2639"/>
                  </a:cubicBezTo>
                  <a:cubicBezTo>
                    <a:pt x="4608" y="2514"/>
                    <a:pt x="4129" y="2424"/>
                    <a:pt x="3653" y="2317"/>
                  </a:cubicBezTo>
                  <a:cubicBezTo>
                    <a:pt x="2825" y="2129"/>
                    <a:pt x="1985" y="1881"/>
                    <a:pt x="1250" y="1446"/>
                  </a:cubicBezTo>
                  <a:cubicBezTo>
                    <a:pt x="679" y="1108"/>
                    <a:pt x="186" y="628"/>
                    <a:pt x="1" y="1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1869425" y="2406600"/>
              <a:ext cx="130975" cy="165050"/>
            </a:xfrm>
            <a:custGeom>
              <a:avLst/>
              <a:gdLst/>
              <a:ahLst/>
              <a:cxnLst/>
              <a:rect l="l" t="t" r="r" b="b"/>
              <a:pathLst>
                <a:path w="5239" h="6602" extrusionOk="0">
                  <a:moveTo>
                    <a:pt x="524" y="1"/>
                  </a:moveTo>
                  <a:cubicBezTo>
                    <a:pt x="516" y="22"/>
                    <a:pt x="508" y="40"/>
                    <a:pt x="500" y="59"/>
                  </a:cubicBezTo>
                  <a:cubicBezTo>
                    <a:pt x="449" y="175"/>
                    <a:pt x="265" y="400"/>
                    <a:pt x="108" y="400"/>
                  </a:cubicBezTo>
                  <a:cubicBezTo>
                    <a:pt x="80" y="400"/>
                    <a:pt x="53" y="393"/>
                    <a:pt x="28" y="377"/>
                  </a:cubicBezTo>
                  <a:lnTo>
                    <a:pt x="28" y="377"/>
                  </a:lnTo>
                  <a:cubicBezTo>
                    <a:pt x="29" y="410"/>
                    <a:pt x="30" y="442"/>
                    <a:pt x="31" y="474"/>
                  </a:cubicBezTo>
                  <a:cubicBezTo>
                    <a:pt x="47" y="1027"/>
                    <a:pt x="77" y="1582"/>
                    <a:pt x="66" y="2135"/>
                  </a:cubicBezTo>
                  <a:cubicBezTo>
                    <a:pt x="65" y="2164"/>
                    <a:pt x="43" y="2179"/>
                    <a:pt x="22" y="2179"/>
                  </a:cubicBezTo>
                  <a:cubicBezTo>
                    <a:pt x="15" y="2179"/>
                    <a:pt x="7" y="2177"/>
                    <a:pt x="1" y="2174"/>
                  </a:cubicBezTo>
                  <a:lnTo>
                    <a:pt x="1" y="2174"/>
                  </a:lnTo>
                  <a:cubicBezTo>
                    <a:pt x="35" y="2266"/>
                    <a:pt x="70" y="2358"/>
                    <a:pt x="101" y="2450"/>
                  </a:cubicBezTo>
                  <a:cubicBezTo>
                    <a:pt x="229" y="2819"/>
                    <a:pt x="331" y="3197"/>
                    <a:pt x="400" y="3581"/>
                  </a:cubicBezTo>
                  <a:cubicBezTo>
                    <a:pt x="454" y="3869"/>
                    <a:pt x="508" y="4172"/>
                    <a:pt x="517" y="4471"/>
                  </a:cubicBezTo>
                  <a:cubicBezTo>
                    <a:pt x="886" y="4566"/>
                    <a:pt x="1246" y="4712"/>
                    <a:pt x="1596" y="4859"/>
                  </a:cubicBezTo>
                  <a:cubicBezTo>
                    <a:pt x="1936" y="5001"/>
                    <a:pt x="2270" y="5160"/>
                    <a:pt x="2598" y="5330"/>
                  </a:cubicBezTo>
                  <a:cubicBezTo>
                    <a:pt x="2934" y="5506"/>
                    <a:pt x="3262" y="5697"/>
                    <a:pt x="3581" y="5900"/>
                  </a:cubicBezTo>
                  <a:cubicBezTo>
                    <a:pt x="3744" y="6003"/>
                    <a:pt x="3904" y="6112"/>
                    <a:pt x="4062" y="6224"/>
                  </a:cubicBezTo>
                  <a:cubicBezTo>
                    <a:pt x="4207" y="6326"/>
                    <a:pt x="4380" y="6424"/>
                    <a:pt x="4500" y="6554"/>
                  </a:cubicBezTo>
                  <a:cubicBezTo>
                    <a:pt x="4515" y="6569"/>
                    <a:pt x="4519" y="6587"/>
                    <a:pt x="4516" y="6601"/>
                  </a:cubicBezTo>
                  <a:lnTo>
                    <a:pt x="4521" y="6601"/>
                  </a:lnTo>
                  <a:cubicBezTo>
                    <a:pt x="4538" y="6477"/>
                    <a:pt x="4610" y="6352"/>
                    <a:pt x="4666" y="6250"/>
                  </a:cubicBezTo>
                  <a:cubicBezTo>
                    <a:pt x="4753" y="6093"/>
                    <a:pt x="4864" y="5947"/>
                    <a:pt x="4993" y="5821"/>
                  </a:cubicBezTo>
                  <a:cubicBezTo>
                    <a:pt x="5071" y="5745"/>
                    <a:pt x="5152" y="5679"/>
                    <a:pt x="5239" y="5622"/>
                  </a:cubicBezTo>
                  <a:lnTo>
                    <a:pt x="5194" y="5536"/>
                  </a:lnTo>
                  <a:cubicBezTo>
                    <a:pt x="5190" y="5536"/>
                    <a:pt x="5185" y="5535"/>
                    <a:pt x="5180" y="5534"/>
                  </a:cubicBezTo>
                  <a:cubicBezTo>
                    <a:pt x="5076" y="5505"/>
                    <a:pt x="5005" y="5391"/>
                    <a:pt x="4931" y="5315"/>
                  </a:cubicBezTo>
                  <a:cubicBezTo>
                    <a:pt x="4850" y="5231"/>
                    <a:pt x="4764" y="5151"/>
                    <a:pt x="4678" y="5073"/>
                  </a:cubicBezTo>
                  <a:cubicBezTo>
                    <a:pt x="4495" y="4907"/>
                    <a:pt x="4300" y="4753"/>
                    <a:pt x="4095" y="4615"/>
                  </a:cubicBezTo>
                  <a:cubicBezTo>
                    <a:pt x="3700" y="4344"/>
                    <a:pt x="3270" y="4147"/>
                    <a:pt x="2839" y="3941"/>
                  </a:cubicBezTo>
                  <a:cubicBezTo>
                    <a:pt x="2832" y="3983"/>
                    <a:pt x="2825" y="4025"/>
                    <a:pt x="2817" y="4067"/>
                  </a:cubicBezTo>
                  <a:cubicBezTo>
                    <a:pt x="2803" y="4130"/>
                    <a:pt x="2793" y="4200"/>
                    <a:pt x="2755" y="4257"/>
                  </a:cubicBezTo>
                  <a:cubicBezTo>
                    <a:pt x="2743" y="4275"/>
                    <a:pt x="2724" y="4283"/>
                    <a:pt x="2706" y="4283"/>
                  </a:cubicBezTo>
                  <a:cubicBezTo>
                    <a:pt x="2678" y="4283"/>
                    <a:pt x="2651" y="4263"/>
                    <a:pt x="2649" y="4229"/>
                  </a:cubicBezTo>
                  <a:cubicBezTo>
                    <a:pt x="2647" y="4166"/>
                    <a:pt x="2670" y="4104"/>
                    <a:pt x="2685" y="4044"/>
                  </a:cubicBezTo>
                  <a:cubicBezTo>
                    <a:pt x="2699" y="3979"/>
                    <a:pt x="2713" y="3915"/>
                    <a:pt x="2723" y="3849"/>
                  </a:cubicBezTo>
                  <a:cubicBezTo>
                    <a:pt x="2745" y="3724"/>
                    <a:pt x="2757" y="3596"/>
                    <a:pt x="2761" y="3469"/>
                  </a:cubicBezTo>
                  <a:cubicBezTo>
                    <a:pt x="2769" y="3236"/>
                    <a:pt x="2755" y="3002"/>
                    <a:pt x="2724" y="2770"/>
                  </a:cubicBezTo>
                  <a:cubicBezTo>
                    <a:pt x="1910" y="2426"/>
                    <a:pt x="1001" y="1899"/>
                    <a:pt x="729" y="1007"/>
                  </a:cubicBezTo>
                  <a:cubicBezTo>
                    <a:pt x="626" y="668"/>
                    <a:pt x="647" y="342"/>
                    <a:pt x="756" y="48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1783300" y="2300325"/>
              <a:ext cx="199925" cy="282525"/>
            </a:xfrm>
            <a:custGeom>
              <a:avLst/>
              <a:gdLst/>
              <a:ahLst/>
              <a:cxnLst/>
              <a:rect l="l" t="t" r="r" b="b"/>
              <a:pathLst>
                <a:path w="7997" h="11301" extrusionOk="0">
                  <a:moveTo>
                    <a:pt x="711" y="5160"/>
                  </a:moveTo>
                  <a:cubicBezTo>
                    <a:pt x="729" y="5160"/>
                    <a:pt x="744" y="5186"/>
                    <a:pt x="732" y="5202"/>
                  </a:cubicBezTo>
                  <a:cubicBezTo>
                    <a:pt x="707" y="5236"/>
                    <a:pt x="670" y="5254"/>
                    <a:pt x="634" y="5274"/>
                  </a:cubicBezTo>
                  <a:cubicBezTo>
                    <a:pt x="597" y="5295"/>
                    <a:pt x="561" y="5314"/>
                    <a:pt x="525" y="5333"/>
                  </a:cubicBezTo>
                  <a:cubicBezTo>
                    <a:pt x="451" y="5372"/>
                    <a:pt x="377" y="5411"/>
                    <a:pt x="303" y="5446"/>
                  </a:cubicBezTo>
                  <a:cubicBezTo>
                    <a:pt x="299" y="5448"/>
                    <a:pt x="295" y="5449"/>
                    <a:pt x="291" y="5449"/>
                  </a:cubicBezTo>
                  <a:cubicBezTo>
                    <a:pt x="268" y="5449"/>
                    <a:pt x="255" y="5419"/>
                    <a:pt x="277" y="5404"/>
                  </a:cubicBezTo>
                  <a:cubicBezTo>
                    <a:pt x="346" y="5358"/>
                    <a:pt x="417" y="5314"/>
                    <a:pt x="489" y="5271"/>
                  </a:cubicBezTo>
                  <a:cubicBezTo>
                    <a:pt x="524" y="5250"/>
                    <a:pt x="560" y="5228"/>
                    <a:pt x="595" y="5206"/>
                  </a:cubicBezTo>
                  <a:cubicBezTo>
                    <a:pt x="631" y="5187"/>
                    <a:pt x="666" y="5165"/>
                    <a:pt x="709" y="5160"/>
                  </a:cubicBezTo>
                  <a:cubicBezTo>
                    <a:pt x="710" y="5160"/>
                    <a:pt x="710" y="5160"/>
                    <a:pt x="711" y="5160"/>
                  </a:cubicBezTo>
                  <a:close/>
                  <a:moveTo>
                    <a:pt x="948" y="5400"/>
                  </a:moveTo>
                  <a:cubicBezTo>
                    <a:pt x="979" y="5400"/>
                    <a:pt x="993" y="5439"/>
                    <a:pt x="966" y="5459"/>
                  </a:cubicBezTo>
                  <a:cubicBezTo>
                    <a:pt x="902" y="5502"/>
                    <a:pt x="826" y="5528"/>
                    <a:pt x="756" y="5556"/>
                  </a:cubicBezTo>
                  <a:cubicBezTo>
                    <a:pt x="684" y="5585"/>
                    <a:pt x="612" y="5612"/>
                    <a:pt x="540" y="5639"/>
                  </a:cubicBezTo>
                  <a:cubicBezTo>
                    <a:pt x="536" y="5641"/>
                    <a:pt x="533" y="5642"/>
                    <a:pt x="530" y="5642"/>
                  </a:cubicBezTo>
                  <a:cubicBezTo>
                    <a:pt x="503" y="5642"/>
                    <a:pt x="489" y="5597"/>
                    <a:pt x="517" y="5584"/>
                  </a:cubicBezTo>
                  <a:cubicBezTo>
                    <a:pt x="587" y="5552"/>
                    <a:pt x="656" y="5518"/>
                    <a:pt x="726" y="5486"/>
                  </a:cubicBezTo>
                  <a:cubicBezTo>
                    <a:pt x="796" y="5455"/>
                    <a:pt x="866" y="5417"/>
                    <a:pt x="942" y="5400"/>
                  </a:cubicBezTo>
                  <a:cubicBezTo>
                    <a:pt x="944" y="5400"/>
                    <a:pt x="946" y="5400"/>
                    <a:pt x="948" y="5400"/>
                  </a:cubicBezTo>
                  <a:close/>
                  <a:moveTo>
                    <a:pt x="283" y="0"/>
                  </a:moveTo>
                  <a:cubicBezTo>
                    <a:pt x="260" y="0"/>
                    <a:pt x="237" y="1"/>
                    <a:pt x="214" y="3"/>
                  </a:cubicBezTo>
                  <a:cubicBezTo>
                    <a:pt x="82" y="12"/>
                    <a:pt x="32" y="112"/>
                    <a:pt x="14" y="231"/>
                  </a:cubicBezTo>
                  <a:cubicBezTo>
                    <a:pt x="66" y="219"/>
                    <a:pt x="124" y="212"/>
                    <a:pt x="183" y="212"/>
                  </a:cubicBezTo>
                  <a:cubicBezTo>
                    <a:pt x="382" y="212"/>
                    <a:pt x="598" y="287"/>
                    <a:pt x="686" y="459"/>
                  </a:cubicBezTo>
                  <a:cubicBezTo>
                    <a:pt x="759" y="601"/>
                    <a:pt x="754" y="781"/>
                    <a:pt x="760" y="936"/>
                  </a:cubicBezTo>
                  <a:cubicBezTo>
                    <a:pt x="767" y="1137"/>
                    <a:pt x="765" y="1340"/>
                    <a:pt x="754" y="1541"/>
                  </a:cubicBezTo>
                  <a:cubicBezTo>
                    <a:pt x="731" y="1895"/>
                    <a:pt x="706" y="2300"/>
                    <a:pt x="563" y="2629"/>
                  </a:cubicBezTo>
                  <a:cubicBezTo>
                    <a:pt x="475" y="2829"/>
                    <a:pt x="289" y="2997"/>
                    <a:pt x="76" y="2997"/>
                  </a:cubicBezTo>
                  <a:cubicBezTo>
                    <a:pt x="51" y="2997"/>
                    <a:pt x="26" y="2995"/>
                    <a:pt x="1" y="2990"/>
                  </a:cubicBezTo>
                  <a:lnTo>
                    <a:pt x="1" y="2990"/>
                  </a:lnTo>
                  <a:cubicBezTo>
                    <a:pt x="3" y="3035"/>
                    <a:pt x="3" y="3079"/>
                    <a:pt x="5" y="3124"/>
                  </a:cubicBezTo>
                  <a:cubicBezTo>
                    <a:pt x="17" y="3549"/>
                    <a:pt x="39" y="3974"/>
                    <a:pt x="67" y="4398"/>
                  </a:cubicBezTo>
                  <a:cubicBezTo>
                    <a:pt x="94" y="4814"/>
                    <a:pt x="145" y="5229"/>
                    <a:pt x="149" y="5646"/>
                  </a:cubicBezTo>
                  <a:cubicBezTo>
                    <a:pt x="311" y="5840"/>
                    <a:pt x="465" y="6043"/>
                    <a:pt x="616" y="6239"/>
                  </a:cubicBezTo>
                  <a:cubicBezTo>
                    <a:pt x="873" y="6571"/>
                    <a:pt x="1118" y="6914"/>
                    <a:pt x="1337" y="7273"/>
                  </a:cubicBezTo>
                  <a:cubicBezTo>
                    <a:pt x="1734" y="7928"/>
                    <a:pt x="2036" y="8638"/>
                    <a:pt x="2152" y="9397"/>
                  </a:cubicBezTo>
                  <a:cubicBezTo>
                    <a:pt x="2201" y="9404"/>
                    <a:pt x="2250" y="9421"/>
                    <a:pt x="2297" y="9433"/>
                  </a:cubicBezTo>
                  <a:cubicBezTo>
                    <a:pt x="2404" y="9460"/>
                    <a:pt x="2509" y="9492"/>
                    <a:pt x="2614" y="9523"/>
                  </a:cubicBezTo>
                  <a:cubicBezTo>
                    <a:pt x="2826" y="9586"/>
                    <a:pt x="3038" y="9651"/>
                    <a:pt x="3247" y="9721"/>
                  </a:cubicBezTo>
                  <a:cubicBezTo>
                    <a:pt x="3644" y="9854"/>
                    <a:pt x="4036" y="10002"/>
                    <a:pt x="4417" y="10174"/>
                  </a:cubicBezTo>
                  <a:cubicBezTo>
                    <a:pt x="4800" y="10348"/>
                    <a:pt x="5174" y="10548"/>
                    <a:pt x="5523" y="10781"/>
                  </a:cubicBezTo>
                  <a:cubicBezTo>
                    <a:pt x="5697" y="10898"/>
                    <a:pt x="5864" y="11023"/>
                    <a:pt x="6025" y="11156"/>
                  </a:cubicBezTo>
                  <a:cubicBezTo>
                    <a:pt x="6083" y="11203"/>
                    <a:pt x="6142" y="11251"/>
                    <a:pt x="6200" y="11301"/>
                  </a:cubicBezTo>
                  <a:cubicBezTo>
                    <a:pt x="6474" y="11236"/>
                    <a:pt x="6757" y="11205"/>
                    <a:pt x="7033" y="11169"/>
                  </a:cubicBezTo>
                  <a:cubicBezTo>
                    <a:pt x="7330" y="11131"/>
                    <a:pt x="7628" y="11095"/>
                    <a:pt x="7925" y="11062"/>
                  </a:cubicBezTo>
                  <a:cubicBezTo>
                    <a:pt x="7948" y="11060"/>
                    <a:pt x="7972" y="11058"/>
                    <a:pt x="7996" y="11055"/>
                  </a:cubicBezTo>
                  <a:lnTo>
                    <a:pt x="7990" y="11001"/>
                  </a:lnTo>
                  <a:cubicBezTo>
                    <a:pt x="7983" y="11001"/>
                    <a:pt x="7974" y="10996"/>
                    <a:pt x="7972" y="10988"/>
                  </a:cubicBezTo>
                  <a:cubicBezTo>
                    <a:pt x="7960" y="10944"/>
                    <a:pt x="7959" y="10897"/>
                    <a:pt x="7966" y="10852"/>
                  </a:cubicBezTo>
                  <a:lnTo>
                    <a:pt x="7961" y="10852"/>
                  </a:lnTo>
                  <a:cubicBezTo>
                    <a:pt x="7958" y="10880"/>
                    <a:pt x="7934" y="10903"/>
                    <a:pt x="7905" y="10903"/>
                  </a:cubicBezTo>
                  <a:cubicBezTo>
                    <a:pt x="7895" y="10903"/>
                    <a:pt x="7885" y="10900"/>
                    <a:pt x="7875" y="10895"/>
                  </a:cubicBezTo>
                  <a:cubicBezTo>
                    <a:pt x="7709" y="10808"/>
                    <a:pt x="7559" y="10668"/>
                    <a:pt x="7405" y="10560"/>
                  </a:cubicBezTo>
                  <a:cubicBezTo>
                    <a:pt x="7260" y="10457"/>
                    <a:pt x="7110" y="10358"/>
                    <a:pt x="6961" y="10262"/>
                  </a:cubicBezTo>
                  <a:cubicBezTo>
                    <a:pt x="6649" y="10060"/>
                    <a:pt x="6328" y="9874"/>
                    <a:pt x="6000" y="9698"/>
                  </a:cubicBezTo>
                  <a:cubicBezTo>
                    <a:pt x="5673" y="9524"/>
                    <a:pt x="5338" y="9363"/>
                    <a:pt x="4997" y="9215"/>
                  </a:cubicBezTo>
                  <a:cubicBezTo>
                    <a:pt x="4656" y="9068"/>
                    <a:pt x="4307" y="8948"/>
                    <a:pt x="3963" y="8810"/>
                  </a:cubicBezTo>
                  <a:cubicBezTo>
                    <a:pt x="3963" y="8879"/>
                    <a:pt x="3961" y="8948"/>
                    <a:pt x="3955" y="9015"/>
                  </a:cubicBezTo>
                  <a:cubicBezTo>
                    <a:pt x="3952" y="9048"/>
                    <a:pt x="3920" y="9069"/>
                    <a:pt x="3891" y="9069"/>
                  </a:cubicBezTo>
                  <a:cubicBezTo>
                    <a:pt x="3869" y="9069"/>
                    <a:pt x="3849" y="9057"/>
                    <a:pt x="3845" y="9029"/>
                  </a:cubicBezTo>
                  <a:cubicBezTo>
                    <a:pt x="3791" y="8643"/>
                    <a:pt x="3783" y="8254"/>
                    <a:pt x="3713" y="7868"/>
                  </a:cubicBezTo>
                  <a:cubicBezTo>
                    <a:pt x="3646" y="7498"/>
                    <a:pt x="3552" y="7134"/>
                    <a:pt x="3433" y="6777"/>
                  </a:cubicBezTo>
                  <a:cubicBezTo>
                    <a:pt x="3195" y="6071"/>
                    <a:pt x="2833" y="5440"/>
                    <a:pt x="2467" y="4798"/>
                  </a:cubicBezTo>
                  <a:cubicBezTo>
                    <a:pt x="2422" y="5006"/>
                    <a:pt x="2356" y="5207"/>
                    <a:pt x="2253" y="5396"/>
                  </a:cubicBezTo>
                  <a:cubicBezTo>
                    <a:pt x="2240" y="5421"/>
                    <a:pt x="2219" y="5431"/>
                    <a:pt x="2198" y="5431"/>
                  </a:cubicBezTo>
                  <a:cubicBezTo>
                    <a:pt x="2151" y="5431"/>
                    <a:pt x="2103" y="5380"/>
                    <a:pt x="2132" y="5326"/>
                  </a:cubicBezTo>
                  <a:cubicBezTo>
                    <a:pt x="2340" y="4947"/>
                    <a:pt x="2392" y="4517"/>
                    <a:pt x="2407" y="4090"/>
                  </a:cubicBezTo>
                  <a:cubicBezTo>
                    <a:pt x="2422" y="3650"/>
                    <a:pt x="2426" y="3205"/>
                    <a:pt x="2402" y="2766"/>
                  </a:cubicBezTo>
                  <a:cubicBezTo>
                    <a:pt x="2362" y="2024"/>
                    <a:pt x="2193" y="1236"/>
                    <a:pt x="1681" y="669"/>
                  </a:cubicBezTo>
                  <a:cubicBezTo>
                    <a:pt x="1433" y="391"/>
                    <a:pt x="1112" y="187"/>
                    <a:pt x="754" y="82"/>
                  </a:cubicBezTo>
                  <a:cubicBezTo>
                    <a:pt x="605" y="39"/>
                    <a:pt x="441" y="0"/>
                    <a:pt x="28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1867825" y="2339175"/>
              <a:ext cx="56175" cy="68625"/>
            </a:xfrm>
            <a:custGeom>
              <a:avLst/>
              <a:gdLst/>
              <a:ahLst/>
              <a:cxnLst/>
              <a:rect l="l" t="t" r="r" b="b"/>
              <a:pathLst>
                <a:path w="2247" h="2745" extrusionOk="0">
                  <a:moveTo>
                    <a:pt x="325" y="0"/>
                  </a:moveTo>
                  <a:cubicBezTo>
                    <a:pt x="274" y="0"/>
                    <a:pt x="224" y="7"/>
                    <a:pt x="179" y="24"/>
                  </a:cubicBezTo>
                  <a:cubicBezTo>
                    <a:pt x="23" y="83"/>
                    <a:pt x="0" y="270"/>
                    <a:pt x="5" y="448"/>
                  </a:cubicBezTo>
                  <a:lnTo>
                    <a:pt x="15" y="448"/>
                  </a:lnTo>
                  <a:cubicBezTo>
                    <a:pt x="15" y="441"/>
                    <a:pt x="18" y="432"/>
                    <a:pt x="26" y="426"/>
                  </a:cubicBezTo>
                  <a:cubicBezTo>
                    <a:pt x="84" y="378"/>
                    <a:pt x="148" y="358"/>
                    <a:pt x="211" y="358"/>
                  </a:cubicBezTo>
                  <a:cubicBezTo>
                    <a:pt x="374" y="358"/>
                    <a:pt x="536" y="492"/>
                    <a:pt x="604" y="641"/>
                  </a:cubicBezTo>
                  <a:cubicBezTo>
                    <a:pt x="671" y="784"/>
                    <a:pt x="684" y="946"/>
                    <a:pt x="699" y="1100"/>
                  </a:cubicBezTo>
                  <a:cubicBezTo>
                    <a:pt x="718" y="1295"/>
                    <a:pt x="735" y="1489"/>
                    <a:pt x="739" y="1686"/>
                  </a:cubicBezTo>
                  <a:cubicBezTo>
                    <a:pt x="745" y="2027"/>
                    <a:pt x="713" y="2377"/>
                    <a:pt x="588" y="2698"/>
                  </a:cubicBezTo>
                  <a:lnTo>
                    <a:pt x="820" y="2745"/>
                  </a:lnTo>
                  <a:cubicBezTo>
                    <a:pt x="1002" y="2252"/>
                    <a:pt x="1428" y="1847"/>
                    <a:pt x="1928" y="1622"/>
                  </a:cubicBezTo>
                  <a:cubicBezTo>
                    <a:pt x="2034" y="1576"/>
                    <a:pt x="2139" y="1539"/>
                    <a:pt x="2247" y="1508"/>
                  </a:cubicBezTo>
                  <a:cubicBezTo>
                    <a:pt x="2063" y="1073"/>
                    <a:pt x="1759" y="695"/>
                    <a:pt x="1373" y="423"/>
                  </a:cubicBezTo>
                  <a:cubicBezTo>
                    <a:pt x="1200" y="302"/>
                    <a:pt x="1013" y="200"/>
                    <a:pt x="816" y="127"/>
                  </a:cubicBezTo>
                  <a:cubicBezTo>
                    <a:pt x="678" y="74"/>
                    <a:pt x="491" y="0"/>
                    <a:pt x="325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1867950" y="2350225"/>
              <a:ext cx="15875" cy="63425"/>
            </a:xfrm>
            <a:custGeom>
              <a:avLst/>
              <a:gdLst/>
              <a:ahLst/>
              <a:cxnLst/>
              <a:rect l="l" t="t" r="r" b="b"/>
              <a:pathLst>
                <a:path w="635" h="2537" extrusionOk="0">
                  <a:moveTo>
                    <a:pt x="203" y="0"/>
                  </a:moveTo>
                  <a:cubicBezTo>
                    <a:pt x="158" y="0"/>
                    <a:pt x="111" y="12"/>
                    <a:pt x="60" y="37"/>
                  </a:cubicBezTo>
                  <a:cubicBezTo>
                    <a:pt x="56" y="39"/>
                    <a:pt x="51" y="40"/>
                    <a:pt x="47" y="40"/>
                  </a:cubicBezTo>
                  <a:cubicBezTo>
                    <a:pt x="28" y="40"/>
                    <a:pt x="10" y="24"/>
                    <a:pt x="10" y="6"/>
                  </a:cubicBezTo>
                  <a:lnTo>
                    <a:pt x="0" y="6"/>
                  </a:lnTo>
                  <a:cubicBezTo>
                    <a:pt x="2" y="103"/>
                    <a:pt x="14" y="198"/>
                    <a:pt x="16" y="266"/>
                  </a:cubicBezTo>
                  <a:cubicBezTo>
                    <a:pt x="23" y="542"/>
                    <a:pt x="32" y="818"/>
                    <a:pt x="41" y="1095"/>
                  </a:cubicBezTo>
                  <a:cubicBezTo>
                    <a:pt x="55" y="1568"/>
                    <a:pt x="69" y="2041"/>
                    <a:pt x="83" y="2513"/>
                  </a:cubicBezTo>
                  <a:cubicBezTo>
                    <a:pt x="118" y="2526"/>
                    <a:pt x="150" y="2537"/>
                    <a:pt x="183" y="2537"/>
                  </a:cubicBezTo>
                  <a:cubicBezTo>
                    <a:pt x="208" y="2537"/>
                    <a:pt x="233" y="2531"/>
                    <a:pt x="260" y="2517"/>
                  </a:cubicBezTo>
                  <a:cubicBezTo>
                    <a:pt x="307" y="2493"/>
                    <a:pt x="349" y="2452"/>
                    <a:pt x="382" y="2411"/>
                  </a:cubicBezTo>
                  <a:cubicBezTo>
                    <a:pt x="470" y="2305"/>
                    <a:pt x="514" y="2154"/>
                    <a:pt x="549" y="2023"/>
                  </a:cubicBezTo>
                  <a:cubicBezTo>
                    <a:pt x="618" y="1769"/>
                    <a:pt x="635" y="1505"/>
                    <a:pt x="632" y="1244"/>
                  </a:cubicBezTo>
                  <a:cubicBezTo>
                    <a:pt x="627" y="979"/>
                    <a:pt x="612" y="707"/>
                    <a:pt x="571" y="446"/>
                  </a:cubicBezTo>
                  <a:cubicBezTo>
                    <a:pt x="539" y="248"/>
                    <a:pt x="409" y="0"/>
                    <a:pt x="203" y="0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1776450" y="2436050"/>
              <a:ext cx="56275" cy="92450"/>
            </a:xfrm>
            <a:custGeom>
              <a:avLst/>
              <a:gdLst/>
              <a:ahLst/>
              <a:cxnLst/>
              <a:rect l="l" t="t" r="r" b="b"/>
              <a:pathLst>
                <a:path w="2251" h="3698" extrusionOk="0">
                  <a:moveTo>
                    <a:pt x="103" y="1"/>
                  </a:moveTo>
                  <a:cubicBezTo>
                    <a:pt x="101" y="99"/>
                    <a:pt x="99" y="197"/>
                    <a:pt x="95" y="295"/>
                  </a:cubicBezTo>
                  <a:cubicBezTo>
                    <a:pt x="94" y="335"/>
                    <a:pt x="63" y="354"/>
                    <a:pt x="33" y="354"/>
                  </a:cubicBezTo>
                  <a:cubicBezTo>
                    <a:pt x="21" y="354"/>
                    <a:pt x="10" y="352"/>
                    <a:pt x="0" y="346"/>
                  </a:cubicBezTo>
                  <a:lnTo>
                    <a:pt x="0" y="346"/>
                  </a:lnTo>
                  <a:cubicBezTo>
                    <a:pt x="23" y="507"/>
                    <a:pt x="41" y="667"/>
                    <a:pt x="54" y="829"/>
                  </a:cubicBezTo>
                  <a:cubicBezTo>
                    <a:pt x="199" y="902"/>
                    <a:pt x="336" y="1036"/>
                    <a:pt x="454" y="1135"/>
                  </a:cubicBezTo>
                  <a:cubicBezTo>
                    <a:pt x="605" y="1265"/>
                    <a:pt x="748" y="1405"/>
                    <a:pt x="885" y="1550"/>
                  </a:cubicBezTo>
                  <a:cubicBezTo>
                    <a:pt x="1162" y="1842"/>
                    <a:pt x="1415" y="2162"/>
                    <a:pt x="1635" y="2500"/>
                  </a:cubicBezTo>
                  <a:cubicBezTo>
                    <a:pt x="1856" y="2839"/>
                    <a:pt x="2045" y="3199"/>
                    <a:pt x="2201" y="3571"/>
                  </a:cubicBezTo>
                  <a:cubicBezTo>
                    <a:pt x="2218" y="3614"/>
                    <a:pt x="2234" y="3657"/>
                    <a:pt x="2251" y="3697"/>
                  </a:cubicBezTo>
                  <a:cubicBezTo>
                    <a:pt x="2106" y="3043"/>
                    <a:pt x="1824" y="2425"/>
                    <a:pt x="1471" y="1852"/>
                  </a:cubicBezTo>
                  <a:cubicBezTo>
                    <a:pt x="1256" y="1502"/>
                    <a:pt x="1017" y="1166"/>
                    <a:pt x="769" y="841"/>
                  </a:cubicBezTo>
                  <a:cubicBezTo>
                    <a:pt x="554" y="558"/>
                    <a:pt x="310" y="291"/>
                    <a:pt x="103" y="1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1782750" y="2307375"/>
              <a:ext cx="17150" cy="65150"/>
            </a:xfrm>
            <a:custGeom>
              <a:avLst/>
              <a:gdLst/>
              <a:ahLst/>
              <a:cxnLst/>
              <a:rect l="l" t="t" r="r" b="b"/>
              <a:pathLst>
                <a:path w="686" h="2606" extrusionOk="0">
                  <a:moveTo>
                    <a:pt x="29" y="26"/>
                  </a:moveTo>
                  <a:cubicBezTo>
                    <a:pt x="23" y="119"/>
                    <a:pt x="30" y="219"/>
                    <a:pt x="28" y="291"/>
                  </a:cubicBezTo>
                  <a:cubicBezTo>
                    <a:pt x="2" y="1058"/>
                    <a:pt x="1" y="1827"/>
                    <a:pt x="20" y="2594"/>
                  </a:cubicBezTo>
                  <a:cubicBezTo>
                    <a:pt x="51" y="2602"/>
                    <a:pt x="79" y="2606"/>
                    <a:pt x="107" y="2606"/>
                  </a:cubicBezTo>
                  <a:cubicBezTo>
                    <a:pt x="354" y="2606"/>
                    <a:pt x="499" y="2315"/>
                    <a:pt x="554" y="2089"/>
                  </a:cubicBezTo>
                  <a:cubicBezTo>
                    <a:pt x="623" y="1794"/>
                    <a:pt x="658" y="1489"/>
                    <a:pt x="675" y="1187"/>
                  </a:cubicBezTo>
                  <a:cubicBezTo>
                    <a:pt x="683" y="1034"/>
                    <a:pt x="685" y="879"/>
                    <a:pt x="682" y="726"/>
                  </a:cubicBezTo>
                  <a:cubicBezTo>
                    <a:pt x="679" y="585"/>
                    <a:pt x="684" y="424"/>
                    <a:pt x="643" y="286"/>
                  </a:cubicBezTo>
                  <a:cubicBezTo>
                    <a:pt x="558" y="1"/>
                    <a:pt x="257" y="56"/>
                    <a:pt x="29" y="26"/>
                  </a:cubicBezTo>
                  <a:close/>
                </a:path>
              </a:pathLst>
            </a:custGeom>
            <a:solidFill>
              <a:srgbClr val="F8B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1759000" y="1896475"/>
              <a:ext cx="539525" cy="714125"/>
            </a:xfrm>
            <a:custGeom>
              <a:avLst/>
              <a:gdLst/>
              <a:ahLst/>
              <a:cxnLst/>
              <a:rect l="l" t="t" r="r" b="b"/>
              <a:pathLst>
                <a:path w="21581" h="28565" extrusionOk="0">
                  <a:moveTo>
                    <a:pt x="15199" y="8057"/>
                  </a:moveTo>
                  <a:cubicBezTo>
                    <a:pt x="15275" y="8057"/>
                    <a:pt x="15352" y="8058"/>
                    <a:pt x="15427" y="8061"/>
                  </a:cubicBezTo>
                  <a:cubicBezTo>
                    <a:pt x="15946" y="8080"/>
                    <a:pt x="16464" y="8145"/>
                    <a:pt x="16973" y="8254"/>
                  </a:cubicBezTo>
                  <a:cubicBezTo>
                    <a:pt x="17402" y="8346"/>
                    <a:pt x="17825" y="8469"/>
                    <a:pt x="18237" y="8617"/>
                  </a:cubicBezTo>
                  <a:cubicBezTo>
                    <a:pt x="18718" y="9418"/>
                    <a:pt x="19157" y="10241"/>
                    <a:pt x="19545" y="11090"/>
                  </a:cubicBezTo>
                  <a:cubicBezTo>
                    <a:pt x="20526" y="13233"/>
                    <a:pt x="21212" y="15562"/>
                    <a:pt x="21383" y="17919"/>
                  </a:cubicBezTo>
                  <a:cubicBezTo>
                    <a:pt x="21409" y="18285"/>
                    <a:pt x="21422" y="18654"/>
                    <a:pt x="21420" y="19025"/>
                  </a:cubicBezTo>
                  <a:cubicBezTo>
                    <a:pt x="21095" y="18904"/>
                    <a:pt x="21004" y="18481"/>
                    <a:pt x="20888" y="18185"/>
                  </a:cubicBezTo>
                  <a:cubicBezTo>
                    <a:pt x="20775" y="17900"/>
                    <a:pt x="20564" y="17545"/>
                    <a:pt x="20214" y="17545"/>
                  </a:cubicBezTo>
                  <a:cubicBezTo>
                    <a:pt x="20213" y="17545"/>
                    <a:pt x="20211" y="17545"/>
                    <a:pt x="20210" y="17545"/>
                  </a:cubicBezTo>
                  <a:cubicBezTo>
                    <a:pt x="19819" y="17549"/>
                    <a:pt x="19587" y="17969"/>
                    <a:pt x="19496" y="18299"/>
                  </a:cubicBezTo>
                  <a:cubicBezTo>
                    <a:pt x="19388" y="18694"/>
                    <a:pt x="19408" y="19111"/>
                    <a:pt x="19329" y="19513"/>
                  </a:cubicBezTo>
                  <a:cubicBezTo>
                    <a:pt x="19290" y="19715"/>
                    <a:pt x="19221" y="19909"/>
                    <a:pt x="19102" y="20081"/>
                  </a:cubicBezTo>
                  <a:cubicBezTo>
                    <a:pt x="18981" y="20256"/>
                    <a:pt x="18823" y="20403"/>
                    <a:pt x="18683" y="20562"/>
                  </a:cubicBezTo>
                  <a:cubicBezTo>
                    <a:pt x="18554" y="20710"/>
                    <a:pt x="18439" y="20872"/>
                    <a:pt x="18379" y="21063"/>
                  </a:cubicBezTo>
                  <a:cubicBezTo>
                    <a:pt x="18313" y="21268"/>
                    <a:pt x="18317" y="21487"/>
                    <a:pt x="18354" y="21697"/>
                  </a:cubicBezTo>
                  <a:cubicBezTo>
                    <a:pt x="18437" y="22185"/>
                    <a:pt x="18714" y="22612"/>
                    <a:pt x="18805" y="23098"/>
                  </a:cubicBezTo>
                  <a:cubicBezTo>
                    <a:pt x="18879" y="23494"/>
                    <a:pt x="18765" y="24047"/>
                    <a:pt x="18318" y="24179"/>
                  </a:cubicBezTo>
                  <a:cubicBezTo>
                    <a:pt x="18268" y="24193"/>
                    <a:pt x="18219" y="24200"/>
                    <a:pt x="18170" y="24200"/>
                  </a:cubicBezTo>
                  <a:cubicBezTo>
                    <a:pt x="17987" y="24200"/>
                    <a:pt x="17813" y="24107"/>
                    <a:pt x="17665" y="23999"/>
                  </a:cubicBezTo>
                  <a:cubicBezTo>
                    <a:pt x="17480" y="23867"/>
                    <a:pt x="17312" y="23710"/>
                    <a:pt x="17147" y="23555"/>
                  </a:cubicBezTo>
                  <a:cubicBezTo>
                    <a:pt x="16842" y="23265"/>
                    <a:pt x="16559" y="22950"/>
                    <a:pt x="16302" y="22616"/>
                  </a:cubicBezTo>
                  <a:cubicBezTo>
                    <a:pt x="15785" y="21938"/>
                    <a:pt x="15369" y="21186"/>
                    <a:pt x="15054" y="20395"/>
                  </a:cubicBezTo>
                  <a:cubicBezTo>
                    <a:pt x="14739" y="19603"/>
                    <a:pt x="14522" y="18771"/>
                    <a:pt x="14395" y="17928"/>
                  </a:cubicBezTo>
                  <a:cubicBezTo>
                    <a:pt x="14330" y="17505"/>
                    <a:pt x="14291" y="17078"/>
                    <a:pt x="14273" y="16650"/>
                  </a:cubicBezTo>
                  <a:cubicBezTo>
                    <a:pt x="14262" y="16422"/>
                    <a:pt x="14231" y="16162"/>
                    <a:pt x="14298" y="15940"/>
                  </a:cubicBezTo>
                  <a:cubicBezTo>
                    <a:pt x="14357" y="15744"/>
                    <a:pt x="14512" y="15613"/>
                    <a:pt x="14705" y="15553"/>
                  </a:cubicBezTo>
                  <a:cubicBezTo>
                    <a:pt x="14812" y="15519"/>
                    <a:pt x="14922" y="15504"/>
                    <a:pt x="15031" y="15504"/>
                  </a:cubicBezTo>
                  <a:cubicBezTo>
                    <a:pt x="15326" y="15504"/>
                    <a:pt x="15621" y="15610"/>
                    <a:pt x="15887" y="15729"/>
                  </a:cubicBezTo>
                  <a:cubicBezTo>
                    <a:pt x="16278" y="15902"/>
                    <a:pt x="16648" y="16125"/>
                    <a:pt x="17055" y="16263"/>
                  </a:cubicBezTo>
                  <a:cubicBezTo>
                    <a:pt x="17247" y="16328"/>
                    <a:pt x="17445" y="16374"/>
                    <a:pt x="17647" y="16383"/>
                  </a:cubicBezTo>
                  <a:cubicBezTo>
                    <a:pt x="17663" y="16384"/>
                    <a:pt x="17678" y="16384"/>
                    <a:pt x="17694" y="16384"/>
                  </a:cubicBezTo>
                  <a:cubicBezTo>
                    <a:pt x="17839" y="16384"/>
                    <a:pt x="17997" y="16350"/>
                    <a:pt x="18061" y="16206"/>
                  </a:cubicBezTo>
                  <a:cubicBezTo>
                    <a:pt x="18126" y="16068"/>
                    <a:pt x="18060" y="15904"/>
                    <a:pt x="17963" y="15800"/>
                  </a:cubicBezTo>
                  <a:cubicBezTo>
                    <a:pt x="17826" y="15654"/>
                    <a:pt x="17617" y="15629"/>
                    <a:pt x="17433" y="15583"/>
                  </a:cubicBezTo>
                  <a:cubicBezTo>
                    <a:pt x="17319" y="15555"/>
                    <a:pt x="17206" y="15517"/>
                    <a:pt x="17122" y="15431"/>
                  </a:cubicBezTo>
                  <a:cubicBezTo>
                    <a:pt x="17039" y="15344"/>
                    <a:pt x="16968" y="15196"/>
                    <a:pt x="17108" y="15136"/>
                  </a:cubicBezTo>
                  <a:cubicBezTo>
                    <a:pt x="17172" y="15109"/>
                    <a:pt x="17239" y="15098"/>
                    <a:pt x="17307" y="15098"/>
                  </a:cubicBezTo>
                  <a:cubicBezTo>
                    <a:pt x="17465" y="15098"/>
                    <a:pt x="17628" y="15160"/>
                    <a:pt x="17763" y="15231"/>
                  </a:cubicBezTo>
                  <a:cubicBezTo>
                    <a:pt x="18055" y="15388"/>
                    <a:pt x="18367" y="15689"/>
                    <a:pt x="18720" y="15689"/>
                  </a:cubicBezTo>
                  <a:cubicBezTo>
                    <a:pt x="18767" y="15689"/>
                    <a:pt x="18816" y="15684"/>
                    <a:pt x="18865" y="15672"/>
                  </a:cubicBezTo>
                  <a:cubicBezTo>
                    <a:pt x="19143" y="15603"/>
                    <a:pt x="19432" y="15273"/>
                    <a:pt x="19239" y="14989"/>
                  </a:cubicBezTo>
                  <a:cubicBezTo>
                    <a:pt x="19054" y="14718"/>
                    <a:pt x="18658" y="14824"/>
                    <a:pt x="18384" y="14779"/>
                  </a:cubicBezTo>
                  <a:cubicBezTo>
                    <a:pt x="18016" y="14717"/>
                    <a:pt x="18017" y="14331"/>
                    <a:pt x="17761" y="14135"/>
                  </a:cubicBezTo>
                  <a:cubicBezTo>
                    <a:pt x="17700" y="14088"/>
                    <a:pt x="17643" y="14069"/>
                    <a:pt x="17590" y="14069"/>
                  </a:cubicBezTo>
                  <a:cubicBezTo>
                    <a:pt x="17405" y="14069"/>
                    <a:pt x="17257" y="14293"/>
                    <a:pt x="17130" y="14419"/>
                  </a:cubicBezTo>
                  <a:cubicBezTo>
                    <a:pt x="17094" y="14455"/>
                    <a:pt x="17054" y="14488"/>
                    <a:pt x="17009" y="14488"/>
                  </a:cubicBezTo>
                  <a:cubicBezTo>
                    <a:pt x="16991" y="14488"/>
                    <a:pt x="16973" y="14483"/>
                    <a:pt x="16953" y="14472"/>
                  </a:cubicBezTo>
                  <a:cubicBezTo>
                    <a:pt x="16866" y="14422"/>
                    <a:pt x="16851" y="14290"/>
                    <a:pt x="16815" y="14205"/>
                  </a:cubicBezTo>
                  <a:cubicBezTo>
                    <a:pt x="16748" y="14049"/>
                    <a:pt x="16634" y="13920"/>
                    <a:pt x="16497" y="13823"/>
                  </a:cubicBezTo>
                  <a:cubicBezTo>
                    <a:pt x="16305" y="13687"/>
                    <a:pt x="16077" y="13623"/>
                    <a:pt x="15846" y="13623"/>
                  </a:cubicBezTo>
                  <a:cubicBezTo>
                    <a:pt x="15711" y="13623"/>
                    <a:pt x="15575" y="13645"/>
                    <a:pt x="15446" y="13688"/>
                  </a:cubicBezTo>
                  <a:cubicBezTo>
                    <a:pt x="15254" y="13752"/>
                    <a:pt x="15077" y="13854"/>
                    <a:pt x="14918" y="13978"/>
                  </a:cubicBezTo>
                  <a:cubicBezTo>
                    <a:pt x="14747" y="14113"/>
                    <a:pt x="14617" y="14279"/>
                    <a:pt x="14463" y="14431"/>
                  </a:cubicBezTo>
                  <a:cubicBezTo>
                    <a:pt x="14344" y="14548"/>
                    <a:pt x="14210" y="14597"/>
                    <a:pt x="14075" y="14597"/>
                  </a:cubicBezTo>
                  <a:cubicBezTo>
                    <a:pt x="13804" y="14597"/>
                    <a:pt x="13529" y="14398"/>
                    <a:pt x="13374" y="14154"/>
                  </a:cubicBezTo>
                  <a:cubicBezTo>
                    <a:pt x="13130" y="13765"/>
                    <a:pt x="13090" y="13259"/>
                    <a:pt x="13234" y="12827"/>
                  </a:cubicBezTo>
                  <a:cubicBezTo>
                    <a:pt x="13369" y="12416"/>
                    <a:pt x="13690" y="12086"/>
                    <a:pt x="14080" y="11908"/>
                  </a:cubicBezTo>
                  <a:cubicBezTo>
                    <a:pt x="14293" y="11811"/>
                    <a:pt x="14517" y="11771"/>
                    <a:pt x="14749" y="11767"/>
                  </a:cubicBezTo>
                  <a:cubicBezTo>
                    <a:pt x="14945" y="11764"/>
                    <a:pt x="15142" y="11759"/>
                    <a:pt x="15311" y="11650"/>
                  </a:cubicBezTo>
                  <a:cubicBezTo>
                    <a:pt x="15570" y="11483"/>
                    <a:pt x="15715" y="11157"/>
                    <a:pt x="15668" y="10853"/>
                  </a:cubicBezTo>
                  <a:cubicBezTo>
                    <a:pt x="15564" y="10188"/>
                    <a:pt x="14718" y="10128"/>
                    <a:pt x="14212" y="9957"/>
                  </a:cubicBezTo>
                  <a:cubicBezTo>
                    <a:pt x="13891" y="9848"/>
                    <a:pt x="13586" y="9650"/>
                    <a:pt x="13540" y="9286"/>
                  </a:cubicBezTo>
                  <a:cubicBezTo>
                    <a:pt x="13492" y="8889"/>
                    <a:pt x="13744" y="8495"/>
                    <a:pt x="14079" y="8300"/>
                  </a:cubicBezTo>
                  <a:cubicBezTo>
                    <a:pt x="14415" y="8102"/>
                    <a:pt x="14812" y="8057"/>
                    <a:pt x="15199" y="8057"/>
                  </a:cubicBezTo>
                  <a:close/>
                  <a:moveTo>
                    <a:pt x="4054" y="7501"/>
                  </a:moveTo>
                  <a:cubicBezTo>
                    <a:pt x="4331" y="7899"/>
                    <a:pt x="4726" y="8203"/>
                    <a:pt x="5186" y="8363"/>
                  </a:cubicBezTo>
                  <a:cubicBezTo>
                    <a:pt x="5413" y="8441"/>
                    <a:pt x="5650" y="8476"/>
                    <a:pt x="5888" y="8482"/>
                  </a:cubicBezTo>
                  <a:cubicBezTo>
                    <a:pt x="6035" y="8484"/>
                    <a:pt x="6187" y="8477"/>
                    <a:pt x="6329" y="8521"/>
                  </a:cubicBezTo>
                  <a:cubicBezTo>
                    <a:pt x="6464" y="8563"/>
                    <a:pt x="6569" y="8653"/>
                    <a:pt x="6662" y="8756"/>
                  </a:cubicBezTo>
                  <a:cubicBezTo>
                    <a:pt x="6829" y="8939"/>
                    <a:pt x="6967" y="9135"/>
                    <a:pt x="7170" y="9279"/>
                  </a:cubicBezTo>
                  <a:cubicBezTo>
                    <a:pt x="7359" y="9410"/>
                    <a:pt x="7573" y="9498"/>
                    <a:pt x="7790" y="9565"/>
                  </a:cubicBezTo>
                  <a:cubicBezTo>
                    <a:pt x="8035" y="9642"/>
                    <a:pt x="8287" y="9691"/>
                    <a:pt x="8535" y="9750"/>
                  </a:cubicBezTo>
                  <a:cubicBezTo>
                    <a:pt x="8778" y="9808"/>
                    <a:pt x="9035" y="9863"/>
                    <a:pt x="9245" y="10003"/>
                  </a:cubicBezTo>
                  <a:cubicBezTo>
                    <a:pt x="9484" y="10163"/>
                    <a:pt x="9585" y="10418"/>
                    <a:pt x="9377" y="10654"/>
                  </a:cubicBezTo>
                  <a:cubicBezTo>
                    <a:pt x="9196" y="10861"/>
                    <a:pt x="8929" y="11014"/>
                    <a:pt x="8691" y="11146"/>
                  </a:cubicBezTo>
                  <a:cubicBezTo>
                    <a:pt x="8176" y="11432"/>
                    <a:pt x="7624" y="11572"/>
                    <a:pt x="7045" y="11663"/>
                  </a:cubicBezTo>
                  <a:cubicBezTo>
                    <a:pt x="6518" y="11744"/>
                    <a:pt x="5965" y="11823"/>
                    <a:pt x="5514" y="12132"/>
                  </a:cubicBezTo>
                  <a:cubicBezTo>
                    <a:pt x="5109" y="12412"/>
                    <a:pt x="4827" y="12824"/>
                    <a:pt x="4479" y="13166"/>
                  </a:cubicBezTo>
                  <a:cubicBezTo>
                    <a:pt x="4299" y="13345"/>
                    <a:pt x="4101" y="13491"/>
                    <a:pt x="3872" y="13598"/>
                  </a:cubicBezTo>
                  <a:cubicBezTo>
                    <a:pt x="3674" y="13691"/>
                    <a:pt x="3465" y="13763"/>
                    <a:pt x="3273" y="13868"/>
                  </a:cubicBezTo>
                  <a:cubicBezTo>
                    <a:pt x="2873" y="14088"/>
                    <a:pt x="2649" y="14480"/>
                    <a:pt x="2821" y="14933"/>
                  </a:cubicBezTo>
                  <a:cubicBezTo>
                    <a:pt x="2982" y="15360"/>
                    <a:pt x="3404" y="15765"/>
                    <a:pt x="3872" y="15817"/>
                  </a:cubicBezTo>
                  <a:cubicBezTo>
                    <a:pt x="3899" y="15820"/>
                    <a:pt x="3925" y="15821"/>
                    <a:pt x="3950" y="15821"/>
                  </a:cubicBezTo>
                  <a:cubicBezTo>
                    <a:pt x="4162" y="15821"/>
                    <a:pt x="4339" y="15723"/>
                    <a:pt x="4492" y="15569"/>
                  </a:cubicBezTo>
                  <a:cubicBezTo>
                    <a:pt x="4650" y="15409"/>
                    <a:pt x="4798" y="15260"/>
                    <a:pt x="5016" y="15260"/>
                  </a:cubicBezTo>
                  <a:cubicBezTo>
                    <a:pt x="5052" y="15260"/>
                    <a:pt x="5089" y="15264"/>
                    <a:pt x="5128" y="15272"/>
                  </a:cubicBezTo>
                  <a:cubicBezTo>
                    <a:pt x="5343" y="15317"/>
                    <a:pt x="5533" y="15469"/>
                    <a:pt x="5652" y="15652"/>
                  </a:cubicBezTo>
                  <a:cubicBezTo>
                    <a:pt x="5814" y="15901"/>
                    <a:pt x="5818" y="16210"/>
                    <a:pt x="5758" y="16494"/>
                  </a:cubicBezTo>
                  <a:cubicBezTo>
                    <a:pt x="5690" y="16810"/>
                    <a:pt x="5543" y="17100"/>
                    <a:pt x="5402" y="17390"/>
                  </a:cubicBezTo>
                  <a:cubicBezTo>
                    <a:pt x="5292" y="17618"/>
                    <a:pt x="5183" y="17868"/>
                    <a:pt x="5193" y="18127"/>
                  </a:cubicBezTo>
                  <a:cubicBezTo>
                    <a:pt x="5203" y="18364"/>
                    <a:pt x="5327" y="18545"/>
                    <a:pt x="5512" y="18685"/>
                  </a:cubicBezTo>
                  <a:cubicBezTo>
                    <a:pt x="5725" y="18849"/>
                    <a:pt x="5935" y="18976"/>
                    <a:pt x="6065" y="19221"/>
                  </a:cubicBezTo>
                  <a:cubicBezTo>
                    <a:pt x="6184" y="19446"/>
                    <a:pt x="6228" y="19715"/>
                    <a:pt x="6178" y="19964"/>
                  </a:cubicBezTo>
                  <a:cubicBezTo>
                    <a:pt x="6132" y="20204"/>
                    <a:pt x="5994" y="20410"/>
                    <a:pt x="5856" y="20607"/>
                  </a:cubicBezTo>
                  <a:cubicBezTo>
                    <a:pt x="5582" y="20994"/>
                    <a:pt x="5331" y="21373"/>
                    <a:pt x="5459" y="21866"/>
                  </a:cubicBezTo>
                  <a:cubicBezTo>
                    <a:pt x="5594" y="22382"/>
                    <a:pt x="5969" y="22801"/>
                    <a:pt x="5857" y="23365"/>
                  </a:cubicBezTo>
                  <a:cubicBezTo>
                    <a:pt x="5753" y="23884"/>
                    <a:pt x="5456" y="24334"/>
                    <a:pt x="5438" y="24875"/>
                  </a:cubicBezTo>
                  <a:cubicBezTo>
                    <a:pt x="5424" y="25347"/>
                    <a:pt x="5569" y="25828"/>
                    <a:pt x="5839" y="26216"/>
                  </a:cubicBezTo>
                  <a:cubicBezTo>
                    <a:pt x="5950" y="26376"/>
                    <a:pt x="6082" y="26515"/>
                    <a:pt x="6231" y="26639"/>
                  </a:cubicBezTo>
                  <a:cubicBezTo>
                    <a:pt x="6175" y="26673"/>
                    <a:pt x="6113" y="26687"/>
                    <a:pt x="6048" y="26687"/>
                  </a:cubicBezTo>
                  <a:cubicBezTo>
                    <a:pt x="5860" y="26687"/>
                    <a:pt x="5651" y="26570"/>
                    <a:pt x="5507" y="26486"/>
                  </a:cubicBezTo>
                  <a:cubicBezTo>
                    <a:pt x="5260" y="26342"/>
                    <a:pt x="5026" y="26173"/>
                    <a:pt x="4811" y="25981"/>
                  </a:cubicBezTo>
                  <a:cubicBezTo>
                    <a:pt x="4375" y="25589"/>
                    <a:pt x="4041" y="25119"/>
                    <a:pt x="3781" y="24597"/>
                  </a:cubicBezTo>
                  <a:cubicBezTo>
                    <a:pt x="3543" y="24117"/>
                    <a:pt x="3323" y="23601"/>
                    <a:pt x="2886" y="23266"/>
                  </a:cubicBezTo>
                  <a:cubicBezTo>
                    <a:pt x="2523" y="22986"/>
                    <a:pt x="1989" y="22839"/>
                    <a:pt x="1737" y="22434"/>
                  </a:cubicBezTo>
                  <a:cubicBezTo>
                    <a:pt x="1457" y="21980"/>
                    <a:pt x="1872" y="21367"/>
                    <a:pt x="1484" y="20957"/>
                  </a:cubicBezTo>
                  <a:cubicBezTo>
                    <a:pt x="1384" y="20850"/>
                    <a:pt x="1245" y="20790"/>
                    <a:pt x="1147" y="20681"/>
                  </a:cubicBezTo>
                  <a:cubicBezTo>
                    <a:pt x="1052" y="20577"/>
                    <a:pt x="1016" y="20439"/>
                    <a:pt x="1027" y="20299"/>
                  </a:cubicBezTo>
                  <a:cubicBezTo>
                    <a:pt x="1049" y="20027"/>
                    <a:pt x="1213" y="19767"/>
                    <a:pt x="1394" y="19571"/>
                  </a:cubicBezTo>
                  <a:cubicBezTo>
                    <a:pt x="1728" y="19210"/>
                    <a:pt x="2215" y="18843"/>
                    <a:pt x="2169" y="18293"/>
                  </a:cubicBezTo>
                  <a:cubicBezTo>
                    <a:pt x="2157" y="18141"/>
                    <a:pt x="2104" y="17997"/>
                    <a:pt x="2082" y="17848"/>
                  </a:cubicBezTo>
                  <a:cubicBezTo>
                    <a:pt x="2055" y="17670"/>
                    <a:pt x="2093" y="17497"/>
                    <a:pt x="2165" y="17333"/>
                  </a:cubicBezTo>
                  <a:cubicBezTo>
                    <a:pt x="2278" y="17079"/>
                    <a:pt x="2449" y="16858"/>
                    <a:pt x="2549" y="16599"/>
                  </a:cubicBezTo>
                  <a:cubicBezTo>
                    <a:pt x="2641" y="16364"/>
                    <a:pt x="2686" y="16080"/>
                    <a:pt x="2576" y="15842"/>
                  </a:cubicBezTo>
                  <a:cubicBezTo>
                    <a:pt x="2480" y="15634"/>
                    <a:pt x="2277" y="15513"/>
                    <a:pt x="2052" y="15500"/>
                  </a:cubicBezTo>
                  <a:cubicBezTo>
                    <a:pt x="2036" y="15499"/>
                    <a:pt x="2020" y="15498"/>
                    <a:pt x="2003" y="15498"/>
                  </a:cubicBezTo>
                  <a:cubicBezTo>
                    <a:pt x="1640" y="15498"/>
                    <a:pt x="1258" y="15735"/>
                    <a:pt x="894" y="15735"/>
                  </a:cubicBezTo>
                  <a:cubicBezTo>
                    <a:pt x="798" y="15735"/>
                    <a:pt x="703" y="15718"/>
                    <a:pt x="610" y="15677"/>
                  </a:cubicBezTo>
                  <a:cubicBezTo>
                    <a:pt x="697" y="15189"/>
                    <a:pt x="801" y="14704"/>
                    <a:pt x="926" y="14227"/>
                  </a:cubicBezTo>
                  <a:cubicBezTo>
                    <a:pt x="1553" y="11813"/>
                    <a:pt x="2663" y="9563"/>
                    <a:pt x="4054" y="7501"/>
                  </a:cubicBezTo>
                  <a:close/>
                  <a:moveTo>
                    <a:pt x="8237" y="27337"/>
                  </a:moveTo>
                  <a:cubicBezTo>
                    <a:pt x="8305" y="27337"/>
                    <a:pt x="8373" y="27345"/>
                    <a:pt x="8442" y="27361"/>
                  </a:cubicBezTo>
                  <a:cubicBezTo>
                    <a:pt x="8884" y="27467"/>
                    <a:pt x="9223" y="27813"/>
                    <a:pt x="9635" y="27988"/>
                  </a:cubicBezTo>
                  <a:cubicBezTo>
                    <a:pt x="9770" y="28047"/>
                    <a:pt x="9925" y="28095"/>
                    <a:pt x="10076" y="28095"/>
                  </a:cubicBezTo>
                  <a:cubicBezTo>
                    <a:pt x="10151" y="28095"/>
                    <a:pt x="10226" y="28083"/>
                    <a:pt x="10296" y="28055"/>
                  </a:cubicBezTo>
                  <a:cubicBezTo>
                    <a:pt x="10479" y="27982"/>
                    <a:pt x="10593" y="27815"/>
                    <a:pt x="10720" y="27674"/>
                  </a:cubicBezTo>
                  <a:cubicBezTo>
                    <a:pt x="10843" y="27537"/>
                    <a:pt x="10980" y="27453"/>
                    <a:pt x="11143" y="27453"/>
                  </a:cubicBezTo>
                  <a:cubicBezTo>
                    <a:pt x="11199" y="27453"/>
                    <a:pt x="11258" y="27463"/>
                    <a:pt x="11320" y="27484"/>
                  </a:cubicBezTo>
                  <a:cubicBezTo>
                    <a:pt x="11551" y="27562"/>
                    <a:pt x="11745" y="27722"/>
                    <a:pt x="11963" y="27827"/>
                  </a:cubicBezTo>
                  <a:cubicBezTo>
                    <a:pt x="12230" y="27957"/>
                    <a:pt x="12509" y="27959"/>
                    <a:pt x="12801" y="27963"/>
                  </a:cubicBezTo>
                  <a:cubicBezTo>
                    <a:pt x="13078" y="27966"/>
                    <a:pt x="13377" y="27994"/>
                    <a:pt x="13582" y="28192"/>
                  </a:cubicBezTo>
                  <a:cubicBezTo>
                    <a:pt x="13270" y="28242"/>
                    <a:pt x="12956" y="28283"/>
                    <a:pt x="12641" y="28316"/>
                  </a:cubicBezTo>
                  <a:cubicBezTo>
                    <a:pt x="12015" y="28381"/>
                    <a:pt x="11385" y="28414"/>
                    <a:pt x="10754" y="28414"/>
                  </a:cubicBezTo>
                  <a:cubicBezTo>
                    <a:pt x="9975" y="28414"/>
                    <a:pt x="9195" y="28364"/>
                    <a:pt x="8422" y="28262"/>
                  </a:cubicBezTo>
                  <a:cubicBezTo>
                    <a:pt x="7982" y="28203"/>
                    <a:pt x="7544" y="28125"/>
                    <a:pt x="7110" y="28025"/>
                  </a:cubicBezTo>
                  <a:cubicBezTo>
                    <a:pt x="7112" y="28024"/>
                    <a:pt x="7115" y="28024"/>
                    <a:pt x="7117" y="28022"/>
                  </a:cubicBezTo>
                  <a:cubicBezTo>
                    <a:pt x="7322" y="27856"/>
                    <a:pt x="7478" y="27644"/>
                    <a:pt x="7703" y="27501"/>
                  </a:cubicBezTo>
                  <a:cubicBezTo>
                    <a:pt x="7867" y="27397"/>
                    <a:pt x="8049" y="27337"/>
                    <a:pt x="8237" y="27337"/>
                  </a:cubicBezTo>
                  <a:close/>
                  <a:moveTo>
                    <a:pt x="10718" y="0"/>
                  </a:moveTo>
                  <a:cubicBezTo>
                    <a:pt x="10680" y="0"/>
                    <a:pt x="10644" y="29"/>
                    <a:pt x="10636" y="62"/>
                  </a:cubicBezTo>
                  <a:cubicBezTo>
                    <a:pt x="10630" y="83"/>
                    <a:pt x="10637" y="106"/>
                    <a:pt x="10660" y="126"/>
                  </a:cubicBezTo>
                  <a:cubicBezTo>
                    <a:pt x="12515" y="1624"/>
                    <a:pt x="14238" y="3291"/>
                    <a:pt x="15759" y="5130"/>
                  </a:cubicBezTo>
                  <a:cubicBezTo>
                    <a:pt x="16627" y="6182"/>
                    <a:pt x="17427" y="7291"/>
                    <a:pt x="18139" y="8456"/>
                  </a:cubicBezTo>
                  <a:cubicBezTo>
                    <a:pt x="17270" y="8138"/>
                    <a:pt x="16352" y="7958"/>
                    <a:pt x="15427" y="7924"/>
                  </a:cubicBezTo>
                  <a:cubicBezTo>
                    <a:pt x="15373" y="7922"/>
                    <a:pt x="15317" y="7921"/>
                    <a:pt x="15261" y="7921"/>
                  </a:cubicBezTo>
                  <a:cubicBezTo>
                    <a:pt x="14514" y="7921"/>
                    <a:pt x="13640" y="8113"/>
                    <a:pt x="13434" y="8940"/>
                  </a:cubicBezTo>
                  <a:cubicBezTo>
                    <a:pt x="13352" y="9268"/>
                    <a:pt x="13439" y="9610"/>
                    <a:pt x="13704" y="9828"/>
                  </a:cubicBezTo>
                  <a:cubicBezTo>
                    <a:pt x="13946" y="10027"/>
                    <a:pt x="14256" y="10102"/>
                    <a:pt x="14552" y="10178"/>
                  </a:cubicBezTo>
                  <a:cubicBezTo>
                    <a:pt x="14852" y="10255"/>
                    <a:pt x="15197" y="10328"/>
                    <a:pt x="15409" y="10574"/>
                  </a:cubicBezTo>
                  <a:cubicBezTo>
                    <a:pt x="15660" y="10863"/>
                    <a:pt x="15576" y="11327"/>
                    <a:pt x="15265" y="11539"/>
                  </a:cubicBezTo>
                  <a:cubicBezTo>
                    <a:pt x="15065" y="11677"/>
                    <a:pt x="14821" y="11635"/>
                    <a:pt x="14592" y="11651"/>
                  </a:cubicBezTo>
                  <a:cubicBezTo>
                    <a:pt x="14400" y="11666"/>
                    <a:pt x="14212" y="11714"/>
                    <a:pt x="14036" y="11792"/>
                  </a:cubicBezTo>
                  <a:cubicBezTo>
                    <a:pt x="13669" y="11953"/>
                    <a:pt x="13357" y="12248"/>
                    <a:pt x="13187" y="12611"/>
                  </a:cubicBezTo>
                  <a:cubicBezTo>
                    <a:pt x="12864" y="13303"/>
                    <a:pt x="13029" y="14381"/>
                    <a:pt x="13824" y="14677"/>
                  </a:cubicBezTo>
                  <a:cubicBezTo>
                    <a:pt x="13906" y="14708"/>
                    <a:pt x="13993" y="14725"/>
                    <a:pt x="14080" y="14725"/>
                  </a:cubicBezTo>
                  <a:cubicBezTo>
                    <a:pt x="14160" y="14725"/>
                    <a:pt x="14239" y="14711"/>
                    <a:pt x="14315" y="14679"/>
                  </a:cubicBezTo>
                  <a:cubicBezTo>
                    <a:pt x="14514" y="14596"/>
                    <a:pt x="14635" y="14411"/>
                    <a:pt x="14781" y="14263"/>
                  </a:cubicBezTo>
                  <a:cubicBezTo>
                    <a:pt x="15058" y="13979"/>
                    <a:pt x="15438" y="13741"/>
                    <a:pt x="15844" y="13741"/>
                  </a:cubicBezTo>
                  <a:cubicBezTo>
                    <a:pt x="15890" y="13741"/>
                    <a:pt x="15936" y="13744"/>
                    <a:pt x="15983" y="13751"/>
                  </a:cubicBezTo>
                  <a:cubicBezTo>
                    <a:pt x="16184" y="13777"/>
                    <a:pt x="16382" y="13862"/>
                    <a:pt x="16530" y="14003"/>
                  </a:cubicBezTo>
                  <a:cubicBezTo>
                    <a:pt x="16600" y="14069"/>
                    <a:pt x="16657" y="14146"/>
                    <a:pt x="16698" y="14234"/>
                  </a:cubicBezTo>
                  <a:cubicBezTo>
                    <a:pt x="16735" y="14314"/>
                    <a:pt x="16751" y="14404"/>
                    <a:pt x="16798" y="14480"/>
                  </a:cubicBezTo>
                  <a:cubicBezTo>
                    <a:pt x="16845" y="14558"/>
                    <a:pt x="16924" y="14608"/>
                    <a:pt x="17009" y="14608"/>
                  </a:cubicBezTo>
                  <a:cubicBezTo>
                    <a:pt x="17044" y="14608"/>
                    <a:pt x="17079" y="14600"/>
                    <a:pt x="17113" y="14582"/>
                  </a:cubicBezTo>
                  <a:cubicBezTo>
                    <a:pt x="17231" y="14521"/>
                    <a:pt x="17302" y="14393"/>
                    <a:pt x="17392" y="14299"/>
                  </a:cubicBezTo>
                  <a:cubicBezTo>
                    <a:pt x="17456" y="14232"/>
                    <a:pt x="17519" y="14200"/>
                    <a:pt x="17580" y="14200"/>
                  </a:cubicBezTo>
                  <a:cubicBezTo>
                    <a:pt x="17654" y="14200"/>
                    <a:pt x="17724" y="14248"/>
                    <a:pt x="17784" y="14338"/>
                  </a:cubicBezTo>
                  <a:cubicBezTo>
                    <a:pt x="17868" y="14464"/>
                    <a:pt x="17927" y="14605"/>
                    <a:pt x="18028" y="14719"/>
                  </a:cubicBezTo>
                  <a:cubicBezTo>
                    <a:pt x="18264" y="14985"/>
                    <a:pt x="18629" y="14864"/>
                    <a:pt x="18936" y="14930"/>
                  </a:cubicBezTo>
                  <a:cubicBezTo>
                    <a:pt x="19142" y="14976"/>
                    <a:pt x="19254" y="15166"/>
                    <a:pt x="19130" y="15355"/>
                  </a:cubicBezTo>
                  <a:cubicBezTo>
                    <a:pt x="19034" y="15500"/>
                    <a:pt x="18883" y="15566"/>
                    <a:pt x="18723" y="15566"/>
                  </a:cubicBezTo>
                  <a:cubicBezTo>
                    <a:pt x="18661" y="15566"/>
                    <a:pt x="18598" y="15556"/>
                    <a:pt x="18536" y="15537"/>
                  </a:cubicBezTo>
                  <a:cubicBezTo>
                    <a:pt x="18119" y="15407"/>
                    <a:pt x="17826" y="15026"/>
                    <a:pt x="17371" y="14986"/>
                  </a:cubicBezTo>
                  <a:cubicBezTo>
                    <a:pt x="17351" y="14984"/>
                    <a:pt x="17328" y="14983"/>
                    <a:pt x="17304" y="14983"/>
                  </a:cubicBezTo>
                  <a:cubicBezTo>
                    <a:pt x="17168" y="14983"/>
                    <a:pt x="16980" y="15016"/>
                    <a:pt x="16929" y="15139"/>
                  </a:cubicBezTo>
                  <a:cubicBezTo>
                    <a:pt x="16865" y="15293"/>
                    <a:pt x="16977" y="15465"/>
                    <a:pt x="17096" y="15558"/>
                  </a:cubicBezTo>
                  <a:cubicBezTo>
                    <a:pt x="17260" y="15688"/>
                    <a:pt x="17476" y="15695"/>
                    <a:pt x="17669" y="15757"/>
                  </a:cubicBezTo>
                  <a:cubicBezTo>
                    <a:pt x="17787" y="15795"/>
                    <a:pt x="17889" y="15857"/>
                    <a:pt x="17944" y="15974"/>
                  </a:cubicBezTo>
                  <a:cubicBezTo>
                    <a:pt x="18007" y="16110"/>
                    <a:pt x="17950" y="16233"/>
                    <a:pt x="17800" y="16262"/>
                  </a:cubicBezTo>
                  <a:cubicBezTo>
                    <a:pt x="17756" y="16271"/>
                    <a:pt x="17711" y="16274"/>
                    <a:pt x="17665" y="16274"/>
                  </a:cubicBezTo>
                  <a:cubicBezTo>
                    <a:pt x="17482" y="16274"/>
                    <a:pt x="17286" y="16216"/>
                    <a:pt x="17123" y="16162"/>
                  </a:cubicBezTo>
                  <a:cubicBezTo>
                    <a:pt x="16905" y="16090"/>
                    <a:pt x="16700" y="15992"/>
                    <a:pt x="16495" y="15892"/>
                  </a:cubicBezTo>
                  <a:cubicBezTo>
                    <a:pt x="16117" y="15703"/>
                    <a:pt x="15729" y="15485"/>
                    <a:pt x="15310" y="15409"/>
                  </a:cubicBezTo>
                  <a:cubicBezTo>
                    <a:pt x="15219" y="15392"/>
                    <a:pt x="15123" y="15383"/>
                    <a:pt x="15027" y="15383"/>
                  </a:cubicBezTo>
                  <a:cubicBezTo>
                    <a:pt x="14786" y="15383"/>
                    <a:pt x="14541" y="15443"/>
                    <a:pt x="14364" y="15606"/>
                  </a:cubicBezTo>
                  <a:cubicBezTo>
                    <a:pt x="14055" y="15892"/>
                    <a:pt x="14135" y="16393"/>
                    <a:pt x="14155" y="16768"/>
                  </a:cubicBezTo>
                  <a:cubicBezTo>
                    <a:pt x="14200" y="17620"/>
                    <a:pt x="14332" y="18469"/>
                    <a:pt x="14558" y="19291"/>
                  </a:cubicBezTo>
                  <a:cubicBezTo>
                    <a:pt x="15005" y="20928"/>
                    <a:pt x="15833" y="22483"/>
                    <a:pt x="17075" y="23655"/>
                  </a:cubicBezTo>
                  <a:cubicBezTo>
                    <a:pt x="17355" y="23919"/>
                    <a:pt x="17699" y="24283"/>
                    <a:pt x="18104" y="24321"/>
                  </a:cubicBezTo>
                  <a:cubicBezTo>
                    <a:pt x="18125" y="24322"/>
                    <a:pt x="18145" y="24323"/>
                    <a:pt x="18166" y="24323"/>
                  </a:cubicBezTo>
                  <a:cubicBezTo>
                    <a:pt x="18504" y="24323"/>
                    <a:pt x="18767" y="24057"/>
                    <a:pt x="18884" y="23752"/>
                  </a:cubicBezTo>
                  <a:cubicBezTo>
                    <a:pt x="19047" y="23321"/>
                    <a:pt x="18890" y="22862"/>
                    <a:pt x="18729" y="22456"/>
                  </a:cubicBezTo>
                  <a:cubicBezTo>
                    <a:pt x="18549" y="22002"/>
                    <a:pt x="18311" y="21457"/>
                    <a:pt x="18544" y="20977"/>
                  </a:cubicBezTo>
                  <a:cubicBezTo>
                    <a:pt x="18727" y="20597"/>
                    <a:pt x="19115" y="20361"/>
                    <a:pt x="19304" y="19981"/>
                  </a:cubicBezTo>
                  <a:cubicBezTo>
                    <a:pt x="19485" y="19618"/>
                    <a:pt x="19493" y="19206"/>
                    <a:pt x="19533" y="18811"/>
                  </a:cubicBezTo>
                  <a:cubicBezTo>
                    <a:pt x="19572" y="18425"/>
                    <a:pt x="19668" y="17803"/>
                    <a:pt x="20117" y="17680"/>
                  </a:cubicBezTo>
                  <a:cubicBezTo>
                    <a:pt x="20156" y="17670"/>
                    <a:pt x="20194" y="17664"/>
                    <a:pt x="20229" y="17664"/>
                  </a:cubicBezTo>
                  <a:cubicBezTo>
                    <a:pt x="20598" y="17664"/>
                    <a:pt x="20761" y="18211"/>
                    <a:pt x="20865" y="18489"/>
                  </a:cubicBezTo>
                  <a:cubicBezTo>
                    <a:pt x="20967" y="18763"/>
                    <a:pt x="21121" y="19070"/>
                    <a:pt x="21419" y="19155"/>
                  </a:cubicBezTo>
                  <a:cubicBezTo>
                    <a:pt x="21390" y="21084"/>
                    <a:pt x="20939" y="23034"/>
                    <a:pt x="19753" y="24583"/>
                  </a:cubicBezTo>
                  <a:cubicBezTo>
                    <a:pt x="19334" y="25132"/>
                    <a:pt x="18827" y="25604"/>
                    <a:pt x="18323" y="26070"/>
                  </a:cubicBezTo>
                  <a:cubicBezTo>
                    <a:pt x="17814" y="26540"/>
                    <a:pt x="17302" y="27001"/>
                    <a:pt x="16681" y="27318"/>
                  </a:cubicBezTo>
                  <a:cubicBezTo>
                    <a:pt x="16085" y="27623"/>
                    <a:pt x="15436" y="27812"/>
                    <a:pt x="14786" y="27960"/>
                  </a:cubicBezTo>
                  <a:cubicBezTo>
                    <a:pt x="14430" y="28042"/>
                    <a:pt x="14073" y="28112"/>
                    <a:pt x="13713" y="28172"/>
                  </a:cubicBezTo>
                  <a:cubicBezTo>
                    <a:pt x="13711" y="28171"/>
                    <a:pt x="13711" y="28169"/>
                    <a:pt x="13710" y="28168"/>
                  </a:cubicBezTo>
                  <a:cubicBezTo>
                    <a:pt x="13344" y="27704"/>
                    <a:pt x="12695" y="27935"/>
                    <a:pt x="12207" y="27800"/>
                  </a:cubicBezTo>
                  <a:cubicBezTo>
                    <a:pt x="11856" y="27705"/>
                    <a:pt x="11511" y="27334"/>
                    <a:pt x="11135" y="27334"/>
                  </a:cubicBezTo>
                  <a:cubicBezTo>
                    <a:pt x="11062" y="27334"/>
                    <a:pt x="10988" y="27348"/>
                    <a:pt x="10913" y="27380"/>
                  </a:cubicBezTo>
                  <a:cubicBezTo>
                    <a:pt x="10715" y="27464"/>
                    <a:pt x="10601" y="27656"/>
                    <a:pt x="10458" y="27804"/>
                  </a:cubicBezTo>
                  <a:cubicBezTo>
                    <a:pt x="10338" y="27929"/>
                    <a:pt x="10199" y="27978"/>
                    <a:pt x="10053" y="27978"/>
                  </a:cubicBezTo>
                  <a:cubicBezTo>
                    <a:pt x="9937" y="27978"/>
                    <a:pt x="9817" y="27947"/>
                    <a:pt x="9696" y="27898"/>
                  </a:cubicBezTo>
                  <a:cubicBezTo>
                    <a:pt x="9259" y="27722"/>
                    <a:pt x="8907" y="27350"/>
                    <a:pt x="8436" y="27255"/>
                  </a:cubicBezTo>
                  <a:cubicBezTo>
                    <a:pt x="8370" y="27241"/>
                    <a:pt x="8304" y="27235"/>
                    <a:pt x="8238" y="27235"/>
                  </a:cubicBezTo>
                  <a:cubicBezTo>
                    <a:pt x="8044" y="27235"/>
                    <a:pt x="7855" y="27292"/>
                    <a:pt x="7685" y="27394"/>
                  </a:cubicBezTo>
                  <a:cubicBezTo>
                    <a:pt x="7449" y="27536"/>
                    <a:pt x="7214" y="27750"/>
                    <a:pt x="7081" y="27993"/>
                  </a:cubicBezTo>
                  <a:cubicBezTo>
                    <a:pt x="7075" y="28004"/>
                    <a:pt x="7078" y="28013"/>
                    <a:pt x="7084" y="28018"/>
                  </a:cubicBezTo>
                  <a:cubicBezTo>
                    <a:pt x="6398" y="27859"/>
                    <a:pt x="5727" y="27645"/>
                    <a:pt x="5087" y="27360"/>
                  </a:cubicBezTo>
                  <a:cubicBezTo>
                    <a:pt x="4060" y="26903"/>
                    <a:pt x="3109" y="26260"/>
                    <a:pt x="2382" y="25396"/>
                  </a:cubicBezTo>
                  <a:cubicBezTo>
                    <a:pt x="1551" y="24406"/>
                    <a:pt x="1080" y="23160"/>
                    <a:pt x="769" y="21919"/>
                  </a:cubicBezTo>
                  <a:cubicBezTo>
                    <a:pt x="268" y="19915"/>
                    <a:pt x="253" y="17821"/>
                    <a:pt x="593" y="15790"/>
                  </a:cubicBezTo>
                  <a:lnTo>
                    <a:pt x="593" y="15790"/>
                  </a:lnTo>
                  <a:cubicBezTo>
                    <a:pt x="693" y="15831"/>
                    <a:pt x="796" y="15847"/>
                    <a:pt x="901" y="15847"/>
                  </a:cubicBezTo>
                  <a:cubicBezTo>
                    <a:pt x="1196" y="15847"/>
                    <a:pt x="1503" y="15718"/>
                    <a:pt x="1785" y="15662"/>
                  </a:cubicBezTo>
                  <a:cubicBezTo>
                    <a:pt x="1852" y="15649"/>
                    <a:pt x="1921" y="15641"/>
                    <a:pt x="1989" y="15641"/>
                  </a:cubicBezTo>
                  <a:cubicBezTo>
                    <a:pt x="2149" y="15641"/>
                    <a:pt x="2303" y="15688"/>
                    <a:pt x="2404" y="15831"/>
                  </a:cubicBezTo>
                  <a:cubicBezTo>
                    <a:pt x="2560" y="16055"/>
                    <a:pt x="2487" y="16376"/>
                    <a:pt x="2385" y="16606"/>
                  </a:cubicBezTo>
                  <a:cubicBezTo>
                    <a:pt x="2267" y="16876"/>
                    <a:pt x="2081" y="17111"/>
                    <a:pt x="1983" y="17390"/>
                  </a:cubicBezTo>
                  <a:cubicBezTo>
                    <a:pt x="1935" y="17526"/>
                    <a:pt x="1912" y="17670"/>
                    <a:pt x="1925" y="17815"/>
                  </a:cubicBezTo>
                  <a:cubicBezTo>
                    <a:pt x="1942" y="17977"/>
                    <a:pt x="2003" y="18130"/>
                    <a:pt x="2019" y="18293"/>
                  </a:cubicBezTo>
                  <a:cubicBezTo>
                    <a:pt x="2073" y="18883"/>
                    <a:pt x="1435" y="19233"/>
                    <a:pt x="1134" y="19653"/>
                  </a:cubicBezTo>
                  <a:cubicBezTo>
                    <a:pt x="987" y="19857"/>
                    <a:pt x="868" y="20111"/>
                    <a:pt x="874" y="20367"/>
                  </a:cubicBezTo>
                  <a:cubicBezTo>
                    <a:pt x="881" y="20635"/>
                    <a:pt x="1033" y="20801"/>
                    <a:pt x="1240" y="20950"/>
                  </a:cubicBezTo>
                  <a:cubicBezTo>
                    <a:pt x="1373" y="21048"/>
                    <a:pt x="1469" y="21149"/>
                    <a:pt x="1498" y="21318"/>
                  </a:cubicBezTo>
                  <a:cubicBezTo>
                    <a:pt x="1522" y="21457"/>
                    <a:pt x="1505" y="21605"/>
                    <a:pt x="1492" y="21747"/>
                  </a:cubicBezTo>
                  <a:cubicBezTo>
                    <a:pt x="1470" y="22001"/>
                    <a:pt x="1462" y="22256"/>
                    <a:pt x="1592" y="22484"/>
                  </a:cubicBezTo>
                  <a:cubicBezTo>
                    <a:pt x="1828" y="22897"/>
                    <a:pt x="2330" y="23064"/>
                    <a:pt x="2704" y="23319"/>
                  </a:cubicBezTo>
                  <a:cubicBezTo>
                    <a:pt x="3190" y="23650"/>
                    <a:pt x="3415" y="24201"/>
                    <a:pt x="3669" y="24708"/>
                  </a:cubicBezTo>
                  <a:cubicBezTo>
                    <a:pt x="3960" y="25289"/>
                    <a:pt x="4353" y="25804"/>
                    <a:pt x="4857" y="26216"/>
                  </a:cubicBezTo>
                  <a:cubicBezTo>
                    <a:pt x="5103" y="26418"/>
                    <a:pt x="5376" y="26612"/>
                    <a:pt x="5668" y="26741"/>
                  </a:cubicBezTo>
                  <a:cubicBezTo>
                    <a:pt x="5788" y="26794"/>
                    <a:pt x="5924" y="26834"/>
                    <a:pt x="6055" y="26834"/>
                  </a:cubicBezTo>
                  <a:cubicBezTo>
                    <a:pt x="6182" y="26834"/>
                    <a:pt x="6305" y="26796"/>
                    <a:pt x="6402" y="26694"/>
                  </a:cubicBezTo>
                  <a:cubicBezTo>
                    <a:pt x="6439" y="26656"/>
                    <a:pt x="6426" y="26605"/>
                    <a:pt x="6388" y="26575"/>
                  </a:cubicBezTo>
                  <a:cubicBezTo>
                    <a:pt x="5984" y="26270"/>
                    <a:pt x="5716" y="25808"/>
                    <a:pt x="5622" y="25313"/>
                  </a:cubicBezTo>
                  <a:cubicBezTo>
                    <a:pt x="5577" y="25068"/>
                    <a:pt x="5575" y="24811"/>
                    <a:pt x="5624" y="24566"/>
                  </a:cubicBezTo>
                  <a:cubicBezTo>
                    <a:pt x="5680" y="24289"/>
                    <a:pt x="5799" y="24033"/>
                    <a:pt x="5895" y="23769"/>
                  </a:cubicBezTo>
                  <a:cubicBezTo>
                    <a:pt x="5983" y="23528"/>
                    <a:pt x="6052" y="23270"/>
                    <a:pt x="6027" y="23010"/>
                  </a:cubicBezTo>
                  <a:cubicBezTo>
                    <a:pt x="6004" y="22766"/>
                    <a:pt x="5904" y="22542"/>
                    <a:pt x="5801" y="22321"/>
                  </a:cubicBezTo>
                  <a:cubicBezTo>
                    <a:pt x="5698" y="22097"/>
                    <a:pt x="5580" y="21861"/>
                    <a:pt x="5571" y="21610"/>
                  </a:cubicBezTo>
                  <a:cubicBezTo>
                    <a:pt x="5561" y="21354"/>
                    <a:pt x="5679" y="21129"/>
                    <a:pt x="5817" y="20922"/>
                  </a:cubicBezTo>
                  <a:cubicBezTo>
                    <a:pt x="6079" y="20532"/>
                    <a:pt x="6381" y="20173"/>
                    <a:pt x="6344" y="19674"/>
                  </a:cubicBezTo>
                  <a:cubicBezTo>
                    <a:pt x="6328" y="19443"/>
                    <a:pt x="6250" y="19213"/>
                    <a:pt x="6114" y="19023"/>
                  </a:cubicBezTo>
                  <a:cubicBezTo>
                    <a:pt x="5980" y="18833"/>
                    <a:pt x="5798" y="18720"/>
                    <a:pt x="5616" y="18584"/>
                  </a:cubicBezTo>
                  <a:cubicBezTo>
                    <a:pt x="5496" y="18496"/>
                    <a:pt x="5392" y="18391"/>
                    <a:pt x="5354" y="18244"/>
                  </a:cubicBezTo>
                  <a:cubicBezTo>
                    <a:pt x="5315" y="18098"/>
                    <a:pt x="5342" y="17942"/>
                    <a:pt x="5386" y="17800"/>
                  </a:cubicBezTo>
                  <a:cubicBezTo>
                    <a:pt x="5472" y="17522"/>
                    <a:pt x="5628" y="17268"/>
                    <a:pt x="5741" y="16999"/>
                  </a:cubicBezTo>
                  <a:cubicBezTo>
                    <a:pt x="5939" y="16523"/>
                    <a:pt x="6061" y="15938"/>
                    <a:pt x="5717" y="15497"/>
                  </a:cubicBezTo>
                  <a:cubicBezTo>
                    <a:pt x="5549" y="15281"/>
                    <a:pt x="5277" y="15113"/>
                    <a:pt x="5003" y="15113"/>
                  </a:cubicBezTo>
                  <a:cubicBezTo>
                    <a:pt x="4898" y="15113"/>
                    <a:pt x="4793" y="15138"/>
                    <a:pt x="4693" y="15194"/>
                  </a:cubicBezTo>
                  <a:cubicBezTo>
                    <a:pt x="4467" y="15320"/>
                    <a:pt x="4348" y="15596"/>
                    <a:pt x="4085" y="15659"/>
                  </a:cubicBezTo>
                  <a:cubicBezTo>
                    <a:pt x="4041" y="15670"/>
                    <a:pt x="3997" y="15675"/>
                    <a:pt x="3953" y="15675"/>
                  </a:cubicBezTo>
                  <a:cubicBezTo>
                    <a:pt x="3729" y="15675"/>
                    <a:pt x="3506" y="15549"/>
                    <a:pt x="3341" y="15409"/>
                  </a:cubicBezTo>
                  <a:cubicBezTo>
                    <a:pt x="3136" y="15233"/>
                    <a:pt x="2957" y="14985"/>
                    <a:pt x="2915" y="14714"/>
                  </a:cubicBezTo>
                  <a:cubicBezTo>
                    <a:pt x="2877" y="14459"/>
                    <a:pt x="2995" y="14236"/>
                    <a:pt x="3198" y="14088"/>
                  </a:cubicBezTo>
                  <a:cubicBezTo>
                    <a:pt x="3556" y="13829"/>
                    <a:pt x="4008" y="13751"/>
                    <a:pt x="4358" y="13471"/>
                  </a:cubicBezTo>
                  <a:cubicBezTo>
                    <a:pt x="4753" y="13159"/>
                    <a:pt x="5031" y="12728"/>
                    <a:pt x="5410" y="12399"/>
                  </a:cubicBezTo>
                  <a:cubicBezTo>
                    <a:pt x="5841" y="12024"/>
                    <a:pt x="6390" y="11912"/>
                    <a:pt x="6939" y="11828"/>
                  </a:cubicBezTo>
                  <a:cubicBezTo>
                    <a:pt x="7491" y="11742"/>
                    <a:pt x="8024" y="11638"/>
                    <a:pt x="8532" y="11396"/>
                  </a:cubicBezTo>
                  <a:cubicBezTo>
                    <a:pt x="8790" y="11274"/>
                    <a:pt x="9036" y="11127"/>
                    <a:pt x="9263" y="10953"/>
                  </a:cubicBezTo>
                  <a:cubicBezTo>
                    <a:pt x="9438" y="10822"/>
                    <a:pt x="9623" y="10658"/>
                    <a:pt x="9646" y="10425"/>
                  </a:cubicBezTo>
                  <a:cubicBezTo>
                    <a:pt x="9692" y="9953"/>
                    <a:pt x="9125" y="9745"/>
                    <a:pt x="8762" y="9651"/>
                  </a:cubicBezTo>
                  <a:cubicBezTo>
                    <a:pt x="8285" y="9526"/>
                    <a:pt x="7768" y="9468"/>
                    <a:pt x="7339" y="9209"/>
                  </a:cubicBezTo>
                  <a:cubicBezTo>
                    <a:pt x="6917" y="8954"/>
                    <a:pt x="6738" y="8410"/>
                    <a:pt x="6206" y="8345"/>
                  </a:cubicBezTo>
                  <a:cubicBezTo>
                    <a:pt x="5938" y="8313"/>
                    <a:pt x="5674" y="8338"/>
                    <a:pt x="5409" y="8272"/>
                  </a:cubicBezTo>
                  <a:cubicBezTo>
                    <a:pt x="5156" y="8209"/>
                    <a:pt x="4915" y="8100"/>
                    <a:pt x="4700" y="7953"/>
                  </a:cubicBezTo>
                  <a:cubicBezTo>
                    <a:pt x="4489" y="7808"/>
                    <a:pt x="4306" y="7624"/>
                    <a:pt x="4162" y="7414"/>
                  </a:cubicBezTo>
                  <a:cubicBezTo>
                    <a:pt x="4154" y="7401"/>
                    <a:pt x="4142" y="7392"/>
                    <a:pt x="4130" y="7388"/>
                  </a:cubicBezTo>
                  <a:cubicBezTo>
                    <a:pt x="4158" y="7347"/>
                    <a:pt x="4185" y="7307"/>
                    <a:pt x="4212" y="7266"/>
                  </a:cubicBezTo>
                  <a:cubicBezTo>
                    <a:pt x="5688" y="5127"/>
                    <a:pt x="7444" y="3208"/>
                    <a:pt x="9280" y="1376"/>
                  </a:cubicBezTo>
                  <a:cubicBezTo>
                    <a:pt x="9720" y="938"/>
                    <a:pt x="10170" y="508"/>
                    <a:pt x="10624" y="82"/>
                  </a:cubicBezTo>
                  <a:cubicBezTo>
                    <a:pt x="10630" y="76"/>
                    <a:pt x="10633" y="70"/>
                    <a:pt x="10634" y="62"/>
                  </a:cubicBezTo>
                  <a:cubicBezTo>
                    <a:pt x="10642" y="36"/>
                    <a:pt x="10618" y="9"/>
                    <a:pt x="10591" y="9"/>
                  </a:cubicBezTo>
                  <a:cubicBezTo>
                    <a:pt x="10582" y="9"/>
                    <a:pt x="10572" y="12"/>
                    <a:pt x="10562" y="21"/>
                  </a:cubicBezTo>
                  <a:cubicBezTo>
                    <a:pt x="8628" y="1813"/>
                    <a:pt x="6760" y="3676"/>
                    <a:pt x="5136" y="5757"/>
                  </a:cubicBezTo>
                  <a:cubicBezTo>
                    <a:pt x="3532" y="7813"/>
                    <a:pt x="2167" y="10075"/>
                    <a:pt x="1289" y="12536"/>
                  </a:cubicBezTo>
                  <a:cubicBezTo>
                    <a:pt x="410" y="14998"/>
                    <a:pt x="0" y="17662"/>
                    <a:pt x="314" y="20266"/>
                  </a:cubicBezTo>
                  <a:cubicBezTo>
                    <a:pt x="471" y="21559"/>
                    <a:pt x="792" y="22859"/>
                    <a:pt x="1349" y="24040"/>
                  </a:cubicBezTo>
                  <a:cubicBezTo>
                    <a:pt x="1859" y="25117"/>
                    <a:pt x="2624" y="26019"/>
                    <a:pt x="3600" y="26702"/>
                  </a:cubicBezTo>
                  <a:cubicBezTo>
                    <a:pt x="5599" y="28097"/>
                    <a:pt x="8162" y="28535"/>
                    <a:pt x="10554" y="28563"/>
                  </a:cubicBezTo>
                  <a:cubicBezTo>
                    <a:pt x="10624" y="28564"/>
                    <a:pt x="10694" y="28564"/>
                    <a:pt x="10764" y="28564"/>
                  </a:cubicBezTo>
                  <a:cubicBezTo>
                    <a:pt x="12137" y="28564"/>
                    <a:pt x="13513" y="28409"/>
                    <a:pt x="14851" y="28100"/>
                  </a:cubicBezTo>
                  <a:cubicBezTo>
                    <a:pt x="15506" y="27950"/>
                    <a:pt x="16157" y="27756"/>
                    <a:pt x="16757" y="27449"/>
                  </a:cubicBezTo>
                  <a:cubicBezTo>
                    <a:pt x="17366" y="27138"/>
                    <a:pt x="17874" y="26691"/>
                    <a:pt x="18372" y="26231"/>
                  </a:cubicBezTo>
                  <a:cubicBezTo>
                    <a:pt x="18881" y="25763"/>
                    <a:pt x="19391" y="25291"/>
                    <a:pt x="19819" y="24746"/>
                  </a:cubicBezTo>
                  <a:cubicBezTo>
                    <a:pt x="20180" y="24286"/>
                    <a:pt x="20481" y="23784"/>
                    <a:pt x="20724" y="23252"/>
                  </a:cubicBezTo>
                  <a:cubicBezTo>
                    <a:pt x="21212" y="22185"/>
                    <a:pt x="21460" y="21022"/>
                    <a:pt x="21540" y="19855"/>
                  </a:cubicBezTo>
                  <a:cubicBezTo>
                    <a:pt x="21575" y="19364"/>
                    <a:pt x="21581" y="18873"/>
                    <a:pt x="21562" y="18381"/>
                  </a:cubicBezTo>
                  <a:cubicBezTo>
                    <a:pt x="21490" y="16480"/>
                    <a:pt x="21045" y="14583"/>
                    <a:pt x="20406" y="12805"/>
                  </a:cubicBezTo>
                  <a:cubicBezTo>
                    <a:pt x="19888" y="11365"/>
                    <a:pt x="19223" y="9983"/>
                    <a:pt x="18442" y="8668"/>
                  </a:cubicBezTo>
                  <a:cubicBezTo>
                    <a:pt x="18472" y="8644"/>
                    <a:pt x="18473" y="8584"/>
                    <a:pt x="18425" y="8565"/>
                  </a:cubicBezTo>
                  <a:cubicBezTo>
                    <a:pt x="18406" y="8557"/>
                    <a:pt x="18386" y="8550"/>
                    <a:pt x="18367" y="8543"/>
                  </a:cubicBezTo>
                  <a:cubicBezTo>
                    <a:pt x="17946" y="7843"/>
                    <a:pt x="17494" y="7162"/>
                    <a:pt x="17013" y="6502"/>
                  </a:cubicBezTo>
                  <a:cubicBezTo>
                    <a:pt x="15586" y="4543"/>
                    <a:pt x="13923" y="2761"/>
                    <a:pt x="12110" y="1155"/>
                  </a:cubicBezTo>
                  <a:cubicBezTo>
                    <a:pt x="11672" y="766"/>
                    <a:pt x="11223" y="388"/>
                    <a:pt x="10767" y="18"/>
                  </a:cubicBezTo>
                  <a:cubicBezTo>
                    <a:pt x="10752" y="6"/>
                    <a:pt x="10734" y="0"/>
                    <a:pt x="10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2086225" y="2097875"/>
              <a:ext cx="208350" cy="403600"/>
            </a:xfrm>
            <a:custGeom>
              <a:avLst/>
              <a:gdLst/>
              <a:ahLst/>
              <a:cxnLst/>
              <a:rect l="l" t="t" r="r" b="b"/>
              <a:pathLst>
                <a:path w="8334" h="16144" extrusionOk="0">
                  <a:moveTo>
                    <a:pt x="2110" y="1"/>
                  </a:moveTo>
                  <a:cubicBezTo>
                    <a:pt x="1723" y="1"/>
                    <a:pt x="1326" y="46"/>
                    <a:pt x="990" y="244"/>
                  </a:cubicBezTo>
                  <a:cubicBezTo>
                    <a:pt x="655" y="439"/>
                    <a:pt x="403" y="833"/>
                    <a:pt x="452" y="1230"/>
                  </a:cubicBezTo>
                  <a:cubicBezTo>
                    <a:pt x="497" y="1595"/>
                    <a:pt x="803" y="1792"/>
                    <a:pt x="1123" y="1901"/>
                  </a:cubicBezTo>
                  <a:cubicBezTo>
                    <a:pt x="1629" y="2072"/>
                    <a:pt x="2475" y="2132"/>
                    <a:pt x="2579" y="2797"/>
                  </a:cubicBezTo>
                  <a:cubicBezTo>
                    <a:pt x="2626" y="3101"/>
                    <a:pt x="2481" y="3427"/>
                    <a:pt x="2223" y="3594"/>
                  </a:cubicBezTo>
                  <a:cubicBezTo>
                    <a:pt x="2053" y="3703"/>
                    <a:pt x="1856" y="3708"/>
                    <a:pt x="1660" y="3711"/>
                  </a:cubicBezTo>
                  <a:cubicBezTo>
                    <a:pt x="1428" y="3715"/>
                    <a:pt x="1204" y="3755"/>
                    <a:pt x="992" y="3852"/>
                  </a:cubicBezTo>
                  <a:cubicBezTo>
                    <a:pt x="601" y="4030"/>
                    <a:pt x="281" y="4360"/>
                    <a:pt x="145" y="4771"/>
                  </a:cubicBezTo>
                  <a:cubicBezTo>
                    <a:pt x="1" y="5203"/>
                    <a:pt x="41" y="5709"/>
                    <a:pt x="287" y="6098"/>
                  </a:cubicBezTo>
                  <a:cubicBezTo>
                    <a:pt x="441" y="6342"/>
                    <a:pt x="715" y="6541"/>
                    <a:pt x="986" y="6541"/>
                  </a:cubicBezTo>
                  <a:cubicBezTo>
                    <a:pt x="1121" y="6541"/>
                    <a:pt x="1255" y="6492"/>
                    <a:pt x="1374" y="6375"/>
                  </a:cubicBezTo>
                  <a:cubicBezTo>
                    <a:pt x="1528" y="6223"/>
                    <a:pt x="1658" y="6057"/>
                    <a:pt x="1830" y="5922"/>
                  </a:cubicBezTo>
                  <a:cubicBezTo>
                    <a:pt x="1988" y="5798"/>
                    <a:pt x="2166" y="5696"/>
                    <a:pt x="2358" y="5632"/>
                  </a:cubicBezTo>
                  <a:cubicBezTo>
                    <a:pt x="2487" y="5589"/>
                    <a:pt x="2623" y="5567"/>
                    <a:pt x="2758" y="5567"/>
                  </a:cubicBezTo>
                  <a:cubicBezTo>
                    <a:pt x="2988" y="5567"/>
                    <a:pt x="3216" y="5631"/>
                    <a:pt x="3408" y="5767"/>
                  </a:cubicBezTo>
                  <a:cubicBezTo>
                    <a:pt x="3546" y="5865"/>
                    <a:pt x="3659" y="5994"/>
                    <a:pt x="3726" y="6149"/>
                  </a:cubicBezTo>
                  <a:cubicBezTo>
                    <a:pt x="3762" y="6234"/>
                    <a:pt x="3778" y="6366"/>
                    <a:pt x="3864" y="6417"/>
                  </a:cubicBezTo>
                  <a:cubicBezTo>
                    <a:pt x="3884" y="6428"/>
                    <a:pt x="3902" y="6432"/>
                    <a:pt x="3919" y="6432"/>
                  </a:cubicBezTo>
                  <a:cubicBezTo>
                    <a:pt x="3965" y="6432"/>
                    <a:pt x="4004" y="6400"/>
                    <a:pt x="4041" y="6363"/>
                  </a:cubicBezTo>
                  <a:cubicBezTo>
                    <a:pt x="4168" y="6237"/>
                    <a:pt x="4316" y="6013"/>
                    <a:pt x="4501" y="6013"/>
                  </a:cubicBezTo>
                  <a:cubicBezTo>
                    <a:pt x="4554" y="6013"/>
                    <a:pt x="4611" y="6032"/>
                    <a:pt x="4672" y="6079"/>
                  </a:cubicBezTo>
                  <a:cubicBezTo>
                    <a:pt x="4928" y="6275"/>
                    <a:pt x="4927" y="6661"/>
                    <a:pt x="5296" y="6723"/>
                  </a:cubicBezTo>
                  <a:cubicBezTo>
                    <a:pt x="5569" y="6768"/>
                    <a:pt x="5965" y="6662"/>
                    <a:pt x="6150" y="6934"/>
                  </a:cubicBezTo>
                  <a:cubicBezTo>
                    <a:pt x="6343" y="7217"/>
                    <a:pt x="6054" y="7548"/>
                    <a:pt x="5776" y="7616"/>
                  </a:cubicBezTo>
                  <a:cubicBezTo>
                    <a:pt x="5727" y="7628"/>
                    <a:pt x="5678" y="7633"/>
                    <a:pt x="5631" y="7633"/>
                  </a:cubicBezTo>
                  <a:cubicBezTo>
                    <a:pt x="5278" y="7633"/>
                    <a:pt x="4967" y="7333"/>
                    <a:pt x="4674" y="7175"/>
                  </a:cubicBezTo>
                  <a:cubicBezTo>
                    <a:pt x="4540" y="7104"/>
                    <a:pt x="4377" y="7042"/>
                    <a:pt x="4218" y="7042"/>
                  </a:cubicBezTo>
                  <a:cubicBezTo>
                    <a:pt x="4150" y="7042"/>
                    <a:pt x="4083" y="7053"/>
                    <a:pt x="4019" y="7080"/>
                  </a:cubicBezTo>
                  <a:cubicBezTo>
                    <a:pt x="3880" y="7140"/>
                    <a:pt x="3950" y="7288"/>
                    <a:pt x="4033" y="7375"/>
                  </a:cubicBezTo>
                  <a:cubicBezTo>
                    <a:pt x="4117" y="7461"/>
                    <a:pt x="4231" y="7499"/>
                    <a:pt x="4344" y="7527"/>
                  </a:cubicBezTo>
                  <a:cubicBezTo>
                    <a:pt x="4529" y="7573"/>
                    <a:pt x="4737" y="7598"/>
                    <a:pt x="4874" y="7744"/>
                  </a:cubicBezTo>
                  <a:cubicBezTo>
                    <a:pt x="4971" y="7848"/>
                    <a:pt x="5037" y="8012"/>
                    <a:pt x="4974" y="8150"/>
                  </a:cubicBezTo>
                  <a:cubicBezTo>
                    <a:pt x="4908" y="8294"/>
                    <a:pt x="4751" y="8328"/>
                    <a:pt x="4605" y="8328"/>
                  </a:cubicBezTo>
                  <a:cubicBezTo>
                    <a:pt x="4589" y="8328"/>
                    <a:pt x="4574" y="8328"/>
                    <a:pt x="4558" y="8327"/>
                  </a:cubicBezTo>
                  <a:cubicBezTo>
                    <a:pt x="4357" y="8318"/>
                    <a:pt x="4158" y="8272"/>
                    <a:pt x="3966" y="8207"/>
                  </a:cubicBezTo>
                  <a:cubicBezTo>
                    <a:pt x="3559" y="8069"/>
                    <a:pt x="3189" y="7846"/>
                    <a:pt x="2798" y="7674"/>
                  </a:cubicBezTo>
                  <a:cubicBezTo>
                    <a:pt x="2531" y="7555"/>
                    <a:pt x="2236" y="7448"/>
                    <a:pt x="1941" y="7448"/>
                  </a:cubicBezTo>
                  <a:cubicBezTo>
                    <a:pt x="1832" y="7448"/>
                    <a:pt x="1723" y="7463"/>
                    <a:pt x="1616" y="7497"/>
                  </a:cubicBezTo>
                  <a:cubicBezTo>
                    <a:pt x="1423" y="7557"/>
                    <a:pt x="1268" y="7688"/>
                    <a:pt x="1209" y="7884"/>
                  </a:cubicBezTo>
                  <a:cubicBezTo>
                    <a:pt x="1142" y="8106"/>
                    <a:pt x="1173" y="8366"/>
                    <a:pt x="1184" y="8594"/>
                  </a:cubicBezTo>
                  <a:cubicBezTo>
                    <a:pt x="1202" y="9022"/>
                    <a:pt x="1241" y="9449"/>
                    <a:pt x="1306" y="9873"/>
                  </a:cubicBezTo>
                  <a:cubicBezTo>
                    <a:pt x="1433" y="10716"/>
                    <a:pt x="1650" y="11547"/>
                    <a:pt x="1966" y="12339"/>
                  </a:cubicBezTo>
                  <a:cubicBezTo>
                    <a:pt x="2280" y="13130"/>
                    <a:pt x="2696" y="13882"/>
                    <a:pt x="3213" y="14560"/>
                  </a:cubicBezTo>
                  <a:cubicBezTo>
                    <a:pt x="3470" y="14894"/>
                    <a:pt x="3753" y="15209"/>
                    <a:pt x="4058" y="15499"/>
                  </a:cubicBezTo>
                  <a:cubicBezTo>
                    <a:pt x="4223" y="15654"/>
                    <a:pt x="4392" y="15811"/>
                    <a:pt x="4576" y="15943"/>
                  </a:cubicBezTo>
                  <a:cubicBezTo>
                    <a:pt x="4724" y="16051"/>
                    <a:pt x="4898" y="16144"/>
                    <a:pt x="5082" y="16144"/>
                  </a:cubicBezTo>
                  <a:cubicBezTo>
                    <a:pt x="5131" y="16144"/>
                    <a:pt x="5180" y="16137"/>
                    <a:pt x="5230" y="16123"/>
                  </a:cubicBezTo>
                  <a:cubicBezTo>
                    <a:pt x="5676" y="15991"/>
                    <a:pt x="5790" y="15439"/>
                    <a:pt x="5716" y="15042"/>
                  </a:cubicBezTo>
                  <a:cubicBezTo>
                    <a:pt x="5626" y="14556"/>
                    <a:pt x="5348" y="14129"/>
                    <a:pt x="5265" y="13641"/>
                  </a:cubicBezTo>
                  <a:cubicBezTo>
                    <a:pt x="5228" y="13432"/>
                    <a:pt x="5224" y="13212"/>
                    <a:pt x="5290" y="13007"/>
                  </a:cubicBezTo>
                  <a:cubicBezTo>
                    <a:pt x="5350" y="12817"/>
                    <a:pt x="5466" y="12655"/>
                    <a:pt x="5595" y="12506"/>
                  </a:cubicBezTo>
                  <a:cubicBezTo>
                    <a:pt x="5734" y="12347"/>
                    <a:pt x="5892" y="12200"/>
                    <a:pt x="6014" y="12025"/>
                  </a:cubicBezTo>
                  <a:cubicBezTo>
                    <a:pt x="6132" y="11853"/>
                    <a:pt x="6201" y="11659"/>
                    <a:pt x="6241" y="11457"/>
                  </a:cubicBezTo>
                  <a:cubicBezTo>
                    <a:pt x="6319" y="11055"/>
                    <a:pt x="6299" y="10638"/>
                    <a:pt x="6408" y="10243"/>
                  </a:cubicBezTo>
                  <a:cubicBezTo>
                    <a:pt x="6498" y="9913"/>
                    <a:pt x="6731" y="9493"/>
                    <a:pt x="7122" y="9489"/>
                  </a:cubicBezTo>
                  <a:cubicBezTo>
                    <a:pt x="7123" y="9489"/>
                    <a:pt x="7125" y="9489"/>
                    <a:pt x="7126" y="9489"/>
                  </a:cubicBezTo>
                  <a:cubicBezTo>
                    <a:pt x="7476" y="9489"/>
                    <a:pt x="7686" y="9844"/>
                    <a:pt x="7800" y="10130"/>
                  </a:cubicBezTo>
                  <a:cubicBezTo>
                    <a:pt x="7915" y="10424"/>
                    <a:pt x="8006" y="10848"/>
                    <a:pt x="8331" y="10969"/>
                  </a:cubicBezTo>
                  <a:cubicBezTo>
                    <a:pt x="8333" y="10598"/>
                    <a:pt x="8320" y="10228"/>
                    <a:pt x="8294" y="9863"/>
                  </a:cubicBezTo>
                  <a:cubicBezTo>
                    <a:pt x="8124" y="7506"/>
                    <a:pt x="7437" y="5177"/>
                    <a:pt x="6456" y="3034"/>
                  </a:cubicBezTo>
                  <a:cubicBezTo>
                    <a:pt x="6068" y="2185"/>
                    <a:pt x="5629" y="1362"/>
                    <a:pt x="5149" y="561"/>
                  </a:cubicBezTo>
                  <a:cubicBezTo>
                    <a:pt x="4736" y="413"/>
                    <a:pt x="4313" y="290"/>
                    <a:pt x="3885" y="198"/>
                  </a:cubicBezTo>
                  <a:cubicBezTo>
                    <a:pt x="3375" y="89"/>
                    <a:pt x="2857" y="24"/>
                    <a:pt x="2338" y="5"/>
                  </a:cubicBezTo>
                  <a:cubicBezTo>
                    <a:pt x="2263" y="2"/>
                    <a:pt x="2186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1765300" y="1898025"/>
              <a:ext cx="529200" cy="702750"/>
            </a:xfrm>
            <a:custGeom>
              <a:avLst/>
              <a:gdLst/>
              <a:ahLst/>
              <a:cxnLst/>
              <a:rect l="l" t="t" r="r" b="b"/>
              <a:pathLst>
                <a:path w="21168" h="28110" extrusionOk="0">
                  <a:moveTo>
                    <a:pt x="10384" y="0"/>
                  </a:moveTo>
                  <a:cubicBezTo>
                    <a:pt x="10382" y="8"/>
                    <a:pt x="10378" y="14"/>
                    <a:pt x="10372" y="20"/>
                  </a:cubicBezTo>
                  <a:cubicBezTo>
                    <a:pt x="9918" y="446"/>
                    <a:pt x="9468" y="876"/>
                    <a:pt x="9029" y="1314"/>
                  </a:cubicBezTo>
                  <a:cubicBezTo>
                    <a:pt x="7192" y="3146"/>
                    <a:pt x="5437" y="5065"/>
                    <a:pt x="3960" y="7204"/>
                  </a:cubicBezTo>
                  <a:cubicBezTo>
                    <a:pt x="3933" y="7245"/>
                    <a:pt x="3906" y="7285"/>
                    <a:pt x="3879" y="7327"/>
                  </a:cubicBezTo>
                  <a:cubicBezTo>
                    <a:pt x="3890" y="7330"/>
                    <a:pt x="3902" y="7339"/>
                    <a:pt x="3911" y="7352"/>
                  </a:cubicBezTo>
                  <a:cubicBezTo>
                    <a:pt x="4054" y="7562"/>
                    <a:pt x="4238" y="7747"/>
                    <a:pt x="4448" y="7891"/>
                  </a:cubicBezTo>
                  <a:cubicBezTo>
                    <a:pt x="4663" y="8038"/>
                    <a:pt x="4904" y="8147"/>
                    <a:pt x="5157" y="8210"/>
                  </a:cubicBezTo>
                  <a:cubicBezTo>
                    <a:pt x="5422" y="8276"/>
                    <a:pt x="5686" y="8251"/>
                    <a:pt x="5955" y="8283"/>
                  </a:cubicBezTo>
                  <a:cubicBezTo>
                    <a:pt x="6486" y="8348"/>
                    <a:pt x="6666" y="8892"/>
                    <a:pt x="7088" y="9147"/>
                  </a:cubicBezTo>
                  <a:cubicBezTo>
                    <a:pt x="7516" y="9406"/>
                    <a:pt x="8033" y="9464"/>
                    <a:pt x="8511" y="9589"/>
                  </a:cubicBezTo>
                  <a:cubicBezTo>
                    <a:pt x="8873" y="9684"/>
                    <a:pt x="9440" y="9891"/>
                    <a:pt x="9394" y="10365"/>
                  </a:cubicBezTo>
                  <a:cubicBezTo>
                    <a:pt x="9372" y="10596"/>
                    <a:pt x="9187" y="10760"/>
                    <a:pt x="9011" y="10891"/>
                  </a:cubicBezTo>
                  <a:cubicBezTo>
                    <a:pt x="8784" y="11065"/>
                    <a:pt x="8539" y="11212"/>
                    <a:pt x="8281" y="11335"/>
                  </a:cubicBezTo>
                  <a:cubicBezTo>
                    <a:pt x="7772" y="11576"/>
                    <a:pt x="7240" y="11680"/>
                    <a:pt x="6687" y="11766"/>
                  </a:cubicBezTo>
                  <a:cubicBezTo>
                    <a:pt x="6138" y="11851"/>
                    <a:pt x="5590" y="11962"/>
                    <a:pt x="5158" y="12338"/>
                  </a:cubicBezTo>
                  <a:cubicBezTo>
                    <a:pt x="4779" y="12666"/>
                    <a:pt x="4501" y="13097"/>
                    <a:pt x="4107" y="13409"/>
                  </a:cubicBezTo>
                  <a:cubicBezTo>
                    <a:pt x="3757" y="13689"/>
                    <a:pt x="3305" y="13767"/>
                    <a:pt x="2947" y="14026"/>
                  </a:cubicBezTo>
                  <a:cubicBezTo>
                    <a:pt x="2743" y="14174"/>
                    <a:pt x="2626" y="14397"/>
                    <a:pt x="2663" y="14652"/>
                  </a:cubicBezTo>
                  <a:cubicBezTo>
                    <a:pt x="2705" y="14924"/>
                    <a:pt x="2885" y="15171"/>
                    <a:pt x="3089" y="15347"/>
                  </a:cubicBezTo>
                  <a:cubicBezTo>
                    <a:pt x="3254" y="15487"/>
                    <a:pt x="3477" y="15613"/>
                    <a:pt x="3701" y="15613"/>
                  </a:cubicBezTo>
                  <a:cubicBezTo>
                    <a:pt x="3745" y="15613"/>
                    <a:pt x="3789" y="15608"/>
                    <a:pt x="3833" y="15597"/>
                  </a:cubicBezTo>
                  <a:cubicBezTo>
                    <a:pt x="4096" y="15534"/>
                    <a:pt x="4215" y="15258"/>
                    <a:pt x="4441" y="15132"/>
                  </a:cubicBezTo>
                  <a:cubicBezTo>
                    <a:pt x="4541" y="15076"/>
                    <a:pt x="4646" y="15051"/>
                    <a:pt x="4751" y="15051"/>
                  </a:cubicBezTo>
                  <a:cubicBezTo>
                    <a:pt x="5025" y="15051"/>
                    <a:pt x="5298" y="15219"/>
                    <a:pt x="5466" y="15435"/>
                  </a:cubicBezTo>
                  <a:cubicBezTo>
                    <a:pt x="5809" y="15876"/>
                    <a:pt x="5687" y="16461"/>
                    <a:pt x="5489" y="16937"/>
                  </a:cubicBezTo>
                  <a:cubicBezTo>
                    <a:pt x="5377" y="17206"/>
                    <a:pt x="5220" y="17460"/>
                    <a:pt x="5134" y="17739"/>
                  </a:cubicBezTo>
                  <a:cubicBezTo>
                    <a:pt x="5090" y="17880"/>
                    <a:pt x="5063" y="18037"/>
                    <a:pt x="5102" y="18182"/>
                  </a:cubicBezTo>
                  <a:cubicBezTo>
                    <a:pt x="5141" y="18329"/>
                    <a:pt x="5245" y="18434"/>
                    <a:pt x="5364" y="18522"/>
                  </a:cubicBezTo>
                  <a:cubicBezTo>
                    <a:pt x="5546" y="18658"/>
                    <a:pt x="5729" y="18771"/>
                    <a:pt x="5863" y="18961"/>
                  </a:cubicBezTo>
                  <a:cubicBezTo>
                    <a:pt x="5998" y="19151"/>
                    <a:pt x="6076" y="19381"/>
                    <a:pt x="6092" y="19612"/>
                  </a:cubicBezTo>
                  <a:cubicBezTo>
                    <a:pt x="6129" y="20111"/>
                    <a:pt x="5828" y="20470"/>
                    <a:pt x="5566" y="20860"/>
                  </a:cubicBezTo>
                  <a:cubicBezTo>
                    <a:pt x="5427" y="21067"/>
                    <a:pt x="5310" y="21292"/>
                    <a:pt x="5319" y="21548"/>
                  </a:cubicBezTo>
                  <a:cubicBezTo>
                    <a:pt x="5328" y="21799"/>
                    <a:pt x="5446" y="22035"/>
                    <a:pt x="5549" y="22259"/>
                  </a:cubicBezTo>
                  <a:cubicBezTo>
                    <a:pt x="5652" y="22480"/>
                    <a:pt x="5752" y="22704"/>
                    <a:pt x="5775" y="22948"/>
                  </a:cubicBezTo>
                  <a:cubicBezTo>
                    <a:pt x="5800" y="23208"/>
                    <a:pt x="5732" y="23466"/>
                    <a:pt x="5643" y="23707"/>
                  </a:cubicBezTo>
                  <a:cubicBezTo>
                    <a:pt x="5547" y="23971"/>
                    <a:pt x="5428" y="24227"/>
                    <a:pt x="5373" y="24505"/>
                  </a:cubicBezTo>
                  <a:cubicBezTo>
                    <a:pt x="5323" y="24749"/>
                    <a:pt x="5325" y="25006"/>
                    <a:pt x="5371" y="25251"/>
                  </a:cubicBezTo>
                  <a:cubicBezTo>
                    <a:pt x="5465" y="25746"/>
                    <a:pt x="5733" y="26208"/>
                    <a:pt x="6136" y="26514"/>
                  </a:cubicBezTo>
                  <a:cubicBezTo>
                    <a:pt x="6174" y="26544"/>
                    <a:pt x="6187" y="26594"/>
                    <a:pt x="6151" y="26632"/>
                  </a:cubicBezTo>
                  <a:cubicBezTo>
                    <a:pt x="6054" y="26734"/>
                    <a:pt x="5932" y="26772"/>
                    <a:pt x="5804" y="26772"/>
                  </a:cubicBezTo>
                  <a:cubicBezTo>
                    <a:pt x="5672" y="26772"/>
                    <a:pt x="5536" y="26732"/>
                    <a:pt x="5416" y="26679"/>
                  </a:cubicBezTo>
                  <a:cubicBezTo>
                    <a:pt x="5124" y="26550"/>
                    <a:pt x="4852" y="26356"/>
                    <a:pt x="4605" y="26155"/>
                  </a:cubicBezTo>
                  <a:cubicBezTo>
                    <a:pt x="4101" y="25742"/>
                    <a:pt x="3708" y="25227"/>
                    <a:pt x="3417" y="24646"/>
                  </a:cubicBezTo>
                  <a:cubicBezTo>
                    <a:pt x="3163" y="24139"/>
                    <a:pt x="2939" y="23588"/>
                    <a:pt x="2453" y="23257"/>
                  </a:cubicBezTo>
                  <a:cubicBezTo>
                    <a:pt x="2078" y="23002"/>
                    <a:pt x="1576" y="22835"/>
                    <a:pt x="1340" y="22422"/>
                  </a:cubicBezTo>
                  <a:cubicBezTo>
                    <a:pt x="1210" y="22194"/>
                    <a:pt x="1218" y="21939"/>
                    <a:pt x="1240" y="21685"/>
                  </a:cubicBezTo>
                  <a:cubicBezTo>
                    <a:pt x="1253" y="21543"/>
                    <a:pt x="1270" y="21396"/>
                    <a:pt x="1246" y="21256"/>
                  </a:cubicBezTo>
                  <a:cubicBezTo>
                    <a:pt x="1217" y="21087"/>
                    <a:pt x="1121" y="20986"/>
                    <a:pt x="988" y="20888"/>
                  </a:cubicBezTo>
                  <a:cubicBezTo>
                    <a:pt x="781" y="20739"/>
                    <a:pt x="629" y="20573"/>
                    <a:pt x="622" y="20305"/>
                  </a:cubicBezTo>
                  <a:cubicBezTo>
                    <a:pt x="617" y="20049"/>
                    <a:pt x="736" y="19795"/>
                    <a:pt x="882" y="19591"/>
                  </a:cubicBezTo>
                  <a:cubicBezTo>
                    <a:pt x="1183" y="19171"/>
                    <a:pt x="1821" y="18821"/>
                    <a:pt x="1767" y="18231"/>
                  </a:cubicBezTo>
                  <a:cubicBezTo>
                    <a:pt x="1751" y="18068"/>
                    <a:pt x="1690" y="17915"/>
                    <a:pt x="1674" y="17753"/>
                  </a:cubicBezTo>
                  <a:cubicBezTo>
                    <a:pt x="1660" y="17609"/>
                    <a:pt x="1684" y="17464"/>
                    <a:pt x="1731" y="17328"/>
                  </a:cubicBezTo>
                  <a:cubicBezTo>
                    <a:pt x="1829" y="17049"/>
                    <a:pt x="2015" y="16814"/>
                    <a:pt x="2134" y="16544"/>
                  </a:cubicBezTo>
                  <a:cubicBezTo>
                    <a:pt x="2235" y="16315"/>
                    <a:pt x="2308" y="15993"/>
                    <a:pt x="2152" y="15769"/>
                  </a:cubicBezTo>
                  <a:cubicBezTo>
                    <a:pt x="2051" y="15627"/>
                    <a:pt x="1897" y="15579"/>
                    <a:pt x="1737" y="15579"/>
                  </a:cubicBezTo>
                  <a:cubicBezTo>
                    <a:pt x="1669" y="15579"/>
                    <a:pt x="1600" y="15588"/>
                    <a:pt x="1533" y="15601"/>
                  </a:cubicBezTo>
                  <a:cubicBezTo>
                    <a:pt x="1251" y="15656"/>
                    <a:pt x="944" y="15785"/>
                    <a:pt x="649" y="15785"/>
                  </a:cubicBezTo>
                  <a:cubicBezTo>
                    <a:pt x="544" y="15785"/>
                    <a:pt x="441" y="15769"/>
                    <a:pt x="341" y="15728"/>
                  </a:cubicBezTo>
                  <a:lnTo>
                    <a:pt x="341" y="15728"/>
                  </a:lnTo>
                  <a:cubicBezTo>
                    <a:pt x="1" y="17759"/>
                    <a:pt x="16" y="19853"/>
                    <a:pt x="517" y="21857"/>
                  </a:cubicBezTo>
                  <a:cubicBezTo>
                    <a:pt x="829" y="23098"/>
                    <a:pt x="1299" y="24344"/>
                    <a:pt x="2131" y="25334"/>
                  </a:cubicBezTo>
                  <a:cubicBezTo>
                    <a:pt x="2857" y="26198"/>
                    <a:pt x="3809" y="26841"/>
                    <a:pt x="4835" y="27298"/>
                  </a:cubicBezTo>
                  <a:cubicBezTo>
                    <a:pt x="5475" y="27583"/>
                    <a:pt x="6146" y="27798"/>
                    <a:pt x="6832" y="27957"/>
                  </a:cubicBezTo>
                  <a:cubicBezTo>
                    <a:pt x="6826" y="27951"/>
                    <a:pt x="6823" y="27942"/>
                    <a:pt x="6829" y="27931"/>
                  </a:cubicBezTo>
                  <a:cubicBezTo>
                    <a:pt x="6962" y="27688"/>
                    <a:pt x="7197" y="27475"/>
                    <a:pt x="7434" y="27332"/>
                  </a:cubicBezTo>
                  <a:cubicBezTo>
                    <a:pt x="7604" y="27230"/>
                    <a:pt x="7793" y="27173"/>
                    <a:pt x="7987" y="27173"/>
                  </a:cubicBezTo>
                  <a:cubicBezTo>
                    <a:pt x="8052" y="27173"/>
                    <a:pt x="8118" y="27179"/>
                    <a:pt x="8184" y="27193"/>
                  </a:cubicBezTo>
                  <a:cubicBezTo>
                    <a:pt x="8656" y="27288"/>
                    <a:pt x="9007" y="27660"/>
                    <a:pt x="9444" y="27836"/>
                  </a:cubicBezTo>
                  <a:cubicBezTo>
                    <a:pt x="9565" y="27885"/>
                    <a:pt x="9685" y="27916"/>
                    <a:pt x="9801" y="27916"/>
                  </a:cubicBezTo>
                  <a:cubicBezTo>
                    <a:pt x="9947" y="27916"/>
                    <a:pt x="10086" y="27867"/>
                    <a:pt x="10206" y="27742"/>
                  </a:cubicBezTo>
                  <a:cubicBezTo>
                    <a:pt x="10350" y="27594"/>
                    <a:pt x="10463" y="27403"/>
                    <a:pt x="10661" y="27318"/>
                  </a:cubicBezTo>
                  <a:cubicBezTo>
                    <a:pt x="10736" y="27286"/>
                    <a:pt x="10810" y="27272"/>
                    <a:pt x="10883" y="27272"/>
                  </a:cubicBezTo>
                  <a:cubicBezTo>
                    <a:pt x="11260" y="27272"/>
                    <a:pt x="11605" y="27643"/>
                    <a:pt x="11955" y="27738"/>
                  </a:cubicBezTo>
                  <a:cubicBezTo>
                    <a:pt x="12444" y="27873"/>
                    <a:pt x="13093" y="27642"/>
                    <a:pt x="13458" y="28106"/>
                  </a:cubicBezTo>
                  <a:cubicBezTo>
                    <a:pt x="13459" y="28107"/>
                    <a:pt x="13459" y="28109"/>
                    <a:pt x="13461" y="28110"/>
                  </a:cubicBezTo>
                  <a:cubicBezTo>
                    <a:pt x="13821" y="28050"/>
                    <a:pt x="14178" y="27980"/>
                    <a:pt x="14534" y="27898"/>
                  </a:cubicBezTo>
                  <a:cubicBezTo>
                    <a:pt x="15184" y="27750"/>
                    <a:pt x="15833" y="27562"/>
                    <a:pt x="16430" y="27256"/>
                  </a:cubicBezTo>
                  <a:cubicBezTo>
                    <a:pt x="17050" y="26939"/>
                    <a:pt x="17563" y="26478"/>
                    <a:pt x="18071" y="26008"/>
                  </a:cubicBezTo>
                  <a:cubicBezTo>
                    <a:pt x="18575" y="25542"/>
                    <a:pt x="19083" y="25070"/>
                    <a:pt x="19502" y="24523"/>
                  </a:cubicBezTo>
                  <a:cubicBezTo>
                    <a:pt x="20687" y="22973"/>
                    <a:pt x="21138" y="21022"/>
                    <a:pt x="21167" y="19094"/>
                  </a:cubicBezTo>
                  <a:cubicBezTo>
                    <a:pt x="20869" y="19008"/>
                    <a:pt x="20715" y="18701"/>
                    <a:pt x="20613" y="18427"/>
                  </a:cubicBezTo>
                  <a:cubicBezTo>
                    <a:pt x="20510" y="18149"/>
                    <a:pt x="20347" y="17602"/>
                    <a:pt x="19978" y="17602"/>
                  </a:cubicBezTo>
                  <a:cubicBezTo>
                    <a:pt x="19943" y="17602"/>
                    <a:pt x="19905" y="17608"/>
                    <a:pt x="19866" y="17618"/>
                  </a:cubicBezTo>
                  <a:cubicBezTo>
                    <a:pt x="19416" y="17741"/>
                    <a:pt x="19320" y="18363"/>
                    <a:pt x="19282" y="18749"/>
                  </a:cubicBezTo>
                  <a:cubicBezTo>
                    <a:pt x="19242" y="19144"/>
                    <a:pt x="19233" y="19556"/>
                    <a:pt x="19053" y="19919"/>
                  </a:cubicBezTo>
                  <a:cubicBezTo>
                    <a:pt x="18863" y="20299"/>
                    <a:pt x="18475" y="20535"/>
                    <a:pt x="18292" y="20915"/>
                  </a:cubicBezTo>
                  <a:cubicBezTo>
                    <a:pt x="18059" y="21396"/>
                    <a:pt x="18298" y="21940"/>
                    <a:pt x="18477" y="22394"/>
                  </a:cubicBezTo>
                  <a:cubicBezTo>
                    <a:pt x="18639" y="22800"/>
                    <a:pt x="18797" y="23259"/>
                    <a:pt x="18633" y="23691"/>
                  </a:cubicBezTo>
                  <a:cubicBezTo>
                    <a:pt x="18517" y="23996"/>
                    <a:pt x="18253" y="24261"/>
                    <a:pt x="17915" y="24261"/>
                  </a:cubicBezTo>
                  <a:cubicBezTo>
                    <a:pt x="17894" y="24261"/>
                    <a:pt x="17874" y="24260"/>
                    <a:pt x="17853" y="24259"/>
                  </a:cubicBezTo>
                  <a:cubicBezTo>
                    <a:pt x="17447" y="24221"/>
                    <a:pt x="17104" y="23858"/>
                    <a:pt x="16824" y="23593"/>
                  </a:cubicBezTo>
                  <a:cubicBezTo>
                    <a:pt x="15582" y="22421"/>
                    <a:pt x="14753" y="20866"/>
                    <a:pt x="14306" y="19230"/>
                  </a:cubicBezTo>
                  <a:cubicBezTo>
                    <a:pt x="14080" y="18407"/>
                    <a:pt x="13948" y="17558"/>
                    <a:pt x="13904" y="16707"/>
                  </a:cubicBezTo>
                  <a:cubicBezTo>
                    <a:pt x="13883" y="16331"/>
                    <a:pt x="13804" y="15830"/>
                    <a:pt x="14112" y="15545"/>
                  </a:cubicBezTo>
                  <a:cubicBezTo>
                    <a:pt x="14290" y="15382"/>
                    <a:pt x="14534" y="15321"/>
                    <a:pt x="14775" y="15321"/>
                  </a:cubicBezTo>
                  <a:cubicBezTo>
                    <a:pt x="14871" y="15321"/>
                    <a:pt x="14967" y="15331"/>
                    <a:pt x="15058" y="15348"/>
                  </a:cubicBezTo>
                  <a:cubicBezTo>
                    <a:pt x="15477" y="15423"/>
                    <a:pt x="15865" y="15642"/>
                    <a:pt x="16244" y="15830"/>
                  </a:cubicBezTo>
                  <a:cubicBezTo>
                    <a:pt x="16448" y="15931"/>
                    <a:pt x="16654" y="16029"/>
                    <a:pt x="16871" y="16100"/>
                  </a:cubicBezTo>
                  <a:cubicBezTo>
                    <a:pt x="17035" y="16154"/>
                    <a:pt x="17231" y="16212"/>
                    <a:pt x="17414" y="16212"/>
                  </a:cubicBezTo>
                  <a:cubicBezTo>
                    <a:pt x="17460" y="16212"/>
                    <a:pt x="17504" y="16209"/>
                    <a:pt x="17548" y="16200"/>
                  </a:cubicBezTo>
                  <a:cubicBezTo>
                    <a:pt x="17699" y="16171"/>
                    <a:pt x="17756" y="16048"/>
                    <a:pt x="17693" y="15912"/>
                  </a:cubicBezTo>
                  <a:cubicBezTo>
                    <a:pt x="17638" y="15795"/>
                    <a:pt x="17536" y="15734"/>
                    <a:pt x="17417" y="15695"/>
                  </a:cubicBezTo>
                  <a:cubicBezTo>
                    <a:pt x="17224" y="15633"/>
                    <a:pt x="17009" y="15626"/>
                    <a:pt x="16844" y="15496"/>
                  </a:cubicBezTo>
                  <a:cubicBezTo>
                    <a:pt x="16726" y="15403"/>
                    <a:pt x="16613" y="15231"/>
                    <a:pt x="16677" y="15077"/>
                  </a:cubicBezTo>
                  <a:cubicBezTo>
                    <a:pt x="16727" y="14955"/>
                    <a:pt x="16913" y="14922"/>
                    <a:pt x="17049" y="14922"/>
                  </a:cubicBezTo>
                  <a:cubicBezTo>
                    <a:pt x="17075" y="14922"/>
                    <a:pt x="17099" y="14923"/>
                    <a:pt x="17120" y="14925"/>
                  </a:cubicBezTo>
                  <a:cubicBezTo>
                    <a:pt x="17575" y="14965"/>
                    <a:pt x="17867" y="15346"/>
                    <a:pt x="18285" y="15476"/>
                  </a:cubicBezTo>
                  <a:cubicBezTo>
                    <a:pt x="18346" y="15495"/>
                    <a:pt x="18409" y="15505"/>
                    <a:pt x="18471" y="15505"/>
                  </a:cubicBezTo>
                  <a:cubicBezTo>
                    <a:pt x="18631" y="15505"/>
                    <a:pt x="18782" y="15439"/>
                    <a:pt x="18878" y="15293"/>
                  </a:cubicBezTo>
                  <a:cubicBezTo>
                    <a:pt x="19002" y="15104"/>
                    <a:pt x="18891" y="14914"/>
                    <a:pt x="18684" y="14868"/>
                  </a:cubicBezTo>
                  <a:cubicBezTo>
                    <a:pt x="18378" y="14802"/>
                    <a:pt x="18013" y="14923"/>
                    <a:pt x="17776" y="14657"/>
                  </a:cubicBezTo>
                  <a:cubicBezTo>
                    <a:pt x="17675" y="14543"/>
                    <a:pt x="17616" y="14402"/>
                    <a:pt x="17533" y="14277"/>
                  </a:cubicBezTo>
                  <a:cubicBezTo>
                    <a:pt x="17472" y="14186"/>
                    <a:pt x="17402" y="14138"/>
                    <a:pt x="17328" y="14138"/>
                  </a:cubicBezTo>
                  <a:cubicBezTo>
                    <a:pt x="17267" y="14138"/>
                    <a:pt x="17204" y="14170"/>
                    <a:pt x="17141" y="14237"/>
                  </a:cubicBezTo>
                  <a:cubicBezTo>
                    <a:pt x="17051" y="14331"/>
                    <a:pt x="16980" y="14459"/>
                    <a:pt x="16861" y="14520"/>
                  </a:cubicBezTo>
                  <a:cubicBezTo>
                    <a:pt x="16827" y="14538"/>
                    <a:pt x="16792" y="14546"/>
                    <a:pt x="16758" y="14546"/>
                  </a:cubicBezTo>
                  <a:cubicBezTo>
                    <a:pt x="16673" y="14546"/>
                    <a:pt x="16593" y="14496"/>
                    <a:pt x="16546" y="14418"/>
                  </a:cubicBezTo>
                  <a:cubicBezTo>
                    <a:pt x="16500" y="14343"/>
                    <a:pt x="16483" y="14252"/>
                    <a:pt x="16446" y="14172"/>
                  </a:cubicBezTo>
                  <a:cubicBezTo>
                    <a:pt x="16406" y="14085"/>
                    <a:pt x="16348" y="14007"/>
                    <a:pt x="16278" y="13941"/>
                  </a:cubicBezTo>
                  <a:cubicBezTo>
                    <a:pt x="16130" y="13800"/>
                    <a:pt x="15932" y="13715"/>
                    <a:pt x="15731" y="13689"/>
                  </a:cubicBezTo>
                  <a:cubicBezTo>
                    <a:pt x="15685" y="13683"/>
                    <a:pt x="15639" y="13680"/>
                    <a:pt x="15594" y="13680"/>
                  </a:cubicBezTo>
                  <a:cubicBezTo>
                    <a:pt x="15187" y="13680"/>
                    <a:pt x="14808" y="13917"/>
                    <a:pt x="14529" y="14201"/>
                  </a:cubicBezTo>
                  <a:cubicBezTo>
                    <a:pt x="14384" y="14349"/>
                    <a:pt x="14263" y="14535"/>
                    <a:pt x="14064" y="14617"/>
                  </a:cubicBezTo>
                  <a:cubicBezTo>
                    <a:pt x="13988" y="14649"/>
                    <a:pt x="13908" y="14663"/>
                    <a:pt x="13828" y="14663"/>
                  </a:cubicBezTo>
                  <a:cubicBezTo>
                    <a:pt x="13742" y="14663"/>
                    <a:pt x="13655" y="14646"/>
                    <a:pt x="13573" y="14615"/>
                  </a:cubicBezTo>
                  <a:cubicBezTo>
                    <a:pt x="12778" y="14319"/>
                    <a:pt x="12613" y="13242"/>
                    <a:pt x="12936" y="12549"/>
                  </a:cubicBezTo>
                  <a:cubicBezTo>
                    <a:pt x="13105" y="12186"/>
                    <a:pt x="13418" y="11891"/>
                    <a:pt x="13784" y="11730"/>
                  </a:cubicBezTo>
                  <a:cubicBezTo>
                    <a:pt x="13961" y="11653"/>
                    <a:pt x="14148" y="11604"/>
                    <a:pt x="14340" y="11591"/>
                  </a:cubicBezTo>
                  <a:cubicBezTo>
                    <a:pt x="14569" y="11573"/>
                    <a:pt x="14814" y="11615"/>
                    <a:pt x="15013" y="11477"/>
                  </a:cubicBezTo>
                  <a:cubicBezTo>
                    <a:pt x="15325" y="11265"/>
                    <a:pt x="15408" y="10801"/>
                    <a:pt x="15157" y="10512"/>
                  </a:cubicBezTo>
                  <a:cubicBezTo>
                    <a:pt x="14946" y="10267"/>
                    <a:pt x="14600" y="10193"/>
                    <a:pt x="14302" y="10116"/>
                  </a:cubicBezTo>
                  <a:cubicBezTo>
                    <a:pt x="14005" y="10041"/>
                    <a:pt x="13694" y="9965"/>
                    <a:pt x="13453" y="9766"/>
                  </a:cubicBezTo>
                  <a:cubicBezTo>
                    <a:pt x="13188" y="9548"/>
                    <a:pt x="13101" y="9206"/>
                    <a:pt x="13182" y="8878"/>
                  </a:cubicBezTo>
                  <a:cubicBezTo>
                    <a:pt x="13388" y="8051"/>
                    <a:pt x="14263" y="7859"/>
                    <a:pt x="15010" y="7859"/>
                  </a:cubicBezTo>
                  <a:cubicBezTo>
                    <a:pt x="15066" y="7859"/>
                    <a:pt x="15122" y="7860"/>
                    <a:pt x="15176" y="7862"/>
                  </a:cubicBezTo>
                  <a:cubicBezTo>
                    <a:pt x="16101" y="7896"/>
                    <a:pt x="17019" y="8076"/>
                    <a:pt x="17888" y="8394"/>
                  </a:cubicBezTo>
                  <a:cubicBezTo>
                    <a:pt x="17176" y="7229"/>
                    <a:pt x="16375" y="6120"/>
                    <a:pt x="15507" y="5068"/>
                  </a:cubicBezTo>
                  <a:cubicBezTo>
                    <a:pt x="13986" y="3229"/>
                    <a:pt x="12264" y="1563"/>
                    <a:pt x="10409" y="64"/>
                  </a:cubicBezTo>
                  <a:cubicBezTo>
                    <a:pt x="10386" y="45"/>
                    <a:pt x="10379" y="21"/>
                    <a:pt x="10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1936750" y="2579875"/>
              <a:ext cx="161825" cy="26975"/>
            </a:xfrm>
            <a:custGeom>
              <a:avLst/>
              <a:gdLst/>
              <a:ahLst/>
              <a:cxnLst/>
              <a:rect l="l" t="t" r="r" b="b"/>
              <a:pathLst>
                <a:path w="6473" h="1079" extrusionOk="0">
                  <a:moveTo>
                    <a:pt x="1127" y="1"/>
                  </a:moveTo>
                  <a:cubicBezTo>
                    <a:pt x="939" y="1"/>
                    <a:pt x="757" y="61"/>
                    <a:pt x="593" y="165"/>
                  </a:cubicBezTo>
                  <a:cubicBezTo>
                    <a:pt x="368" y="308"/>
                    <a:pt x="212" y="520"/>
                    <a:pt x="7" y="687"/>
                  </a:cubicBezTo>
                  <a:cubicBezTo>
                    <a:pt x="5" y="688"/>
                    <a:pt x="2" y="688"/>
                    <a:pt x="1" y="689"/>
                  </a:cubicBezTo>
                  <a:cubicBezTo>
                    <a:pt x="434" y="789"/>
                    <a:pt x="873" y="867"/>
                    <a:pt x="1312" y="926"/>
                  </a:cubicBezTo>
                  <a:cubicBezTo>
                    <a:pt x="2085" y="1028"/>
                    <a:pt x="2865" y="1079"/>
                    <a:pt x="3645" y="1079"/>
                  </a:cubicBezTo>
                  <a:cubicBezTo>
                    <a:pt x="4275" y="1079"/>
                    <a:pt x="4906" y="1046"/>
                    <a:pt x="5532" y="981"/>
                  </a:cubicBezTo>
                  <a:cubicBezTo>
                    <a:pt x="5846" y="948"/>
                    <a:pt x="6160" y="906"/>
                    <a:pt x="6472" y="856"/>
                  </a:cubicBezTo>
                  <a:cubicBezTo>
                    <a:pt x="6267" y="658"/>
                    <a:pt x="5968" y="630"/>
                    <a:pt x="5692" y="627"/>
                  </a:cubicBezTo>
                  <a:cubicBezTo>
                    <a:pt x="5401" y="624"/>
                    <a:pt x="5120" y="621"/>
                    <a:pt x="4853" y="491"/>
                  </a:cubicBezTo>
                  <a:cubicBezTo>
                    <a:pt x="4635" y="386"/>
                    <a:pt x="4441" y="226"/>
                    <a:pt x="4210" y="148"/>
                  </a:cubicBezTo>
                  <a:cubicBezTo>
                    <a:pt x="4148" y="127"/>
                    <a:pt x="4089" y="117"/>
                    <a:pt x="4033" y="117"/>
                  </a:cubicBezTo>
                  <a:cubicBezTo>
                    <a:pt x="3870" y="117"/>
                    <a:pt x="3733" y="201"/>
                    <a:pt x="3610" y="338"/>
                  </a:cubicBezTo>
                  <a:cubicBezTo>
                    <a:pt x="3483" y="479"/>
                    <a:pt x="3369" y="646"/>
                    <a:pt x="3186" y="720"/>
                  </a:cubicBezTo>
                  <a:cubicBezTo>
                    <a:pt x="3116" y="748"/>
                    <a:pt x="3042" y="759"/>
                    <a:pt x="2967" y="759"/>
                  </a:cubicBezTo>
                  <a:cubicBezTo>
                    <a:pt x="2816" y="759"/>
                    <a:pt x="2661" y="711"/>
                    <a:pt x="2525" y="653"/>
                  </a:cubicBezTo>
                  <a:cubicBezTo>
                    <a:pt x="2113" y="477"/>
                    <a:pt x="1775" y="131"/>
                    <a:pt x="1332" y="25"/>
                  </a:cubicBezTo>
                  <a:cubicBezTo>
                    <a:pt x="1263" y="9"/>
                    <a:pt x="1195" y="1"/>
                    <a:pt x="1127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1774250" y="2083950"/>
              <a:ext cx="224375" cy="479725"/>
            </a:xfrm>
            <a:custGeom>
              <a:avLst/>
              <a:gdLst/>
              <a:ahLst/>
              <a:cxnLst/>
              <a:rect l="l" t="t" r="r" b="b"/>
              <a:pathLst>
                <a:path w="8975" h="19189" extrusionOk="0">
                  <a:moveTo>
                    <a:pt x="3444" y="1"/>
                  </a:moveTo>
                  <a:cubicBezTo>
                    <a:pt x="2053" y="2064"/>
                    <a:pt x="943" y="4313"/>
                    <a:pt x="316" y="6728"/>
                  </a:cubicBezTo>
                  <a:cubicBezTo>
                    <a:pt x="191" y="7205"/>
                    <a:pt x="87" y="7690"/>
                    <a:pt x="0" y="8178"/>
                  </a:cubicBezTo>
                  <a:cubicBezTo>
                    <a:pt x="93" y="8219"/>
                    <a:pt x="187" y="8235"/>
                    <a:pt x="283" y="8235"/>
                  </a:cubicBezTo>
                  <a:cubicBezTo>
                    <a:pt x="648" y="8235"/>
                    <a:pt x="1031" y="7998"/>
                    <a:pt x="1395" y="7998"/>
                  </a:cubicBezTo>
                  <a:cubicBezTo>
                    <a:pt x="1411" y="7998"/>
                    <a:pt x="1427" y="7999"/>
                    <a:pt x="1442" y="8000"/>
                  </a:cubicBezTo>
                  <a:cubicBezTo>
                    <a:pt x="1667" y="8014"/>
                    <a:pt x="1870" y="8135"/>
                    <a:pt x="1966" y="8343"/>
                  </a:cubicBezTo>
                  <a:cubicBezTo>
                    <a:pt x="2076" y="8580"/>
                    <a:pt x="2031" y="8863"/>
                    <a:pt x="1939" y="9099"/>
                  </a:cubicBezTo>
                  <a:cubicBezTo>
                    <a:pt x="1839" y="9358"/>
                    <a:pt x="1668" y="9580"/>
                    <a:pt x="1555" y="9834"/>
                  </a:cubicBezTo>
                  <a:cubicBezTo>
                    <a:pt x="1483" y="9998"/>
                    <a:pt x="1445" y="10170"/>
                    <a:pt x="1472" y="10349"/>
                  </a:cubicBezTo>
                  <a:cubicBezTo>
                    <a:pt x="1494" y="10498"/>
                    <a:pt x="1546" y="10642"/>
                    <a:pt x="1559" y="10794"/>
                  </a:cubicBezTo>
                  <a:cubicBezTo>
                    <a:pt x="1605" y="11344"/>
                    <a:pt x="1118" y="11711"/>
                    <a:pt x="784" y="12072"/>
                  </a:cubicBezTo>
                  <a:cubicBezTo>
                    <a:pt x="603" y="12268"/>
                    <a:pt x="439" y="12527"/>
                    <a:pt x="417" y="12800"/>
                  </a:cubicBezTo>
                  <a:cubicBezTo>
                    <a:pt x="406" y="12940"/>
                    <a:pt x="442" y="13077"/>
                    <a:pt x="537" y="13182"/>
                  </a:cubicBezTo>
                  <a:cubicBezTo>
                    <a:pt x="635" y="13291"/>
                    <a:pt x="774" y="13351"/>
                    <a:pt x="874" y="13458"/>
                  </a:cubicBezTo>
                  <a:cubicBezTo>
                    <a:pt x="1262" y="13868"/>
                    <a:pt x="847" y="14481"/>
                    <a:pt x="1127" y="14935"/>
                  </a:cubicBezTo>
                  <a:cubicBezTo>
                    <a:pt x="1379" y="15340"/>
                    <a:pt x="1913" y="15487"/>
                    <a:pt x="2276" y="15766"/>
                  </a:cubicBezTo>
                  <a:cubicBezTo>
                    <a:pt x="2713" y="16102"/>
                    <a:pt x="2933" y="16618"/>
                    <a:pt x="3171" y="17097"/>
                  </a:cubicBezTo>
                  <a:cubicBezTo>
                    <a:pt x="3431" y="17620"/>
                    <a:pt x="3765" y="18090"/>
                    <a:pt x="4201" y="18482"/>
                  </a:cubicBezTo>
                  <a:cubicBezTo>
                    <a:pt x="4416" y="18674"/>
                    <a:pt x="4650" y="18842"/>
                    <a:pt x="4897" y="18987"/>
                  </a:cubicBezTo>
                  <a:cubicBezTo>
                    <a:pt x="5041" y="19070"/>
                    <a:pt x="5251" y="19188"/>
                    <a:pt x="5438" y="19188"/>
                  </a:cubicBezTo>
                  <a:cubicBezTo>
                    <a:pt x="5503" y="19188"/>
                    <a:pt x="5565" y="19174"/>
                    <a:pt x="5621" y="19140"/>
                  </a:cubicBezTo>
                  <a:cubicBezTo>
                    <a:pt x="5472" y="19016"/>
                    <a:pt x="5340" y="18876"/>
                    <a:pt x="5229" y="18716"/>
                  </a:cubicBezTo>
                  <a:cubicBezTo>
                    <a:pt x="4959" y="18328"/>
                    <a:pt x="4814" y="17848"/>
                    <a:pt x="4828" y="17376"/>
                  </a:cubicBezTo>
                  <a:cubicBezTo>
                    <a:pt x="4845" y="16834"/>
                    <a:pt x="5143" y="16384"/>
                    <a:pt x="5247" y="15865"/>
                  </a:cubicBezTo>
                  <a:cubicBezTo>
                    <a:pt x="5359" y="15302"/>
                    <a:pt x="4984" y="14883"/>
                    <a:pt x="4849" y="14367"/>
                  </a:cubicBezTo>
                  <a:cubicBezTo>
                    <a:pt x="4721" y="13874"/>
                    <a:pt x="4972" y="13495"/>
                    <a:pt x="5246" y="13108"/>
                  </a:cubicBezTo>
                  <a:cubicBezTo>
                    <a:pt x="5384" y="12911"/>
                    <a:pt x="5521" y="12705"/>
                    <a:pt x="5568" y="12465"/>
                  </a:cubicBezTo>
                  <a:cubicBezTo>
                    <a:pt x="5618" y="12215"/>
                    <a:pt x="5574" y="11947"/>
                    <a:pt x="5455" y="11722"/>
                  </a:cubicBezTo>
                  <a:cubicBezTo>
                    <a:pt x="5325" y="11477"/>
                    <a:pt x="5115" y="11350"/>
                    <a:pt x="4902" y="11186"/>
                  </a:cubicBezTo>
                  <a:cubicBezTo>
                    <a:pt x="4717" y="11045"/>
                    <a:pt x="4593" y="10865"/>
                    <a:pt x="4583" y="10627"/>
                  </a:cubicBezTo>
                  <a:cubicBezTo>
                    <a:pt x="4573" y="10368"/>
                    <a:pt x="4682" y="10119"/>
                    <a:pt x="4792" y="9891"/>
                  </a:cubicBezTo>
                  <a:cubicBezTo>
                    <a:pt x="4933" y="9601"/>
                    <a:pt x="5080" y="9311"/>
                    <a:pt x="5148" y="8995"/>
                  </a:cubicBezTo>
                  <a:cubicBezTo>
                    <a:pt x="5208" y="8710"/>
                    <a:pt x="5204" y="8402"/>
                    <a:pt x="5042" y="8153"/>
                  </a:cubicBezTo>
                  <a:cubicBezTo>
                    <a:pt x="4923" y="7969"/>
                    <a:pt x="4733" y="7818"/>
                    <a:pt x="4518" y="7772"/>
                  </a:cubicBezTo>
                  <a:cubicBezTo>
                    <a:pt x="4479" y="7764"/>
                    <a:pt x="4442" y="7760"/>
                    <a:pt x="4407" y="7760"/>
                  </a:cubicBezTo>
                  <a:cubicBezTo>
                    <a:pt x="4188" y="7760"/>
                    <a:pt x="4040" y="7910"/>
                    <a:pt x="3882" y="8069"/>
                  </a:cubicBezTo>
                  <a:cubicBezTo>
                    <a:pt x="3729" y="8224"/>
                    <a:pt x="3552" y="8322"/>
                    <a:pt x="3340" y="8322"/>
                  </a:cubicBezTo>
                  <a:cubicBezTo>
                    <a:pt x="3315" y="8322"/>
                    <a:pt x="3289" y="8321"/>
                    <a:pt x="3262" y="8318"/>
                  </a:cubicBezTo>
                  <a:cubicBezTo>
                    <a:pt x="2794" y="8266"/>
                    <a:pt x="2372" y="7861"/>
                    <a:pt x="2211" y="7434"/>
                  </a:cubicBezTo>
                  <a:cubicBezTo>
                    <a:pt x="2039" y="6981"/>
                    <a:pt x="2262" y="6588"/>
                    <a:pt x="2663" y="6369"/>
                  </a:cubicBezTo>
                  <a:cubicBezTo>
                    <a:pt x="2855" y="6263"/>
                    <a:pt x="3064" y="6192"/>
                    <a:pt x="3262" y="6098"/>
                  </a:cubicBezTo>
                  <a:cubicBezTo>
                    <a:pt x="3492" y="5992"/>
                    <a:pt x="3689" y="5845"/>
                    <a:pt x="3869" y="5667"/>
                  </a:cubicBezTo>
                  <a:cubicBezTo>
                    <a:pt x="4217" y="5324"/>
                    <a:pt x="4499" y="4913"/>
                    <a:pt x="4904" y="4633"/>
                  </a:cubicBezTo>
                  <a:cubicBezTo>
                    <a:pt x="5355" y="4323"/>
                    <a:pt x="5908" y="4245"/>
                    <a:pt x="6435" y="4163"/>
                  </a:cubicBezTo>
                  <a:cubicBezTo>
                    <a:pt x="7014" y="4073"/>
                    <a:pt x="7565" y="3932"/>
                    <a:pt x="8081" y="3646"/>
                  </a:cubicBezTo>
                  <a:cubicBezTo>
                    <a:pt x="8319" y="3515"/>
                    <a:pt x="8586" y="3362"/>
                    <a:pt x="8767" y="3155"/>
                  </a:cubicBezTo>
                  <a:cubicBezTo>
                    <a:pt x="8975" y="2919"/>
                    <a:pt x="8874" y="2664"/>
                    <a:pt x="8635" y="2504"/>
                  </a:cubicBezTo>
                  <a:cubicBezTo>
                    <a:pt x="8425" y="2364"/>
                    <a:pt x="8168" y="2309"/>
                    <a:pt x="7925" y="2251"/>
                  </a:cubicBezTo>
                  <a:cubicBezTo>
                    <a:pt x="7677" y="2192"/>
                    <a:pt x="7425" y="2142"/>
                    <a:pt x="7180" y="2066"/>
                  </a:cubicBezTo>
                  <a:cubicBezTo>
                    <a:pt x="6963" y="1999"/>
                    <a:pt x="6749" y="1911"/>
                    <a:pt x="6560" y="1780"/>
                  </a:cubicBezTo>
                  <a:cubicBezTo>
                    <a:pt x="6357" y="1636"/>
                    <a:pt x="6219" y="1440"/>
                    <a:pt x="6052" y="1257"/>
                  </a:cubicBezTo>
                  <a:cubicBezTo>
                    <a:pt x="5959" y="1154"/>
                    <a:pt x="5854" y="1064"/>
                    <a:pt x="5719" y="1022"/>
                  </a:cubicBezTo>
                  <a:cubicBezTo>
                    <a:pt x="5577" y="977"/>
                    <a:pt x="5425" y="985"/>
                    <a:pt x="5278" y="982"/>
                  </a:cubicBezTo>
                  <a:cubicBezTo>
                    <a:pt x="5040" y="976"/>
                    <a:pt x="4803" y="941"/>
                    <a:pt x="4576" y="864"/>
                  </a:cubicBezTo>
                  <a:cubicBezTo>
                    <a:pt x="4116" y="704"/>
                    <a:pt x="3721" y="400"/>
                    <a:pt x="3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2189875" y="2287400"/>
              <a:ext cx="19350" cy="15950"/>
            </a:xfrm>
            <a:custGeom>
              <a:avLst/>
              <a:gdLst/>
              <a:ahLst/>
              <a:cxnLst/>
              <a:rect l="l" t="t" r="r" b="b"/>
              <a:pathLst>
                <a:path w="774" h="638" extrusionOk="0">
                  <a:moveTo>
                    <a:pt x="0" y="0"/>
                  </a:moveTo>
                  <a:lnTo>
                    <a:pt x="0" y="0"/>
                  </a:lnTo>
                  <a:cubicBezTo>
                    <a:pt x="38" y="196"/>
                    <a:pt x="71" y="393"/>
                    <a:pt x="102" y="589"/>
                  </a:cubicBezTo>
                  <a:cubicBezTo>
                    <a:pt x="210" y="617"/>
                    <a:pt x="323" y="637"/>
                    <a:pt x="431" y="637"/>
                  </a:cubicBezTo>
                  <a:cubicBezTo>
                    <a:pt x="476" y="637"/>
                    <a:pt x="521" y="634"/>
                    <a:pt x="565" y="625"/>
                  </a:cubicBezTo>
                  <a:cubicBezTo>
                    <a:pt x="715" y="596"/>
                    <a:pt x="773" y="473"/>
                    <a:pt x="710" y="337"/>
                  </a:cubicBezTo>
                  <a:cubicBezTo>
                    <a:pt x="654" y="220"/>
                    <a:pt x="552" y="158"/>
                    <a:pt x="434" y="120"/>
                  </a:cubicBezTo>
                  <a:cubicBezTo>
                    <a:pt x="292" y="73"/>
                    <a:pt x="137" y="5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2184075" y="2251475"/>
              <a:ext cx="56300" cy="34150"/>
            </a:xfrm>
            <a:custGeom>
              <a:avLst/>
              <a:gdLst/>
              <a:ahLst/>
              <a:cxnLst/>
              <a:rect l="l" t="t" r="r" b="b"/>
              <a:pathLst>
                <a:path w="2252" h="1366" extrusionOk="0">
                  <a:moveTo>
                    <a:pt x="577" y="0"/>
                  </a:moveTo>
                  <a:cubicBezTo>
                    <a:pt x="516" y="0"/>
                    <a:pt x="452" y="32"/>
                    <a:pt x="389" y="99"/>
                  </a:cubicBezTo>
                  <a:cubicBezTo>
                    <a:pt x="299" y="193"/>
                    <a:pt x="228" y="321"/>
                    <a:pt x="110" y="382"/>
                  </a:cubicBezTo>
                  <a:cubicBezTo>
                    <a:pt x="78" y="399"/>
                    <a:pt x="45" y="407"/>
                    <a:pt x="13" y="407"/>
                  </a:cubicBezTo>
                  <a:cubicBezTo>
                    <a:pt x="8" y="407"/>
                    <a:pt x="4" y="407"/>
                    <a:pt x="0" y="406"/>
                  </a:cubicBezTo>
                  <a:lnTo>
                    <a:pt x="0" y="406"/>
                  </a:lnTo>
                  <a:cubicBezTo>
                    <a:pt x="35" y="541"/>
                    <a:pt x="68" y="676"/>
                    <a:pt x="100" y="810"/>
                  </a:cubicBezTo>
                  <a:cubicBezTo>
                    <a:pt x="167" y="791"/>
                    <a:pt x="242" y="784"/>
                    <a:pt x="306" y="784"/>
                  </a:cubicBezTo>
                  <a:cubicBezTo>
                    <a:pt x="328" y="784"/>
                    <a:pt x="349" y="785"/>
                    <a:pt x="368" y="786"/>
                  </a:cubicBezTo>
                  <a:cubicBezTo>
                    <a:pt x="823" y="826"/>
                    <a:pt x="1116" y="1207"/>
                    <a:pt x="1533" y="1337"/>
                  </a:cubicBezTo>
                  <a:cubicBezTo>
                    <a:pt x="1595" y="1356"/>
                    <a:pt x="1658" y="1366"/>
                    <a:pt x="1720" y="1366"/>
                  </a:cubicBezTo>
                  <a:cubicBezTo>
                    <a:pt x="1880" y="1366"/>
                    <a:pt x="2031" y="1300"/>
                    <a:pt x="2127" y="1155"/>
                  </a:cubicBezTo>
                  <a:cubicBezTo>
                    <a:pt x="2251" y="966"/>
                    <a:pt x="2140" y="776"/>
                    <a:pt x="1933" y="730"/>
                  </a:cubicBezTo>
                  <a:cubicBezTo>
                    <a:pt x="1626" y="664"/>
                    <a:pt x="1262" y="785"/>
                    <a:pt x="1025" y="519"/>
                  </a:cubicBezTo>
                  <a:cubicBezTo>
                    <a:pt x="924" y="405"/>
                    <a:pt x="865" y="264"/>
                    <a:pt x="781" y="139"/>
                  </a:cubicBezTo>
                  <a:cubicBezTo>
                    <a:pt x="721" y="48"/>
                    <a:pt x="651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2016675" y="1898025"/>
              <a:ext cx="195800" cy="209850"/>
            </a:xfrm>
            <a:custGeom>
              <a:avLst/>
              <a:gdLst/>
              <a:ahLst/>
              <a:cxnLst/>
              <a:rect l="l" t="t" r="r" b="b"/>
              <a:pathLst>
                <a:path w="7832" h="8394" extrusionOk="0">
                  <a:moveTo>
                    <a:pt x="327" y="0"/>
                  </a:moveTo>
                  <a:cubicBezTo>
                    <a:pt x="326" y="8"/>
                    <a:pt x="323" y="15"/>
                    <a:pt x="317" y="20"/>
                  </a:cubicBezTo>
                  <a:cubicBezTo>
                    <a:pt x="211" y="120"/>
                    <a:pt x="106" y="220"/>
                    <a:pt x="1" y="321"/>
                  </a:cubicBezTo>
                  <a:cubicBezTo>
                    <a:pt x="676" y="1306"/>
                    <a:pt x="1176" y="2409"/>
                    <a:pt x="1666" y="3499"/>
                  </a:cubicBezTo>
                  <a:cubicBezTo>
                    <a:pt x="2361" y="5046"/>
                    <a:pt x="3208" y="6500"/>
                    <a:pt x="4003" y="7995"/>
                  </a:cubicBezTo>
                  <a:cubicBezTo>
                    <a:pt x="4303" y="7894"/>
                    <a:pt x="4639" y="7859"/>
                    <a:pt x="4953" y="7859"/>
                  </a:cubicBezTo>
                  <a:cubicBezTo>
                    <a:pt x="5010" y="7859"/>
                    <a:pt x="5065" y="7860"/>
                    <a:pt x="5120" y="7862"/>
                  </a:cubicBezTo>
                  <a:cubicBezTo>
                    <a:pt x="6046" y="7896"/>
                    <a:pt x="6963" y="8076"/>
                    <a:pt x="7832" y="8394"/>
                  </a:cubicBezTo>
                  <a:cubicBezTo>
                    <a:pt x="7120" y="7229"/>
                    <a:pt x="6320" y="6120"/>
                    <a:pt x="5452" y="5068"/>
                  </a:cubicBezTo>
                  <a:cubicBezTo>
                    <a:pt x="3931" y="3229"/>
                    <a:pt x="2208" y="1563"/>
                    <a:pt x="354" y="64"/>
                  </a:cubicBezTo>
                  <a:cubicBezTo>
                    <a:pt x="330" y="45"/>
                    <a:pt x="324" y="21"/>
                    <a:pt x="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1818925" y="2338075"/>
              <a:ext cx="475575" cy="262700"/>
            </a:xfrm>
            <a:custGeom>
              <a:avLst/>
              <a:gdLst/>
              <a:ahLst/>
              <a:cxnLst/>
              <a:rect l="l" t="t" r="r" b="b"/>
              <a:pathLst>
                <a:path w="19023" h="10508" extrusionOk="0">
                  <a:moveTo>
                    <a:pt x="17832" y="0"/>
                  </a:moveTo>
                  <a:cubicBezTo>
                    <a:pt x="17797" y="0"/>
                    <a:pt x="17759" y="6"/>
                    <a:pt x="17720" y="16"/>
                  </a:cubicBezTo>
                  <a:cubicBezTo>
                    <a:pt x="17271" y="139"/>
                    <a:pt x="17175" y="761"/>
                    <a:pt x="17137" y="1147"/>
                  </a:cubicBezTo>
                  <a:cubicBezTo>
                    <a:pt x="17097" y="1542"/>
                    <a:pt x="17088" y="1954"/>
                    <a:pt x="16908" y="2317"/>
                  </a:cubicBezTo>
                  <a:cubicBezTo>
                    <a:pt x="16718" y="2697"/>
                    <a:pt x="16330" y="2933"/>
                    <a:pt x="16147" y="3313"/>
                  </a:cubicBezTo>
                  <a:cubicBezTo>
                    <a:pt x="15914" y="3793"/>
                    <a:pt x="16153" y="4338"/>
                    <a:pt x="16332" y="4792"/>
                  </a:cubicBezTo>
                  <a:cubicBezTo>
                    <a:pt x="16493" y="5198"/>
                    <a:pt x="16650" y="5657"/>
                    <a:pt x="16488" y="6088"/>
                  </a:cubicBezTo>
                  <a:cubicBezTo>
                    <a:pt x="16371" y="6393"/>
                    <a:pt x="16107" y="6659"/>
                    <a:pt x="15769" y="6659"/>
                  </a:cubicBezTo>
                  <a:cubicBezTo>
                    <a:pt x="15749" y="6659"/>
                    <a:pt x="15729" y="6658"/>
                    <a:pt x="15708" y="6657"/>
                  </a:cubicBezTo>
                  <a:cubicBezTo>
                    <a:pt x="15302" y="6619"/>
                    <a:pt x="14959" y="6255"/>
                    <a:pt x="14679" y="5991"/>
                  </a:cubicBezTo>
                  <a:cubicBezTo>
                    <a:pt x="14389" y="5717"/>
                    <a:pt x="14123" y="5423"/>
                    <a:pt x="13879" y="5112"/>
                  </a:cubicBezTo>
                  <a:cubicBezTo>
                    <a:pt x="13867" y="5131"/>
                    <a:pt x="13855" y="5151"/>
                    <a:pt x="13843" y="5170"/>
                  </a:cubicBezTo>
                  <a:cubicBezTo>
                    <a:pt x="13002" y="6420"/>
                    <a:pt x="11826" y="7254"/>
                    <a:pt x="10435" y="7798"/>
                  </a:cubicBezTo>
                  <a:cubicBezTo>
                    <a:pt x="9230" y="8269"/>
                    <a:pt x="7893" y="8454"/>
                    <a:pt x="6610" y="8563"/>
                  </a:cubicBezTo>
                  <a:cubicBezTo>
                    <a:pt x="6166" y="8600"/>
                    <a:pt x="5723" y="8618"/>
                    <a:pt x="5282" y="8618"/>
                  </a:cubicBezTo>
                  <a:cubicBezTo>
                    <a:pt x="4727" y="8618"/>
                    <a:pt x="4173" y="8590"/>
                    <a:pt x="3619" y="8538"/>
                  </a:cubicBezTo>
                  <a:lnTo>
                    <a:pt x="3619" y="8538"/>
                  </a:lnTo>
                  <a:cubicBezTo>
                    <a:pt x="3726" y="8678"/>
                    <a:pt x="3850" y="8805"/>
                    <a:pt x="3991" y="8911"/>
                  </a:cubicBezTo>
                  <a:cubicBezTo>
                    <a:pt x="4029" y="8942"/>
                    <a:pt x="4042" y="8992"/>
                    <a:pt x="4005" y="9030"/>
                  </a:cubicBezTo>
                  <a:cubicBezTo>
                    <a:pt x="3908" y="9132"/>
                    <a:pt x="3785" y="9170"/>
                    <a:pt x="3658" y="9170"/>
                  </a:cubicBezTo>
                  <a:cubicBezTo>
                    <a:pt x="3527" y="9170"/>
                    <a:pt x="3391" y="9130"/>
                    <a:pt x="3271" y="9077"/>
                  </a:cubicBezTo>
                  <a:cubicBezTo>
                    <a:pt x="2979" y="8948"/>
                    <a:pt x="2707" y="8754"/>
                    <a:pt x="2460" y="8553"/>
                  </a:cubicBezTo>
                  <a:cubicBezTo>
                    <a:pt x="2383" y="8490"/>
                    <a:pt x="2310" y="8424"/>
                    <a:pt x="2238" y="8356"/>
                  </a:cubicBezTo>
                  <a:cubicBezTo>
                    <a:pt x="1468" y="8222"/>
                    <a:pt x="718" y="8021"/>
                    <a:pt x="1" y="7749"/>
                  </a:cubicBezTo>
                  <a:lnTo>
                    <a:pt x="1" y="7749"/>
                  </a:lnTo>
                  <a:cubicBezTo>
                    <a:pt x="726" y="8605"/>
                    <a:pt x="1670" y="9242"/>
                    <a:pt x="2690" y="9696"/>
                  </a:cubicBezTo>
                  <a:cubicBezTo>
                    <a:pt x="3330" y="9981"/>
                    <a:pt x="4001" y="10196"/>
                    <a:pt x="4687" y="10355"/>
                  </a:cubicBezTo>
                  <a:cubicBezTo>
                    <a:pt x="4681" y="10349"/>
                    <a:pt x="4678" y="10340"/>
                    <a:pt x="4684" y="10330"/>
                  </a:cubicBezTo>
                  <a:cubicBezTo>
                    <a:pt x="4817" y="10086"/>
                    <a:pt x="5052" y="9873"/>
                    <a:pt x="5289" y="9730"/>
                  </a:cubicBezTo>
                  <a:cubicBezTo>
                    <a:pt x="5459" y="9628"/>
                    <a:pt x="5648" y="9571"/>
                    <a:pt x="5842" y="9571"/>
                  </a:cubicBezTo>
                  <a:cubicBezTo>
                    <a:pt x="5907" y="9571"/>
                    <a:pt x="5973" y="9577"/>
                    <a:pt x="6039" y="9591"/>
                  </a:cubicBezTo>
                  <a:cubicBezTo>
                    <a:pt x="6511" y="9686"/>
                    <a:pt x="6862" y="10058"/>
                    <a:pt x="7299" y="10234"/>
                  </a:cubicBezTo>
                  <a:cubicBezTo>
                    <a:pt x="7420" y="10283"/>
                    <a:pt x="7540" y="10314"/>
                    <a:pt x="7656" y="10314"/>
                  </a:cubicBezTo>
                  <a:cubicBezTo>
                    <a:pt x="7802" y="10314"/>
                    <a:pt x="7941" y="10265"/>
                    <a:pt x="8061" y="10140"/>
                  </a:cubicBezTo>
                  <a:cubicBezTo>
                    <a:pt x="8204" y="9992"/>
                    <a:pt x="8318" y="9801"/>
                    <a:pt x="8516" y="9716"/>
                  </a:cubicBezTo>
                  <a:cubicBezTo>
                    <a:pt x="8591" y="9684"/>
                    <a:pt x="8665" y="9670"/>
                    <a:pt x="8737" y="9670"/>
                  </a:cubicBezTo>
                  <a:cubicBezTo>
                    <a:pt x="9114" y="9670"/>
                    <a:pt x="9460" y="10041"/>
                    <a:pt x="9810" y="10136"/>
                  </a:cubicBezTo>
                  <a:cubicBezTo>
                    <a:pt x="10299" y="10271"/>
                    <a:pt x="10947" y="10040"/>
                    <a:pt x="11313" y="10504"/>
                  </a:cubicBezTo>
                  <a:cubicBezTo>
                    <a:pt x="11314" y="10505"/>
                    <a:pt x="11314" y="10507"/>
                    <a:pt x="11316" y="10508"/>
                  </a:cubicBezTo>
                  <a:cubicBezTo>
                    <a:pt x="11676" y="10448"/>
                    <a:pt x="12033" y="10378"/>
                    <a:pt x="12389" y="10296"/>
                  </a:cubicBezTo>
                  <a:cubicBezTo>
                    <a:pt x="13039" y="10148"/>
                    <a:pt x="13688" y="9960"/>
                    <a:pt x="14284" y="9654"/>
                  </a:cubicBezTo>
                  <a:cubicBezTo>
                    <a:pt x="14905" y="9337"/>
                    <a:pt x="15417" y="8876"/>
                    <a:pt x="15926" y="8406"/>
                  </a:cubicBezTo>
                  <a:cubicBezTo>
                    <a:pt x="16430" y="7940"/>
                    <a:pt x="16937" y="7468"/>
                    <a:pt x="17356" y="6921"/>
                  </a:cubicBezTo>
                  <a:cubicBezTo>
                    <a:pt x="18542" y="5371"/>
                    <a:pt x="18993" y="3420"/>
                    <a:pt x="19022" y="1492"/>
                  </a:cubicBezTo>
                  <a:cubicBezTo>
                    <a:pt x="18724" y="1406"/>
                    <a:pt x="18570" y="1099"/>
                    <a:pt x="18468" y="825"/>
                  </a:cubicBezTo>
                  <a:cubicBezTo>
                    <a:pt x="18365" y="547"/>
                    <a:pt x="18203" y="0"/>
                    <a:pt x="17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1936750" y="2579875"/>
              <a:ext cx="161825" cy="26975"/>
            </a:xfrm>
            <a:custGeom>
              <a:avLst/>
              <a:gdLst/>
              <a:ahLst/>
              <a:cxnLst/>
              <a:rect l="l" t="t" r="r" b="b"/>
              <a:pathLst>
                <a:path w="6473" h="1079" extrusionOk="0">
                  <a:moveTo>
                    <a:pt x="1127" y="1"/>
                  </a:moveTo>
                  <a:cubicBezTo>
                    <a:pt x="939" y="1"/>
                    <a:pt x="757" y="61"/>
                    <a:pt x="593" y="165"/>
                  </a:cubicBezTo>
                  <a:cubicBezTo>
                    <a:pt x="368" y="308"/>
                    <a:pt x="212" y="520"/>
                    <a:pt x="7" y="687"/>
                  </a:cubicBezTo>
                  <a:cubicBezTo>
                    <a:pt x="5" y="688"/>
                    <a:pt x="2" y="688"/>
                    <a:pt x="1" y="689"/>
                  </a:cubicBezTo>
                  <a:cubicBezTo>
                    <a:pt x="434" y="789"/>
                    <a:pt x="873" y="867"/>
                    <a:pt x="1312" y="926"/>
                  </a:cubicBezTo>
                  <a:cubicBezTo>
                    <a:pt x="2085" y="1028"/>
                    <a:pt x="2865" y="1079"/>
                    <a:pt x="3645" y="1079"/>
                  </a:cubicBezTo>
                  <a:cubicBezTo>
                    <a:pt x="4275" y="1079"/>
                    <a:pt x="4906" y="1046"/>
                    <a:pt x="5532" y="981"/>
                  </a:cubicBezTo>
                  <a:cubicBezTo>
                    <a:pt x="5846" y="948"/>
                    <a:pt x="6160" y="906"/>
                    <a:pt x="6472" y="856"/>
                  </a:cubicBezTo>
                  <a:cubicBezTo>
                    <a:pt x="6267" y="658"/>
                    <a:pt x="5968" y="630"/>
                    <a:pt x="5692" y="627"/>
                  </a:cubicBezTo>
                  <a:cubicBezTo>
                    <a:pt x="5401" y="624"/>
                    <a:pt x="5120" y="621"/>
                    <a:pt x="4853" y="491"/>
                  </a:cubicBezTo>
                  <a:cubicBezTo>
                    <a:pt x="4635" y="386"/>
                    <a:pt x="4441" y="226"/>
                    <a:pt x="4210" y="148"/>
                  </a:cubicBezTo>
                  <a:cubicBezTo>
                    <a:pt x="4148" y="127"/>
                    <a:pt x="4089" y="117"/>
                    <a:pt x="4033" y="117"/>
                  </a:cubicBezTo>
                  <a:cubicBezTo>
                    <a:pt x="3870" y="117"/>
                    <a:pt x="3733" y="201"/>
                    <a:pt x="3610" y="338"/>
                  </a:cubicBezTo>
                  <a:cubicBezTo>
                    <a:pt x="3483" y="479"/>
                    <a:pt x="3369" y="646"/>
                    <a:pt x="3186" y="720"/>
                  </a:cubicBezTo>
                  <a:cubicBezTo>
                    <a:pt x="3116" y="748"/>
                    <a:pt x="3042" y="759"/>
                    <a:pt x="2967" y="759"/>
                  </a:cubicBezTo>
                  <a:cubicBezTo>
                    <a:pt x="2816" y="759"/>
                    <a:pt x="2661" y="711"/>
                    <a:pt x="2525" y="653"/>
                  </a:cubicBezTo>
                  <a:cubicBezTo>
                    <a:pt x="2113" y="477"/>
                    <a:pt x="1775" y="131"/>
                    <a:pt x="1332" y="25"/>
                  </a:cubicBezTo>
                  <a:cubicBezTo>
                    <a:pt x="1263" y="9"/>
                    <a:pt x="1195" y="1"/>
                    <a:pt x="1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1881775" y="2548100"/>
              <a:ext cx="33000" cy="15575"/>
            </a:xfrm>
            <a:custGeom>
              <a:avLst/>
              <a:gdLst/>
              <a:ahLst/>
              <a:cxnLst/>
              <a:rect l="l" t="t" r="r" b="b"/>
              <a:pathLst>
                <a:path w="1320" h="623" extrusionOk="0">
                  <a:moveTo>
                    <a:pt x="0" y="0"/>
                  </a:moveTo>
                  <a:cubicBezTo>
                    <a:pt x="187" y="158"/>
                    <a:pt x="386" y="299"/>
                    <a:pt x="596" y="421"/>
                  </a:cubicBezTo>
                  <a:cubicBezTo>
                    <a:pt x="740" y="505"/>
                    <a:pt x="949" y="622"/>
                    <a:pt x="1136" y="622"/>
                  </a:cubicBezTo>
                  <a:cubicBezTo>
                    <a:pt x="1201" y="622"/>
                    <a:pt x="1263" y="608"/>
                    <a:pt x="1319" y="574"/>
                  </a:cubicBezTo>
                  <a:cubicBezTo>
                    <a:pt x="1171" y="450"/>
                    <a:pt x="1039" y="310"/>
                    <a:pt x="928" y="150"/>
                  </a:cubicBezTo>
                  <a:cubicBezTo>
                    <a:pt x="920" y="139"/>
                    <a:pt x="913" y="127"/>
                    <a:pt x="905" y="115"/>
                  </a:cubicBezTo>
                  <a:cubicBezTo>
                    <a:pt x="646" y="88"/>
                    <a:pt x="388" y="58"/>
                    <a:pt x="129" y="20"/>
                  </a:cubicBezTo>
                  <a:cubicBezTo>
                    <a:pt x="86" y="14"/>
                    <a:pt x="43" y="7"/>
                    <a:pt x="0" y="0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2453790" y="1898974"/>
              <a:ext cx="95150" cy="65000"/>
            </a:xfrm>
            <a:custGeom>
              <a:avLst/>
              <a:gdLst/>
              <a:ahLst/>
              <a:cxnLst/>
              <a:rect l="l" t="t" r="r" b="b"/>
              <a:pathLst>
                <a:path w="3806" h="2600" extrusionOk="0">
                  <a:moveTo>
                    <a:pt x="136" y="0"/>
                  </a:moveTo>
                  <a:cubicBezTo>
                    <a:pt x="97" y="70"/>
                    <a:pt x="52" y="138"/>
                    <a:pt x="1" y="199"/>
                  </a:cubicBezTo>
                  <a:cubicBezTo>
                    <a:pt x="490" y="807"/>
                    <a:pt x="1050" y="1333"/>
                    <a:pt x="1713" y="1749"/>
                  </a:cubicBezTo>
                  <a:cubicBezTo>
                    <a:pt x="2041" y="1954"/>
                    <a:pt x="2390" y="2132"/>
                    <a:pt x="2750" y="2275"/>
                  </a:cubicBezTo>
                  <a:cubicBezTo>
                    <a:pt x="2923" y="2344"/>
                    <a:pt x="3100" y="2404"/>
                    <a:pt x="3279" y="2461"/>
                  </a:cubicBezTo>
                  <a:cubicBezTo>
                    <a:pt x="3428" y="2506"/>
                    <a:pt x="3614" y="2529"/>
                    <a:pt x="3758" y="2599"/>
                  </a:cubicBezTo>
                  <a:cubicBezTo>
                    <a:pt x="3758" y="2569"/>
                    <a:pt x="3777" y="2542"/>
                    <a:pt x="3806" y="2536"/>
                  </a:cubicBezTo>
                  <a:cubicBezTo>
                    <a:pt x="3805" y="2531"/>
                    <a:pt x="3805" y="2529"/>
                    <a:pt x="3805" y="2529"/>
                  </a:cubicBezTo>
                  <a:cubicBezTo>
                    <a:pt x="3799" y="2503"/>
                    <a:pt x="3792" y="2478"/>
                    <a:pt x="3786" y="2453"/>
                  </a:cubicBezTo>
                  <a:cubicBezTo>
                    <a:pt x="3775" y="2408"/>
                    <a:pt x="3762" y="2364"/>
                    <a:pt x="3749" y="2319"/>
                  </a:cubicBezTo>
                  <a:cubicBezTo>
                    <a:pt x="3723" y="2229"/>
                    <a:pt x="3693" y="2139"/>
                    <a:pt x="3660" y="2053"/>
                  </a:cubicBezTo>
                  <a:cubicBezTo>
                    <a:pt x="3647" y="2019"/>
                    <a:pt x="3635" y="1987"/>
                    <a:pt x="3622" y="1956"/>
                  </a:cubicBezTo>
                  <a:lnTo>
                    <a:pt x="3447" y="2025"/>
                  </a:lnTo>
                  <a:cubicBezTo>
                    <a:pt x="3451" y="2035"/>
                    <a:pt x="3444" y="2049"/>
                    <a:pt x="3434" y="2049"/>
                  </a:cubicBezTo>
                  <a:cubicBezTo>
                    <a:pt x="3432" y="2049"/>
                    <a:pt x="3430" y="2048"/>
                    <a:pt x="3428" y="2047"/>
                  </a:cubicBezTo>
                  <a:cubicBezTo>
                    <a:pt x="2838" y="1791"/>
                    <a:pt x="2274" y="1447"/>
                    <a:pt x="1728" y="1106"/>
                  </a:cubicBezTo>
                  <a:cubicBezTo>
                    <a:pt x="1447" y="932"/>
                    <a:pt x="1170" y="749"/>
                    <a:pt x="898" y="563"/>
                  </a:cubicBezTo>
                  <a:cubicBezTo>
                    <a:pt x="761" y="469"/>
                    <a:pt x="628" y="373"/>
                    <a:pt x="493" y="276"/>
                  </a:cubicBezTo>
                  <a:cubicBezTo>
                    <a:pt x="375" y="190"/>
                    <a:pt x="233" y="109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选题背景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7720" y="1275715"/>
            <a:ext cx="4633595" cy="2803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457200">
              <a:lnSpc>
                <a:spcPct val="140000"/>
              </a:lnSpc>
              <a:buNone/>
            </a:pPr>
            <a:r>
              <a:rPr lang="en-GB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随着气候变化和自然灾害频发，人们对于天气变化的关注逐渐增强。台风作为一种破坏性的自然灾害，经常给沿海地区带来严重的影响。为了提高对台风的监测和预警能力，我们提出了一个台风监测系统。</a:t>
            </a:r>
            <a:endParaRPr lang="en-GB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en-GB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en-GB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GB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平台将收录近</a:t>
            </a:r>
            <a:r>
              <a:rPr lang="zh-CN" altLang="en-GB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几十年</a:t>
            </a:r>
            <a:r>
              <a:rPr lang="en-GB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来台风的信息，包括</a:t>
            </a:r>
            <a:r>
              <a:rPr lang="zh-CN" altLang="en-GB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登陆地点，登陆时间，中心经纬度</a:t>
            </a:r>
            <a:r>
              <a:rPr lang="en-GB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等。通过这个系统，气象局可以及时动态更新台风的信息，用户能及时获取台风的最新动态，采取应对措施。</a:t>
            </a:r>
            <a:endParaRPr lang="en-GB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39750" y="1357630"/>
            <a:ext cx="2493010" cy="2640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需求</a:t>
            </a:r>
            <a:r>
              <a:rPr lang="zh-CN" altLang="en-GB">
                <a:solidFill>
                  <a:srgbClr val="000000"/>
                </a:solidFill>
              </a:rPr>
              <a:t>分析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5105" y="1923415"/>
            <a:ext cx="2526030" cy="166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查看台风信息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关注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特定台风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查看资讯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发布帖子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35150" y="1491615"/>
            <a:ext cx="1539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普通用户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5868035" y="1524635"/>
            <a:ext cx="1001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管理员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5398135" y="1995805"/>
            <a:ext cx="1985645" cy="166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管理台风信息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管理资讯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43305" y="1347470"/>
            <a:ext cx="2917825" cy="2721610"/>
          </a:xfrm>
          <a:prstGeom prst="roundRect">
            <a:avLst/>
          </a:prstGeom>
          <a:ln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2045" y="1347470"/>
            <a:ext cx="2917825" cy="2721610"/>
          </a:xfrm>
          <a:prstGeom prst="roundRect">
            <a:avLst/>
          </a:prstGeom>
          <a:ln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44"/>
          <p:cNvSpPr txBox="1"/>
          <p:nvPr>
            <p:ph type="title"/>
          </p:nvPr>
        </p:nvSpPr>
        <p:spPr>
          <a:xfrm>
            <a:off x="4672330" y="1315085"/>
            <a:ext cx="3025140" cy="20008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/>
              <a:t>0</a:t>
            </a:r>
            <a:r>
              <a:rPr lang="en-GB" sz="3600"/>
              <a:t>2 </a:t>
            </a:r>
            <a:br>
              <a:rPr lang="en-GB" sz="3600"/>
            </a:br>
            <a:r>
              <a:rPr lang="zh-CN" altLang="en-GB" sz="3600">
                <a:solidFill>
                  <a:srgbClr val="000000"/>
                </a:solidFill>
                <a:sym typeface="+mn-ea"/>
              </a:rPr>
              <a:t>整体功能与</a:t>
            </a:r>
            <a:br>
              <a:rPr lang="zh-CN" altLang="en-GB" sz="3600">
                <a:solidFill>
                  <a:srgbClr val="000000"/>
                </a:solidFill>
                <a:sym typeface="+mn-ea"/>
              </a:rPr>
            </a:br>
            <a:r>
              <a:rPr lang="zh-CN" altLang="en-GB" sz="3600">
                <a:solidFill>
                  <a:srgbClr val="000000"/>
                </a:solidFill>
                <a:sym typeface="+mn-ea"/>
              </a:rPr>
              <a:t>概念设计</a:t>
            </a:r>
            <a:endParaRPr lang="zh-CN" altLang="en-GB" sz="3600">
              <a:solidFill>
                <a:srgbClr val="000000"/>
              </a:solidFill>
              <a:sym typeface="+mn-ea"/>
            </a:endParaRPr>
          </a:p>
        </p:txBody>
      </p:sp>
      <p:grpSp>
        <p:nvGrpSpPr>
          <p:cNvPr id="2436" name="Google Shape;2436;p44"/>
          <p:cNvGrpSpPr/>
          <p:nvPr/>
        </p:nvGrpSpPr>
        <p:grpSpPr>
          <a:xfrm>
            <a:off x="1412057" y="1543936"/>
            <a:ext cx="3199779" cy="2429223"/>
            <a:chOff x="4604075" y="1310000"/>
            <a:chExt cx="1400525" cy="1063350"/>
          </a:xfrm>
        </p:grpSpPr>
        <p:sp>
          <p:nvSpPr>
            <p:cNvPr id="2437" name="Google Shape;2437;p44"/>
            <p:cNvSpPr/>
            <p:nvPr/>
          </p:nvSpPr>
          <p:spPr>
            <a:xfrm>
              <a:off x="5183625" y="1498500"/>
              <a:ext cx="253700" cy="252000"/>
            </a:xfrm>
            <a:custGeom>
              <a:avLst/>
              <a:gdLst/>
              <a:ahLst/>
              <a:cxnLst/>
              <a:rect l="l" t="t" r="r" b="b"/>
              <a:pathLst>
                <a:path w="10148" h="10080" extrusionOk="0">
                  <a:moveTo>
                    <a:pt x="817" y="0"/>
                  </a:moveTo>
                  <a:cubicBezTo>
                    <a:pt x="801" y="0"/>
                    <a:pt x="784" y="9"/>
                    <a:pt x="777" y="30"/>
                  </a:cubicBezTo>
                  <a:cubicBezTo>
                    <a:pt x="775" y="36"/>
                    <a:pt x="773" y="40"/>
                    <a:pt x="772" y="43"/>
                  </a:cubicBezTo>
                  <a:cubicBezTo>
                    <a:pt x="761" y="55"/>
                    <a:pt x="753" y="69"/>
                    <a:pt x="745" y="83"/>
                  </a:cubicBezTo>
                  <a:cubicBezTo>
                    <a:pt x="732" y="107"/>
                    <a:pt x="723" y="131"/>
                    <a:pt x="717" y="157"/>
                  </a:cubicBezTo>
                  <a:cubicBezTo>
                    <a:pt x="704" y="202"/>
                    <a:pt x="693" y="247"/>
                    <a:pt x="683" y="292"/>
                  </a:cubicBezTo>
                  <a:cubicBezTo>
                    <a:pt x="679" y="316"/>
                    <a:pt x="674" y="341"/>
                    <a:pt x="670" y="365"/>
                  </a:cubicBezTo>
                  <a:cubicBezTo>
                    <a:pt x="647" y="368"/>
                    <a:pt x="626" y="372"/>
                    <a:pt x="605" y="377"/>
                  </a:cubicBezTo>
                  <a:cubicBezTo>
                    <a:pt x="591" y="341"/>
                    <a:pt x="580" y="304"/>
                    <a:pt x="567" y="268"/>
                  </a:cubicBezTo>
                  <a:cubicBezTo>
                    <a:pt x="553" y="225"/>
                    <a:pt x="537" y="183"/>
                    <a:pt x="518" y="142"/>
                  </a:cubicBezTo>
                  <a:cubicBezTo>
                    <a:pt x="502" y="104"/>
                    <a:pt x="482" y="78"/>
                    <a:pt x="463" y="43"/>
                  </a:cubicBezTo>
                  <a:cubicBezTo>
                    <a:pt x="453" y="24"/>
                    <a:pt x="432" y="11"/>
                    <a:pt x="410" y="11"/>
                  </a:cubicBezTo>
                  <a:cubicBezTo>
                    <a:pt x="405" y="11"/>
                    <a:pt x="401" y="12"/>
                    <a:pt x="396" y="13"/>
                  </a:cubicBezTo>
                  <a:cubicBezTo>
                    <a:pt x="373" y="19"/>
                    <a:pt x="348" y="43"/>
                    <a:pt x="349" y="69"/>
                  </a:cubicBezTo>
                  <a:cubicBezTo>
                    <a:pt x="353" y="113"/>
                    <a:pt x="352" y="158"/>
                    <a:pt x="360" y="201"/>
                  </a:cubicBezTo>
                  <a:cubicBezTo>
                    <a:pt x="365" y="238"/>
                    <a:pt x="373" y="276"/>
                    <a:pt x="383" y="313"/>
                  </a:cubicBezTo>
                  <a:lnTo>
                    <a:pt x="411" y="425"/>
                  </a:lnTo>
                  <a:cubicBezTo>
                    <a:pt x="415" y="439"/>
                    <a:pt x="418" y="451"/>
                    <a:pt x="421" y="466"/>
                  </a:cubicBezTo>
                  <a:cubicBezTo>
                    <a:pt x="410" y="474"/>
                    <a:pt x="397" y="483"/>
                    <a:pt x="387" y="493"/>
                  </a:cubicBezTo>
                  <a:cubicBezTo>
                    <a:pt x="376" y="503"/>
                    <a:pt x="369" y="516"/>
                    <a:pt x="359" y="527"/>
                  </a:cubicBezTo>
                  <a:cubicBezTo>
                    <a:pt x="338" y="510"/>
                    <a:pt x="317" y="493"/>
                    <a:pt x="296" y="476"/>
                  </a:cubicBezTo>
                  <a:cubicBezTo>
                    <a:pt x="263" y="450"/>
                    <a:pt x="231" y="424"/>
                    <a:pt x="197" y="401"/>
                  </a:cubicBezTo>
                  <a:cubicBezTo>
                    <a:pt x="168" y="382"/>
                    <a:pt x="128" y="353"/>
                    <a:pt x="90" y="353"/>
                  </a:cubicBezTo>
                  <a:cubicBezTo>
                    <a:pt x="87" y="353"/>
                    <a:pt x="85" y="353"/>
                    <a:pt x="82" y="353"/>
                  </a:cubicBezTo>
                  <a:cubicBezTo>
                    <a:pt x="82" y="354"/>
                    <a:pt x="81" y="354"/>
                    <a:pt x="80" y="354"/>
                  </a:cubicBezTo>
                  <a:cubicBezTo>
                    <a:pt x="79" y="354"/>
                    <a:pt x="78" y="354"/>
                    <a:pt x="77" y="353"/>
                  </a:cubicBezTo>
                  <a:cubicBezTo>
                    <a:pt x="72" y="352"/>
                    <a:pt x="67" y="351"/>
                    <a:pt x="62" y="351"/>
                  </a:cubicBezTo>
                  <a:cubicBezTo>
                    <a:pt x="27" y="351"/>
                    <a:pt x="0" y="392"/>
                    <a:pt x="18" y="426"/>
                  </a:cubicBezTo>
                  <a:cubicBezTo>
                    <a:pt x="21" y="427"/>
                    <a:pt x="19" y="427"/>
                    <a:pt x="20" y="428"/>
                  </a:cubicBezTo>
                  <a:cubicBezTo>
                    <a:pt x="21" y="470"/>
                    <a:pt x="61" y="510"/>
                    <a:pt x="85" y="538"/>
                  </a:cubicBezTo>
                  <a:cubicBezTo>
                    <a:pt x="114" y="569"/>
                    <a:pt x="144" y="597"/>
                    <a:pt x="174" y="625"/>
                  </a:cubicBezTo>
                  <a:lnTo>
                    <a:pt x="267" y="709"/>
                  </a:lnTo>
                  <a:cubicBezTo>
                    <a:pt x="253" y="764"/>
                    <a:pt x="248" y="823"/>
                    <a:pt x="258" y="881"/>
                  </a:cubicBezTo>
                  <a:cubicBezTo>
                    <a:pt x="276" y="1015"/>
                    <a:pt x="359" y="1143"/>
                    <a:pt x="476" y="1212"/>
                  </a:cubicBezTo>
                  <a:cubicBezTo>
                    <a:pt x="544" y="1253"/>
                    <a:pt x="625" y="1268"/>
                    <a:pt x="703" y="1268"/>
                  </a:cubicBezTo>
                  <a:cubicBezTo>
                    <a:pt x="702" y="1272"/>
                    <a:pt x="701" y="1277"/>
                    <a:pt x="701" y="1283"/>
                  </a:cubicBezTo>
                  <a:cubicBezTo>
                    <a:pt x="811" y="2376"/>
                    <a:pt x="1279" y="3393"/>
                    <a:pt x="1875" y="4303"/>
                  </a:cubicBezTo>
                  <a:cubicBezTo>
                    <a:pt x="2819" y="5753"/>
                    <a:pt x="4054" y="7016"/>
                    <a:pt x="5469" y="8009"/>
                  </a:cubicBezTo>
                  <a:cubicBezTo>
                    <a:pt x="6164" y="8497"/>
                    <a:pt x="6902" y="8920"/>
                    <a:pt x="7674" y="9269"/>
                  </a:cubicBezTo>
                  <a:cubicBezTo>
                    <a:pt x="8444" y="9618"/>
                    <a:pt x="9281" y="9956"/>
                    <a:pt x="10121" y="10080"/>
                  </a:cubicBezTo>
                  <a:cubicBezTo>
                    <a:pt x="10122" y="10080"/>
                    <a:pt x="10123" y="10080"/>
                    <a:pt x="10124" y="10080"/>
                  </a:cubicBezTo>
                  <a:cubicBezTo>
                    <a:pt x="10144" y="10080"/>
                    <a:pt x="10147" y="10047"/>
                    <a:pt x="10127" y="10039"/>
                  </a:cubicBezTo>
                  <a:cubicBezTo>
                    <a:pt x="9671" y="9871"/>
                    <a:pt x="9204" y="9738"/>
                    <a:pt x="8751" y="9562"/>
                  </a:cubicBezTo>
                  <a:cubicBezTo>
                    <a:pt x="8303" y="9390"/>
                    <a:pt x="7865" y="9193"/>
                    <a:pt x="7438" y="8975"/>
                  </a:cubicBezTo>
                  <a:cubicBezTo>
                    <a:pt x="5950" y="8217"/>
                    <a:pt x="4587" y="7199"/>
                    <a:pt x="3448" y="5976"/>
                  </a:cubicBezTo>
                  <a:cubicBezTo>
                    <a:pt x="2238" y="4675"/>
                    <a:pt x="1085" y="3052"/>
                    <a:pt x="904" y="1237"/>
                  </a:cubicBezTo>
                  <a:cubicBezTo>
                    <a:pt x="904" y="1232"/>
                    <a:pt x="901" y="1229"/>
                    <a:pt x="900" y="1223"/>
                  </a:cubicBezTo>
                  <a:cubicBezTo>
                    <a:pt x="990" y="1182"/>
                    <a:pt x="1080" y="1100"/>
                    <a:pt x="1105" y="1003"/>
                  </a:cubicBezTo>
                  <a:cubicBezTo>
                    <a:pt x="1170" y="882"/>
                    <a:pt x="1164" y="738"/>
                    <a:pt x="1106" y="616"/>
                  </a:cubicBezTo>
                  <a:cubicBezTo>
                    <a:pt x="1118" y="598"/>
                    <a:pt x="1133" y="581"/>
                    <a:pt x="1144" y="563"/>
                  </a:cubicBezTo>
                  <a:cubicBezTo>
                    <a:pt x="1161" y="536"/>
                    <a:pt x="1179" y="508"/>
                    <a:pt x="1194" y="479"/>
                  </a:cubicBezTo>
                  <a:cubicBezTo>
                    <a:pt x="1198" y="474"/>
                    <a:pt x="1202" y="467"/>
                    <a:pt x="1205" y="461"/>
                  </a:cubicBezTo>
                  <a:cubicBezTo>
                    <a:pt x="1208" y="454"/>
                    <a:pt x="1212" y="447"/>
                    <a:pt x="1213" y="441"/>
                  </a:cubicBezTo>
                  <a:cubicBezTo>
                    <a:pt x="1221" y="421"/>
                    <a:pt x="1231" y="402"/>
                    <a:pt x="1238" y="383"/>
                  </a:cubicBezTo>
                  <a:cubicBezTo>
                    <a:pt x="1249" y="353"/>
                    <a:pt x="1233" y="320"/>
                    <a:pt x="1208" y="303"/>
                  </a:cubicBezTo>
                  <a:cubicBezTo>
                    <a:pt x="1197" y="296"/>
                    <a:pt x="1185" y="292"/>
                    <a:pt x="1173" y="292"/>
                  </a:cubicBezTo>
                  <a:cubicBezTo>
                    <a:pt x="1155" y="292"/>
                    <a:pt x="1136" y="300"/>
                    <a:pt x="1122" y="311"/>
                  </a:cubicBezTo>
                  <a:cubicBezTo>
                    <a:pt x="1098" y="331"/>
                    <a:pt x="1073" y="350"/>
                    <a:pt x="1053" y="373"/>
                  </a:cubicBezTo>
                  <a:cubicBezTo>
                    <a:pt x="1032" y="396"/>
                    <a:pt x="1011" y="420"/>
                    <a:pt x="992" y="443"/>
                  </a:cubicBezTo>
                  <a:cubicBezTo>
                    <a:pt x="987" y="449"/>
                    <a:pt x="984" y="453"/>
                    <a:pt x="980" y="459"/>
                  </a:cubicBezTo>
                  <a:cubicBezTo>
                    <a:pt x="944" y="430"/>
                    <a:pt x="903" y="411"/>
                    <a:pt x="862" y="394"/>
                  </a:cubicBezTo>
                  <a:cubicBezTo>
                    <a:pt x="865" y="370"/>
                    <a:pt x="868" y="346"/>
                    <a:pt x="870" y="323"/>
                  </a:cubicBezTo>
                  <a:cubicBezTo>
                    <a:pt x="875" y="278"/>
                    <a:pt x="878" y="230"/>
                    <a:pt x="880" y="185"/>
                  </a:cubicBezTo>
                  <a:cubicBezTo>
                    <a:pt x="881" y="158"/>
                    <a:pt x="879" y="132"/>
                    <a:pt x="875" y="106"/>
                  </a:cubicBezTo>
                  <a:cubicBezTo>
                    <a:pt x="872" y="88"/>
                    <a:pt x="869" y="72"/>
                    <a:pt x="863" y="58"/>
                  </a:cubicBezTo>
                  <a:cubicBezTo>
                    <a:pt x="863" y="54"/>
                    <a:pt x="862" y="49"/>
                    <a:pt x="862" y="44"/>
                  </a:cubicBezTo>
                  <a:cubicBezTo>
                    <a:pt x="860" y="16"/>
                    <a:pt x="83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8" name="Google Shape;2438;p44"/>
            <p:cNvSpPr/>
            <p:nvPr/>
          </p:nvSpPr>
          <p:spPr>
            <a:xfrm>
              <a:off x="5253900" y="1376050"/>
              <a:ext cx="750700" cy="739450"/>
            </a:xfrm>
            <a:custGeom>
              <a:avLst/>
              <a:gdLst/>
              <a:ahLst/>
              <a:cxnLst/>
              <a:rect l="l" t="t" r="r" b="b"/>
              <a:pathLst>
                <a:path w="30028" h="29578" extrusionOk="0">
                  <a:moveTo>
                    <a:pt x="14780" y="179"/>
                  </a:moveTo>
                  <a:cubicBezTo>
                    <a:pt x="17118" y="179"/>
                    <a:pt x="19450" y="761"/>
                    <a:pt x="21540" y="1814"/>
                  </a:cubicBezTo>
                  <a:cubicBezTo>
                    <a:pt x="24208" y="3159"/>
                    <a:pt x="26454" y="5279"/>
                    <a:pt x="27923" y="7884"/>
                  </a:cubicBezTo>
                  <a:cubicBezTo>
                    <a:pt x="29344" y="10406"/>
                    <a:pt x="30016" y="13326"/>
                    <a:pt x="29679" y="16213"/>
                  </a:cubicBezTo>
                  <a:cubicBezTo>
                    <a:pt x="29482" y="17896"/>
                    <a:pt x="28973" y="19531"/>
                    <a:pt x="28259" y="21064"/>
                  </a:cubicBezTo>
                  <a:cubicBezTo>
                    <a:pt x="27538" y="22610"/>
                    <a:pt x="26620" y="24119"/>
                    <a:pt x="25457" y="25375"/>
                  </a:cubicBezTo>
                  <a:cubicBezTo>
                    <a:pt x="23515" y="27467"/>
                    <a:pt x="20802" y="28752"/>
                    <a:pt x="18007" y="29208"/>
                  </a:cubicBezTo>
                  <a:cubicBezTo>
                    <a:pt x="17218" y="29336"/>
                    <a:pt x="16425" y="29397"/>
                    <a:pt x="15633" y="29397"/>
                  </a:cubicBezTo>
                  <a:cubicBezTo>
                    <a:pt x="13201" y="29397"/>
                    <a:pt x="10779" y="28824"/>
                    <a:pt x="8533" y="27886"/>
                  </a:cubicBezTo>
                  <a:cubicBezTo>
                    <a:pt x="8256" y="27771"/>
                    <a:pt x="7981" y="27649"/>
                    <a:pt x="7704" y="27526"/>
                  </a:cubicBezTo>
                  <a:cubicBezTo>
                    <a:pt x="7480" y="27371"/>
                    <a:pt x="7228" y="27244"/>
                    <a:pt x="7005" y="27092"/>
                  </a:cubicBezTo>
                  <a:cubicBezTo>
                    <a:pt x="6739" y="26909"/>
                    <a:pt x="6479" y="26714"/>
                    <a:pt x="6223" y="26517"/>
                  </a:cubicBezTo>
                  <a:cubicBezTo>
                    <a:pt x="4327" y="24985"/>
                    <a:pt x="2784" y="23007"/>
                    <a:pt x="1782" y="20784"/>
                  </a:cubicBezTo>
                  <a:cubicBezTo>
                    <a:pt x="535" y="18015"/>
                    <a:pt x="180" y="14922"/>
                    <a:pt x="751" y="11939"/>
                  </a:cubicBezTo>
                  <a:cubicBezTo>
                    <a:pt x="1321" y="8954"/>
                    <a:pt x="2810" y="6175"/>
                    <a:pt x="5033" y="4095"/>
                  </a:cubicBezTo>
                  <a:cubicBezTo>
                    <a:pt x="7103" y="2160"/>
                    <a:pt x="9741" y="828"/>
                    <a:pt x="12538" y="362"/>
                  </a:cubicBezTo>
                  <a:cubicBezTo>
                    <a:pt x="13281" y="239"/>
                    <a:pt x="14031" y="179"/>
                    <a:pt x="14780" y="179"/>
                  </a:cubicBezTo>
                  <a:close/>
                  <a:moveTo>
                    <a:pt x="14800" y="1"/>
                  </a:moveTo>
                  <a:cubicBezTo>
                    <a:pt x="14777" y="1"/>
                    <a:pt x="14754" y="1"/>
                    <a:pt x="14731" y="1"/>
                  </a:cubicBezTo>
                  <a:cubicBezTo>
                    <a:pt x="11809" y="15"/>
                    <a:pt x="8944" y="969"/>
                    <a:pt x="6552" y="2637"/>
                  </a:cubicBezTo>
                  <a:cubicBezTo>
                    <a:pt x="4085" y="4360"/>
                    <a:pt x="2203" y="6818"/>
                    <a:pt x="1187" y="9652"/>
                  </a:cubicBezTo>
                  <a:cubicBezTo>
                    <a:pt x="134" y="12588"/>
                    <a:pt x="1" y="15843"/>
                    <a:pt x="871" y="18842"/>
                  </a:cubicBezTo>
                  <a:cubicBezTo>
                    <a:pt x="1574" y="21267"/>
                    <a:pt x="2905" y="23520"/>
                    <a:pt x="4692" y="25310"/>
                  </a:cubicBezTo>
                  <a:cubicBezTo>
                    <a:pt x="4817" y="25444"/>
                    <a:pt x="4955" y="25572"/>
                    <a:pt x="5093" y="25697"/>
                  </a:cubicBezTo>
                  <a:cubicBezTo>
                    <a:pt x="5106" y="25709"/>
                    <a:pt x="5120" y="25721"/>
                    <a:pt x="5132" y="25733"/>
                  </a:cubicBezTo>
                  <a:cubicBezTo>
                    <a:pt x="5203" y="25797"/>
                    <a:pt x="5273" y="25861"/>
                    <a:pt x="5339" y="25924"/>
                  </a:cubicBezTo>
                  <a:cubicBezTo>
                    <a:pt x="5586" y="26160"/>
                    <a:pt x="5846" y="26386"/>
                    <a:pt x="6107" y="26607"/>
                  </a:cubicBezTo>
                  <a:cubicBezTo>
                    <a:pt x="6373" y="26831"/>
                    <a:pt x="6649" y="27042"/>
                    <a:pt x="6936" y="27238"/>
                  </a:cubicBezTo>
                  <a:cubicBezTo>
                    <a:pt x="7203" y="27423"/>
                    <a:pt x="7498" y="27647"/>
                    <a:pt x="7810" y="27747"/>
                  </a:cubicBezTo>
                  <a:cubicBezTo>
                    <a:pt x="8027" y="27853"/>
                    <a:pt x="8245" y="27956"/>
                    <a:pt x="8468" y="28051"/>
                  </a:cubicBezTo>
                  <a:cubicBezTo>
                    <a:pt x="9259" y="28388"/>
                    <a:pt x="10070" y="28672"/>
                    <a:pt x="10897" y="28903"/>
                  </a:cubicBezTo>
                  <a:cubicBezTo>
                    <a:pt x="12432" y="29334"/>
                    <a:pt x="14023" y="29577"/>
                    <a:pt x="15618" y="29577"/>
                  </a:cubicBezTo>
                  <a:cubicBezTo>
                    <a:pt x="15720" y="29577"/>
                    <a:pt x="15822" y="29576"/>
                    <a:pt x="15924" y="29574"/>
                  </a:cubicBezTo>
                  <a:cubicBezTo>
                    <a:pt x="18801" y="29516"/>
                    <a:pt x="21688" y="28634"/>
                    <a:pt x="24005" y="26907"/>
                  </a:cubicBezTo>
                  <a:cubicBezTo>
                    <a:pt x="25289" y="25953"/>
                    <a:pt x="26330" y="24744"/>
                    <a:pt x="27186" y="23398"/>
                  </a:cubicBezTo>
                  <a:cubicBezTo>
                    <a:pt x="28116" y="21934"/>
                    <a:pt x="28870" y="20350"/>
                    <a:pt x="29357" y="18684"/>
                  </a:cubicBezTo>
                  <a:cubicBezTo>
                    <a:pt x="29815" y="17114"/>
                    <a:pt x="30028" y="15469"/>
                    <a:pt x="29920" y="13834"/>
                  </a:cubicBezTo>
                  <a:cubicBezTo>
                    <a:pt x="29826" y="12408"/>
                    <a:pt x="29495" y="11000"/>
                    <a:pt x="28972" y="9671"/>
                  </a:cubicBezTo>
                  <a:cubicBezTo>
                    <a:pt x="27899" y="6944"/>
                    <a:pt x="26017" y="4557"/>
                    <a:pt x="23627" y="2863"/>
                  </a:cubicBezTo>
                  <a:cubicBezTo>
                    <a:pt x="21067" y="1048"/>
                    <a:pt x="17945" y="1"/>
                    <a:pt x="14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9" name="Google Shape;2439;p44"/>
            <p:cNvSpPr/>
            <p:nvPr/>
          </p:nvSpPr>
          <p:spPr>
            <a:xfrm>
              <a:off x="5258400" y="1380525"/>
              <a:ext cx="745925" cy="730475"/>
            </a:xfrm>
            <a:custGeom>
              <a:avLst/>
              <a:gdLst/>
              <a:ahLst/>
              <a:cxnLst/>
              <a:rect l="l" t="t" r="r" b="b"/>
              <a:pathLst>
                <a:path w="29837" h="29219" extrusionOk="0">
                  <a:moveTo>
                    <a:pt x="14602" y="0"/>
                  </a:moveTo>
                  <a:cubicBezTo>
                    <a:pt x="13852" y="0"/>
                    <a:pt x="13102" y="60"/>
                    <a:pt x="12358" y="184"/>
                  </a:cubicBezTo>
                  <a:cubicBezTo>
                    <a:pt x="9561" y="650"/>
                    <a:pt x="6923" y="1981"/>
                    <a:pt x="4853" y="3916"/>
                  </a:cubicBezTo>
                  <a:cubicBezTo>
                    <a:pt x="2630" y="5996"/>
                    <a:pt x="1141" y="8775"/>
                    <a:pt x="571" y="11760"/>
                  </a:cubicBezTo>
                  <a:cubicBezTo>
                    <a:pt x="0" y="14745"/>
                    <a:pt x="354" y="17836"/>
                    <a:pt x="1602" y="20606"/>
                  </a:cubicBezTo>
                  <a:cubicBezTo>
                    <a:pt x="2604" y="22828"/>
                    <a:pt x="4147" y="24806"/>
                    <a:pt x="6043" y="26339"/>
                  </a:cubicBezTo>
                  <a:cubicBezTo>
                    <a:pt x="6300" y="26535"/>
                    <a:pt x="6559" y="26730"/>
                    <a:pt x="6825" y="26913"/>
                  </a:cubicBezTo>
                  <a:cubicBezTo>
                    <a:pt x="7048" y="27065"/>
                    <a:pt x="7300" y="27192"/>
                    <a:pt x="7524" y="27347"/>
                  </a:cubicBezTo>
                  <a:cubicBezTo>
                    <a:pt x="7800" y="27470"/>
                    <a:pt x="8076" y="27592"/>
                    <a:pt x="8353" y="27707"/>
                  </a:cubicBezTo>
                  <a:cubicBezTo>
                    <a:pt x="10599" y="28645"/>
                    <a:pt x="13021" y="29218"/>
                    <a:pt x="15453" y="29218"/>
                  </a:cubicBezTo>
                  <a:cubicBezTo>
                    <a:pt x="16245" y="29218"/>
                    <a:pt x="17038" y="29157"/>
                    <a:pt x="17827" y="29029"/>
                  </a:cubicBezTo>
                  <a:cubicBezTo>
                    <a:pt x="20622" y="28574"/>
                    <a:pt x="23336" y="27288"/>
                    <a:pt x="25277" y="25196"/>
                  </a:cubicBezTo>
                  <a:cubicBezTo>
                    <a:pt x="26440" y="23940"/>
                    <a:pt x="27358" y="22431"/>
                    <a:pt x="28079" y="20885"/>
                  </a:cubicBezTo>
                  <a:cubicBezTo>
                    <a:pt x="28793" y="19352"/>
                    <a:pt x="29302" y="17717"/>
                    <a:pt x="29499" y="16034"/>
                  </a:cubicBezTo>
                  <a:cubicBezTo>
                    <a:pt x="29836" y="13148"/>
                    <a:pt x="29164" y="10227"/>
                    <a:pt x="27743" y="7705"/>
                  </a:cubicBezTo>
                  <a:cubicBezTo>
                    <a:pt x="26274" y="5100"/>
                    <a:pt x="24028" y="2980"/>
                    <a:pt x="21360" y="1635"/>
                  </a:cubicBezTo>
                  <a:cubicBezTo>
                    <a:pt x="19270" y="582"/>
                    <a:pt x="16939" y="0"/>
                    <a:pt x="14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0" name="Google Shape;2440;p44"/>
            <p:cNvSpPr/>
            <p:nvPr/>
          </p:nvSpPr>
          <p:spPr>
            <a:xfrm>
              <a:off x="5360800" y="1533100"/>
              <a:ext cx="643525" cy="577900"/>
            </a:xfrm>
            <a:custGeom>
              <a:avLst/>
              <a:gdLst/>
              <a:ahLst/>
              <a:cxnLst/>
              <a:rect l="l" t="t" r="r" b="b"/>
              <a:pathLst>
                <a:path w="25741" h="23116" extrusionOk="0">
                  <a:moveTo>
                    <a:pt x="22599" y="0"/>
                  </a:moveTo>
                  <a:lnTo>
                    <a:pt x="22599" y="0"/>
                  </a:lnTo>
                  <a:cubicBezTo>
                    <a:pt x="22825" y="831"/>
                    <a:pt x="23005" y="1674"/>
                    <a:pt x="23125" y="2533"/>
                  </a:cubicBezTo>
                  <a:cubicBezTo>
                    <a:pt x="23598" y="5941"/>
                    <a:pt x="23251" y="9673"/>
                    <a:pt x="21628" y="12750"/>
                  </a:cubicBezTo>
                  <a:cubicBezTo>
                    <a:pt x="20236" y="15392"/>
                    <a:pt x="18025" y="17498"/>
                    <a:pt x="15321" y="18769"/>
                  </a:cubicBezTo>
                  <a:cubicBezTo>
                    <a:pt x="13125" y="19801"/>
                    <a:pt x="10719" y="20209"/>
                    <a:pt x="8309" y="20209"/>
                  </a:cubicBezTo>
                  <a:cubicBezTo>
                    <a:pt x="7365" y="20209"/>
                    <a:pt x="6420" y="20146"/>
                    <a:pt x="5487" y="20035"/>
                  </a:cubicBezTo>
                  <a:cubicBezTo>
                    <a:pt x="3581" y="19806"/>
                    <a:pt x="1688" y="19298"/>
                    <a:pt x="1" y="18365"/>
                  </a:cubicBezTo>
                  <a:lnTo>
                    <a:pt x="1" y="18365"/>
                  </a:lnTo>
                  <a:cubicBezTo>
                    <a:pt x="595" y="19042"/>
                    <a:pt x="1246" y="19669"/>
                    <a:pt x="1947" y="20236"/>
                  </a:cubicBezTo>
                  <a:cubicBezTo>
                    <a:pt x="2204" y="20432"/>
                    <a:pt x="2463" y="20627"/>
                    <a:pt x="2729" y="20810"/>
                  </a:cubicBezTo>
                  <a:cubicBezTo>
                    <a:pt x="2952" y="20962"/>
                    <a:pt x="3204" y="21089"/>
                    <a:pt x="3428" y="21244"/>
                  </a:cubicBezTo>
                  <a:cubicBezTo>
                    <a:pt x="3705" y="21367"/>
                    <a:pt x="3980" y="21489"/>
                    <a:pt x="4257" y="21604"/>
                  </a:cubicBezTo>
                  <a:cubicBezTo>
                    <a:pt x="6503" y="22542"/>
                    <a:pt x="8925" y="23115"/>
                    <a:pt x="11357" y="23115"/>
                  </a:cubicBezTo>
                  <a:cubicBezTo>
                    <a:pt x="12149" y="23115"/>
                    <a:pt x="12942" y="23054"/>
                    <a:pt x="13731" y="22926"/>
                  </a:cubicBezTo>
                  <a:cubicBezTo>
                    <a:pt x="16526" y="22471"/>
                    <a:pt x="19239" y="21185"/>
                    <a:pt x="21181" y="19093"/>
                  </a:cubicBezTo>
                  <a:cubicBezTo>
                    <a:pt x="22344" y="17837"/>
                    <a:pt x="23262" y="16328"/>
                    <a:pt x="23984" y="14781"/>
                  </a:cubicBezTo>
                  <a:cubicBezTo>
                    <a:pt x="24697" y="13249"/>
                    <a:pt x="25206" y="11614"/>
                    <a:pt x="25403" y="9931"/>
                  </a:cubicBezTo>
                  <a:cubicBezTo>
                    <a:pt x="25740" y="7045"/>
                    <a:pt x="25068" y="4125"/>
                    <a:pt x="23647" y="1602"/>
                  </a:cubicBezTo>
                  <a:cubicBezTo>
                    <a:pt x="23333" y="1044"/>
                    <a:pt x="22981" y="511"/>
                    <a:pt x="22599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1" name="Google Shape;2441;p44"/>
            <p:cNvSpPr/>
            <p:nvPr/>
          </p:nvSpPr>
          <p:spPr>
            <a:xfrm>
              <a:off x="4990575" y="1344325"/>
              <a:ext cx="338975" cy="372275"/>
            </a:xfrm>
            <a:custGeom>
              <a:avLst/>
              <a:gdLst/>
              <a:ahLst/>
              <a:cxnLst/>
              <a:rect l="l" t="t" r="r" b="b"/>
              <a:pathLst>
                <a:path w="13559" h="14891" extrusionOk="0">
                  <a:moveTo>
                    <a:pt x="5732" y="196"/>
                  </a:moveTo>
                  <a:cubicBezTo>
                    <a:pt x="5734" y="197"/>
                    <a:pt x="5736" y="198"/>
                    <a:pt x="5738" y="198"/>
                  </a:cubicBezTo>
                  <a:cubicBezTo>
                    <a:pt x="5739" y="198"/>
                    <a:pt x="5740" y="197"/>
                    <a:pt x="5741" y="197"/>
                  </a:cubicBezTo>
                  <a:cubicBezTo>
                    <a:pt x="5980" y="276"/>
                    <a:pt x="6270" y="296"/>
                    <a:pt x="6495" y="351"/>
                  </a:cubicBezTo>
                  <a:cubicBezTo>
                    <a:pt x="6841" y="439"/>
                    <a:pt x="7188" y="540"/>
                    <a:pt x="7528" y="654"/>
                  </a:cubicBezTo>
                  <a:cubicBezTo>
                    <a:pt x="8276" y="901"/>
                    <a:pt x="9005" y="1222"/>
                    <a:pt x="9699" y="1590"/>
                  </a:cubicBezTo>
                  <a:cubicBezTo>
                    <a:pt x="11036" y="2297"/>
                    <a:pt x="12212" y="3223"/>
                    <a:pt x="13290" y="4276"/>
                  </a:cubicBezTo>
                  <a:cubicBezTo>
                    <a:pt x="11838" y="3968"/>
                    <a:pt x="10400" y="3457"/>
                    <a:pt x="9100" y="2741"/>
                  </a:cubicBezTo>
                  <a:cubicBezTo>
                    <a:pt x="8440" y="2377"/>
                    <a:pt x="7802" y="1961"/>
                    <a:pt x="7207" y="1498"/>
                  </a:cubicBezTo>
                  <a:cubicBezTo>
                    <a:pt x="6903" y="1262"/>
                    <a:pt x="6612" y="1015"/>
                    <a:pt x="6328" y="755"/>
                  </a:cubicBezTo>
                  <a:cubicBezTo>
                    <a:pt x="6131" y="574"/>
                    <a:pt x="5941" y="370"/>
                    <a:pt x="5732" y="196"/>
                  </a:cubicBezTo>
                  <a:close/>
                  <a:moveTo>
                    <a:pt x="5531" y="166"/>
                  </a:moveTo>
                  <a:cubicBezTo>
                    <a:pt x="5903" y="761"/>
                    <a:pt x="6572" y="1259"/>
                    <a:pt x="7113" y="1685"/>
                  </a:cubicBezTo>
                  <a:cubicBezTo>
                    <a:pt x="7708" y="2151"/>
                    <a:pt x="8338" y="2567"/>
                    <a:pt x="9001" y="2928"/>
                  </a:cubicBezTo>
                  <a:cubicBezTo>
                    <a:pt x="10364" y="3672"/>
                    <a:pt x="11809" y="4167"/>
                    <a:pt x="13342" y="4389"/>
                  </a:cubicBezTo>
                  <a:cubicBezTo>
                    <a:pt x="12246" y="6103"/>
                    <a:pt x="11103" y="7790"/>
                    <a:pt x="10001" y="9498"/>
                  </a:cubicBezTo>
                  <a:cubicBezTo>
                    <a:pt x="9144" y="10826"/>
                    <a:pt x="8266" y="12142"/>
                    <a:pt x="7419" y="13478"/>
                  </a:cubicBezTo>
                  <a:cubicBezTo>
                    <a:pt x="7173" y="13862"/>
                    <a:pt x="6931" y="14252"/>
                    <a:pt x="6692" y="14640"/>
                  </a:cubicBezTo>
                  <a:cubicBezTo>
                    <a:pt x="6685" y="14639"/>
                    <a:pt x="6677" y="14636"/>
                    <a:pt x="6669" y="14636"/>
                  </a:cubicBezTo>
                  <a:cubicBezTo>
                    <a:pt x="6668" y="14636"/>
                    <a:pt x="6667" y="14636"/>
                    <a:pt x="6666" y="14636"/>
                  </a:cubicBezTo>
                  <a:cubicBezTo>
                    <a:pt x="6505" y="14645"/>
                    <a:pt x="6344" y="14649"/>
                    <a:pt x="6184" y="14649"/>
                  </a:cubicBezTo>
                  <a:cubicBezTo>
                    <a:pt x="5056" y="14649"/>
                    <a:pt x="3936" y="14430"/>
                    <a:pt x="2896" y="13984"/>
                  </a:cubicBezTo>
                  <a:cubicBezTo>
                    <a:pt x="1769" y="13496"/>
                    <a:pt x="877" y="12761"/>
                    <a:pt x="213" y="11732"/>
                  </a:cubicBezTo>
                  <a:cubicBezTo>
                    <a:pt x="782" y="10457"/>
                    <a:pt x="1356" y="9184"/>
                    <a:pt x="1935" y="7914"/>
                  </a:cubicBezTo>
                  <a:cubicBezTo>
                    <a:pt x="2240" y="7244"/>
                    <a:pt x="2549" y="6572"/>
                    <a:pt x="2861" y="5902"/>
                  </a:cubicBezTo>
                  <a:cubicBezTo>
                    <a:pt x="3305" y="4945"/>
                    <a:pt x="3754" y="3987"/>
                    <a:pt x="4203" y="3032"/>
                  </a:cubicBezTo>
                  <a:cubicBezTo>
                    <a:pt x="4652" y="2084"/>
                    <a:pt x="5140" y="1142"/>
                    <a:pt x="5531" y="166"/>
                  </a:cubicBezTo>
                  <a:close/>
                  <a:moveTo>
                    <a:pt x="5552" y="0"/>
                  </a:moveTo>
                  <a:cubicBezTo>
                    <a:pt x="5544" y="0"/>
                    <a:pt x="5536" y="0"/>
                    <a:pt x="5529" y="1"/>
                  </a:cubicBezTo>
                  <a:cubicBezTo>
                    <a:pt x="5495" y="3"/>
                    <a:pt x="5465" y="25"/>
                    <a:pt x="5459" y="60"/>
                  </a:cubicBezTo>
                  <a:cubicBezTo>
                    <a:pt x="5457" y="66"/>
                    <a:pt x="5460" y="71"/>
                    <a:pt x="5460" y="77"/>
                  </a:cubicBezTo>
                  <a:cubicBezTo>
                    <a:pt x="4932" y="999"/>
                    <a:pt x="4497" y="1984"/>
                    <a:pt x="4039" y="2944"/>
                  </a:cubicBezTo>
                  <a:cubicBezTo>
                    <a:pt x="3586" y="3898"/>
                    <a:pt x="3135" y="4855"/>
                    <a:pt x="2690" y="5813"/>
                  </a:cubicBezTo>
                  <a:cubicBezTo>
                    <a:pt x="1791" y="7751"/>
                    <a:pt x="905" y="9696"/>
                    <a:pt x="36" y="11651"/>
                  </a:cubicBezTo>
                  <a:cubicBezTo>
                    <a:pt x="13" y="11670"/>
                    <a:pt x="1" y="11700"/>
                    <a:pt x="14" y="11735"/>
                  </a:cubicBezTo>
                  <a:cubicBezTo>
                    <a:pt x="514" y="12871"/>
                    <a:pt x="1628" y="13678"/>
                    <a:pt x="2734" y="14169"/>
                  </a:cubicBezTo>
                  <a:cubicBezTo>
                    <a:pt x="3823" y="14655"/>
                    <a:pt x="5010" y="14890"/>
                    <a:pt x="6200" y="14890"/>
                  </a:cubicBezTo>
                  <a:cubicBezTo>
                    <a:pt x="6358" y="14890"/>
                    <a:pt x="6517" y="14886"/>
                    <a:pt x="6675" y="14878"/>
                  </a:cubicBezTo>
                  <a:cubicBezTo>
                    <a:pt x="6683" y="14875"/>
                    <a:pt x="6690" y="14873"/>
                    <a:pt x="6698" y="14871"/>
                  </a:cubicBezTo>
                  <a:cubicBezTo>
                    <a:pt x="6708" y="14873"/>
                    <a:pt x="6718" y="14874"/>
                    <a:pt x="6728" y="14874"/>
                  </a:cubicBezTo>
                  <a:cubicBezTo>
                    <a:pt x="6761" y="14874"/>
                    <a:pt x="6795" y="14860"/>
                    <a:pt x="6818" y="14826"/>
                  </a:cubicBezTo>
                  <a:cubicBezTo>
                    <a:pt x="7987" y="13113"/>
                    <a:pt x="9076" y="11346"/>
                    <a:pt x="10200" y="9604"/>
                  </a:cubicBezTo>
                  <a:cubicBezTo>
                    <a:pt x="11322" y="7861"/>
                    <a:pt x="12405" y="6093"/>
                    <a:pt x="13535" y="4358"/>
                  </a:cubicBezTo>
                  <a:cubicBezTo>
                    <a:pt x="13559" y="4326"/>
                    <a:pt x="13545" y="4296"/>
                    <a:pt x="13521" y="4277"/>
                  </a:cubicBezTo>
                  <a:cubicBezTo>
                    <a:pt x="13518" y="4268"/>
                    <a:pt x="13516" y="4261"/>
                    <a:pt x="13514" y="4253"/>
                  </a:cubicBezTo>
                  <a:cubicBezTo>
                    <a:pt x="13513" y="4250"/>
                    <a:pt x="13510" y="4241"/>
                    <a:pt x="13506" y="4237"/>
                  </a:cubicBezTo>
                  <a:cubicBezTo>
                    <a:pt x="13503" y="4219"/>
                    <a:pt x="13497" y="4200"/>
                    <a:pt x="13483" y="4183"/>
                  </a:cubicBezTo>
                  <a:cubicBezTo>
                    <a:pt x="13474" y="4171"/>
                    <a:pt x="13463" y="4162"/>
                    <a:pt x="13453" y="4151"/>
                  </a:cubicBezTo>
                  <a:cubicBezTo>
                    <a:pt x="13448" y="4142"/>
                    <a:pt x="13441" y="4132"/>
                    <a:pt x="13434" y="4126"/>
                  </a:cubicBezTo>
                  <a:cubicBezTo>
                    <a:pt x="13418" y="4104"/>
                    <a:pt x="13399" y="4084"/>
                    <a:pt x="13379" y="4067"/>
                  </a:cubicBezTo>
                  <a:lnTo>
                    <a:pt x="13377" y="4066"/>
                  </a:lnTo>
                  <a:cubicBezTo>
                    <a:pt x="12369" y="2938"/>
                    <a:pt x="11111" y="2017"/>
                    <a:pt x="9768" y="1328"/>
                  </a:cubicBezTo>
                  <a:cubicBezTo>
                    <a:pt x="9101" y="987"/>
                    <a:pt x="8409" y="706"/>
                    <a:pt x="7694" y="480"/>
                  </a:cubicBezTo>
                  <a:cubicBezTo>
                    <a:pt x="7314" y="358"/>
                    <a:pt x="6927" y="254"/>
                    <a:pt x="6535" y="172"/>
                  </a:cubicBezTo>
                  <a:cubicBezTo>
                    <a:pt x="6298" y="117"/>
                    <a:pt x="6001" y="20"/>
                    <a:pt x="5737" y="20"/>
                  </a:cubicBezTo>
                  <a:cubicBezTo>
                    <a:pt x="5731" y="20"/>
                    <a:pt x="5726" y="20"/>
                    <a:pt x="5721" y="20"/>
                  </a:cubicBezTo>
                  <a:cubicBezTo>
                    <a:pt x="5714" y="20"/>
                    <a:pt x="5708" y="20"/>
                    <a:pt x="5700" y="16"/>
                  </a:cubicBezTo>
                  <a:cubicBezTo>
                    <a:pt x="5653" y="10"/>
                    <a:pt x="5602" y="0"/>
                    <a:pt x="5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2" name="Google Shape;2442;p44"/>
            <p:cNvSpPr/>
            <p:nvPr/>
          </p:nvSpPr>
          <p:spPr>
            <a:xfrm>
              <a:off x="5038950" y="1348450"/>
              <a:ext cx="285175" cy="332825"/>
            </a:xfrm>
            <a:custGeom>
              <a:avLst/>
              <a:gdLst/>
              <a:ahLst/>
              <a:cxnLst/>
              <a:rect l="l" t="t" r="r" b="b"/>
              <a:pathLst>
                <a:path w="11407" h="13313" extrusionOk="0">
                  <a:moveTo>
                    <a:pt x="3596" y="1"/>
                  </a:moveTo>
                  <a:cubicBezTo>
                    <a:pt x="3205" y="977"/>
                    <a:pt x="2717" y="1919"/>
                    <a:pt x="2268" y="2867"/>
                  </a:cubicBezTo>
                  <a:cubicBezTo>
                    <a:pt x="1819" y="3822"/>
                    <a:pt x="1370" y="4781"/>
                    <a:pt x="926" y="5737"/>
                  </a:cubicBezTo>
                  <a:cubicBezTo>
                    <a:pt x="614" y="6407"/>
                    <a:pt x="305" y="7079"/>
                    <a:pt x="0" y="7749"/>
                  </a:cubicBezTo>
                  <a:lnTo>
                    <a:pt x="345" y="7907"/>
                  </a:lnTo>
                  <a:cubicBezTo>
                    <a:pt x="929" y="6630"/>
                    <a:pt x="1550" y="5375"/>
                    <a:pt x="2213" y="4134"/>
                  </a:cubicBezTo>
                  <a:cubicBezTo>
                    <a:pt x="2215" y="4128"/>
                    <a:pt x="2220" y="4132"/>
                    <a:pt x="2224" y="4126"/>
                  </a:cubicBezTo>
                  <a:cubicBezTo>
                    <a:pt x="2209" y="4075"/>
                    <a:pt x="2245" y="4011"/>
                    <a:pt x="2309" y="4011"/>
                  </a:cubicBezTo>
                  <a:cubicBezTo>
                    <a:pt x="2315" y="4011"/>
                    <a:pt x="2321" y="4011"/>
                    <a:pt x="2328" y="4013"/>
                  </a:cubicBezTo>
                  <a:cubicBezTo>
                    <a:pt x="3349" y="4193"/>
                    <a:pt x="3807" y="5329"/>
                    <a:pt x="4741" y="5710"/>
                  </a:cubicBezTo>
                  <a:cubicBezTo>
                    <a:pt x="5651" y="6082"/>
                    <a:pt x="6732" y="6013"/>
                    <a:pt x="7573" y="6555"/>
                  </a:cubicBezTo>
                  <a:cubicBezTo>
                    <a:pt x="8193" y="6956"/>
                    <a:pt x="8512" y="7571"/>
                    <a:pt x="8149" y="8260"/>
                  </a:cubicBezTo>
                  <a:cubicBezTo>
                    <a:pt x="7636" y="9233"/>
                    <a:pt x="6996" y="10160"/>
                    <a:pt x="6408" y="11086"/>
                  </a:cubicBezTo>
                  <a:cubicBezTo>
                    <a:pt x="6107" y="11561"/>
                    <a:pt x="5811" y="12033"/>
                    <a:pt x="5509" y="12506"/>
                  </a:cubicBezTo>
                  <a:cubicBezTo>
                    <a:pt x="5396" y="12683"/>
                    <a:pt x="5283" y="12901"/>
                    <a:pt x="5156" y="13106"/>
                  </a:cubicBezTo>
                  <a:lnTo>
                    <a:pt x="5484" y="13313"/>
                  </a:lnTo>
                  <a:cubicBezTo>
                    <a:pt x="6331" y="11977"/>
                    <a:pt x="7209" y="10661"/>
                    <a:pt x="8066" y="9333"/>
                  </a:cubicBezTo>
                  <a:cubicBezTo>
                    <a:pt x="9168" y="7625"/>
                    <a:pt x="10311" y="5937"/>
                    <a:pt x="11407" y="4224"/>
                  </a:cubicBezTo>
                  <a:cubicBezTo>
                    <a:pt x="9874" y="4002"/>
                    <a:pt x="8429" y="3507"/>
                    <a:pt x="7066" y="2764"/>
                  </a:cubicBezTo>
                  <a:cubicBezTo>
                    <a:pt x="6403" y="2402"/>
                    <a:pt x="5773" y="1986"/>
                    <a:pt x="5178" y="1521"/>
                  </a:cubicBezTo>
                  <a:cubicBezTo>
                    <a:pt x="4637" y="1095"/>
                    <a:pt x="3968" y="596"/>
                    <a:pt x="3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3" name="Google Shape;2443;p44"/>
            <p:cNvSpPr/>
            <p:nvPr/>
          </p:nvSpPr>
          <p:spPr>
            <a:xfrm>
              <a:off x="4995900" y="1542175"/>
              <a:ext cx="180175" cy="168400"/>
            </a:xfrm>
            <a:custGeom>
              <a:avLst/>
              <a:gdLst/>
              <a:ahLst/>
              <a:cxnLst/>
              <a:rect l="l" t="t" r="r" b="b"/>
              <a:pathLst>
                <a:path w="7207" h="6736" extrusionOk="0">
                  <a:moveTo>
                    <a:pt x="1722" y="0"/>
                  </a:moveTo>
                  <a:cubicBezTo>
                    <a:pt x="1143" y="1270"/>
                    <a:pt x="569" y="2543"/>
                    <a:pt x="0" y="3819"/>
                  </a:cubicBezTo>
                  <a:cubicBezTo>
                    <a:pt x="664" y="4847"/>
                    <a:pt x="1556" y="5582"/>
                    <a:pt x="2683" y="6070"/>
                  </a:cubicBezTo>
                  <a:cubicBezTo>
                    <a:pt x="3723" y="6516"/>
                    <a:pt x="4843" y="6735"/>
                    <a:pt x="5971" y="6735"/>
                  </a:cubicBezTo>
                  <a:cubicBezTo>
                    <a:pt x="6131" y="6735"/>
                    <a:pt x="6292" y="6731"/>
                    <a:pt x="6453" y="6722"/>
                  </a:cubicBezTo>
                  <a:cubicBezTo>
                    <a:pt x="6454" y="6722"/>
                    <a:pt x="6455" y="6722"/>
                    <a:pt x="6456" y="6722"/>
                  </a:cubicBezTo>
                  <a:cubicBezTo>
                    <a:pt x="6464" y="6722"/>
                    <a:pt x="6472" y="6725"/>
                    <a:pt x="6479" y="6726"/>
                  </a:cubicBezTo>
                  <a:cubicBezTo>
                    <a:pt x="6718" y="6338"/>
                    <a:pt x="6960" y="5948"/>
                    <a:pt x="7206" y="5564"/>
                  </a:cubicBezTo>
                  <a:lnTo>
                    <a:pt x="6878" y="5357"/>
                  </a:lnTo>
                  <a:cubicBezTo>
                    <a:pt x="6747" y="5559"/>
                    <a:pt x="6601" y="5750"/>
                    <a:pt x="6423" y="5875"/>
                  </a:cubicBezTo>
                  <a:cubicBezTo>
                    <a:pt x="6248" y="5996"/>
                    <a:pt x="6042" y="6031"/>
                    <a:pt x="5832" y="6031"/>
                  </a:cubicBezTo>
                  <a:cubicBezTo>
                    <a:pt x="5687" y="6031"/>
                    <a:pt x="5540" y="6014"/>
                    <a:pt x="5401" y="5997"/>
                  </a:cubicBezTo>
                  <a:cubicBezTo>
                    <a:pt x="4913" y="5933"/>
                    <a:pt x="4431" y="5805"/>
                    <a:pt x="3965" y="5644"/>
                  </a:cubicBezTo>
                  <a:cubicBezTo>
                    <a:pt x="3097" y="5339"/>
                    <a:pt x="2280" y="4876"/>
                    <a:pt x="1588" y="4269"/>
                  </a:cubicBezTo>
                  <a:cubicBezTo>
                    <a:pt x="1320" y="4033"/>
                    <a:pt x="962" y="3744"/>
                    <a:pt x="888" y="3371"/>
                  </a:cubicBezTo>
                  <a:cubicBezTo>
                    <a:pt x="816" y="3029"/>
                    <a:pt x="980" y="2691"/>
                    <a:pt x="1105" y="2383"/>
                  </a:cubicBezTo>
                  <a:cubicBezTo>
                    <a:pt x="1414" y="1634"/>
                    <a:pt x="1735" y="893"/>
                    <a:pt x="2067" y="158"/>
                  </a:cubicBezTo>
                  <a:lnTo>
                    <a:pt x="1722" y="0"/>
                  </a:lnTo>
                  <a:close/>
                </a:path>
              </a:pathLst>
            </a:custGeom>
            <a:solidFill>
              <a:srgbClr val="E6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4" name="Google Shape;2444;p44"/>
            <p:cNvSpPr/>
            <p:nvPr/>
          </p:nvSpPr>
          <p:spPr>
            <a:xfrm>
              <a:off x="5016300" y="1448700"/>
              <a:ext cx="235475" cy="244275"/>
            </a:xfrm>
            <a:custGeom>
              <a:avLst/>
              <a:gdLst/>
              <a:ahLst/>
              <a:cxnLst/>
              <a:rect l="l" t="t" r="r" b="b"/>
              <a:pathLst>
                <a:path w="9419" h="9771" extrusionOk="0">
                  <a:moveTo>
                    <a:pt x="3193" y="182"/>
                  </a:moveTo>
                  <a:lnTo>
                    <a:pt x="3193" y="182"/>
                  </a:lnTo>
                  <a:cubicBezTo>
                    <a:pt x="3336" y="213"/>
                    <a:pt x="3466" y="267"/>
                    <a:pt x="3584" y="330"/>
                  </a:cubicBezTo>
                  <a:cubicBezTo>
                    <a:pt x="4176" y="644"/>
                    <a:pt x="4558" y="1282"/>
                    <a:pt x="5121" y="1648"/>
                  </a:cubicBezTo>
                  <a:cubicBezTo>
                    <a:pt x="5743" y="2056"/>
                    <a:pt x="6496" y="2117"/>
                    <a:pt x="7205" y="2256"/>
                  </a:cubicBezTo>
                  <a:cubicBezTo>
                    <a:pt x="7920" y="2399"/>
                    <a:pt x="9050" y="2759"/>
                    <a:pt x="9056" y="3669"/>
                  </a:cubicBezTo>
                  <a:cubicBezTo>
                    <a:pt x="9057" y="3705"/>
                    <a:pt x="9052" y="3737"/>
                    <a:pt x="9047" y="3773"/>
                  </a:cubicBezTo>
                  <a:cubicBezTo>
                    <a:pt x="9041" y="3769"/>
                    <a:pt x="9036" y="3767"/>
                    <a:pt x="9030" y="3767"/>
                  </a:cubicBezTo>
                  <a:cubicBezTo>
                    <a:pt x="8913" y="3768"/>
                    <a:pt x="8796" y="3772"/>
                    <a:pt x="8679" y="3772"/>
                  </a:cubicBezTo>
                  <a:cubicBezTo>
                    <a:pt x="8554" y="3772"/>
                    <a:pt x="8429" y="3768"/>
                    <a:pt x="8305" y="3753"/>
                  </a:cubicBezTo>
                  <a:cubicBezTo>
                    <a:pt x="8082" y="3727"/>
                    <a:pt x="7857" y="3672"/>
                    <a:pt x="7640" y="3611"/>
                  </a:cubicBezTo>
                  <a:cubicBezTo>
                    <a:pt x="7177" y="3483"/>
                    <a:pt x="6726" y="3327"/>
                    <a:pt x="6278" y="3159"/>
                  </a:cubicBezTo>
                  <a:cubicBezTo>
                    <a:pt x="6276" y="3158"/>
                    <a:pt x="6274" y="3158"/>
                    <a:pt x="6273" y="3158"/>
                  </a:cubicBezTo>
                  <a:cubicBezTo>
                    <a:pt x="6262" y="3158"/>
                    <a:pt x="6257" y="3170"/>
                    <a:pt x="6268" y="3177"/>
                  </a:cubicBezTo>
                  <a:cubicBezTo>
                    <a:pt x="6704" y="3392"/>
                    <a:pt x="7142" y="3609"/>
                    <a:pt x="7609" y="3755"/>
                  </a:cubicBezTo>
                  <a:cubicBezTo>
                    <a:pt x="7990" y="3873"/>
                    <a:pt x="8421" y="3982"/>
                    <a:pt x="8833" y="3982"/>
                  </a:cubicBezTo>
                  <a:cubicBezTo>
                    <a:pt x="8890" y="3982"/>
                    <a:pt x="8946" y="3980"/>
                    <a:pt x="9002" y="3976"/>
                  </a:cubicBezTo>
                  <a:lnTo>
                    <a:pt x="9002" y="3976"/>
                  </a:lnTo>
                  <a:cubicBezTo>
                    <a:pt x="8885" y="4336"/>
                    <a:pt x="8601" y="4695"/>
                    <a:pt x="8419" y="4979"/>
                  </a:cubicBezTo>
                  <a:cubicBezTo>
                    <a:pt x="8168" y="5370"/>
                    <a:pt x="7918" y="5764"/>
                    <a:pt x="7670" y="6162"/>
                  </a:cubicBezTo>
                  <a:cubicBezTo>
                    <a:pt x="7166" y="6973"/>
                    <a:pt x="6646" y="7778"/>
                    <a:pt x="6119" y="8576"/>
                  </a:cubicBezTo>
                  <a:cubicBezTo>
                    <a:pt x="5844" y="8997"/>
                    <a:pt x="5614" y="9521"/>
                    <a:pt x="5048" y="9562"/>
                  </a:cubicBezTo>
                  <a:cubicBezTo>
                    <a:pt x="4994" y="9566"/>
                    <a:pt x="4940" y="9568"/>
                    <a:pt x="4884" y="9568"/>
                  </a:cubicBezTo>
                  <a:cubicBezTo>
                    <a:pt x="4476" y="9568"/>
                    <a:pt x="4039" y="9470"/>
                    <a:pt x="3655" y="9370"/>
                  </a:cubicBezTo>
                  <a:cubicBezTo>
                    <a:pt x="2793" y="9151"/>
                    <a:pt x="1977" y="8741"/>
                    <a:pt x="1268" y="8201"/>
                  </a:cubicBezTo>
                  <a:cubicBezTo>
                    <a:pt x="949" y="7955"/>
                    <a:pt x="564" y="7667"/>
                    <a:pt x="335" y="7324"/>
                  </a:cubicBezTo>
                  <a:cubicBezTo>
                    <a:pt x="46" y="6892"/>
                    <a:pt x="351" y="6356"/>
                    <a:pt x="525" y="5938"/>
                  </a:cubicBezTo>
                  <a:cubicBezTo>
                    <a:pt x="1317" y="4038"/>
                    <a:pt x="2179" y="2156"/>
                    <a:pt x="3112" y="322"/>
                  </a:cubicBezTo>
                  <a:cubicBezTo>
                    <a:pt x="3119" y="370"/>
                    <a:pt x="3132" y="419"/>
                    <a:pt x="3138" y="461"/>
                  </a:cubicBezTo>
                  <a:cubicBezTo>
                    <a:pt x="3174" y="662"/>
                    <a:pt x="3231" y="858"/>
                    <a:pt x="3310" y="1045"/>
                  </a:cubicBezTo>
                  <a:cubicBezTo>
                    <a:pt x="3462" y="1404"/>
                    <a:pt x="3674" y="1776"/>
                    <a:pt x="3963" y="2045"/>
                  </a:cubicBezTo>
                  <a:cubicBezTo>
                    <a:pt x="3971" y="2052"/>
                    <a:pt x="3979" y="2055"/>
                    <a:pt x="3987" y="2055"/>
                  </a:cubicBezTo>
                  <a:cubicBezTo>
                    <a:pt x="4014" y="2055"/>
                    <a:pt x="4037" y="2019"/>
                    <a:pt x="4014" y="1991"/>
                  </a:cubicBezTo>
                  <a:cubicBezTo>
                    <a:pt x="3775" y="1724"/>
                    <a:pt x="3559" y="1450"/>
                    <a:pt x="3418" y="1115"/>
                  </a:cubicBezTo>
                  <a:cubicBezTo>
                    <a:pt x="3352" y="962"/>
                    <a:pt x="3298" y="798"/>
                    <a:pt x="3254" y="634"/>
                  </a:cubicBezTo>
                  <a:cubicBezTo>
                    <a:pt x="3233" y="553"/>
                    <a:pt x="3215" y="472"/>
                    <a:pt x="3201" y="391"/>
                  </a:cubicBezTo>
                  <a:cubicBezTo>
                    <a:pt x="3187" y="320"/>
                    <a:pt x="3168" y="246"/>
                    <a:pt x="3193" y="182"/>
                  </a:cubicBezTo>
                  <a:close/>
                  <a:moveTo>
                    <a:pt x="3215" y="1"/>
                  </a:moveTo>
                  <a:cubicBezTo>
                    <a:pt x="3151" y="1"/>
                    <a:pt x="3115" y="65"/>
                    <a:pt x="3129" y="116"/>
                  </a:cubicBezTo>
                  <a:cubicBezTo>
                    <a:pt x="3126" y="121"/>
                    <a:pt x="3121" y="118"/>
                    <a:pt x="3119" y="124"/>
                  </a:cubicBezTo>
                  <a:cubicBezTo>
                    <a:pt x="2456" y="1364"/>
                    <a:pt x="1835" y="2619"/>
                    <a:pt x="1251" y="3897"/>
                  </a:cubicBezTo>
                  <a:cubicBezTo>
                    <a:pt x="919" y="4631"/>
                    <a:pt x="598" y="5373"/>
                    <a:pt x="289" y="6122"/>
                  </a:cubicBezTo>
                  <a:cubicBezTo>
                    <a:pt x="164" y="6430"/>
                    <a:pt x="0" y="6768"/>
                    <a:pt x="72" y="7110"/>
                  </a:cubicBezTo>
                  <a:cubicBezTo>
                    <a:pt x="146" y="7483"/>
                    <a:pt x="504" y="7772"/>
                    <a:pt x="772" y="8008"/>
                  </a:cubicBezTo>
                  <a:cubicBezTo>
                    <a:pt x="1464" y="8615"/>
                    <a:pt x="2281" y="9078"/>
                    <a:pt x="3149" y="9383"/>
                  </a:cubicBezTo>
                  <a:cubicBezTo>
                    <a:pt x="3615" y="9544"/>
                    <a:pt x="4097" y="9672"/>
                    <a:pt x="4585" y="9736"/>
                  </a:cubicBezTo>
                  <a:cubicBezTo>
                    <a:pt x="4724" y="9753"/>
                    <a:pt x="4871" y="9770"/>
                    <a:pt x="5016" y="9770"/>
                  </a:cubicBezTo>
                  <a:cubicBezTo>
                    <a:pt x="5226" y="9770"/>
                    <a:pt x="5432" y="9735"/>
                    <a:pt x="5607" y="9614"/>
                  </a:cubicBezTo>
                  <a:cubicBezTo>
                    <a:pt x="5784" y="9489"/>
                    <a:pt x="5931" y="9298"/>
                    <a:pt x="6060" y="9096"/>
                  </a:cubicBezTo>
                  <a:cubicBezTo>
                    <a:pt x="6189" y="8891"/>
                    <a:pt x="6302" y="8673"/>
                    <a:pt x="6414" y="8496"/>
                  </a:cubicBezTo>
                  <a:cubicBezTo>
                    <a:pt x="6717" y="8023"/>
                    <a:pt x="7013" y="7551"/>
                    <a:pt x="7314" y="7076"/>
                  </a:cubicBezTo>
                  <a:cubicBezTo>
                    <a:pt x="7901" y="6150"/>
                    <a:pt x="8542" y="5223"/>
                    <a:pt x="9055" y="4250"/>
                  </a:cubicBezTo>
                  <a:cubicBezTo>
                    <a:pt x="9418" y="3561"/>
                    <a:pt x="9099" y="2946"/>
                    <a:pt x="8479" y="2545"/>
                  </a:cubicBezTo>
                  <a:cubicBezTo>
                    <a:pt x="7638" y="2003"/>
                    <a:pt x="6557" y="2072"/>
                    <a:pt x="5647" y="1700"/>
                  </a:cubicBezTo>
                  <a:cubicBezTo>
                    <a:pt x="4713" y="1319"/>
                    <a:pt x="4255" y="183"/>
                    <a:pt x="3234" y="3"/>
                  </a:cubicBezTo>
                  <a:cubicBezTo>
                    <a:pt x="3227" y="1"/>
                    <a:pt x="3221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5" name="Google Shape;2445;p44"/>
            <p:cNvSpPr/>
            <p:nvPr/>
          </p:nvSpPr>
          <p:spPr>
            <a:xfrm>
              <a:off x="5017475" y="1453250"/>
              <a:ext cx="225275" cy="234675"/>
            </a:xfrm>
            <a:custGeom>
              <a:avLst/>
              <a:gdLst/>
              <a:ahLst/>
              <a:cxnLst/>
              <a:rect l="l" t="t" r="r" b="b"/>
              <a:pathLst>
                <a:path w="9011" h="9387" extrusionOk="0">
                  <a:moveTo>
                    <a:pt x="3146" y="0"/>
                  </a:moveTo>
                  <a:cubicBezTo>
                    <a:pt x="3121" y="64"/>
                    <a:pt x="3140" y="138"/>
                    <a:pt x="3154" y="209"/>
                  </a:cubicBezTo>
                  <a:cubicBezTo>
                    <a:pt x="3168" y="290"/>
                    <a:pt x="3186" y="371"/>
                    <a:pt x="3207" y="452"/>
                  </a:cubicBezTo>
                  <a:cubicBezTo>
                    <a:pt x="3251" y="616"/>
                    <a:pt x="3305" y="780"/>
                    <a:pt x="3371" y="933"/>
                  </a:cubicBezTo>
                  <a:cubicBezTo>
                    <a:pt x="3512" y="1267"/>
                    <a:pt x="3728" y="1542"/>
                    <a:pt x="3967" y="1809"/>
                  </a:cubicBezTo>
                  <a:cubicBezTo>
                    <a:pt x="3990" y="1836"/>
                    <a:pt x="3968" y="1873"/>
                    <a:pt x="3940" y="1873"/>
                  </a:cubicBezTo>
                  <a:cubicBezTo>
                    <a:pt x="3932" y="1873"/>
                    <a:pt x="3924" y="1870"/>
                    <a:pt x="3916" y="1863"/>
                  </a:cubicBezTo>
                  <a:cubicBezTo>
                    <a:pt x="3627" y="1593"/>
                    <a:pt x="3415" y="1222"/>
                    <a:pt x="3264" y="863"/>
                  </a:cubicBezTo>
                  <a:cubicBezTo>
                    <a:pt x="3184" y="676"/>
                    <a:pt x="3127" y="480"/>
                    <a:pt x="3091" y="278"/>
                  </a:cubicBezTo>
                  <a:cubicBezTo>
                    <a:pt x="3085" y="236"/>
                    <a:pt x="3072" y="188"/>
                    <a:pt x="3066" y="140"/>
                  </a:cubicBezTo>
                  <a:cubicBezTo>
                    <a:pt x="2132" y="1974"/>
                    <a:pt x="1270" y="3856"/>
                    <a:pt x="478" y="5755"/>
                  </a:cubicBezTo>
                  <a:cubicBezTo>
                    <a:pt x="304" y="6174"/>
                    <a:pt x="0" y="6710"/>
                    <a:pt x="288" y="7142"/>
                  </a:cubicBezTo>
                  <a:cubicBezTo>
                    <a:pt x="517" y="7485"/>
                    <a:pt x="902" y="7771"/>
                    <a:pt x="1221" y="8019"/>
                  </a:cubicBezTo>
                  <a:cubicBezTo>
                    <a:pt x="1931" y="8558"/>
                    <a:pt x="2746" y="8969"/>
                    <a:pt x="3608" y="9188"/>
                  </a:cubicBezTo>
                  <a:cubicBezTo>
                    <a:pt x="3992" y="9288"/>
                    <a:pt x="4429" y="9386"/>
                    <a:pt x="4837" y="9386"/>
                  </a:cubicBezTo>
                  <a:cubicBezTo>
                    <a:pt x="4893" y="9386"/>
                    <a:pt x="4947" y="9384"/>
                    <a:pt x="5001" y="9380"/>
                  </a:cubicBezTo>
                  <a:cubicBezTo>
                    <a:pt x="5567" y="9339"/>
                    <a:pt x="5797" y="8815"/>
                    <a:pt x="6072" y="8394"/>
                  </a:cubicBezTo>
                  <a:cubicBezTo>
                    <a:pt x="6599" y="7596"/>
                    <a:pt x="7119" y="6791"/>
                    <a:pt x="7624" y="5980"/>
                  </a:cubicBezTo>
                  <a:cubicBezTo>
                    <a:pt x="7871" y="5582"/>
                    <a:pt x="8121" y="5188"/>
                    <a:pt x="8372" y="4797"/>
                  </a:cubicBezTo>
                  <a:cubicBezTo>
                    <a:pt x="8554" y="4513"/>
                    <a:pt x="8838" y="4154"/>
                    <a:pt x="8955" y="3794"/>
                  </a:cubicBezTo>
                  <a:lnTo>
                    <a:pt x="8955" y="3794"/>
                  </a:lnTo>
                  <a:cubicBezTo>
                    <a:pt x="8899" y="3798"/>
                    <a:pt x="8843" y="3800"/>
                    <a:pt x="8786" y="3800"/>
                  </a:cubicBezTo>
                  <a:cubicBezTo>
                    <a:pt x="8374" y="3800"/>
                    <a:pt x="7943" y="3691"/>
                    <a:pt x="7563" y="3573"/>
                  </a:cubicBezTo>
                  <a:cubicBezTo>
                    <a:pt x="7095" y="3427"/>
                    <a:pt x="6657" y="3210"/>
                    <a:pt x="6221" y="2994"/>
                  </a:cubicBezTo>
                  <a:cubicBezTo>
                    <a:pt x="6210" y="2988"/>
                    <a:pt x="6215" y="2976"/>
                    <a:pt x="6226" y="2976"/>
                  </a:cubicBezTo>
                  <a:cubicBezTo>
                    <a:pt x="6227" y="2976"/>
                    <a:pt x="6229" y="2976"/>
                    <a:pt x="6231" y="2977"/>
                  </a:cubicBezTo>
                  <a:cubicBezTo>
                    <a:pt x="6679" y="3145"/>
                    <a:pt x="7130" y="3301"/>
                    <a:pt x="7593" y="3429"/>
                  </a:cubicBezTo>
                  <a:cubicBezTo>
                    <a:pt x="7811" y="3490"/>
                    <a:pt x="8035" y="3545"/>
                    <a:pt x="8258" y="3571"/>
                  </a:cubicBezTo>
                  <a:cubicBezTo>
                    <a:pt x="8382" y="3585"/>
                    <a:pt x="8507" y="3589"/>
                    <a:pt x="8632" y="3589"/>
                  </a:cubicBezTo>
                  <a:cubicBezTo>
                    <a:pt x="8749" y="3589"/>
                    <a:pt x="8866" y="3586"/>
                    <a:pt x="8983" y="3584"/>
                  </a:cubicBezTo>
                  <a:cubicBezTo>
                    <a:pt x="8989" y="3585"/>
                    <a:pt x="8994" y="3587"/>
                    <a:pt x="9000" y="3591"/>
                  </a:cubicBezTo>
                  <a:cubicBezTo>
                    <a:pt x="9005" y="3555"/>
                    <a:pt x="9010" y="3523"/>
                    <a:pt x="9009" y="3487"/>
                  </a:cubicBezTo>
                  <a:cubicBezTo>
                    <a:pt x="9003" y="2577"/>
                    <a:pt x="7873" y="2217"/>
                    <a:pt x="7158" y="2074"/>
                  </a:cubicBezTo>
                  <a:cubicBezTo>
                    <a:pt x="6449" y="1934"/>
                    <a:pt x="5696" y="1874"/>
                    <a:pt x="5074" y="1466"/>
                  </a:cubicBezTo>
                  <a:cubicBezTo>
                    <a:pt x="4511" y="1100"/>
                    <a:pt x="4129" y="462"/>
                    <a:pt x="3539" y="147"/>
                  </a:cubicBezTo>
                  <a:cubicBezTo>
                    <a:pt x="3419" y="84"/>
                    <a:pt x="3289" y="31"/>
                    <a:pt x="3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6" name="Google Shape;2446;p44"/>
            <p:cNvSpPr/>
            <p:nvPr/>
          </p:nvSpPr>
          <p:spPr>
            <a:xfrm>
              <a:off x="5133875" y="1349225"/>
              <a:ext cx="188975" cy="102000"/>
            </a:xfrm>
            <a:custGeom>
              <a:avLst/>
              <a:gdLst/>
              <a:ahLst/>
              <a:cxnLst/>
              <a:rect l="l" t="t" r="r" b="b"/>
              <a:pathLst>
                <a:path w="7559" h="4080" extrusionOk="0">
                  <a:moveTo>
                    <a:pt x="0" y="0"/>
                  </a:moveTo>
                  <a:cubicBezTo>
                    <a:pt x="209" y="174"/>
                    <a:pt x="399" y="378"/>
                    <a:pt x="596" y="559"/>
                  </a:cubicBezTo>
                  <a:cubicBezTo>
                    <a:pt x="881" y="819"/>
                    <a:pt x="1172" y="1066"/>
                    <a:pt x="1475" y="1302"/>
                  </a:cubicBezTo>
                  <a:cubicBezTo>
                    <a:pt x="2070" y="1765"/>
                    <a:pt x="2708" y="2181"/>
                    <a:pt x="3369" y="2545"/>
                  </a:cubicBezTo>
                  <a:cubicBezTo>
                    <a:pt x="4668" y="3261"/>
                    <a:pt x="6106" y="3772"/>
                    <a:pt x="7558" y="4080"/>
                  </a:cubicBezTo>
                  <a:cubicBezTo>
                    <a:pt x="6480" y="3027"/>
                    <a:pt x="5304" y="2101"/>
                    <a:pt x="3967" y="1394"/>
                  </a:cubicBezTo>
                  <a:cubicBezTo>
                    <a:pt x="3273" y="1026"/>
                    <a:pt x="2544" y="705"/>
                    <a:pt x="1796" y="458"/>
                  </a:cubicBezTo>
                  <a:cubicBezTo>
                    <a:pt x="1456" y="344"/>
                    <a:pt x="1109" y="243"/>
                    <a:pt x="763" y="155"/>
                  </a:cubicBezTo>
                  <a:cubicBezTo>
                    <a:pt x="538" y="100"/>
                    <a:pt x="248" y="80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7" name="Google Shape;2447;p44"/>
            <p:cNvSpPr/>
            <p:nvPr/>
          </p:nvSpPr>
          <p:spPr>
            <a:xfrm>
              <a:off x="5167800" y="1445150"/>
              <a:ext cx="156325" cy="236125"/>
            </a:xfrm>
            <a:custGeom>
              <a:avLst/>
              <a:gdLst/>
              <a:ahLst/>
              <a:cxnLst/>
              <a:rect l="l" t="t" r="r" b="b"/>
              <a:pathLst>
                <a:path w="6253" h="9445" extrusionOk="0">
                  <a:moveTo>
                    <a:pt x="4598" y="1"/>
                  </a:moveTo>
                  <a:cubicBezTo>
                    <a:pt x="4383" y="1134"/>
                    <a:pt x="3786" y="2300"/>
                    <a:pt x="3043" y="3367"/>
                  </a:cubicBezTo>
                  <a:cubicBezTo>
                    <a:pt x="3184" y="3672"/>
                    <a:pt x="3190" y="4021"/>
                    <a:pt x="2995" y="4392"/>
                  </a:cubicBezTo>
                  <a:cubicBezTo>
                    <a:pt x="2482" y="5365"/>
                    <a:pt x="1841" y="6292"/>
                    <a:pt x="1254" y="7218"/>
                  </a:cubicBezTo>
                  <a:cubicBezTo>
                    <a:pt x="953" y="7693"/>
                    <a:pt x="657" y="8165"/>
                    <a:pt x="354" y="8638"/>
                  </a:cubicBezTo>
                  <a:cubicBezTo>
                    <a:pt x="242" y="8815"/>
                    <a:pt x="129" y="9033"/>
                    <a:pt x="0" y="9238"/>
                  </a:cubicBezTo>
                  <a:lnTo>
                    <a:pt x="329" y="9445"/>
                  </a:lnTo>
                  <a:cubicBezTo>
                    <a:pt x="1176" y="8109"/>
                    <a:pt x="2055" y="6793"/>
                    <a:pt x="2912" y="5465"/>
                  </a:cubicBezTo>
                  <a:cubicBezTo>
                    <a:pt x="4014" y="3757"/>
                    <a:pt x="5157" y="2069"/>
                    <a:pt x="6253" y="356"/>
                  </a:cubicBezTo>
                  <a:cubicBezTo>
                    <a:pt x="5689" y="275"/>
                    <a:pt x="5138" y="155"/>
                    <a:pt x="4598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8" name="Google Shape;2448;p44"/>
            <p:cNvSpPr/>
            <p:nvPr/>
          </p:nvSpPr>
          <p:spPr>
            <a:xfrm>
              <a:off x="4995900" y="1604250"/>
              <a:ext cx="180175" cy="106325"/>
            </a:xfrm>
            <a:custGeom>
              <a:avLst/>
              <a:gdLst/>
              <a:ahLst/>
              <a:cxnLst/>
              <a:rect l="l" t="t" r="r" b="b"/>
              <a:pathLst>
                <a:path w="7207" h="4253" extrusionOk="0">
                  <a:moveTo>
                    <a:pt x="602" y="0"/>
                  </a:moveTo>
                  <a:cubicBezTo>
                    <a:pt x="402" y="446"/>
                    <a:pt x="200" y="889"/>
                    <a:pt x="0" y="1335"/>
                  </a:cubicBezTo>
                  <a:cubicBezTo>
                    <a:pt x="664" y="2364"/>
                    <a:pt x="1556" y="3099"/>
                    <a:pt x="2683" y="3587"/>
                  </a:cubicBezTo>
                  <a:cubicBezTo>
                    <a:pt x="3723" y="4033"/>
                    <a:pt x="4844" y="4252"/>
                    <a:pt x="5971" y="4252"/>
                  </a:cubicBezTo>
                  <a:cubicBezTo>
                    <a:pt x="6132" y="4252"/>
                    <a:pt x="6292" y="4248"/>
                    <a:pt x="6453" y="4239"/>
                  </a:cubicBezTo>
                  <a:cubicBezTo>
                    <a:pt x="6454" y="4239"/>
                    <a:pt x="6455" y="4239"/>
                    <a:pt x="6456" y="4239"/>
                  </a:cubicBezTo>
                  <a:cubicBezTo>
                    <a:pt x="6465" y="4239"/>
                    <a:pt x="6472" y="4242"/>
                    <a:pt x="6479" y="4243"/>
                  </a:cubicBezTo>
                  <a:cubicBezTo>
                    <a:pt x="6718" y="3855"/>
                    <a:pt x="6960" y="3465"/>
                    <a:pt x="7206" y="3081"/>
                  </a:cubicBezTo>
                  <a:lnTo>
                    <a:pt x="6878" y="2874"/>
                  </a:lnTo>
                  <a:cubicBezTo>
                    <a:pt x="6747" y="3076"/>
                    <a:pt x="6601" y="3267"/>
                    <a:pt x="6423" y="3392"/>
                  </a:cubicBezTo>
                  <a:cubicBezTo>
                    <a:pt x="6248" y="3513"/>
                    <a:pt x="6042" y="3548"/>
                    <a:pt x="5832" y="3548"/>
                  </a:cubicBezTo>
                  <a:cubicBezTo>
                    <a:pt x="5687" y="3548"/>
                    <a:pt x="5540" y="3531"/>
                    <a:pt x="5401" y="3514"/>
                  </a:cubicBezTo>
                  <a:cubicBezTo>
                    <a:pt x="4913" y="3450"/>
                    <a:pt x="4431" y="3322"/>
                    <a:pt x="3966" y="3161"/>
                  </a:cubicBezTo>
                  <a:cubicBezTo>
                    <a:pt x="3097" y="2856"/>
                    <a:pt x="2280" y="2393"/>
                    <a:pt x="1588" y="1786"/>
                  </a:cubicBezTo>
                  <a:cubicBezTo>
                    <a:pt x="1320" y="1550"/>
                    <a:pt x="962" y="1261"/>
                    <a:pt x="888" y="888"/>
                  </a:cubicBezTo>
                  <a:cubicBezTo>
                    <a:pt x="853" y="718"/>
                    <a:pt x="876" y="549"/>
                    <a:pt x="923" y="383"/>
                  </a:cubicBezTo>
                  <a:cubicBezTo>
                    <a:pt x="809" y="263"/>
                    <a:pt x="704" y="135"/>
                    <a:pt x="602" y="0"/>
                  </a:cubicBezTo>
                  <a:close/>
                </a:path>
              </a:pathLst>
            </a:custGeom>
            <a:solidFill>
              <a:srgbClr val="E6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9" name="Google Shape;2449;p44"/>
            <p:cNvSpPr/>
            <p:nvPr/>
          </p:nvSpPr>
          <p:spPr>
            <a:xfrm>
              <a:off x="5021300" y="1547775"/>
              <a:ext cx="220050" cy="140150"/>
            </a:xfrm>
            <a:custGeom>
              <a:avLst/>
              <a:gdLst/>
              <a:ahLst/>
              <a:cxnLst/>
              <a:rect l="l" t="t" r="r" b="b"/>
              <a:pathLst>
                <a:path w="8802" h="5606" extrusionOk="0">
                  <a:moveTo>
                    <a:pt x="8352" y="0"/>
                  </a:moveTo>
                  <a:cubicBezTo>
                    <a:pt x="7705" y="816"/>
                    <a:pt x="7001" y="1547"/>
                    <a:pt x="6362" y="2112"/>
                  </a:cubicBezTo>
                  <a:cubicBezTo>
                    <a:pt x="5325" y="3033"/>
                    <a:pt x="4002" y="3812"/>
                    <a:pt x="2589" y="3812"/>
                  </a:cubicBezTo>
                  <a:cubicBezTo>
                    <a:pt x="2391" y="3812"/>
                    <a:pt x="2191" y="3797"/>
                    <a:pt x="1989" y="3764"/>
                  </a:cubicBezTo>
                  <a:cubicBezTo>
                    <a:pt x="1186" y="3635"/>
                    <a:pt x="550" y="3274"/>
                    <a:pt x="36" y="2773"/>
                  </a:cubicBezTo>
                  <a:lnTo>
                    <a:pt x="36" y="2773"/>
                  </a:lnTo>
                  <a:cubicBezTo>
                    <a:pt x="1" y="2976"/>
                    <a:pt x="13" y="3179"/>
                    <a:pt x="135" y="3361"/>
                  </a:cubicBezTo>
                  <a:cubicBezTo>
                    <a:pt x="364" y="3704"/>
                    <a:pt x="749" y="3992"/>
                    <a:pt x="1069" y="4238"/>
                  </a:cubicBezTo>
                  <a:cubicBezTo>
                    <a:pt x="1778" y="4777"/>
                    <a:pt x="2593" y="5188"/>
                    <a:pt x="3455" y="5407"/>
                  </a:cubicBezTo>
                  <a:cubicBezTo>
                    <a:pt x="3839" y="5507"/>
                    <a:pt x="4276" y="5605"/>
                    <a:pt x="4684" y="5605"/>
                  </a:cubicBezTo>
                  <a:cubicBezTo>
                    <a:pt x="4740" y="5605"/>
                    <a:pt x="4794" y="5603"/>
                    <a:pt x="4848" y="5599"/>
                  </a:cubicBezTo>
                  <a:cubicBezTo>
                    <a:pt x="5414" y="5558"/>
                    <a:pt x="5644" y="5034"/>
                    <a:pt x="5920" y="4613"/>
                  </a:cubicBezTo>
                  <a:cubicBezTo>
                    <a:pt x="6446" y="3815"/>
                    <a:pt x="6966" y="3010"/>
                    <a:pt x="7471" y="2199"/>
                  </a:cubicBezTo>
                  <a:cubicBezTo>
                    <a:pt x="7718" y="1801"/>
                    <a:pt x="7968" y="1407"/>
                    <a:pt x="8219" y="1015"/>
                  </a:cubicBezTo>
                  <a:cubicBezTo>
                    <a:pt x="8401" y="732"/>
                    <a:pt x="8685" y="373"/>
                    <a:pt x="8802" y="13"/>
                  </a:cubicBezTo>
                  <a:lnTo>
                    <a:pt x="8802" y="13"/>
                  </a:lnTo>
                  <a:cubicBezTo>
                    <a:pt x="8754" y="17"/>
                    <a:pt x="8707" y="18"/>
                    <a:pt x="8658" y="18"/>
                  </a:cubicBezTo>
                  <a:cubicBezTo>
                    <a:pt x="8557" y="18"/>
                    <a:pt x="8455" y="11"/>
                    <a:pt x="835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0" name="Google Shape;2450;p44"/>
            <p:cNvSpPr/>
            <p:nvPr/>
          </p:nvSpPr>
          <p:spPr>
            <a:xfrm>
              <a:off x="5283425" y="1417775"/>
              <a:ext cx="39425" cy="33450"/>
            </a:xfrm>
            <a:custGeom>
              <a:avLst/>
              <a:gdLst/>
              <a:ahLst/>
              <a:cxnLst/>
              <a:rect l="l" t="t" r="r" b="b"/>
              <a:pathLst>
                <a:path w="1577" h="1338" extrusionOk="0">
                  <a:moveTo>
                    <a:pt x="49" y="0"/>
                  </a:moveTo>
                  <a:lnTo>
                    <a:pt x="49" y="0"/>
                  </a:lnTo>
                  <a:cubicBezTo>
                    <a:pt x="53" y="69"/>
                    <a:pt x="62" y="136"/>
                    <a:pt x="62" y="208"/>
                  </a:cubicBezTo>
                  <a:cubicBezTo>
                    <a:pt x="64" y="441"/>
                    <a:pt x="37" y="680"/>
                    <a:pt x="1" y="919"/>
                  </a:cubicBezTo>
                  <a:cubicBezTo>
                    <a:pt x="521" y="1085"/>
                    <a:pt x="1047" y="1226"/>
                    <a:pt x="1576" y="1338"/>
                  </a:cubicBezTo>
                  <a:cubicBezTo>
                    <a:pt x="1089" y="862"/>
                    <a:pt x="581" y="415"/>
                    <a:pt x="49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1" name="Google Shape;2451;p44"/>
            <p:cNvSpPr/>
            <p:nvPr/>
          </p:nvSpPr>
          <p:spPr>
            <a:xfrm>
              <a:off x="5211725" y="1356950"/>
              <a:ext cx="106150" cy="56500"/>
            </a:xfrm>
            <a:custGeom>
              <a:avLst/>
              <a:gdLst/>
              <a:ahLst/>
              <a:cxnLst/>
              <a:rect l="l" t="t" r="r" b="b"/>
              <a:pathLst>
                <a:path w="4246" h="2260" extrusionOk="0">
                  <a:moveTo>
                    <a:pt x="2620" y="181"/>
                  </a:moveTo>
                  <a:cubicBezTo>
                    <a:pt x="2831" y="181"/>
                    <a:pt x="3041" y="220"/>
                    <a:pt x="3242" y="313"/>
                  </a:cubicBezTo>
                  <a:cubicBezTo>
                    <a:pt x="3760" y="553"/>
                    <a:pt x="4102" y="1236"/>
                    <a:pt x="3712" y="1741"/>
                  </a:cubicBezTo>
                  <a:cubicBezTo>
                    <a:pt x="3524" y="1986"/>
                    <a:pt x="3250" y="2066"/>
                    <a:pt x="2960" y="2066"/>
                  </a:cubicBezTo>
                  <a:cubicBezTo>
                    <a:pt x="2660" y="2066"/>
                    <a:pt x="2344" y="1980"/>
                    <a:pt x="2089" y="1900"/>
                  </a:cubicBezTo>
                  <a:cubicBezTo>
                    <a:pt x="1609" y="1749"/>
                    <a:pt x="1118" y="1634"/>
                    <a:pt x="619" y="1634"/>
                  </a:cubicBezTo>
                  <a:cubicBezTo>
                    <a:pt x="472" y="1634"/>
                    <a:pt x="325" y="1644"/>
                    <a:pt x="177" y="1666"/>
                  </a:cubicBezTo>
                  <a:cubicBezTo>
                    <a:pt x="535" y="1180"/>
                    <a:pt x="993" y="772"/>
                    <a:pt x="1526" y="487"/>
                  </a:cubicBezTo>
                  <a:cubicBezTo>
                    <a:pt x="1861" y="308"/>
                    <a:pt x="2242" y="181"/>
                    <a:pt x="2620" y="181"/>
                  </a:cubicBezTo>
                  <a:close/>
                  <a:moveTo>
                    <a:pt x="2648" y="0"/>
                  </a:moveTo>
                  <a:cubicBezTo>
                    <a:pt x="2349" y="0"/>
                    <a:pt x="2045" y="71"/>
                    <a:pt x="1770" y="187"/>
                  </a:cubicBezTo>
                  <a:cubicBezTo>
                    <a:pt x="1073" y="479"/>
                    <a:pt x="438" y="1013"/>
                    <a:pt x="76" y="1679"/>
                  </a:cubicBezTo>
                  <a:cubicBezTo>
                    <a:pt x="55" y="1682"/>
                    <a:pt x="40" y="1694"/>
                    <a:pt x="30" y="1709"/>
                  </a:cubicBezTo>
                  <a:cubicBezTo>
                    <a:pt x="0" y="1755"/>
                    <a:pt x="18" y="1833"/>
                    <a:pt x="82" y="1833"/>
                  </a:cubicBezTo>
                  <a:cubicBezTo>
                    <a:pt x="84" y="1833"/>
                    <a:pt x="85" y="1833"/>
                    <a:pt x="87" y="1833"/>
                  </a:cubicBezTo>
                  <a:cubicBezTo>
                    <a:pt x="233" y="1825"/>
                    <a:pt x="379" y="1820"/>
                    <a:pt x="525" y="1820"/>
                  </a:cubicBezTo>
                  <a:cubicBezTo>
                    <a:pt x="740" y="1820"/>
                    <a:pt x="954" y="1832"/>
                    <a:pt x="1168" y="1864"/>
                  </a:cubicBezTo>
                  <a:cubicBezTo>
                    <a:pt x="1548" y="1923"/>
                    <a:pt x="1905" y="2061"/>
                    <a:pt x="2272" y="2163"/>
                  </a:cubicBezTo>
                  <a:cubicBezTo>
                    <a:pt x="2478" y="2220"/>
                    <a:pt x="2707" y="2260"/>
                    <a:pt x="2933" y="2260"/>
                  </a:cubicBezTo>
                  <a:cubicBezTo>
                    <a:pt x="3311" y="2260"/>
                    <a:pt x="3678" y="2148"/>
                    <a:pt x="3905" y="1816"/>
                  </a:cubicBezTo>
                  <a:cubicBezTo>
                    <a:pt x="4245" y="1317"/>
                    <a:pt x="4043" y="633"/>
                    <a:pt x="3583" y="292"/>
                  </a:cubicBezTo>
                  <a:cubicBezTo>
                    <a:pt x="3305" y="86"/>
                    <a:pt x="2979" y="0"/>
                    <a:pt x="2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2" name="Google Shape;2452;p44"/>
            <p:cNvSpPr/>
            <p:nvPr/>
          </p:nvSpPr>
          <p:spPr>
            <a:xfrm>
              <a:off x="5216125" y="1361450"/>
              <a:ext cx="98175" cy="47175"/>
            </a:xfrm>
            <a:custGeom>
              <a:avLst/>
              <a:gdLst/>
              <a:ahLst/>
              <a:cxnLst/>
              <a:rect l="l" t="t" r="r" b="b"/>
              <a:pathLst>
                <a:path w="3927" h="1887" extrusionOk="0">
                  <a:moveTo>
                    <a:pt x="2444" y="1"/>
                  </a:moveTo>
                  <a:cubicBezTo>
                    <a:pt x="2066" y="1"/>
                    <a:pt x="1685" y="128"/>
                    <a:pt x="1350" y="307"/>
                  </a:cubicBezTo>
                  <a:cubicBezTo>
                    <a:pt x="817" y="592"/>
                    <a:pt x="359" y="1000"/>
                    <a:pt x="1" y="1486"/>
                  </a:cubicBezTo>
                  <a:cubicBezTo>
                    <a:pt x="149" y="1464"/>
                    <a:pt x="296" y="1454"/>
                    <a:pt x="443" y="1454"/>
                  </a:cubicBezTo>
                  <a:cubicBezTo>
                    <a:pt x="942" y="1454"/>
                    <a:pt x="1433" y="1569"/>
                    <a:pt x="1913" y="1720"/>
                  </a:cubicBezTo>
                  <a:cubicBezTo>
                    <a:pt x="2168" y="1800"/>
                    <a:pt x="2484" y="1886"/>
                    <a:pt x="2784" y="1886"/>
                  </a:cubicBezTo>
                  <a:cubicBezTo>
                    <a:pt x="3074" y="1886"/>
                    <a:pt x="3348" y="1806"/>
                    <a:pt x="3536" y="1561"/>
                  </a:cubicBezTo>
                  <a:cubicBezTo>
                    <a:pt x="3926" y="1057"/>
                    <a:pt x="3584" y="373"/>
                    <a:pt x="3066" y="133"/>
                  </a:cubicBezTo>
                  <a:cubicBezTo>
                    <a:pt x="2865" y="40"/>
                    <a:pt x="2655" y="1"/>
                    <a:pt x="2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3" name="Google Shape;2453;p44"/>
            <p:cNvSpPr/>
            <p:nvPr/>
          </p:nvSpPr>
          <p:spPr>
            <a:xfrm>
              <a:off x="5216125" y="1381725"/>
              <a:ext cx="92950" cy="26900"/>
            </a:xfrm>
            <a:custGeom>
              <a:avLst/>
              <a:gdLst/>
              <a:ahLst/>
              <a:cxnLst/>
              <a:rect l="l" t="t" r="r" b="b"/>
              <a:pathLst>
                <a:path w="3718" h="1076" extrusionOk="0">
                  <a:moveTo>
                    <a:pt x="622" y="0"/>
                  </a:moveTo>
                  <a:cubicBezTo>
                    <a:pt x="391" y="201"/>
                    <a:pt x="182" y="428"/>
                    <a:pt x="1" y="675"/>
                  </a:cubicBezTo>
                  <a:cubicBezTo>
                    <a:pt x="149" y="653"/>
                    <a:pt x="296" y="643"/>
                    <a:pt x="443" y="643"/>
                  </a:cubicBezTo>
                  <a:cubicBezTo>
                    <a:pt x="942" y="643"/>
                    <a:pt x="1433" y="758"/>
                    <a:pt x="1913" y="909"/>
                  </a:cubicBezTo>
                  <a:cubicBezTo>
                    <a:pt x="2168" y="989"/>
                    <a:pt x="2484" y="1075"/>
                    <a:pt x="2784" y="1075"/>
                  </a:cubicBezTo>
                  <a:cubicBezTo>
                    <a:pt x="3074" y="1075"/>
                    <a:pt x="3348" y="995"/>
                    <a:pt x="3536" y="750"/>
                  </a:cubicBezTo>
                  <a:cubicBezTo>
                    <a:pt x="3672" y="575"/>
                    <a:pt x="3718" y="378"/>
                    <a:pt x="3699" y="185"/>
                  </a:cubicBezTo>
                  <a:lnTo>
                    <a:pt x="3699" y="185"/>
                  </a:lnTo>
                  <a:cubicBezTo>
                    <a:pt x="3250" y="451"/>
                    <a:pt x="2727" y="576"/>
                    <a:pt x="2202" y="576"/>
                  </a:cubicBezTo>
                  <a:cubicBezTo>
                    <a:pt x="1748" y="576"/>
                    <a:pt x="1292" y="483"/>
                    <a:pt x="879" y="307"/>
                  </a:cubicBezTo>
                  <a:cubicBezTo>
                    <a:pt x="730" y="243"/>
                    <a:pt x="650" y="126"/>
                    <a:pt x="62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4" name="Google Shape;2454;p44"/>
            <p:cNvSpPr/>
            <p:nvPr/>
          </p:nvSpPr>
          <p:spPr>
            <a:xfrm>
              <a:off x="5180475" y="1310000"/>
              <a:ext cx="36725" cy="61825"/>
            </a:xfrm>
            <a:custGeom>
              <a:avLst/>
              <a:gdLst/>
              <a:ahLst/>
              <a:cxnLst/>
              <a:rect l="l" t="t" r="r" b="b"/>
              <a:pathLst>
                <a:path w="1469" h="2473" extrusionOk="0">
                  <a:moveTo>
                    <a:pt x="658" y="182"/>
                  </a:moveTo>
                  <a:cubicBezTo>
                    <a:pt x="854" y="182"/>
                    <a:pt x="1052" y="323"/>
                    <a:pt x="1141" y="504"/>
                  </a:cubicBezTo>
                  <a:cubicBezTo>
                    <a:pt x="1294" y="814"/>
                    <a:pt x="1216" y="1197"/>
                    <a:pt x="1095" y="1502"/>
                  </a:cubicBezTo>
                  <a:cubicBezTo>
                    <a:pt x="980" y="1794"/>
                    <a:pt x="798" y="2071"/>
                    <a:pt x="572" y="2294"/>
                  </a:cubicBezTo>
                  <a:cubicBezTo>
                    <a:pt x="472" y="1945"/>
                    <a:pt x="368" y="1594"/>
                    <a:pt x="272" y="1242"/>
                  </a:cubicBezTo>
                  <a:cubicBezTo>
                    <a:pt x="187" y="928"/>
                    <a:pt x="122" y="518"/>
                    <a:pt x="403" y="277"/>
                  </a:cubicBezTo>
                  <a:cubicBezTo>
                    <a:pt x="481" y="211"/>
                    <a:pt x="569" y="182"/>
                    <a:pt x="658" y="182"/>
                  </a:cubicBezTo>
                  <a:close/>
                  <a:moveTo>
                    <a:pt x="663" y="1"/>
                  </a:moveTo>
                  <a:cubicBezTo>
                    <a:pt x="619" y="1"/>
                    <a:pt x="575" y="6"/>
                    <a:pt x="531" y="16"/>
                  </a:cubicBezTo>
                  <a:cubicBezTo>
                    <a:pt x="149" y="110"/>
                    <a:pt x="1" y="527"/>
                    <a:pt x="24" y="880"/>
                  </a:cubicBezTo>
                  <a:cubicBezTo>
                    <a:pt x="42" y="1132"/>
                    <a:pt x="127" y="1374"/>
                    <a:pt x="196" y="1614"/>
                  </a:cubicBezTo>
                  <a:cubicBezTo>
                    <a:pt x="272" y="1879"/>
                    <a:pt x="348" y="2142"/>
                    <a:pt x="424" y="2407"/>
                  </a:cubicBezTo>
                  <a:cubicBezTo>
                    <a:pt x="429" y="2425"/>
                    <a:pt x="440" y="2437"/>
                    <a:pt x="450" y="2448"/>
                  </a:cubicBezTo>
                  <a:cubicBezTo>
                    <a:pt x="457" y="2458"/>
                    <a:pt x="466" y="2464"/>
                    <a:pt x="477" y="2465"/>
                  </a:cubicBezTo>
                  <a:cubicBezTo>
                    <a:pt x="490" y="2470"/>
                    <a:pt x="503" y="2473"/>
                    <a:pt x="515" y="2473"/>
                  </a:cubicBezTo>
                  <a:cubicBezTo>
                    <a:pt x="561" y="2473"/>
                    <a:pt x="604" y="2442"/>
                    <a:pt x="598" y="2390"/>
                  </a:cubicBezTo>
                  <a:cubicBezTo>
                    <a:pt x="867" y="2192"/>
                    <a:pt x="1076" y="1943"/>
                    <a:pt x="1218" y="1634"/>
                  </a:cubicBezTo>
                  <a:cubicBezTo>
                    <a:pt x="1379" y="1285"/>
                    <a:pt x="1469" y="861"/>
                    <a:pt x="1327" y="492"/>
                  </a:cubicBezTo>
                  <a:cubicBezTo>
                    <a:pt x="1224" y="226"/>
                    <a:pt x="954" y="1"/>
                    <a:pt x="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5" name="Google Shape;2455;p44"/>
            <p:cNvSpPr/>
            <p:nvPr/>
          </p:nvSpPr>
          <p:spPr>
            <a:xfrm>
              <a:off x="5183500" y="1314525"/>
              <a:ext cx="29350" cy="52850"/>
            </a:xfrm>
            <a:custGeom>
              <a:avLst/>
              <a:gdLst/>
              <a:ahLst/>
              <a:cxnLst/>
              <a:rect l="l" t="t" r="r" b="b"/>
              <a:pathLst>
                <a:path w="1174" h="2114" extrusionOk="0">
                  <a:moveTo>
                    <a:pt x="537" y="1"/>
                  </a:moveTo>
                  <a:cubicBezTo>
                    <a:pt x="448" y="1"/>
                    <a:pt x="360" y="30"/>
                    <a:pt x="282" y="96"/>
                  </a:cubicBezTo>
                  <a:cubicBezTo>
                    <a:pt x="1" y="337"/>
                    <a:pt x="66" y="747"/>
                    <a:pt x="151" y="1061"/>
                  </a:cubicBezTo>
                  <a:cubicBezTo>
                    <a:pt x="246" y="1413"/>
                    <a:pt x="351" y="1764"/>
                    <a:pt x="451" y="2113"/>
                  </a:cubicBezTo>
                  <a:cubicBezTo>
                    <a:pt x="677" y="1890"/>
                    <a:pt x="859" y="1613"/>
                    <a:pt x="974" y="1321"/>
                  </a:cubicBezTo>
                  <a:cubicBezTo>
                    <a:pt x="1095" y="1016"/>
                    <a:pt x="1173" y="633"/>
                    <a:pt x="1020" y="323"/>
                  </a:cubicBezTo>
                  <a:cubicBezTo>
                    <a:pt x="931" y="142"/>
                    <a:pt x="733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6" name="Google Shape;2456;p44"/>
            <p:cNvSpPr/>
            <p:nvPr/>
          </p:nvSpPr>
          <p:spPr>
            <a:xfrm>
              <a:off x="5190050" y="1315625"/>
              <a:ext cx="22800" cy="51750"/>
            </a:xfrm>
            <a:custGeom>
              <a:avLst/>
              <a:gdLst/>
              <a:ahLst/>
              <a:cxnLst/>
              <a:rect l="l" t="t" r="r" b="b"/>
              <a:pathLst>
                <a:path w="912" h="2070" extrusionOk="0">
                  <a:moveTo>
                    <a:pt x="466" y="0"/>
                  </a:moveTo>
                  <a:cubicBezTo>
                    <a:pt x="500" y="224"/>
                    <a:pt x="484" y="458"/>
                    <a:pt x="420" y="675"/>
                  </a:cubicBezTo>
                  <a:cubicBezTo>
                    <a:pt x="364" y="962"/>
                    <a:pt x="219" y="1226"/>
                    <a:pt x="1" y="1413"/>
                  </a:cubicBezTo>
                  <a:cubicBezTo>
                    <a:pt x="63" y="1632"/>
                    <a:pt x="127" y="1851"/>
                    <a:pt x="189" y="2069"/>
                  </a:cubicBezTo>
                  <a:cubicBezTo>
                    <a:pt x="415" y="1846"/>
                    <a:pt x="597" y="1569"/>
                    <a:pt x="712" y="1277"/>
                  </a:cubicBezTo>
                  <a:cubicBezTo>
                    <a:pt x="833" y="972"/>
                    <a:pt x="911" y="589"/>
                    <a:pt x="758" y="279"/>
                  </a:cubicBezTo>
                  <a:cubicBezTo>
                    <a:pt x="699" y="159"/>
                    <a:pt x="590" y="55"/>
                    <a:pt x="46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7" name="Google Shape;2457;p44"/>
            <p:cNvSpPr/>
            <p:nvPr/>
          </p:nvSpPr>
          <p:spPr>
            <a:xfrm>
              <a:off x="5388750" y="1489600"/>
              <a:ext cx="85625" cy="72975"/>
            </a:xfrm>
            <a:custGeom>
              <a:avLst/>
              <a:gdLst/>
              <a:ahLst/>
              <a:cxnLst/>
              <a:rect l="l" t="t" r="r" b="b"/>
              <a:pathLst>
                <a:path w="3425" h="2919" extrusionOk="0">
                  <a:moveTo>
                    <a:pt x="1602" y="0"/>
                  </a:moveTo>
                  <a:cubicBezTo>
                    <a:pt x="575" y="0"/>
                    <a:pt x="70" y="1173"/>
                    <a:pt x="0" y="2062"/>
                  </a:cubicBezTo>
                  <a:cubicBezTo>
                    <a:pt x="249" y="1311"/>
                    <a:pt x="688" y="272"/>
                    <a:pt x="1593" y="272"/>
                  </a:cubicBezTo>
                  <a:cubicBezTo>
                    <a:pt x="1622" y="272"/>
                    <a:pt x="1652" y="273"/>
                    <a:pt x="1682" y="275"/>
                  </a:cubicBezTo>
                  <a:cubicBezTo>
                    <a:pt x="3193" y="480"/>
                    <a:pt x="3077" y="1802"/>
                    <a:pt x="2599" y="2918"/>
                  </a:cubicBezTo>
                  <a:cubicBezTo>
                    <a:pt x="3425" y="1757"/>
                    <a:pt x="3386" y="206"/>
                    <a:pt x="1704" y="4"/>
                  </a:cubicBezTo>
                  <a:cubicBezTo>
                    <a:pt x="1670" y="1"/>
                    <a:pt x="1636" y="0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5579450" y="1551825"/>
              <a:ext cx="84550" cy="73550"/>
            </a:xfrm>
            <a:custGeom>
              <a:avLst/>
              <a:gdLst/>
              <a:ahLst/>
              <a:cxnLst/>
              <a:rect l="l" t="t" r="r" b="b"/>
              <a:pathLst>
                <a:path w="3382" h="2942" extrusionOk="0">
                  <a:moveTo>
                    <a:pt x="1538" y="1"/>
                  </a:moveTo>
                  <a:cubicBezTo>
                    <a:pt x="596" y="1"/>
                    <a:pt x="21" y="982"/>
                    <a:pt x="0" y="2086"/>
                  </a:cubicBezTo>
                  <a:cubicBezTo>
                    <a:pt x="218" y="1165"/>
                    <a:pt x="687" y="272"/>
                    <a:pt x="1518" y="272"/>
                  </a:cubicBezTo>
                  <a:cubicBezTo>
                    <a:pt x="1752" y="272"/>
                    <a:pt x="2015" y="343"/>
                    <a:pt x="2308" y="504"/>
                  </a:cubicBezTo>
                  <a:cubicBezTo>
                    <a:pt x="3127" y="1022"/>
                    <a:pt x="2854" y="2166"/>
                    <a:pt x="2599" y="2942"/>
                  </a:cubicBezTo>
                  <a:cubicBezTo>
                    <a:pt x="3086" y="2160"/>
                    <a:pt x="3381" y="860"/>
                    <a:pt x="2452" y="274"/>
                  </a:cubicBezTo>
                  <a:cubicBezTo>
                    <a:pt x="2119" y="85"/>
                    <a:pt x="1813" y="1"/>
                    <a:pt x="1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5492600" y="1566975"/>
              <a:ext cx="52250" cy="35650"/>
            </a:xfrm>
            <a:custGeom>
              <a:avLst/>
              <a:gdLst/>
              <a:ahLst/>
              <a:cxnLst/>
              <a:rect l="l" t="t" r="r" b="b"/>
              <a:pathLst>
                <a:path w="2090" h="1426" extrusionOk="0">
                  <a:moveTo>
                    <a:pt x="149" y="0"/>
                  </a:moveTo>
                  <a:lnTo>
                    <a:pt x="149" y="0"/>
                  </a:lnTo>
                  <a:cubicBezTo>
                    <a:pt x="1" y="452"/>
                    <a:pt x="161" y="1042"/>
                    <a:pt x="610" y="1271"/>
                  </a:cubicBezTo>
                  <a:cubicBezTo>
                    <a:pt x="790" y="1376"/>
                    <a:pt x="979" y="1426"/>
                    <a:pt x="1159" y="1426"/>
                  </a:cubicBezTo>
                  <a:cubicBezTo>
                    <a:pt x="1595" y="1426"/>
                    <a:pt x="1983" y="1136"/>
                    <a:pt x="2090" y="639"/>
                  </a:cubicBezTo>
                  <a:lnTo>
                    <a:pt x="2090" y="639"/>
                  </a:lnTo>
                  <a:cubicBezTo>
                    <a:pt x="1960" y="870"/>
                    <a:pt x="1784" y="1072"/>
                    <a:pt x="1565" y="1175"/>
                  </a:cubicBezTo>
                  <a:cubicBezTo>
                    <a:pt x="1453" y="1226"/>
                    <a:pt x="1332" y="1250"/>
                    <a:pt x="1209" y="1250"/>
                  </a:cubicBezTo>
                  <a:cubicBezTo>
                    <a:pt x="853" y="1250"/>
                    <a:pt x="487" y="1050"/>
                    <a:pt x="315" y="741"/>
                  </a:cubicBezTo>
                  <a:cubicBezTo>
                    <a:pt x="196" y="525"/>
                    <a:pt x="148" y="265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5356700" y="1556300"/>
              <a:ext cx="59525" cy="35800"/>
            </a:xfrm>
            <a:custGeom>
              <a:avLst/>
              <a:gdLst/>
              <a:ahLst/>
              <a:cxnLst/>
              <a:rect l="l" t="t" r="r" b="b"/>
              <a:pathLst>
                <a:path w="2381" h="1432" extrusionOk="0">
                  <a:moveTo>
                    <a:pt x="836" y="1"/>
                  </a:moveTo>
                  <a:cubicBezTo>
                    <a:pt x="476" y="1"/>
                    <a:pt x="191" y="130"/>
                    <a:pt x="115" y="362"/>
                  </a:cubicBezTo>
                  <a:cubicBezTo>
                    <a:pt x="1" y="705"/>
                    <a:pt x="391" y="1142"/>
                    <a:pt x="987" y="1337"/>
                  </a:cubicBezTo>
                  <a:cubicBezTo>
                    <a:pt x="1181" y="1401"/>
                    <a:pt x="1373" y="1432"/>
                    <a:pt x="1547" y="1432"/>
                  </a:cubicBezTo>
                  <a:cubicBezTo>
                    <a:pt x="1907" y="1432"/>
                    <a:pt x="2192" y="1302"/>
                    <a:pt x="2268" y="1071"/>
                  </a:cubicBezTo>
                  <a:cubicBezTo>
                    <a:pt x="2381" y="728"/>
                    <a:pt x="1991" y="291"/>
                    <a:pt x="1396" y="95"/>
                  </a:cubicBezTo>
                  <a:cubicBezTo>
                    <a:pt x="1202" y="31"/>
                    <a:pt x="1011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5600400" y="1636575"/>
              <a:ext cx="59525" cy="35800"/>
            </a:xfrm>
            <a:custGeom>
              <a:avLst/>
              <a:gdLst/>
              <a:ahLst/>
              <a:cxnLst/>
              <a:rect l="l" t="t" r="r" b="b"/>
              <a:pathLst>
                <a:path w="2381" h="1432" extrusionOk="0">
                  <a:moveTo>
                    <a:pt x="835" y="1"/>
                  </a:moveTo>
                  <a:cubicBezTo>
                    <a:pt x="475" y="1"/>
                    <a:pt x="190" y="130"/>
                    <a:pt x="114" y="361"/>
                  </a:cubicBezTo>
                  <a:cubicBezTo>
                    <a:pt x="0" y="705"/>
                    <a:pt x="392" y="1142"/>
                    <a:pt x="986" y="1337"/>
                  </a:cubicBezTo>
                  <a:cubicBezTo>
                    <a:pt x="1181" y="1401"/>
                    <a:pt x="1373" y="1431"/>
                    <a:pt x="1547" y="1431"/>
                  </a:cubicBezTo>
                  <a:cubicBezTo>
                    <a:pt x="1907" y="1431"/>
                    <a:pt x="2192" y="1302"/>
                    <a:pt x="2268" y="1071"/>
                  </a:cubicBezTo>
                  <a:cubicBezTo>
                    <a:pt x="2380" y="727"/>
                    <a:pt x="1990" y="290"/>
                    <a:pt x="1395" y="95"/>
                  </a:cubicBezTo>
                  <a:cubicBezTo>
                    <a:pt x="1201" y="31"/>
                    <a:pt x="1009" y="1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2" name="Google Shape;2462;p44"/>
            <p:cNvSpPr/>
            <p:nvPr/>
          </p:nvSpPr>
          <p:spPr>
            <a:xfrm>
              <a:off x="5605350" y="1654525"/>
              <a:ext cx="324450" cy="154375"/>
            </a:xfrm>
            <a:custGeom>
              <a:avLst/>
              <a:gdLst/>
              <a:ahLst/>
              <a:cxnLst/>
              <a:rect l="l" t="t" r="r" b="b"/>
              <a:pathLst>
                <a:path w="12978" h="6175" extrusionOk="0">
                  <a:moveTo>
                    <a:pt x="12338" y="1"/>
                  </a:moveTo>
                  <a:cubicBezTo>
                    <a:pt x="12322" y="1"/>
                    <a:pt x="12305" y="10"/>
                    <a:pt x="12296" y="29"/>
                  </a:cubicBezTo>
                  <a:cubicBezTo>
                    <a:pt x="12295" y="33"/>
                    <a:pt x="12293" y="38"/>
                    <a:pt x="12291" y="41"/>
                  </a:cubicBezTo>
                  <a:cubicBezTo>
                    <a:pt x="12279" y="52"/>
                    <a:pt x="12271" y="66"/>
                    <a:pt x="12262" y="80"/>
                  </a:cubicBezTo>
                  <a:cubicBezTo>
                    <a:pt x="12248" y="103"/>
                    <a:pt x="12238" y="127"/>
                    <a:pt x="12228" y="153"/>
                  </a:cubicBezTo>
                  <a:cubicBezTo>
                    <a:pt x="12214" y="195"/>
                    <a:pt x="12199" y="241"/>
                    <a:pt x="12188" y="286"/>
                  </a:cubicBezTo>
                  <a:cubicBezTo>
                    <a:pt x="12181" y="308"/>
                    <a:pt x="12175" y="331"/>
                    <a:pt x="12170" y="355"/>
                  </a:cubicBezTo>
                  <a:cubicBezTo>
                    <a:pt x="12124" y="355"/>
                    <a:pt x="12079" y="359"/>
                    <a:pt x="12036" y="373"/>
                  </a:cubicBezTo>
                  <a:cubicBezTo>
                    <a:pt x="12034" y="366"/>
                    <a:pt x="12033" y="360"/>
                    <a:pt x="12030" y="353"/>
                  </a:cubicBezTo>
                  <a:cubicBezTo>
                    <a:pt x="12021" y="325"/>
                    <a:pt x="12010" y="295"/>
                    <a:pt x="12000" y="265"/>
                  </a:cubicBezTo>
                  <a:cubicBezTo>
                    <a:pt x="11988" y="237"/>
                    <a:pt x="11973" y="210"/>
                    <a:pt x="11956" y="183"/>
                  </a:cubicBezTo>
                  <a:cubicBezTo>
                    <a:pt x="11943" y="161"/>
                    <a:pt x="11920" y="143"/>
                    <a:pt x="11894" y="143"/>
                  </a:cubicBezTo>
                  <a:cubicBezTo>
                    <a:pt x="11889" y="143"/>
                    <a:pt x="11885" y="143"/>
                    <a:pt x="11881" y="144"/>
                  </a:cubicBezTo>
                  <a:cubicBezTo>
                    <a:pt x="11852" y="150"/>
                    <a:pt x="11823" y="176"/>
                    <a:pt x="11823" y="208"/>
                  </a:cubicBezTo>
                  <a:cubicBezTo>
                    <a:pt x="11822" y="229"/>
                    <a:pt x="11826" y="249"/>
                    <a:pt x="11826" y="270"/>
                  </a:cubicBezTo>
                  <a:cubicBezTo>
                    <a:pt x="11824" y="277"/>
                    <a:pt x="11826" y="285"/>
                    <a:pt x="11826" y="292"/>
                  </a:cubicBezTo>
                  <a:cubicBezTo>
                    <a:pt x="11827" y="299"/>
                    <a:pt x="11828" y="307"/>
                    <a:pt x="11830" y="313"/>
                  </a:cubicBezTo>
                  <a:cubicBezTo>
                    <a:pt x="11833" y="344"/>
                    <a:pt x="11839" y="378"/>
                    <a:pt x="11845" y="409"/>
                  </a:cubicBezTo>
                  <a:cubicBezTo>
                    <a:pt x="11848" y="430"/>
                    <a:pt x="11856" y="451"/>
                    <a:pt x="11861" y="473"/>
                  </a:cubicBezTo>
                  <a:cubicBezTo>
                    <a:pt x="11763" y="565"/>
                    <a:pt x="11706" y="697"/>
                    <a:pt x="11721" y="834"/>
                  </a:cubicBezTo>
                  <a:cubicBezTo>
                    <a:pt x="11710" y="934"/>
                    <a:pt x="11764" y="1041"/>
                    <a:pt x="11833" y="1113"/>
                  </a:cubicBezTo>
                  <a:cubicBezTo>
                    <a:pt x="11830" y="1118"/>
                    <a:pt x="11826" y="1120"/>
                    <a:pt x="11824" y="1124"/>
                  </a:cubicBezTo>
                  <a:cubicBezTo>
                    <a:pt x="10995" y="2751"/>
                    <a:pt x="9332" y="3842"/>
                    <a:pt x="7731" y="4615"/>
                  </a:cubicBezTo>
                  <a:cubicBezTo>
                    <a:pt x="6226" y="5340"/>
                    <a:pt x="4585" y="5793"/>
                    <a:pt x="2924" y="5958"/>
                  </a:cubicBezTo>
                  <a:cubicBezTo>
                    <a:pt x="2466" y="6004"/>
                    <a:pt x="2006" y="6028"/>
                    <a:pt x="1546" y="6028"/>
                  </a:cubicBezTo>
                  <a:cubicBezTo>
                    <a:pt x="1527" y="6028"/>
                    <a:pt x="1508" y="6028"/>
                    <a:pt x="1488" y="6028"/>
                  </a:cubicBezTo>
                  <a:cubicBezTo>
                    <a:pt x="1002" y="6027"/>
                    <a:pt x="518" y="5981"/>
                    <a:pt x="32" y="5973"/>
                  </a:cubicBezTo>
                  <a:cubicBezTo>
                    <a:pt x="10" y="5973"/>
                    <a:pt x="1" y="6006"/>
                    <a:pt x="25" y="6012"/>
                  </a:cubicBezTo>
                  <a:cubicBezTo>
                    <a:pt x="560" y="6135"/>
                    <a:pt x="1127" y="6174"/>
                    <a:pt x="1689" y="6174"/>
                  </a:cubicBezTo>
                  <a:cubicBezTo>
                    <a:pt x="1995" y="6174"/>
                    <a:pt x="2300" y="6163"/>
                    <a:pt x="2598" y="6147"/>
                  </a:cubicBezTo>
                  <a:cubicBezTo>
                    <a:pt x="3444" y="6101"/>
                    <a:pt x="4285" y="5976"/>
                    <a:pt x="5109" y="5773"/>
                  </a:cubicBezTo>
                  <a:cubicBezTo>
                    <a:pt x="6789" y="5364"/>
                    <a:pt x="8398" y="4636"/>
                    <a:pt x="9805" y="3629"/>
                  </a:cubicBezTo>
                  <a:cubicBezTo>
                    <a:pt x="10691" y="2996"/>
                    <a:pt x="11497" y="2219"/>
                    <a:pt x="11997" y="1241"/>
                  </a:cubicBezTo>
                  <a:cubicBezTo>
                    <a:pt x="11999" y="1235"/>
                    <a:pt x="11999" y="1231"/>
                    <a:pt x="12001" y="1227"/>
                  </a:cubicBezTo>
                  <a:cubicBezTo>
                    <a:pt x="12055" y="1249"/>
                    <a:pt x="12113" y="1262"/>
                    <a:pt x="12172" y="1262"/>
                  </a:cubicBezTo>
                  <a:cubicBezTo>
                    <a:pt x="12192" y="1262"/>
                    <a:pt x="12212" y="1261"/>
                    <a:pt x="12232" y="1257"/>
                  </a:cubicBezTo>
                  <a:cubicBezTo>
                    <a:pt x="12367" y="1235"/>
                    <a:pt x="12490" y="1146"/>
                    <a:pt x="12556" y="1029"/>
                  </a:cubicBezTo>
                  <a:cubicBezTo>
                    <a:pt x="12586" y="978"/>
                    <a:pt x="12602" y="921"/>
                    <a:pt x="12610" y="864"/>
                  </a:cubicBezTo>
                  <a:cubicBezTo>
                    <a:pt x="12649" y="849"/>
                    <a:pt x="12687" y="835"/>
                    <a:pt x="12726" y="820"/>
                  </a:cubicBezTo>
                  <a:cubicBezTo>
                    <a:pt x="12765" y="805"/>
                    <a:pt x="12803" y="790"/>
                    <a:pt x="12841" y="771"/>
                  </a:cubicBezTo>
                  <a:cubicBezTo>
                    <a:pt x="12874" y="754"/>
                    <a:pt x="12926" y="732"/>
                    <a:pt x="12943" y="693"/>
                  </a:cubicBezTo>
                  <a:cubicBezTo>
                    <a:pt x="12944" y="692"/>
                    <a:pt x="12942" y="692"/>
                    <a:pt x="12945" y="691"/>
                  </a:cubicBezTo>
                  <a:cubicBezTo>
                    <a:pt x="12977" y="663"/>
                    <a:pt x="12960" y="604"/>
                    <a:pt x="12916" y="602"/>
                  </a:cubicBezTo>
                  <a:cubicBezTo>
                    <a:pt x="12915" y="602"/>
                    <a:pt x="12914" y="603"/>
                    <a:pt x="12914" y="603"/>
                  </a:cubicBezTo>
                  <a:cubicBezTo>
                    <a:pt x="12912" y="603"/>
                    <a:pt x="12911" y="602"/>
                    <a:pt x="12911" y="601"/>
                  </a:cubicBezTo>
                  <a:cubicBezTo>
                    <a:pt x="12897" y="594"/>
                    <a:pt x="12881" y="591"/>
                    <a:pt x="12864" y="591"/>
                  </a:cubicBezTo>
                  <a:cubicBezTo>
                    <a:pt x="12837" y="591"/>
                    <a:pt x="12809" y="598"/>
                    <a:pt x="12786" y="603"/>
                  </a:cubicBezTo>
                  <a:cubicBezTo>
                    <a:pt x="12746" y="612"/>
                    <a:pt x="12707" y="625"/>
                    <a:pt x="12666" y="638"/>
                  </a:cubicBezTo>
                  <a:cubicBezTo>
                    <a:pt x="12641" y="645"/>
                    <a:pt x="12616" y="653"/>
                    <a:pt x="12590" y="662"/>
                  </a:cubicBezTo>
                  <a:cubicBezTo>
                    <a:pt x="12585" y="647"/>
                    <a:pt x="12582" y="633"/>
                    <a:pt x="12576" y="620"/>
                  </a:cubicBezTo>
                  <a:cubicBezTo>
                    <a:pt x="12571" y="606"/>
                    <a:pt x="12561" y="594"/>
                    <a:pt x="12555" y="581"/>
                  </a:cubicBezTo>
                  <a:cubicBezTo>
                    <a:pt x="12562" y="569"/>
                    <a:pt x="12569" y="559"/>
                    <a:pt x="12579" y="548"/>
                  </a:cubicBezTo>
                  <a:lnTo>
                    <a:pt x="12645" y="454"/>
                  </a:lnTo>
                  <a:cubicBezTo>
                    <a:pt x="12668" y="422"/>
                    <a:pt x="12689" y="390"/>
                    <a:pt x="12707" y="358"/>
                  </a:cubicBezTo>
                  <a:cubicBezTo>
                    <a:pt x="12730" y="319"/>
                    <a:pt x="12746" y="278"/>
                    <a:pt x="12766" y="239"/>
                  </a:cubicBezTo>
                  <a:cubicBezTo>
                    <a:pt x="12776" y="214"/>
                    <a:pt x="12761" y="183"/>
                    <a:pt x="12742" y="168"/>
                  </a:cubicBezTo>
                  <a:cubicBezTo>
                    <a:pt x="12732" y="162"/>
                    <a:pt x="12720" y="158"/>
                    <a:pt x="12708" y="158"/>
                  </a:cubicBezTo>
                  <a:cubicBezTo>
                    <a:pt x="12694" y="158"/>
                    <a:pt x="12679" y="163"/>
                    <a:pt x="12669" y="172"/>
                  </a:cubicBezTo>
                  <a:cubicBezTo>
                    <a:pt x="12638" y="198"/>
                    <a:pt x="12610" y="215"/>
                    <a:pt x="12581" y="244"/>
                  </a:cubicBezTo>
                  <a:cubicBezTo>
                    <a:pt x="12549" y="276"/>
                    <a:pt x="12519" y="310"/>
                    <a:pt x="12490" y="344"/>
                  </a:cubicBezTo>
                  <a:cubicBezTo>
                    <a:pt x="12465" y="373"/>
                    <a:pt x="12441" y="403"/>
                    <a:pt x="12415" y="432"/>
                  </a:cubicBezTo>
                  <a:cubicBezTo>
                    <a:pt x="12397" y="421"/>
                    <a:pt x="12380" y="408"/>
                    <a:pt x="12360" y="398"/>
                  </a:cubicBezTo>
                  <a:cubicBezTo>
                    <a:pt x="12364" y="374"/>
                    <a:pt x="12368" y="348"/>
                    <a:pt x="12373" y="324"/>
                  </a:cubicBezTo>
                  <a:cubicBezTo>
                    <a:pt x="12381" y="279"/>
                    <a:pt x="12387" y="233"/>
                    <a:pt x="12391" y="187"/>
                  </a:cubicBezTo>
                  <a:cubicBezTo>
                    <a:pt x="12394" y="160"/>
                    <a:pt x="12394" y="135"/>
                    <a:pt x="12391" y="108"/>
                  </a:cubicBezTo>
                  <a:cubicBezTo>
                    <a:pt x="12389" y="91"/>
                    <a:pt x="12386" y="75"/>
                    <a:pt x="12381" y="61"/>
                  </a:cubicBezTo>
                  <a:cubicBezTo>
                    <a:pt x="12382" y="57"/>
                    <a:pt x="12381" y="52"/>
                    <a:pt x="12381" y="46"/>
                  </a:cubicBezTo>
                  <a:cubicBezTo>
                    <a:pt x="12381" y="17"/>
                    <a:pt x="12360" y="1"/>
                    <a:pt x="12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3" name="Google Shape;2463;p44"/>
            <p:cNvSpPr/>
            <p:nvPr/>
          </p:nvSpPr>
          <p:spPr>
            <a:xfrm>
              <a:off x="5064250" y="1711025"/>
              <a:ext cx="300325" cy="195725"/>
            </a:xfrm>
            <a:custGeom>
              <a:avLst/>
              <a:gdLst/>
              <a:ahLst/>
              <a:cxnLst/>
              <a:rect l="l" t="t" r="r" b="b"/>
              <a:pathLst>
                <a:path w="12013" h="7829" extrusionOk="0">
                  <a:moveTo>
                    <a:pt x="11289" y="0"/>
                  </a:moveTo>
                  <a:cubicBezTo>
                    <a:pt x="11270" y="0"/>
                    <a:pt x="11252" y="12"/>
                    <a:pt x="11245" y="35"/>
                  </a:cubicBezTo>
                  <a:cubicBezTo>
                    <a:pt x="11245" y="40"/>
                    <a:pt x="11243" y="44"/>
                    <a:pt x="11241" y="48"/>
                  </a:cubicBezTo>
                  <a:cubicBezTo>
                    <a:pt x="11232" y="61"/>
                    <a:pt x="11225" y="75"/>
                    <a:pt x="11219" y="91"/>
                  </a:cubicBezTo>
                  <a:cubicBezTo>
                    <a:pt x="11208" y="116"/>
                    <a:pt x="11202" y="141"/>
                    <a:pt x="11197" y="168"/>
                  </a:cubicBezTo>
                  <a:cubicBezTo>
                    <a:pt x="11189" y="212"/>
                    <a:pt x="11181" y="260"/>
                    <a:pt x="11177" y="305"/>
                  </a:cubicBezTo>
                  <a:cubicBezTo>
                    <a:pt x="11174" y="329"/>
                    <a:pt x="11172" y="352"/>
                    <a:pt x="11170" y="376"/>
                  </a:cubicBezTo>
                  <a:cubicBezTo>
                    <a:pt x="11125" y="383"/>
                    <a:pt x="11081" y="393"/>
                    <a:pt x="11039" y="413"/>
                  </a:cubicBezTo>
                  <a:cubicBezTo>
                    <a:pt x="11037" y="408"/>
                    <a:pt x="11035" y="402"/>
                    <a:pt x="11031" y="396"/>
                  </a:cubicBezTo>
                  <a:cubicBezTo>
                    <a:pt x="11017" y="369"/>
                    <a:pt x="11003" y="341"/>
                    <a:pt x="10987" y="314"/>
                  </a:cubicBezTo>
                  <a:cubicBezTo>
                    <a:pt x="10972" y="287"/>
                    <a:pt x="10952" y="263"/>
                    <a:pt x="10933" y="239"/>
                  </a:cubicBezTo>
                  <a:cubicBezTo>
                    <a:pt x="10919" y="222"/>
                    <a:pt x="10896" y="208"/>
                    <a:pt x="10873" y="208"/>
                  </a:cubicBezTo>
                  <a:cubicBezTo>
                    <a:pt x="10866" y="208"/>
                    <a:pt x="10859" y="209"/>
                    <a:pt x="10852" y="212"/>
                  </a:cubicBezTo>
                  <a:cubicBezTo>
                    <a:pt x="10823" y="222"/>
                    <a:pt x="10800" y="253"/>
                    <a:pt x="10805" y="284"/>
                  </a:cubicBezTo>
                  <a:cubicBezTo>
                    <a:pt x="10807" y="304"/>
                    <a:pt x="10813" y="325"/>
                    <a:pt x="10816" y="345"/>
                  </a:cubicBezTo>
                  <a:cubicBezTo>
                    <a:pt x="10816" y="352"/>
                    <a:pt x="10818" y="360"/>
                    <a:pt x="10819" y="366"/>
                  </a:cubicBezTo>
                  <a:cubicBezTo>
                    <a:pt x="10821" y="374"/>
                    <a:pt x="10823" y="381"/>
                    <a:pt x="10827" y="387"/>
                  </a:cubicBezTo>
                  <a:cubicBezTo>
                    <a:pt x="10835" y="417"/>
                    <a:pt x="10846" y="450"/>
                    <a:pt x="10857" y="479"/>
                  </a:cubicBezTo>
                  <a:cubicBezTo>
                    <a:pt x="10864" y="500"/>
                    <a:pt x="10875" y="520"/>
                    <a:pt x="10883" y="540"/>
                  </a:cubicBezTo>
                  <a:cubicBezTo>
                    <a:pt x="10798" y="646"/>
                    <a:pt x="10762" y="786"/>
                    <a:pt x="10799" y="918"/>
                  </a:cubicBezTo>
                  <a:cubicBezTo>
                    <a:pt x="10803" y="1018"/>
                    <a:pt x="10872" y="1117"/>
                    <a:pt x="10952" y="1177"/>
                  </a:cubicBezTo>
                  <a:cubicBezTo>
                    <a:pt x="10949" y="1182"/>
                    <a:pt x="10945" y="1184"/>
                    <a:pt x="10944" y="1190"/>
                  </a:cubicBezTo>
                  <a:cubicBezTo>
                    <a:pt x="10372" y="2923"/>
                    <a:pt x="8894" y="4255"/>
                    <a:pt x="7429" y="5261"/>
                  </a:cubicBezTo>
                  <a:cubicBezTo>
                    <a:pt x="6052" y="6207"/>
                    <a:pt x="4499" y="6904"/>
                    <a:pt x="2882" y="7320"/>
                  </a:cubicBezTo>
                  <a:cubicBezTo>
                    <a:pt x="2418" y="7440"/>
                    <a:pt x="1948" y="7536"/>
                    <a:pt x="1473" y="7608"/>
                  </a:cubicBezTo>
                  <a:cubicBezTo>
                    <a:pt x="992" y="7680"/>
                    <a:pt x="507" y="7708"/>
                    <a:pt x="26" y="7774"/>
                  </a:cubicBezTo>
                  <a:cubicBezTo>
                    <a:pt x="4" y="7777"/>
                    <a:pt x="0" y="7812"/>
                    <a:pt x="24" y="7814"/>
                  </a:cubicBezTo>
                  <a:cubicBezTo>
                    <a:pt x="158" y="7824"/>
                    <a:pt x="293" y="7828"/>
                    <a:pt x="429" y="7828"/>
                  </a:cubicBezTo>
                  <a:cubicBezTo>
                    <a:pt x="1151" y="7828"/>
                    <a:pt x="1892" y="7701"/>
                    <a:pt x="2588" y="7555"/>
                  </a:cubicBezTo>
                  <a:cubicBezTo>
                    <a:pt x="3418" y="7382"/>
                    <a:pt x="4230" y="7131"/>
                    <a:pt x="5014" y="6805"/>
                  </a:cubicBezTo>
                  <a:cubicBezTo>
                    <a:pt x="6611" y="6145"/>
                    <a:pt x="8092" y="5181"/>
                    <a:pt x="9329" y="3972"/>
                  </a:cubicBezTo>
                  <a:cubicBezTo>
                    <a:pt x="10110" y="3212"/>
                    <a:pt x="10787" y="2322"/>
                    <a:pt x="11132" y="1279"/>
                  </a:cubicBezTo>
                  <a:cubicBezTo>
                    <a:pt x="11133" y="1273"/>
                    <a:pt x="11133" y="1269"/>
                    <a:pt x="11134" y="1264"/>
                  </a:cubicBezTo>
                  <a:cubicBezTo>
                    <a:pt x="11171" y="1272"/>
                    <a:pt x="11209" y="1277"/>
                    <a:pt x="11247" y="1277"/>
                  </a:cubicBezTo>
                  <a:cubicBezTo>
                    <a:pt x="11288" y="1277"/>
                    <a:pt x="11329" y="1271"/>
                    <a:pt x="11368" y="1258"/>
                  </a:cubicBezTo>
                  <a:cubicBezTo>
                    <a:pt x="11497" y="1217"/>
                    <a:pt x="11606" y="1109"/>
                    <a:pt x="11653" y="983"/>
                  </a:cubicBezTo>
                  <a:cubicBezTo>
                    <a:pt x="11675" y="929"/>
                    <a:pt x="11682" y="870"/>
                    <a:pt x="11682" y="813"/>
                  </a:cubicBezTo>
                  <a:cubicBezTo>
                    <a:pt x="11718" y="792"/>
                    <a:pt x="11754" y="772"/>
                    <a:pt x="11790" y="751"/>
                  </a:cubicBezTo>
                  <a:cubicBezTo>
                    <a:pt x="11826" y="731"/>
                    <a:pt x="11862" y="711"/>
                    <a:pt x="11896" y="686"/>
                  </a:cubicBezTo>
                  <a:cubicBezTo>
                    <a:pt x="11925" y="664"/>
                    <a:pt x="11973" y="633"/>
                    <a:pt x="11985" y="593"/>
                  </a:cubicBezTo>
                  <a:cubicBezTo>
                    <a:pt x="11985" y="592"/>
                    <a:pt x="11984" y="592"/>
                    <a:pt x="11986" y="591"/>
                  </a:cubicBezTo>
                  <a:cubicBezTo>
                    <a:pt x="12013" y="560"/>
                    <a:pt x="11990" y="507"/>
                    <a:pt x="11949" y="507"/>
                  </a:cubicBezTo>
                  <a:cubicBezTo>
                    <a:pt x="11947" y="507"/>
                    <a:pt x="11946" y="507"/>
                    <a:pt x="11944" y="507"/>
                  </a:cubicBezTo>
                  <a:cubicBezTo>
                    <a:pt x="11943" y="508"/>
                    <a:pt x="11942" y="508"/>
                    <a:pt x="11942" y="508"/>
                  </a:cubicBezTo>
                  <a:cubicBezTo>
                    <a:pt x="11940" y="508"/>
                    <a:pt x="11940" y="507"/>
                    <a:pt x="11939" y="506"/>
                  </a:cubicBezTo>
                  <a:cubicBezTo>
                    <a:pt x="11930" y="503"/>
                    <a:pt x="11922" y="502"/>
                    <a:pt x="11913" y="502"/>
                  </a:cubicBezTo>
                  <a:cubicBezTo>
                    <a:pt x="11880" y="502"/>
                    <a:pt x="11844" y="517"/>
                    <a:pt x="11817" y="528"/>
                  </a:cubicBezTo>
                  <a:cubicBezTo>
                    <a:pt x="11778" y="543"/>
                    <a:pt x="11742" y="561"/>
                    <a:pt x="11704" y="580"/>
                  </a:cubicBezTo>
                  <a:cubicBezTo>
                    <a:pt x="11680" y="591"/>
                    <a:pt x="11656" y="603"/>
                    <a:pt x="11631" y="616"/>
                  </a:cubicBezTo>
                  <a:cubicBezTo>
                    <a:pt x="11625" y="602"/>
                    <a:pt x="11620" y="589"/>
                    <a:pt x="11611" y="576"/>
                  </a:cubicBezTo>
                  <a:cubicBezTo>
                    <a:pt x="11604" y="565"/>
                    <a:pt x="11592" y="553"/>
                    <a:pt x="11584" y="542"/>
                  </a:cubicBezTo>
                  <a:cubicBezTo>
                    <a:pt x="11590" y="529"/>
                    <a:pt x="11596" y="518"/>
                    <a:pt x="11603" y="505"/>
                  </a:cubicBezTo>
                  <a:lnTo>
                    <a:pt x="11654" y="402"/>
                  </a:lnTo>
                  <a:cubicBezTo>
                    <a:pt x="11672" y="367"/>
                    <a:pt x="11688" y="332"/>
                    <a:pt x="11702" y="297"/>
                  </a:cubicBezTo>
                  <a:cubicBezTo>
                    <a:pt x="11719" y="257"/>
                    <a:pt x="11727" y="212"/>
                    <a:pt x="11741" y="171"/>
                  </a:cubicBezTo>
                  <a:cubicBezTo>
                    <a:pt x="11747" y="146"/>
                    <a:pt x="11728" y="117"/>
                    <a:pt x="11706" y="106"/>
                  </a:cubicBezTo>
                  <a:cubicBezTo>
                    <a:pt x="11698" y="101"/>
                    <a:pt x="11689" y="99"/>
                    <a:pt x="11680" y="99"/>
                  </a:cubicBezTo>
                  <a:cubicBezTo>
                    <a:pt x="11663" y="99"/>
                    <a:pt x="11646" y="107"/>
                    <a:pt x="11634" y="120"/>
                  </a:cubicBezTo>
                  <a:cubicBezTo>
                    <a:pt x="11609" y="150"/>
                    <a:pt x="11584" y="171"/>
                    <a:pt x="11559" y="205"/>
                  </a:cubicBezTo>
                  <a:cubicBezTo>
                    <a:pt x="11532" y="240"/>
                    <a:pt x="11508" y="279"/>
                    <a:pt x="11485" y="316"/>
                  </a:cubicBezTo>
                  <a:cubicBezTo>
                    <a:pt x="11464" y="349"/>
                    <a:pt x="11445" y="382"/>
                    <a:pt x="11423" y="415"/>
                  </a:cubicBezTo>
                  <a:cubicBezTo>
                    <a:pt x="11405" y="406"/>
                    <a:pt x="11385" y="397"/>
                    <a:pt x="11364" y="389"/>
                  </a:cubicBezTo>
                  <a:cubicBezTo>
                    <a:pt x="11365" y="364"/>
                    <a:pt x="11365" y="339"/>
                    <a:pt x="11366" y="314"/>
                  </a:cubicBezTo>
                  <a:cubicBezTo>
                    <a:pt x="11366" y="268"/>
                    <a:pt x="11365" y="222"/>
                    <a:pt x="11363" y="175"/>
                  </a:cubicBezTo>
                  <a:cubicBezTo>
                    <a:pt x="11362" y="149"/>
                    <a:pt x="11358" y="124"/>
                    <a:pt x="11350" y="98"/>
                  </a:cubicBezTo>
                  <a:cubicBezTo>
                    <a:pt x="11346" y="83"/>
                    <a:pt x="11341" y="67"/>
                    <a:pt x="11334" y="53"/>
                  </a:cubicBezTo>
                  <a:cubicBezTo>
                    <a:pt x="11334" y="49"/>
                    <a:pt x="11332" y="45"/>
                    <a:pt x="11332" y="39"/>
                  </a:cubicBezTo>
                  <a:cubicBezTo>
                    <a:pt x="11328" y="13"/>
                    <a:pt x="11309" y="0"/>
                    <a:pt x="11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4" name="Google Shape;2464;p44"/>
            <p:cNvSpPr/>
            <p:nvPr/>
          </p:nvSpPr>
          <p:spPr>
            <a:xfrm>
              <a:off x="5298600" y="1818475"/>
              <a:ext cx="3775" cy="6950"/>
            </a:xfrm>
            <a:custGeom>
              <a:avLst/>
              <a:gdLst/>
              <a:ahLst/>
              <a:cxnLst/>
              <a:rect l="l" t="t" r="r" b="b"/>
              <a:pathLst>
                <a:path w="151" h="278" extrusionOk="0">
                  <a:moveTo>
                    <a:pt x="42" y="0"/>
                  </a:moveTo>
                  <a:cubicBezTo>
                    <a:pt x="26" y="0"/>
                    <a:pt x="11" y="6"/>
                    <a:pt x="0" y="18"/>
                  </a:cubicBezTo>
                  <a:cubicBezTo>
                    <a:pt x="47" y="103"/>
                    <a:pt x="94" y="190"/>
                    <a:pt x="141" y="277"/>
                  </a:cubicBezTo>
                  <a:cubicBezTo>
                    <a:pt x="150" y="199"/>
                    <a:pt x="138" y="117"/>
                    <a:pt x="97" y="36"/>
                  </a:cubicBezTo>
                  <a:cubicBezTo>
                    <a:pt x="83" y="11"/>
                    <a:pt x="62" y="0"/>
                    <a:pt x="42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5" name="Google Shape;2465;p44"/>
            <p:cNvSpPr/>
            <p:nvPr/>
          </p:nvSpPr>
          <p:spPr>
            <a:xfrm>
              <a:off x="5351425" y="1985825"/>
              <a:ext cx="4200" cy="5875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42"/>
                    <a:pt x="9" y="84"/>
                    <a:pt x="11" y="127"/>
                  </a:cubicBezTo>
                  <a:cubicBezTo>
                    <a:pt x="47" y="158"/>
                    <a:pt x="80" y="190"/>
                    <a:pt x="114" y="226"/>
                  </a:cubicBezTo>
                  <a:cubicBezTo>
                    <a:pt x="120" y="232"/>
                    <a:pt x="127" y="234"/>
                    <a:pt x="133" y="234"/>
                  </a:cubicBezTo>
                  <a:cubicBezTo>
                    <a:pt x="151" y="234"/>
                    <a:pt x="167" y="217"/>
                    <a:pt x="160" y="199"/>
                  </a:cubicBezTo>
                  <a:cubicBezTo>
                    <a:pt x="159" y="197"/>
                    <a:pt x="157" y="195"/>
                    <a:pt x="155" y="191"/>
                  </a:cubicBezTo>
                  <a:cubicBezTo>
                    <a:pt x="107" y="125"/>
                    <a:pt x="56" y="61"/>
                    <a:pt x="0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6" name="Google Shape;2466;p44"/>
            <p:cNvSpPr/>
            <p:nvPr/>
          </p:nvSpPr>
          <p:spPr>
            <a:xfrm>
              <a:off x="5100275" y="1654050"/>
              <a:ext cx="255950" cy="336750"/>
            </a:xfrm>
            <a:custGeom>
              <a:avLst/>
              <a:gdLst/>
              <a:ahLst/>
              <a:cxnLst/>
              <a:rect l="l" t="t" r="r" b="b"/>
              <a:pathLst>
                <a:path w="10238" h="13470" extrusionOk="0">
                  <a:moveTo>
                    <a:pt x="46" y="0"/>
                  </a:moveTo>
                  <a:lnTo>
                    <a:pt x="32" y="45"/>
                  </a:lnTo>
                  <a:cubicBezTo>
                    <a:pt x="65" y="62"/>
                    <a:pt x="80" y="109"/>
                    <a:pt x="43" y="137"/>
                  </a:cubicBezTo>
                  <a:cubicBezTo>
                    <a:pt x="27" y="148"/>
                    <a:pt x="13" y="160"/>
                    <a:pt x="0" y="172"/>
                  </a:cubicBezTo>
                  <a:cubicBezTo>
                    <a:pt x="2718" y="1035"/>
                    <a:pt x="5166" y="2676"/>
                    <a:pt x="6881" y="4970"/>
                  </a:cubicBezTo>
                  <a:cubicBezTo>
                    <a:pt x="7267" y="5488"/>
                    <a:pt x="7618" y="6031"/>
                    <a:pt x="7932" y="6595"/>
                  </a:cubicBezTo>
                  <a:lnTo>
                    <a:pt x="7933" y="6595"/>
                  </a:lnTo>
                  <a:cubicBezTo>
                    <a:pt x="7944" y="6583"/>
                    <a:pt x="7959" y="6577"/>
                    <a:pt x="7975" y="6577"/>
                  </a:cubicBezTo>
                  <a:cubicBezTo>
                    <a:pt x="7995" y="6577"/>
                    <a:pt x="8016" y="6588"/>
                    <a:pt x="8030" y="6613"/>
                  </a:cubicBezTo>
                  <a:cubicBezTo>
                    <a:pt x="8071" y="6694"/>
                    <a:pt x="8083" y="6776"/>
                    <a:pt x="8074" y="6854"/>
                  </a:cubicBezTo>
                  <a:lnTo>
                    <a:pt x="8075" y="6856"/>
                  </a:lnTo>
                  <a:cubicBezTo>
                    <a:pt x="8520" y="7691"/>
                    <a:pt x="8889" y="8568"/>
                    <a:pt x="9189" y="9466"/>
                  </a:cubicBezTo>
                  <a:cubicBezTo>
                    <a:pt x="9598" y="10690"/>
                    <a:pt x="9911" y="11978"/>
                    <a:pt x="10046" y="13271"/>
                  </a:cubicBezTo>
                  <a:cubicBezTo>
                    <a:pt x="10102" y="13332"/>
                    <a:pt x="10153" y="13396"/>
                    <a:pt x="10201" y="13462"/>
                  </a:cubicBezTo>
                  <a:cubicBezTo>
                    <a:pt x="10203" y="13466"/>
                    <a:pt x="10206" y="13468"/>
                    <a:pt x="10207" y="13470"/>
                  </a:cubicBezTo>
                  <a:lnTo>
                    <a:pt x="10238" y="13468"/>
                  </a:lnTo>
                  <a:cubicBezTo>
                    <a:pt x="10191" y="12942"/>
                    <a:pt x="10117" y="12419"/>
                    <a:pt x="10015" y="11898"/>
                  </a:cubicBezTo>
                  <a:cubicBezTo>
                    <a:pt x="9684" y="10197"/>
                    <a:pt x="9141" y="8527"/>
                    <a:pt x="8347" y="6983"/>
                  </a:cubicBezTo>
                  <a:cubicBezTo>
                    <a:pt x="7599" y="5527"/>
                    <a:pt x="6623" y="4189"/>
                    <a:pt x="5419" y="3076"/>
                  </a:cubicBezTo>
                  <a:cubicBezTo>
                    <a:pt x="4369" y="2107"/>
                    <a:pt x="3161" y="1312"/>
                    <a:pt x="1866" y="709"/>
                  </a:cubicBezTo>
                  <a:cubicBezTo>
                    <a:pt x="1275" y="433"/>
                    <a:pt x="667" y="196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7" name="Google Shape;2467;p44"/>
            <p:cNvSpPr/>
            <p:nvPr/>
          </p:nvSpPr>
          <p:spPr>
            <a:xfrm>
              <a:off x="5240625" y="1825425"/>
              <a:ext cx="110825" cy="160425"/>
            </a:xfrm>
            <a:custGeom>
              <a:avLst/>
              <a:gdLst/>
              <a:ahLst/>
              <a:cxnLst/>
              <a:rect l="l" t="t" r="r" b="b"/>
              <a:pathLst>
                <a:path w="4433" h="6417" extrusionOk="0">
                  <a:moveTo>
                    <a:pt x="2461" y="1"/>
                  </a:moveTo>
                  <a:cubicBezTo>
                    <a:pt x="2437" y="213"/>
                    <a:pt x="2267" y="413"/>
                    <a:pt x="2106" y="545"/>
                  </a:cubicBezTo>
                  <a:cubicBezTo>
                    <a:pt x="1965" y="661"/>
                    <a:pt x="1805" y="762"/>
                    <a:pt x="1696" y="911"/>
                  </a:cubicBezTo>
                  <a:cubicBezTo>
                    <a:pt x="1581" y="1070"/>
                    <a:pt x="1574" y="1260"/>
                    <a:pt x="1567" y="1448"/>
                  </a:cubicBezTo>
                  <a:cubicBezTo>
                    <a:pt x="1560" y="1706"/>
                    <a:pt x="1541" y="1979"/>
                    <a:pt x="1312" y="2141"/>
                  </a:cubicBezTo>
                  <a:cubicBezTo>
                    <a:pt x="1033" y="2339"/>
                    <a:pt x="628" y="2265"/>
                    <a:pt x="417" y="2571"/>
                  </a:cubicBezTo>
                  <a:cubicBezTo>
                    <a:pt x="1" y="3171"/>
                    <a:pt x="543" y="3963"/>
                    <a:pt x="992" y="4357"/>
                  </a:cubicBezTo>
                  <a:cubicBezTo>
                    <a:pt x="1999" y="5235"/>
                    <a:pt x="3542" y="5404"/>
                    <a:pt x="4432" y="6416"/>
                  </a:cubicBezTo>
                  <a:cubicBezTo>
                    <a:pt x="4297" y="5122"/>
                    <a:pt x="3984" y="3835"/>
                    <a:pt x="3575" y="2610"/>
                  </a:cubicBezTo>
                  <a:cubicBezTo>
                    <a:pt x="3275" y="1713"/>
                    <a:pt x="2906" y="836"/>
                    <a:pt x="2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8" name="Google Shape;2468;p44"/>
            <p:cNvSpPr/>
            <p:nvPr/>
          </p:nvSpPr>
          <p:spPr>
            <a:xfrm>
              <a:off x="5240025" y="1818900"/>
              <a:ext cx="111700" cy="170100"/>
            </a:xfrm>
            <a:custGeom>
              <a:avLst/>
              <a:gdLst/>
              <a:ahLst/>
              <a:cxnLst/>
              <a:rect l="l" t="t" r="r" b="b"/>
              <a:pathLst>
                <a:path w="4468" h="6804" extrusionOk="0">
                  <a:moveTo>
                    <a:pt x="2342" y="1"/>
                  </a:moveTo>
                  <a:cubicBezTo>
                    <a:pt x="2325" y="16"/>
                    <a:pt x="2318" y="38"/>
                    <a:pt x="2324" y="66"/>
                  </a:cubicBezTo>
                  <a:cubicBezTo>
                    <a:pt x="2439" y="481"/>
                    <a:pt x="1987" y="705"/>
                    <a:pt x="1738" y="938"/>
                  </a:cubicBezTo>
                  <a:cubicBezTo>
                    <a:pt x="1519" y="1144"/>
                    <a:pt x="1459" y="1374"/>
                    <a:pt x="1449" y="1666"/>
                  </a:cubicBezTo>
                  <a:cubicBezTo>
                    <a:pt x="1443" y="1808"/>
                    <a:pt x="1449" y="1964"/>
                    <a:pt x="1395" y="2101"/>
                  </a:cubicBezTo>
                  <a:cubicBezTo>
                    <a:pt x="1303" y="2324"/>
                    <a:pt x="1071" y="2368"/>
                    <a:pt x="861" y="2423"/>
                  </a:cubicBezTo>
                  <a:cubicBezTo>
                    <a:pt x="596" y="2491"/>
                    <a:pt x="374" y="2609"/>
                    <a:pt x="253" y="2867"/>
                  </a:cubicBezTo>
                  <a:cubicBezTo>
                    <a:pt x="1" y="3404"/>
                    <a:pt x="281" y="4030"/>
                    <a:pt x="638" y="4445"/>
                  </a:cubicBezTo>
                  <a:cubicBezTo>
                    <a:pt x="1103" y="4980"/>
                    <a:pt x="1757" y="5312"/>
                    <a:pt x="2393" y="5595"/>
                  </a:cubicBezTo>
                  <a:cubicBezTo>
                    <a:pt x="3134" y="5927"/>
                    <a:pt x="3876" y="6239"/>
                    <a:pt x="4467" y="6804"/>
                  </a:cubicBezTo>
                  <a:cubicBezTo>
                    <a:pt x="4465" y="6761"/>
                    <a:pt x="4461" y="6719"/>
                    <a:pt x="4456" y="6677"/>
                  </a:cubicBezTo>
                  <a:cubicBezTo>
                    <a:pt x="3566" y="5665"/>
                    <a:pt x="2023" y="5497"/>
                    <a:pt x="1016" y="4618"/>
                  </a:cubicBezTo>
                  <a:cubicBezTo>
                    <a:pt x="567" y="4224"/>
                    <a:pt x="25" y="3432"/>
                    <a:pt x="441" y="2832"/>
                  </a:cubicBezTo>
                  <a:cubicBezTo>
                    <a:pt x="652" y="2526"/>
                    <a:pt x="1057" y="2600"/>
                    <a:pt x="1336" y="2402"/>
                  </a:cubicBezTo>
                  <a:cubicBezTo>
                    <a:pt x="1565" y="2240"/>
                    <a:pt x="1584" y="1967"/>
                    <a:pt x="1591" y="1709"/>
                  </a:cubicBezTo>
                  <a:cubicBezTo>
                    <a:pt x="1598" y="1521"/>
                    <a:pt x="1605" y="1331"/>
                    <a:pt x="1720" y="1172"/>
                  </a:cubicBezTo>
                  <a:cubicBezTo>
                    <a:pt x="1829" y="1023"/>
                    <a:pt x="1989" y="922"/>
                    <a:pt x="2130" y="806"/>
                  </a:cubicBezTo>
                  <a:cubicBezTo>
                    <a:pt x="2291" y="675"/>
                    <a:pt x="2461" y="474"/>
                    <a:pt x="2485" y="262"/>
                  </a:cubicBezTo>
                  <a:lnTo>
                    <a:pt x="2484" y="260"/>
                  </a:lnTo>
                  <a:cubicBezTo>
                    <a:pt x="2437" y="173"/>
                    <a:pt x="2390" y="86"/>
                    <a:pt x="2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9" name="Google Shape;2469;p44"/>
            <p:cNvSpPr/>
            <p:nvPr/>
          </p:nvSpPr>
          <p:spPr>
            <a:xfrm>
              <a:off x="4998293" y="1658350"/>
              <a:ext cx="355800" cy="510350"/>
            </a:xfrm>
            <a:custGeom>
              <a:avLst/>
              <a:gdLst/>
              <a:ahLst/>
              <a:cxnLst/>
              <a:rect l="l" t="t" r="r" b="b"/>
              <a:pathLst>
                <a:path w="14232" h="20414" extrusionOk="0">
                  <a:moveTo>
                    <a:pt x="4087" y="0"/>
                  </a:moveTo>
                  <a:cubicBezTo>
                    <a:pt x="3962" y="108"/>
                    <a:pt x="3880" y="245"/>
                    <a:pt x="3822" y="401"/>
                  </a:cubicBezTo>
                  <a:cubicBezTo>
                    <a:pt x="3586" y="1027"/>
                    <a:pt x="3787" y="1890"/>
                    <a:pt x="3215" y="2364"/>
                  </a:cubicBezTo>
                  <a:cubicBezTo>
                    <a:pt x="2977" y="2560"/>
                    <a:pt x="2687" y="2604"/>
                    <a:pt x="2389" y="2604"/>
                  </a:cubicBezTo>
                  <a:cubicBezTo>
                    <a:pt x="2149" y="2604"/>
                    <a:pt x="1903" y="2575"/>
                    <a:pt x="1676" y="2575"/>
                  </a:cubicBezTo>
                  <a:cubicBezTo>
                    <a:pt x="1665" y="2575"/>
                    <a:pt x="1655" y="2575"/>
                    <a:pt x="1644" y="2576"/>
                  </a:cubicBezTo>
                  <a:cubicBezTo>
                    <a:pt x="1103" y="2582"/>
                    <a:pt x="431" y="2743"/>
                    <a:pt x="190" y="3288"/>
                  </a:cubicBezTo>
                  <a:cubicBezTo>
                    <a:pt x="0" y="3721"/>
                    <a:pt x="120" y="4306"/>
                    <a:pt x="638" y="4417"/>
                  </a:cubicBezTo>
                  <a:cubicBezTo>
                    <a:pt x="717" y="4435"/>
                    <a:pt x="797" y="4442"/>
                    <a:pt x="878" y="4442"/>
                  </a:cubicBezTo>
                  <a:cubicBezTo>
                    <a:pt x="1220" y="4442"/>
                    <a:pt x="1566" y="4314"/>
                    <a:pt x="1909" y="4314"/>
                  </a:cubicBezTo>
                  <a:cubicBezTo>
                    <a:pt x="1915" y="4314"/>
                    <a:pt x="1922" y="4314"/>
                    <a:pt x="1928" y="4314"/>
                  </a:cubicBezTo>
                  <a:cubicBezTo>
                    <a:pt x="2305" y="4320"/>
                    <a:pt x="2619" y="4505"/>
                    <a:pt x="2774" y="4854"/>
                  </a:cubicBezTo>
                  <a:cubicBezTo>
                    <a:pt x="2911" y="5161"/>
                    <a:pt x="2903" y="5551"/>
                    <a:pt x="2701" y="5830"/>
                  </a:cubicBezTo>
                  <a:cubicBezTo>
                    <a:pt x="2389" y="6259"/>
                    <a:pt x="1787" y="6221"/>
                    <a:pt x="1378" y="6501"/>
                  </a:cubicBezTo>
                  <a:cubicBezTo>
                    <a:pt x="912" y="6820"/>
                    <a:pt x="954" y="7471"/>
                    <a:pt x="943" y="7970"/>
                  </a:cubicBezTo>
                  <a:cubicBezTo>
                    <a:pt x="938" y="8305"/>
                    <a:pt x="931" y="8642"/>
                    <a:pt x="923" y="8977"/>
                  </a:cubicBezTo>
                  <a:cubicBezTo>
                    <a:pt x="918" y="9242"/>
                    <a:pt x="863" y="9674"/>
                    <a:pt x="1136" y="9836"/>
                  </a:cubicBezTo>
                  <a:cubicBezTo>
                    <a:pt x="1323" y="9946"/>
                    <a:pt x="1551" y="9912"/>
                    <a:pt x="1732" y="10052"/>
                  </a:cubicBezTo>
                  <a:cubicBezTo>
                    <a:pt x="1888" y="10173"/>
                    <a:pt x="1987" y="10347"/>
                    <a:pt x="2078" y="10518"/>
                  </a:cubicBezTo>
                  <a:cubicBezTo>
                    <a:pt x="2188" y="10717"/>
                    <a:pt x="2289" y="10947"/>
                    <a:pt x="2480" y="11084"/>
                  </a:cubicBezTo>
                  <a:cubicBezTo>
                    <a:pt x="2713" y="11249"/>
                    <a:pt x="3060" y="11222"/>
                    <a:pt x="3333" y="11240"/>
                  </a:cubicBezTo>
                  <a:cubicBezTo>
                    <a:pt x="3519" y="11252"/>
                    <a:pt x="3779" y="11290"/>
                    <a:pt x="4033" y="11290"/>
                  </a:cubicBezTo>
                  <a:cubicBezTo>
                    <a:pt x="4418" y="11290"/>
                    <a:pt x="4788" y="11202"/>
                    <a:pt x="4855" y="10799"/>
                  </a:cubicBezTo>
                  <a:cubicBezTo>
                    <a:pt x="4918" y="10424"/>
                    <a:pt x="4728" y="10036"/>
                    <a:pt x="4691" y="9663"/>
                  </a:cubicBezTo>
                  <a:cubicBezTo>
                    <a:pt x="4653" y="9274"/>
                    <a:pt x="4786" y="8924"/>
                    <a:pt x="5133" y="8720"/>
                  </a:cubicBezTo>
                  <a:cubicBezTo>
                    <a:pt x="5472" y="8521"/>
                    <a:pt x="5906" y="8472"/>
                    <a:pt x="6305" y="8472"/>
                  </a:cubicBezTo>
                  <a:cubicBezTo>
                    <a:pt x="6363" y="8472"/>
                    <a:pt x="6420" y="8473"/>
                    <a:pt x="6475" y="8475"/>
                  </a:cubicBezTo>
                  <a:cubicBezTo>
                    <a:pt x="6701" y="8481"/>
                    <a:pt x="6916" y="8532"/>
                    <a:pt x="7087" y="8685"/>
                  </a:cubicBezTo>
                  <a:cubicBezTo>
                    <a:pt x="7269" y="8850"/>
                    <a:pt x="7408" y="9084"/>
                    <a:pt x="7507" y="9307"/>
                  </a:cubicBezTo>
                  <a:cubicBezTo>
                    <a:pt x="7676" y="9678"/>
                    <a:pt x="7667" y="10244"/>
                    <a:pt x="7207" y="10403"/>
                  </a:cubicBezTo>
                  <a:cubicBezTo>
                    <a:pt x="7172" y="10416"/>
                    <a:pt x="7133" y="10420"/>
                    <a:pt x="7091" y="10420"/>
                  </a:cubicBezTo>
                  <a:cubicBezTo>
                    <a:pt x="6982" y="10420"/>
                    <a:pt x="6857" y="10388"/>
                    <a:pt x="6750" y="10388"/>
                  </a:cubicBezTo>
                  <a:cubicBezTo>
                    <a:pt x="6646" y="10388"/>
                    <a:pt x="6558" y="10418"/>
                    <a:pt x="6516" y="10537"/>
                  </a:cubicBezTo>
                  <a:cubicBezTo>
                    <a:pt x="6426" y="10795"/>
                    <a:pt x="6632" y="10911"/>
                    <a:pt x="6845" y="10911"/>
                  </a:cubicBezTo>
                  <a:cubicBezTo>
                    <a:pt x="6932" y="10911"/>
                    <a:pt x="7021" y="10891"/>
                    <a:pt x="7090" y="10854"/>
                  </a:cubicBezTo>
                  <a:cubicBezTo>
                    <a:pt x="7097" y="10850"/>
                    <a:pt x="7104" y="10849"/>
                    <a:pt x="7113" y="10849"/>
                  </a:cubicBezTo>
                  <a:cubicBezTo>
                    <a:pt x="7134" y="10849"/>
                    <a:pt x="7157" y="10860"/>
                    <a:pt x="7167" y="10875"/>
                  </a:cubicBezTo>
                  <a:cubicBezTo>
                    <a:pt x="7235" y="10967"/>
                    <a:pt x="7232" y="11083"/>
                    <a:pt x="7153" y="11169"/>
                  </a:cubicBezTo>
                  <a:cubicBezTo>
                    <a:pt x="7038" y="11291"/>
                    <a:pt x="6847" y="11269"/>
                    <a:pt x="6696" y="11278"/>
                  </a:cubicBezTo>
                  <a:cubicBezTo>
                    <a:pt x="6310" y="11303"/>
                    <a:pt x="5931" y="11396"/>
                    <a:pt x="5576" y="11545"/>
                  </a:cubicBezTo>
                  <a:cubicBezTo>
                    <a:pt x="4853" y="11850"/>
                    <a:pt x="4236" y="12385"/>
                    <a:pt x="3820" y="13049"/>
                  </a:cubicBezTo>
                  <a:cubicBezTo>
                    <a:pt x="3462" y="13621"/>
                    <a:pt x="3255" y="14283"/>
                    <a:pt x="3187" y="14954"/>
                  </a:cubicBezTo>
                  <a:cubicBezTo>
                    <a:pt x="3121" y="15606"/>
                    <a:pt x="3165" y="16318"/>
                    <a:pt x="3411" y="16932"/>
                  </a:cubicBezTo>
                  <a:cubicBezTo>
                    <a:pt x="3538" y="17244"/>
                    <a:pt x="3731" y="17539"/>
                    <a:pt x="4019" y="17725"/>
                  </a:cubicBezTo>
                  <a:cubicBezTo>
                    <a:pt x="4253" y="17876"/>
                    <a:pt x="4526" y="17933"/>
                    <a:pt x="4800" y="17933"/>
                  </a:cubicBezTo>
                  <a:cubicBezTo>
                    <a:pt x="4841" y="17933"/>
                    <a:pt x="4882" y="17932"/>
                    <a:pt x="4923" y="17929"/>
                  </a:cubicBezTo>
                  <a:cubicBezTo>
                    <a:pt x="5523" y="17898"/>
                    <a:pt x="6094" y="17675"/>
                    <a:pt x="6695" y="17642"/>
                  </a:cubicBezTo>
                  <a:cubicBezTo>
                    <a:pt x="6741" y="17640"/>
                    <a:pt x="6787" y="17638"/>
                    <a:pt x="6834" y="17638"/>
                  </a:cubicBezTo>
                  <a:cubicBezTo>
                    <a:pt x="7081" y="17638"/>
                    <a:pt x="7330" y="17679"/>
                    <a:pt x="7547" y="17803"/>
                  </a:cubicBezTo>
                  <a:cubicBezTo>
                    <a:pt x="7794" y="17946"/>
                    <a:pt x="7952" y="18183"/>
                    <a:pt x="8073" y="18434"/>
                  </a:cubicBezTo>
                  <a:cubicBezTo>
                    <a:pt x="8216" y="18735"/>
                    <a:pt x="8309" y="19070"/>
                    <a:pt x="8520" y="19332"/>
                  </a:cubicBezTo>
                  <a:cubicBezTo>
                    <a:pt x="8710" y="19570"/>
                    <a:pt x="8984" y="19671"/>
                    <a:pt x="9281" y="19684"/>
                  </a:cubicBezTo>
                  <a:cubicBezTo>
                    <a:pt x="9318" y="19686"/>
                    <a:pt x="9354" y="19687"/>
                    <a:pt x="9391" y="19687"/>
                  </a:cubicBezTo>
                  <a:cubicBezTo>
                    <a:pt x="9736" y="19687"/>
                    <a:pt x="10081" y="19612"/>
                    <a:pt x="10426" y="19612"/>
                  </a:cubicBezTo>
                  <a:cubicBezTo>
                    <a:pt x="10570" y="19612"/>
                    <a:pt x="10713" y="19625"/>
                    <a:pt x="10857" y="19662"/>
                  </a:cubicBezTo>
                  <a:cubicBezTo>
                    <a:pt x="11161" y="19743"/>
                    <a:pt x="11397" y="19942"/>
                    <a:pt x="11645" y="20123"/>
                  </a:cubicBezTo>
                  <a:cubicBezTo>
                    <a:pt x="11843" y="20266"/>
                    <a:pt x="12100" y="20413"/>
                    <a:pt x="12350" y="20413"/>
                  </a:cubicBezTo>
                  <a:cubicBezTo>
                    <a:pt x="12461" y="20413"/>
                    <a:pt x="12570" y="20385"/>
                    <a:pt x="12672" y="20315"/>
                  </a:cubicBezTo>
                  <a:cubicBezTo>
                    <a:pt x="12678" y="20310"/>
                    <a:pt x="12684" y="20306"/>
                    <a:pt x="12689" y="20304"/>
                  </a:cubicBezTo>
                  <a:cubicBezTo>
                    <a:pt x="13661" y="18475"/>
                    <a:pt x="14231" y="16427"/>
                    <a:pt x="14208" y="14350"/>
                  </a:cubicBezTo>
                  <a:cubicBezTo>
                    <a:pt x="14204" y="13975"/>
                    <a:pt x="14183" y="13599"/>
                    <a:pt x="14145" y="13226"/>
                  </a:cubicBezTo>
                  <a:cubicBezTo>
                    <a:pt x="13554" y="12661"/>
                    <a:pt x="12812" y="12349"/>
                    <a:pt x="12071" y="12017"/>
                  </a:cubicBezTo>
                  <a:cubicBezTo>
                    <a:pt x="11435" y="11733"/>
                    <a:pt x="10781" y="11402"/>
                    <a:pt x="10316" y="10867"/>
                  </a:cubicBezTo>
                  <a:cubicBezTo>
                    <a:pt x="9959" y="10452"/>
                    <a:pt x="9679" y="9825"/>
                    <a:pt x="9931" y="9289"/>
                  </a:cubicBezTo>
                  <a:cubicBezTo>
                    <a:pt x="10052" y="9031"/>
                    <a:pt x="10273" y="8913"/>
                    <a:pt x="10539" y="8844"/>
                  </a:cubicBezTo>
                  <a:cubicBezTo>
                    <a:pt x="10749" y="8790"/>
                    <a:pt x="10981" y="8746"/>
                    <a:pt x="11073" y="8523"/>
                  </a:cubicBezTo>
                  <a:cubicBezTo>
                    <a:pt x="11127" y="8386"/>
                    <a:pt x="11121" y="8230"/>
                    <a:pt x="11127" y="8087"/>
                  </a:cubicBezTo>
                  <a:cubicBezTo>
                    <a:pt x="11137" y="7796"/>
                    <a:pt x="11197" y="7565"/>
                    <a:pt x="11416" y="7360"/>
                  </a:cubicBezTo>
                  <a:cubicBezTo>
                    <a:pt x="11665" y="7127"/>
                    <a:pt x="12117" y="6902"/>
                    <a:pt x="12002" y="6488"/>
                  </a:cubicBezTo>
                  <a:cubicBezTo>
                    <a:pt x="11995" y="6459"/>
                    <a:pt x="12003" y="6438"/>
                    <a:pt x="12020" y="6423"/>
                  </a:cubicBezTo>
                  <a:cubicBezTo>
                    <a:pt x="11706" y="5859"/>
                    <a:pt x="11355" y="5316"/>
                    <a:pt x="10968" y="4797"/>
                  </a:cubicBezTo>
                  <a:cubicBezTo>
                    <a:pt x="9254" y="2504"/>
                    <a:pt x="6806" y="863"/>
                    <a:pt x="40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0" name="Google Shape;2470;p44"/>
            <p:cNvSpPr/>
            <p:nvPr/>
          </p:nvSpPr>
          <p:spPr>
            <a:xfrm>
              <a:off x="5315275" y="1988975"/>
              <a:ext cx="43300" cy="180275"/>
            </a:xfrm>
            <a:custGeom>
              <a:avLst/>
              <a:gdLst/>
              <a:ahLst/>
              <a:cxnLst/>
              <a:rect l="l" t="t" r="r" b="b"/>
              <a:pathLst>
                <a:path w="1732" h="7211" extrusionOk="0">
                  <a:moveTo>
                    <a:pt x="1457" y="1"/>
                  </a:moveTo>
                  <a:cubicBezTo>
                    <a:pt x="1495" y="375"/>
                    <a:pt x="1516" y="750"/>
                    <a:pt x="1520" y="1125"/>
                  </a:cubicBezTo>
                  <a:cubicBezTo>
                    <a:pt x="1543" y="3203"/>
                    <a:pt x="973" y="5251"/>
                    <a:pt x="1" y="7080"/>
                  </a:cubicBezTo>
                  <a:cubicBezTo>
                    <a:pt x="9" y="7077"/>
                    <a:pt x="18" y="7075"/>
                    <a:pt x="26" y="7075"/>
                  </a:cubicBezTo>
                  <a:cubicBezTo>
                    <a:pt x="79" y="7075"/>
                    <a:pt x="122" y="7141"/>
                    <a:pt x="90" y="7187"/>
                  </a:cubicBezTo>
                  <a:lnTo>
                    <a:pt x="133" y="7211"/>
                  </a:lnTo>
                  <a:cubicBezTo>
                    <a:pt x="802" y="5969"/>
                    <a:pt x="1281" y="4628"/>
                    <a:pt x="1523" y="3236"/>
                  </a:cubicBezTo>
                  <a:cubicBezTo>
                    <a:pt x="1706" y="2185"/>
                    <a:pt x="1732" y="1124"/>
                    <a:pt x="1638" y="71"/>
                  </a:cubicBezTo>
                  <a:lnTo>
                    <a:pt x="1638" y="71"/>
                  </a:lnTo>
                  <a:lnTo>
                    <a:pt x="1606" y="73"/>
                  </a:lnTo>
                  <a:cubicBezTo>
                    <a:pt x="1613" y="91"/>
                    <a:pt x="1597" y="108"/>
                    <a:pt x="1579" y="108"/>
                  </a:cubicBezTo>
                  <a:cubicBezTo>
                    <a:pt x="1573" y="108"/>
                    <a:pt x="1566" y="106"/>
                    <a:pt x="1560" y="100"/>
                  </a:cubicBezTo>
                  <a:cubicBezTo>
                    <a:pt x="1526" y="64"/>
                    <a:pt x="1493" y="31"/>
                    <a:pt x="1457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1" name="Google Shape;2471;p44"/>
            <p:cNvSpPr/>
            <p:nvPr/>
          </p:nvSpPr>
          <p:spPr>
            <a:xfrm>
              <a:off x="4604075" y="1636375"/>
              <a:ext cx="714550" cy="736975"/>
            </a:xfrm>
            <a:custGeom>
              <a:avLst/>
              <a:gdLst/>
              <a:ahLst/>
              <a:cxnLst/>
              <a:rect l="l" t="t" r="r" b="b"/>
              <a:pathLst>
                <a:path w="28582" h="29479" extrusionOk="0">
                  <a:moveTo>
                    <a:pt x="15299" y="0"/>
                  </a:moveTo>
                  <a:cubicBezTo>
                    <a:pt x="14581" y="0"/>
                    <a:pt x="13863" y="51"/>
                    <a:pt x="13153" y="153"/>
                  </a:cubicBezTo>
                  <a:cubicBezTo>
                    <a:pt x="10023" y="601"/>
                    <a:pt x="7013" y="2005"/>
                    <a:pt x="4726" y="4196"/>
                  </a:cubicBezTo>
                  <a:cubicBezTo>
                    <a:pt x="2617" y="6218"/>
                    <a:pt x="1194" y="8880"/>
                    <a:pt x="607" y="11735"/>
                  </a:cubicBezTo>
                  <a:cubicBezTo>
                    <a:pt x="0" y="14684"/>
                    <a:pt x="328" y="17763"/>
                    <a:pt x="1538" y="20519"/>
                  </a:cubicBezTo>
                  <a:cubicBezTo>
                    <a:pt x="2796" y="23373"/>
                    <a:pt x="4937" y="25827"/>
                    <a:pt x="7633" y="27405"/>
                  </a:cubicBezTo>
                  <a:cubicBezTo>
                    <a:pt x="9813" y="28682"/>
                    <a:pt x="12328" y="29401"/>
                    <a:pt x="14855" y="29470"/>
                  </a:cubicBezTo>
                  <a:cubicBezTo>
                    <a:pt x="14958" y="29476"/>
                    <a:pt x="15061" y="29478"/>
                    <a:pt x="15164" y="29478"/>
                  </a:cubicBezTo>
                  <a:cubicBezTo>
                    <a:pt x="15247" y="29478"/>
                    <a:pt x="15330" y="29477"/>
                    <a:pt x="15414" y="29475"/>
                  </a:cubicBezTo>
                  <a:cubicBezTo>
                    <a:pt x="15431" y="29474"/>
                    <a:pt x="15450" y="29474"/>
                    <a:pt x="15467" y="29473"/>
                  </a:cubicBezTo>
                  <a:cubicBezTo>
                    <a:pt x="15562" y="29471"/>
                    <a:pt x="15656" y="29469"/>
                    <a:pt x="15749" y="29469"/>
                  </a:cubicBezTo>
                  <a:cubicBezTo>
                    <a:pt x="15773" y="29469"/>
                    <a:pt x="15798" y="29469"/>
                    <a:pt x="15823" y="29469"/>
                  </a:cubicBezTo>
                  <a:cubicBezTo>
                    <a:pt x="16141" y="29469"/>
                    <a:pt x="16459" y="29457"/>
                    <a:pt x="16775" y="29438"/>
                  </a:cubicBezTo>
                  <a:cubicBezTo>
                    <a:pt x="17123" y="29418"/>
                    <a:pt x="17468" y="29379"/>
                    <a:pt x="17811" y="29324"/>
                  </a:cubicBezTo>
                  <a:cubicBezTo>
                    <a:pt x="18132" y="29275"/>
                    <a:pt x="18501" y="29235"/>
                    <a:pt x="18794" y="29092"/>
                  </a:cubicBezTo>
                  <a:cubicBezTo>
                    <a:pt x="19026" y="29020"/>
                    <a:pt x="19255" y="28945"/>
                    <a:pt x="19483" y="28860"/>
                  </a:cubicBezTo>
                  <a:cubicBezTo>
                    <a:pt x="20286" y="28560"/>
                    <a:pt x="21072" y="28208"/>
                    <a:pt x="21831" y="27809"/>
                  </a:cubicBezTo>
                  <a:cubicBezTo>
                    <a:pt x="23330" y="27016"/>
                    <a:pt x="24731" y="26028"/>
                    <a:pt x="25940" y="24835"/>
                  </a:cubicBezTo>
                  <a:cubicBezTo>
                    <a:pt x="26986" y="23803"/>
                    <a:pt x="27885" y="22613"/>
                    <a:pt x="28581" y="21315"/>
                  </a:cubicBezTo>
                  <a:lnTo>
                    <a:pt x="28538" y="21291"/>
                  </a:lnTo>
                  <a:cubicBezTo>
                    <a:pt x="28532" y="21297"/>
                    <a:pt x="28526" y="21304"/>
                    <a:pt x="28519" y="21308"/>
                  </a:cubicBezTo>
                  <a:cubicBezTo>
                    <a:pt x="28454" y="21354"/>
                    <a:pt x="28389" y="21390"/>
                    <a:pt x="28326" y="21411"/>
                  </a:cubicBezTo>
                  <a:cubicBezTo>
                    <a:pt x="27992" y="22013"/>
                    <a:pt x="27615" y="22591"/>
                    <a:pt x="27199" y="23136"/>
                  </a:cubicBezTo>
                  <a:cubicBezTo>
                    <a:pt x="25230" y="25726"/>
                    <a:pt x="22433" y="27548"/>
                    <a:pt x="19417" y="28696"/>
                  </a:cubicBezTo>
                  <a:cubicBezTo>
                    <a:pt x="19136" y="28802"/>
                    <a:pt x="18852" y="28905"/>
                    <a:pt x="18565" y="29005"/>
                  </a:cubicBezTo>
                  <a:cubicBezTo>
                    <a:pt x="18297" y="29046"/>
                    <a:pt x="18027" y="29127"/>
                    <a:pt x="17761" y="29169"/>
                  </a:cubicBezTo>
                  <a:cubicBezTo>
                    <a:pt x="17443" y="29222"/>
                    <a:pt x="17121" y="29258"/>
                    <a:pt x="16799" y="29293"/>
                  </a:cubicBezTo>
                  <a:cubicBezTo>
                    <a:pt x="16386" y="29325"/>
                    <a:pt x="15972" y="29341"/>
                    <a:pt x="15557" y="29341"/>
                  </a:cubicBezTo>
                  <a:cubicBezTo>
                    <a:pt x="13944" y="29341"/>
                    <a:pt x="12330" y="29096"/>
                    <a:pt x="10794" y="28608"/>
                  </a:cubicBezTo>
                  <a:cubicBezTo>
                    <a:pt x="10794" y="28620"/>
                    <a:pt x="10794" y="28630"/>
                    <a:pt x="10792" y="28640"/>
                  </a:cubicBezTo>
                  <a:cubicBezTo>
                    <a:pt x="10791" y="28664"/>
                    <a:pt x="10775" y="28674"/>
                    <a:pt x="10758" y="28674"/>
                  </a:cubicBezTo>
                  <a:cubicBezTo>
                    <a:pt x="10736" y="28674"/>
                    <a:pt x="10712" y="28657"/>
                    <a:pt x="10713" y="28630"/>
                  </a:cubicBezTo>
                  <a:cubicBezTo>
                    <a:pt x="10714" y="28614"/>
                    <a:pt x="10713" y="28598"/>
                    <a:pt x="10712" y="28583"/>
                  </a:cubicBezTo>
                  <a:cubicBezTo>
                    <a:pt x="10348" y="28466"/>
                    <a:pt x="9986" y="28334"/>
                    <a:pt x="9631" y="28189"/>
                  </a:cubicBezTo>
                  <a:cubicBezTo>
                    <a:pt x="6820" y="27037"/>
                    <a:pt x="4435" y="25036"/>
                    <a:pt x="2796" y="22479"/>
                  </a:cubicBezTo>
                  <a:cubicBezTo>
                    <a:pt x="1258" y="20080"/>
                    <a:pt x="431" y="17257"/>
                    <a:pt x="487" y="14411"/>
                  </a:cubicBezTo>
                  <a:cubicBezTo>
                    <a:pt x="431" y="14338"/>
                    <a:pt x="401" y="14249"/>
                    <a:pt x="416" y="14147"/>
                  </a:cubicBezTo>
                  <a:cubicBezTo>
                    <a:pt x="426" y="14070"/>
                    <a:pt x="460" y="13995"/>
                    <a:pt x="504" y="13923"/>
                  </a:cubicBezTo>
                  <a:cubicBezTo>
                    <a:pt x="505" y="13895"/>
                    <a:pt x="505" y="13868"/>
                    <a:pt x="509" y="13840"/>
                  </a:cubicBezTo>
                  <a:cubicBezTo>
                    <a:pt x="678" y="11012"/>
                    <a:pt x="1674" y="8230"/>
                    <a:pt x="3385" y="5967"/>
                  </a:cubicBezTo>
                  <a:cubicBezTo>
                    <a:pt x="4440" y="4571"/>
                    <a:pt x="5759" y="3397"/>
                    <a:pt x="7240" y="2480"/>
                  </a:cubicBezTo>
                  <a:cubicBezTo>
                    <a:pt x="7244" y="2469"/>
                    <a:pt x="7248" y="2456"/>
                    <a:pt x="7252" y="2443"/>
                  </a:cubicBezTo>
                  <a:lnTo>
                    <a:pt x="7270" y="2386"/>
                  </a:lnTo>
                  <a:cubicBezTo>
                    <a:pt x="7273" y="2377"/>
                    <a:pt x="7276" y="2368"/>
                    <a:pt x="7279" y="2359"/>
                  </a:cubicBezTo>
                  <a:cubicBezTo>
                    <a:pt x="7283" y="2350"/>
                    <a:pt x="7288" y="2342"/>
                    <a:pt x="7293" y="2333"/>
                  </a:cubicBezTo>
                  <a:cubicBezTo>
                    <a:pt x="7300" y="2320"/>
                    <a:pt x="7307" y="2312"/>
                    <a:pt x="7320" y="2307"/>
                  </a:cubicBezTo>
                  <a:cubicBezTo>
                    <a:pt x="7326" y="2305"/>
                    <a:pt x="7332" y="2303"/>
                    <a:pt x="7339" y="2303"/>
                  </a:cubicBezTo>
                  <a:cubicBezTo>
                    <a:pt x="7343" y="2303"/>
                    <a:pt x="7348" y="2304"/>
                    <a:pt x="7352" y="2306"/>
                  </a:cubicBezTo>
                  <a:cubicBezTo>
                    <a:pt x="7363" y="2309"/>
                    <a:pt x="7371" y="2314"/>
                    <a:pt x="7377" y="2323"/>
                  </a:cubicBezTo>
                  <a:cubicBezTo>
                    <a:pt x="7386" y="2331"/>
                    <a:pt x="7391" y="2349"/>
                    <a:pt x="7389" y="2360"/>
                  </a:cubicBezTo>
                  <a:cubicBezTo>
                    <a:pt x="7386" y="2372"/>
                    <a:pt x="7384" y="2385"/>
                    <a:pt x="7379" y="2396"/>
                  </a:cubicBezTo>
                  <a:cubicBezTo>
                    <a:pt x="8485" y="1726"/>
                    <a:pt x="9678" y="1199"/>
                    <a:pt x="10915" y="826"/>
                  </a:cubicBezTo>
                  <a:cubicBezTo>
                    <a:pt x="12342" y="398"/>
                    <a:pt x="13826" y="181"/>
                    <a:pt x="15309" y="181"/>
                  </a:cubicBezTo>
                  <a:cubicBezTo>
                    <a:pt x="16798" y="181"/>
                    <a:pt x="18286" y="399"/>
                    <a:pt x="19717" y="839"/>
                  </a:cubicBezTo>
                  <a:cubicBezTo>
                    <a:pt x="19749" y="810"/>
                    <a:pt x="19784" y="782"/>
                    <a:pt x="19823" y="756"/>
                  </a:cubicBezTo>
                  <a:cubicBezTo>
                    <a:pt x="19834" y="750"/>
                    <a:pt x="19845" y="747"/>
                    <a:pt x="19856" y="747"/>
                  </a:cubicBezTo>
                  <a:cubicBezTo>
                    <a:pt x="19864" y="747"/>
                    <a:pt x="19873" y="749"/>
                    <a:pt x="19880" y="752"/>
                  </a:cubicBezTo>
                  <a:lnTo>
                    <a:pt x="19894" y="707"/>
                  </a:lnTo>
                  <a:cubicBezTo>
                    <a:pt x="18410" y="239"/>
                    <a:pt x="16855" y="0"/>
                    <a:pt x="15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2" name="Google Shape;2472;p44"/>
            <p:cNvSpPr/>
            <p:nvPr/>
          </p:nvSpPr>
          <p:spPr>
            <a:xfrm>
              <a:off x="5312200" y="2165825"/>
              <a:ext cx="6150" cy="5825"/>
            </a:xfrm>
            <a:custGeom>
              <a:avLst/>
              <a:gdLst/>
              <a:ahLst/>
              <a:cxnLst/>
              <a:rect l="l" t="t" r="r" b="b"/>
              <a:pathLst>
                <a:path w="246" h="233" extrusionOk="0">
                  <a:moveTo>
                    <a:pt x="148" y="1"/>
                  </a:moveTo>
                  <a:cubicBezTo>
                    <a:pt x="140" y="1"/>
                    <a:pt x="132" y="2"/>
                    <a:pt x="124" y="5"/>
                  </a:cubicBezTo>
                  <a:cubicBezTo>
                    <a:pt x="84" y="83"/>
                    <a:pt x="44" y="159"/>
                    <a:pt x="1" y="233"/>
                  </a:cubicBezTo>
                  <a:cubicBezTo>
                    <a:pt x="64" y="212"/>
                    <a:pt x="129" y="176"/>
                    <a:pt x="194" y="130"/>
                  </a:cubicBezTo>
                  <a:cubicBezTo>
                    <a:pt x="201" y="126"/>
                    <a:pt x="207" y="119"/>
                    <a:pt x="213" y="113"/>
                  </a:cubicBezTo>
                  <a:cubicBezTo>
                    <a:pt x="245" y="67"/>
                    <a:pt x="202" y="1"/>
                    <a:pt x="148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3" name="Google Shape;2473;p44"/>
            <p:cNvSpPr/>
            <p:nvPr/>
          </p:nvSpPr>
          <p:spPr>
            <a:xfrm>
              <a:off x="4995400" y="1657325"/>
              <a:ext cx="319900" cy="515350"/>
            </a:xfrm>
            <a:custGeom>
              <a:avLst/>
              <a:gdLst/>
              <a:ahLst/>
              <a:cxnLst/>
              <a:rect l="l" t="t" r="r" b="b"/>
              <a:pathLst>
                <a:path w="12796" h="20614" extrusionOk="0">
                  <a:moveTo>
                    <a:pt x="4064" y="1"/>
                  </a:moveTo>
                  <a:cubicBezTo>
                    <a:pt x="3543" y="460"/>
                    <a:pt x="3723" y="1317"/>
                    <a:pt x="3485" y="1916"/>
                  </a:cubicBezTo>
                  <a:cubicBezTo>
                    <a:pt x="3409" y="2104"/>
                    <a:pt x="3288" y="2265"/>
                    <a:pt x="3109" y="2364"/>
                  </a:cubicBezTo>
                  <a:cubicBezTo>
                    <a:pt x="2926" y="2466"/>
                    <a:pt x="2717" y="2491"/>
                    <a:pt x="2508" y="2491"/>
                  </a:cubicBezTo>
                  <a:cubicBezTo>
                    <a:pt x="2376" y="2491"/>
                    <a:pt x="2244" y="2481"/>
                    <a:pt x="2118" y="2474"/>
                  </a:cubicBezTo>
                  <a:cubicBezTo>
                    <a:pt x="2013" y="2467"/>
                    <a:pt x="1907" y="2463"/>
                    <a:pt x="1800" y="2463"/>
                  </a:cubicBezTo>
                  <a:cubicBezTo>
                    <a:pt x="1350" y="2463"/>
                    <a:pt x="894" y="2536"/>
                    <a:pt x="524" y="2812"/>
                  </a:cubicBezTo>
                  <a:cubicBezTo>
                    <a:pt x="187" y="3064"/>
                    <a:pt x="1" y="3485"/>
                    <a:pt x="67" y="3906"/>
                  </a:cubicBezTo>
                  <a:cubicBezTo>
                    <a:pt x="132" y="4312"/>
                    <a:pt x="440" y="4594"/>
                    <a:pt x="850" y="4622"/>
                  </a:cubicBezTo>
                  <a:cubicBezTo>
                    <a:pt x="881" y="4624"/>
                    <a:pt x="912" y="4625"/>
                    <a:pt x="943" y="4625"/>
                  </a:cubicBezTo>
                  <a:cubicBezTo>
                    <a:pt x="1296" y="4625"/>
                    <a:pt x="1644" y="4493"/>
                    <a:pt x="1994" y="4493"/>
                  </a:cubicBezTo>
                  <a:cubicBezTo>
                    <a:pt x="2063" y="4493"/>
                    <a:pt x="2131" y="4498"/>
                    <a:pt x="2200" y="4510"/>
                  </a:cubicBezTo>
                  <a:cubicBezTo>
                    <a:pt x="2646" y="4590"/>
                    <a:pt x="2898" y="5054"/>
                    <a:pt x="2821" y="5484"/>
                  </a:cubicBezTo>
                  <a:cubicBezTo>
                    <a:pt x="2713" y="6084"/>
                    <a:pt x="2034" y="6112"/>
                    <a:pt x="1581" y="6325"/>
                  </a:cubicBezTo>
                  <a:cubicBezTo>
                    <a:pt x="1123" y="6539"/>
                    <a:pt x="961" y="6963"/>
                    <a:pt x="924" y="7443"/>
                  </a:cubicBezTo>
                  <a:cubicBezTo>
                    <a:pt x="901" y="7751"/>
                    <a:pt x="905" y="8063"/>
                    <a:pt x="899" y="8372"/>
                  </a:cubicBezTo>
                  <a:cubicBezTo>
                    <a:pt x="894" y="8690"/>
                    <a:pt x="877" y="9009"/>
                    <a:pt x="883" y="9326"/>
                  </a:cubicBezTo>
                  <a:cubicBezTo>
                    <a:pt x="886" y="9540"/>
                    <a:pt x="919" y="9787"/>
                    <a:pt x="1085" y="9939"/>
                  </a:cubicBezTo>
                  <a:cubicBezTo>
                    <a:pt x="1267" y="10109"/>
                    <a:pt x="1539" y="10054"/>
                    <a:pt x="1735" y="10194"/>
                  </a:cubicBezTo>
                  <a:cubicBezTo>
                    <a:pt x="2097" y="10449"/>
                    <a:pt x="2137" y="10975"/>
                    <a:pt x="2500" y="11238"/>
                  </a:cubicBezTo>
                  <a:cubicBezTo>
                    <a:pt x="2701" y="11382"/>
                    <a:pt x="2947" y="11391"/>
                    <a:pt x="3185" y="11406"/>
                  </a:cubicBezTo>
                  <a:cubicBezTo>
                    <a:pt x="3505" y="11427"/>
                    <a:pt x="3828" y="11460"/>
                    <a:pt x="4148" y="11466"/>
                  </a:cubicBezTo>
                  <a:cubicBezTo>
                    <a:pt x="4161" y="11466"/>
                    <a:pt x="4173" y="11466"/>
                    <a:pt x="4186" y="11466"/>
                  </a:cubicBezTo>
                  <a:cubicBezTo>
                    <a:pt x="4606" y="11466"/>
                    <a:pt x="5042" y="11313"/>
                    <a:pt x="5107" y="10843"/>
                  </a:cubicBezTo>
                  <a:cubicBezTo>
                    <a:pt x="5160" y="10455"/>
                    <a:pt x="4979" y="10071"/>
                    <a:pt x="4941" y="9688"/>
                  </a:cubicBezTo>
                  <a:cubicBezTo>
                    <a:pt x="4918" y="9456"/>
                    <a:pt x="4954" y="9222"/>
                    <a:pt x="5114" y="9043"/>
                  </a:cubicBezTo>
                  <a:cubicBezTo>
                    <a:pt x="5293" y="8845"/>
                    <a:pt x="5569" y="8758"/>
                    <a:pt x="5825" y="8712"/>
                  </a:cubicBezTo>
                  <a:cubicBezTo>
                    <a:pt x="6034" y="8675"/>
                    <a:pt x="6252" y="8658"/>
                    <a:pt x="6466" y="8658"/>
                  </a:cubicBezTo>
                  <a:cubicBezTo>
                    <a:pt x="6500" y="8658"/>
                    <a:pt x="6535" y="8658"/>
                    <a:pt x="6570" y="8659"/>
                  </a:cubicBezTo>
                  <a:cubicBezTo>
                    <a:pt x="6917" y="8669"/>
                    <a:pt x="7132" y="8824"/>
                    <a:pt x="7318" y="9111"/>
                  </a:cubicBezTo>
                  <a:cubicBezTo>
                    <a:pt x="7488" y="9375"/>
                    <a:pt x="7671" y="9723"/>
                    <a:pt x="7534" y="10038"/>
                  </a:cubicBezTo>
                  <a:cubicBezTo>
                    <a:pt x="7477" y="10169"/>
                    <a:pt x="7368" y="10288"/>
                    <a:pt x="7223" y="10317"/>
                  </a:cubicBezTo>
                  <a:cubicBezTo>
                    <a:pt x="7199" y="10322"/>
                    <a:pt x="7176" y="10324"/>
                    <a:pt x="7152" y="10324"/>
                  </a:cubicBezTo>
                  <a:cubicBezTo>
                    <a:pt x="7044" y="10324"/>
                    <a:pt x="6938" y="10280"/>
                    <a:pt x="6829" y="10280"/>
                  </a:cubicBezTo>
                  <a:cubicBezTo>
                    <a:pt x="6827" y="10280"/>
                    <a:pt x="6824" y="10280"/>
                    <a:pt x="6822" y="10280"/>
                  </a:cubicBezTo>
                  <a:cubicBezTo>
                    <a:pt x="6413" y="10290"/>
                    <a:pt x="6361" y="10860"/>
                    <a:pt x="6686" y="11037"/>
                  </a:cubicBezTo>
                  <a:cubicBezTo>
                    <a:pt x="6763" y="11079"/>
                    <a:pt x="6849" y="11098"/>
                    <a:pt x="6936" y="11098"/>
                  </a:cubicBezTo>
                  <a:cubicBezTo>
                    <a:pt x="7024" y="11098"/>
                    <a:pt x="7112" y="11079"/>
                    <a:pt x="7193" y="11044"/>
                  </a:cubicBezTo>
                  <a:lnTo>
                    <a:pt x="7193" y="11044"/>
                  </a:lnTo>
                  <a:cubicBezTo>
                    <a:pt x="7232" y="11183"/>
                    <a:pt x="6900" y="11179"/>
                    <a:pt x="6843" y="11182"/>
                  </a:cubicBezTo>
                  <a:cubicBezTo>
                    <a:pt x="6768" y="11186"/>
                    <a:pt x="6694" y="11191"/>
                    <a:pt x="6620" y="11199"/>
                  </a:cubicBezTo>
                  <a:cubicBezTo>
                    <a:pt x="6447" y="11217"/>
                    <a:pt x="6276" y="11251"/>
                    <a:pt x="6108" y="11296"/>
                  </a:cubicBezTo>
                  <a:cubicBezTo>
                    <a:pt x="5776" y="11383"/>
                    <a:pt x="5460" y="11519"/>
                    <a:pt x="5164" y="11694"/>
                  </a:cubicBezTo>
                  <a:cubicBezTo>
                    <a:pt x="4578" y="12038"/>
                    <a:pt x="4088" y="12530"/>
                    <a:pt x="3743" y="13114"/>
                  </a:cubicBezTo>
                  <a:cubicBezTo>
                    <a:pt x="3097" y="14209"/>
                    <a:pt x="2917" y="15667"/>
                    <a:pt x="3324" y="16877"/>
                  </a:cubicBezTo>
                  <a:cubicBezTo>
                    <a:pt x="3517" y="17457"/>
                    <a:pt x="3913" y="17960"/>
                    <a:pt x="4537" y="18090"/>
                  </a:cubicBezTo>
                  <a:cubicBezTo>
                    <a:pt x="4665" y="18117"/>
                    <a:pt x="4794" y="18128"/>
                    <a:pt x="4923" y="18128"/>
                  </a:cubicBezTo>
                  <a:cubicBezTo>
                    <a:pt x="5394" y="18128"/>
                    <a:pt x="5867" y="17980"/>
                    <a:pt x="6325" y="17897"/>
                  </a:cubicBezTo>
                  <a:cubicBezTo>
                    <a:pt x="6523" y="17861"/>
                    <a:pt x="6729" y="17829"/>
                    <a:pt x="6934" y="17829"/>
                  </a:cubicBezTo>
                  <a:cubicBezTo>
                    <a:pt x="7056" y="17829"/>
                    <a:pt x="7178" y="17840"/>
                    <a:pt x="7297" y="17868"/>
                  </a:cubicBezTo>
                  <a:cubicBezTo>
                    <a:pt x="7681" y="17957"/>
                    <a:pt x="7902" y="18235"/>
                    <a:pt x="8061" y="18581"/>
                  </a:cubicBezTo>
                  <a:cubicBezTo>
                    <a:pt x="8307" y="19113"/>
                    <a:pt x="8490" y="19714"/>
                    <a:pt x="9138" y="19850"/>
                  </a:cubicBezTo>
                  <a:cubicBezTo>
                    <a:pt x="9250" y="19873"/>
                    <a:pt x="9364" y="19882"/>
                    <a:pt x="9478" y="19882"/>
                  </a:cubicBezTo>
                  <a:cubicBezTo>
                    <a:pt x="9824" y="19882"/>
                    <a:pt x="10173" y="19800"/>
                    <a:pt x="10518" y="19800"/>
                  </a:cubicBezTo>
                  <a:cubicBezTo>
                    <a:pt x="10664" y="19800"/>
                    <a:pt x="10809" y="19815"/>
                    <a:pt x="10953" y="19857"/>
                  </a:cubicBezTo>
                  <a:cubicBezTo>
                    <a:pt x="11437" y="19998"/>
                    <a:pt x="11917" y="20614"/>
                    <a:pt x="12443" y="20614"/>
                  </a:cubicBezTo>
                  <a:cubicBezTo>
                    <a:pt x="12519" y="20614"/>
                    <a:pt x="12595" y="20601"/>
                    <a:pt x="12673" y="20573"/>
                  </a:cubicBezTo>
                  <a:cubicBezTo>
                    <a:pt x="12716" y="20499"/>
                    <a:pt x="12756" y="20423"/>
                    <a:pt x="12796" y="20345"/>
                  </a:cubicBezTo>
                  <a:lnTo>
                    <a:pt x="12796" y="20345"/>
                  </a:lnTo>
                  <a:cubicBezTo>
                    <a:pt x="12791" y="20347"/>
                    <a:pt x="12784" y="20351"/>
                    <a:pt x="12779" y="20356"/>
                  </a:cubicBezTo>
                  <a:cubicBezTo>
                    <a:pt x="12677" y="20426"/>
                    <a:pt x="12568" y="20455"/>
                    <a:pt x="12457" y="20455"/>
                  </a:cubicBezTo>
                  <a:cubicBezTo>
                    <a:pt x="12207" y="20455"/>
                    <a:pt x="11950" y="20308"/>
                    <a:pt x="11754" y="20164"/>
                  </a:cubicBezTo>
                  <a:cubicBezTo>
                    <a:pt x="11504" y="19983"/>
                    <a:pt x="11268" y="19784"/>
                    <a:pt x="10965" y="19703"/>
                  </a:cubicBezTo>
                  <a:cubicBezTo>
                    <a:pt x="10821" y="19666"/>
                    <a:pt x="10678" y="19653"/>
                    <a:pt x="10533" y="19653"/>
                  </a:cubicBezTo>
                  <a:cubicBezTo>
                    <a:pt x="10189" y="19653"/>
                    <a:pt x="9843" y="19728"/>
                    <a:pt x="9498" y="19728"/>
                  </a:cubicBezTo>
                  <a:cubicBezTo>
                    <a:pt x="9461" y="19728"/>
                    <a:pt x="9425" y="19727"/>
                    <a:pt x="9388" y="19725"/>
                  </a:cubicBezTo>
                  <a:cubicBezTo>
                    <a:pt x="9091" y="19712"/>
                    <a:pt x="8818" y="19611"/>
                    <a:pt x="8627" y="19373"/>
                  </a:cubicBezTo>
                  <a:cubicBezTo>
                    <a:pt x="8417" y="19111"/>
                    <a:pt x="8323" y="18776"/>
                    <a:pt x="8181" y="18475"/>
                  </a:cubicBezTo>
                  <a:cubicBezTo>
                    <a:pt x="8059" y="18224"/>
                    <a:pt x="7901" y="17986"/>
                    <a:pt x="7655" y="17844"/>
                  </a:cubicBezTo>
                  <a:cubicBezTo>
                    <a:pt x="7438" y="17720"/>
                    <a:pt x="7188" y="17679"/>
                    <a:pt x="6941" y="17679"/>
                  </a:cubicBezTo>
                  <a:cubicBezTo>
                    <a:pt x="6894" y="17679"/>
                    <a:pt x="6848" y="17681"/>
                    <a:pt x="6802" y="17683"/>
                  </a:cubicBezTo>
                  <a:cubicBezTo>
                    <a:pt x="6202" y="17716"/>
                    <a:pt x="5630" y="17939"/>
                    <a:pt x="5031" y="17970"/>
                  </a:cubicBezTo>
                  <a:cubicBezTo>
                    <a:pt x="4990" y="17973"/>
                    <a:pt x="4949" y="17974"/>
                    <a:pt x="4908" y="17974"/>
                  </a:cubicBezTo>
                  <a:cubicBezTo>
                    <a:pt x="4634" y="17974"/>
                    <a:pt x="4361" y="17917"/>
                    <a:pt x="4127" y="17766"/>
                  </a:cubicBezTo>
                  <a:cubicBezTo>
                    <a:pt x="3838" y="17580"/>
                    <a:pt x="3645" y="17285"/>
                    <a:pt x="3519" y="16973"/>
                  </a:cubicBezTo>
                  <a:cubicBezTo>
                    <a:pt x="3273" y="16359"/>
                    <a:pt x="3228" y="15647"/>
                    <a:pt x="3294" y="14995"/>
                  </a:cubicBezTo>
                  <a:cubicBezTo>
                    <a:pt x="3362" y="14324"/>
                    <a:pt x="3569" y="13662"/>
                    <a:pt x="3928" y="13090"/>
                  </a:cubicBezTo>
                  <a:cubicBezTo>
                    <a:pt x="4343" y="12426"/>
                    <a:pt x="4961" y="11891"/>
                    <a:pt x="5684" y="11586"/>
                  </a:cubicBezTo>
                  <a:cubicBezTo>
                    <a:pt x="6039" y="11437"/>
                    <a:pt x="6418" y="11344"/>
                    <a:pt x="6803" y="11319"/>
                  </a:cubicBezTo>
                  <a:cubicBezTo>
                    <a:pt x="6955" y="11310"/>
                    <a:pt x="7145" y="11332"/>
                    <a:pt x="7260" y="11210"/>
                  </a:cubicBezTo>
                  <a:cubicBezTo>
                    <a:pt x="7339" y="11124"/>
                    <a:pt x="7342" y="11008"/>
                    <a:pt x="7275" y="10916"/>
                  </a:cubicBezTo>
                  <a:cubicBezTo>
                    <a:pt x="7265" y="10901"/>
                    <a:pt x="7242" y="10890"/>
                    <a:pt x="7220" y="10890"/>
                  </a:cubicBezTo>
                  <a:cubicBezTo>
                    <a:pt x="7212" y="10890"/>
                    <a:pt x="7204" y="10891"/>
                    <a:pt x="7197" y="10895"/>
                  </a:cubicBezTo>
                  <a:cubicBezTo>
                    <a:pt x="7128" y="10932"/>
                    <a:pt x="7039" y="10952"/>
                    <a:pt x="6952" y="10952"/>
                  </a:cubicBezTo>
                  <a:cubicBezTo>
                    <a:pt x="6740" y="10952"/>
                    <a:pt x="6534" y="10836"/>
                    <a:pt x="6624" y="10578"/>
                  </a:cubicBezTo>
                  <a:cubicBezTo>
                    <a:pt x="6665" y="10459"/>
                    <a:pt x="6754" y="10429"/>
                    <a:pt x="6858" y="10429"/>
                  </a:cubicBezTo>
                  <a:cubicBezTo>
                    <a:pt x="6966" y="10429"/>
                    <a:pt x="7091" y="10461"/>
                    <a:pt x="7200" y="10461"/>
                  </a:cubicBezTo>
                  <a:cubicBezTo>
                    <a:pt x="7241" y="10461"/>
                    <a:pt x="7280" y="10456"/>
                    <a:pt x="7315" y="10444"/>
                  </a:cubicBezTo>
                  <a:cubicBezTo>
                    <a:pt x="7774" y="10285"/>
                    <a:pt x="7783" y="9719"/>
                    <a:pt x="7615" y="9347"/>
                  </a:cubicBezTo>
                  <a:cubicBezTo>
                    <a:pt x="7515" y="9125"/>
                    <a:pt x="7376" y="8891"/>
                    <a:pt x="7195" y="8726"/>
                  </a:cubicBezTo>
                  <a:cubicBezTo>
                    <a:pt x="7023" y="8573"/>
                    <a:pt x="6809" y="8522"/>
                    <a:pt x="6583" y="8516"/>
                  </a:cubicBezTo>
                  <a:cubicBezTo>
                    <a:pt x="6526" y="8514"/>
                    <a:pt x="6466" y="8513"/>
                    <a:pt x="6407" y="8513"/>
                  </a:cubicBezTo>
                  <a:cubicBezTo>
                    <a:pt x="6009" y="8513"/>
                    <a:pt x="5578" y="8563"/>
                    <a:pt x="5240" y="8761"/>
                  </a:cubicBezTo>
                  <a:cubicBezTo>
                    <a:pt x="4893" y="8964"/>
                    <a:pt x="4761" y="9315"/>
                    <a:pt x="4799" y="9704"/>
                  </a:cubicBezTo>
                  <a:cubicBezTo>
                    <a:pt x="4835" y="10077"/>
                    <a:pt x="5025" y="10464"/>
                    <a:pt x="4963" y="10840"/>
                  </a:cubicBezTo>
                  <a:cubicBezTo>
                    <a:pt x="4895" y="11243"/>
                    <a:pt x="4526" y="11331"/>
                    <a:pt x="4140" y="11331"/>
                  </a:cubicBezTo>
                  <a:cubicBezTo>
                    <a:pt x="3887" y="11331"/>
                    <a:pt x="3627" y="11293"/>
                    <a:pt x="3440" y="11281"/>
                  </a:cubicBezTo>
                  <a:cubicBezTo>
                    <a:pt x="3168" y="11262"/>
                    <a:pt x="2820" y="11290"/>
                    <a:pt x="2587" y="11125"/>
                  </a:cubicBezTo>
                  <a:cubicBezTo>
                    <a:pt x="2397" y="10988"/>
                    <a:pt x="2295" y="10758"/>
                    <a:pt x="2185" y="10559"/>
                  </a:cubicBezTo>
                  <a:cubicBezTo>
                    <a:pt x="2095" y="10388"/>
                    <a:pt x="1996" y="10214"/>
                    <a:pt x="1840" y="10093"/>
                  </a:cubicBezTo>
                  <a:cubicBezTo>
                    <a:pt x="1659" y="9953"/>
                    <a:pt x="1430" y="9987"/>
                    <a:pt x="1244" y="9877"/>
                  </a:cubicBezTo>
                  <a:cubicBezTo>
                    <a:pt x="971" y="9714"/>
                    <a:pt x="1025" y="9283"/>
                    <a:pt x="1030" y="9018"/>
                  </a:cubicBezTo>
                  <a:cubicBezTo>
                    <a:pt x="1039" y="8683"/>
                    <a:pt x="1045" y="8346"/>
                    <a:pt x="1051" y="8011"/>
                  </a:cubicBezTo>
                  <a:cubicBezTo>
                    <a:pt x="1062" y="7512"/>
                    <a:pt x="1020" y="6861"/>
                    <a:pt x="1486" y="6542"/>
                  </a:cubicBezTo>
                  <a:cubicBezTo>
                    <a:pt x="1895" y="6262"/>
                    <a:pt x="2496" y="6299"/>
                    <a:pt x="2809" y="5871"/>
                  </a:cubicBezTo>
                  <a:cubicBezTo>
                    <a:pt x="3011" y="5592"/>
                    <a:pt x="3019" y="5202"/>
                    <a:pt x="2882" y="4895"/>
                  </a:cubicBezTo>
                  <a:cubicBezTo>
                    <a:pt x="2726" y="4546"/>
                    <a:pt x="2413" y="4361"/>
                    <a:pt x="2035" y="4355"/>
                  </a:cubicBezTo>
                  <a:cubicBezTo>
                    <a:pt x="2029" y="4355"/>
                    <a:pt x="2022" y="4355"/>
                    <a:pt x="2016" y="4355"/>
                  </a:cubicBezTo>
                  <a:cubicBezTo>
                    <a:pt x="1674" y="4355"/>
                    <a:pt x="1327" y="4483"/>
                    <a:pt x="985" y="4483"/>
                  </a:cubicBezTo>
                  <a:cubicBezTo>
                    <a:pt x="904" y="4483"/>
                    <a:pt x="824" y="4476"/>
                    <a:pt x="745" y="4458"/>
                  </a:cubicBezTo>
                  <a:cubicBezTo>
                    <a:pt x="228" y="4347"/>
                    <a:pt x="107" y="3762"/>
                    <a:pt x="298" y="3329"/>
                  </a:cubicBezTo>
                  <a:cubicBezTo>
                    <a:pt x="539" y="2784"/>
                    <a:pt x="1211" y="2623"/>
                    <a:pt x="1752" y="2617"/>
                  </a:cubicBezTo>
                  <a:cubicBezTo>
                    <a:pt x="1763" y="2616"/>
                    <a:pt x="1773" y="2616"/>
                    <a:pt x="1784" y="2616"/>
                  </a:cubicBezTo>
                  <a:cubicBezTo>
                    <a:pt x="2011" y="2616"/>
                    <a:pt x="2257" y="2645"/>
                    <a:pt x="2497" y="2645"/>
                  </a:cubicBezTo>
                  <a:cubicBezTo>
                    <a:pt x="2795" y="2645"/>
                    <a:pt x="3085" y="2601"/>
                    <a:pt x="3323" y="2405"/>
                  </a:cubicBezTo>
                  <a:cubicBezTo>
                    <a:pt x="3894" y="1931"/>
                    <a:pt x="3693" y="1068"/>
                    <a:pt x="3929" y="442"/>
                  </a:cubicBezTo>
                  <a:cubicBezTo>
                    <a:pt x="3989" y="286"/>
                    <a:pt x="4070" y="149"/>
                    <a:pt x="4195" y="41"/>
                  </a:cubicBezTo>
                  <a:cubicBezTo>
                    <a:pt x="4153" y="28"/>
                    <a:pt x="4113" y="16"/>
                    <a:pt x="4071" y="3"/>
                  </a:cubicBezTo>
                  <a:cubicBezTo>
                    <a:pt x="4069" y="2"/>
                    <a:pt x="4066" y="2"/>
                    <a:pt x="4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4" name="Google Shape;2474;p44"/>
            <p:cNvSpPr/>
            <p:nvPr/>
          </p:nvSpPr>
          <p:spPr>
            <a:xfrm>
              <a:off x="5096975" y="1655025"/>
              <a:ext cx="5325" cy="3350"/>
            </a:xfrm>
            <a:custGeom>
              <a:avLst/>
              <a:gdLst/>
              <a:ahLst/>
              <a:cxnLst/>
              <a:rect l="l" t="t" r="r" b="b"/>
              <a:pathLst>
                <a:path w="213" h="134" extrusionOk="0">
                  <a:moveTo>
                    <a:pt x="140" y="1"/>
                  </a:moveTo>
                  <a:cubicBezTo>
                    <a:pt x="130" y="1"/>
                    <a:pt x="119" y="4"/>
                    <a:pt x="108" y="10"/>
                  </a:cubicBezTo>
                  <a:cubicBezTo>
                    <a:pt x="68" y="37"/>
                    <a:pt x="33" y="64"/>
                    <a:pt x="1" y="93"/>
                  </a:cubicBezTo>
                  <a:cubicBezTo>
                    <a:pt x="3" y="94"/>
                    <a:pt x="6" y="94"/>
                    <a:pt x="8" y="95"/>
                  </a:cubicBezTo>
                  <a:cubicBezTo>
                    <a:pt x="50" y="108"/>
                    <a:pt x="90" y="120"/>
                    <a:pt x="132" y="133"/>
                  </a:cubicBezTo>
                  <a:cubicBezTo>
                    <a:pt x="145" y="121"/>
                    <a:pt x="159" y="108"/>
                    <a:pt x="175" y="98"/>
                  </a:cubicBezTo>
                  <a:cubicBezTo>
                    <a:pt x="212" y="69"/>
                    <a:pt x="197" y="23"/>
                    <a:pt x="164" y="6"/>
                  </a:cubicBezTo>
                  <a:cubicBezTo>
                    <a:pt x="157" y="3"/>
                    <a:pt x="148" y="1"/>
                    <a:pt x="140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5" name="Google Shape;2475;p44"/>
            <p:cNvSpPr/>
            <p:nvPr/>
          </p:nvSpPr>
          <p:spPr>
            <a:xfrm>
              <a:off x="4616837" y="1640900"/>
              <a:ext cx="695975" cy="729025"/>
            </a:xfrm>
            <a:custGeom>
              <a:avLst/>
              <a:gdLst/>
              <a:ahLst/>
              <a:cxnLst/>
              <a:rect l="l" t="t" r="r" b="b"/>
              <a:pathLst>
                <a:path w="27839" h="29161" extrusionOk="0">
                  <a:moveTo>
                    <a:pt x="14823" y="0"/>
                  </a:moveTo>
                  <a:cubicBezTo>
                    <a:pt x="13340" y="0"/>
                    <a:pt x="11856" y="217"/>
                    <a:pt x="10430" y="645"/>
                  </a:cubicBezTo>
                  <a:cubicBezTo>
                    <a:pt x="9192" y="1018"/>
                    <a:pt x="7998" y="1545"/>
                    <a:pt x="6893" y="2215"/>
                  </a:cubicBezTo>
                  <a:lnTo>
                    <a:pt x="6891" y="2218"/>
                  </a:lnTo>
                  <a:cubicBezTo>
                    <a:pt x="6887" y="2227"/>
                    <a:pt x="6884" y="2236"/>
                    <a:pt x="6880" y="2245"/>
                  </a:cubicBezTo>
                  <a:cubicBezTo>
                    <a:pt x="6873" y="2264"/>
                    <a:pt x="6864" y="2281"/>
                    <a:pt x="6856" y="2298"/>
                  </a:cubicBezTo>
                  <a:cubicBezTo>
                    <a:pt x="6851" y="2309"/>
                    <a:pt x="6845" y="2321"/>
                    <a:pt x="6840" y="2332"/>
                  </a:cubicBezTo>
                  <a:cubicBezTo>
                    <a:pt x="6855" y="2346"/>
                    <a:pt x="6862" y="2365"/>
                    <a:pt x="6857" y="2393"/>
                  </a:cubicBezTo>
                  <a:cubicBezTo>
                    <a:pt x="6789" y="2713"/>
                    <a:pt x="6701" y="3027"/>
                    <a:pt x="6593" y="3336"/>
                  </a:cubicBezTo>
                  <a:cubicBezTo>
                    <a:pt x="6368" y="3974"/>
                    <a:pt x="6063" y="4584"/>
                    <a:pt x="5687" y="5149"/>
                  </a:cubicBezTo>
                  <a:cubicBezTo>
                    <a:pt x="5336" y="5678"/>
                    <a:pt x="4731" y="6251"/>
                    <a:pt x="5013" y="6944"/>
                  </a:cubicBezTo>
                  <a:cubicBezTo>
                    <a:pt x="5148" y="7274"/>
                    <a:pt x="5378" y="7555"/>
                    <a:pt x="5498" y="7892"/>
                  </a:cubicBezTo>
                  <a:cubicBezTo>
                    <a:pt x="5590" y="8152"/>
                    <a:pt x="5639" y="8431"/>
                    <a:pt x="5604" y="8704"/>
                  </a:cubicBezTo>
                  <a:cubicBezTo>
                    <a:pt x="5527" y="9320"/>
                    <a:pt x="5001" y="9588"/>
                    <a:pt x="4630" y="10017"/>
                  </a:cubicBezTo>
                  <a:cubicBezTo>
                    <a:pt x="4386" y="10302"/>
                    <a:pt x="4381" y="10610"/>
                    <a:pt x="4348" y="10965"/>
                  </a:cubicBezTo>
                  <a:cubicBezTo>
                    <a:pt x="4324" y="11238"/>
                    <a:pt x="4236" y="11492"/>
                    <a:pt x="4075" y="11714"/>
                  </a:cubicBezTo>
                  <a:cubicBezTo>
                    <a:pt x="3755" y="12162"/>
                    <a:pt x="3227" y="12430"/>
                    <a:pt x="2718" y="12608"/>
                  </a:cubicBezTo>
                  <a:cubicBezTo>
                    <a:pt x="2103" y="12824"/>
                    <a:pt x="1446" y="12918"/>
                    <a:pt x="865" y="13224"/>
                  </a:cubicBezTo>
                  <a:cubicBezTo>
                    <a:pt x="587" y="13370"/>
                    <a:pt x="198" y="13625"/>
                    <a:pt x="96" y="13940"/>
                  </a:cubicBezTo>
                  <a:cubicBezTo>
                    <a:pt x="1" y="14236"/>
                    <a:pt x="325" y="14279"/>
                    <a:pt x="626" y="14279"/>
                  </a:cubicBezTo>
                  <a:cubicBezTo>
                    <a:pt x="748" y="14279"/>
                    <a:pt x="865" y="14272"/>
                    <a:pt x="951" y="14272"/>
                  </a:cubicBezTo>
                  <a:cubicBezTo>
                    <a:pt x="982" y="14272"/>
                    <a:pt x="1008" y="14273"/>
                    <a:pt x="1029" y="14275"/>
                  </a:cubicBezTo>
                  <a:cubicBezTo>
                    <a:pt x="1622" y="14347"/>
                    <a:pt x="2116" y="14755"/>
                    <a:pt x="2720" y="14755"/>
                  </a:cubicBezTo>
                  <a:cubicBezTo>
                    <a:pt x="2755" y="14755"/>
                    <a:pt x="2790" y="14754"/>
                    <a:pt x="2825" y="14751"/>
                  </a:cubicBezTo>
                  <a:cubicBezTo>
                    <a:pt x="3512" y="14698"/>
                    <a:pt x="4089" y="14275"/>
                    <a:pt x="4709" y="14021"/>
                  </a:cubicBezTo>
                  <a:cubicBezTo>
                    <a:pt x="5032" y="13887"/>
                    <a:pt x="5396" y="13780"/>
                    <a:pt x="5753" y="13780"/>
                  </a:cubicBezTo>
                  <a:cubicBezTo>
                    <a:pt x="5947" y="13780"/>
                    <a:pt x="6139" y="13811"/>
                    <a:pt x="6321" y="13887"/>
                  </a:cubicBezTo>
                  <a:cubicBezTo>
                    <a:pt x="6902" y="14131"/>
                    <a:pt x="7137" y="14743"/>
                    <a:pt x="7277" y="15311"/>
                  </a:cubicBezTo>
                  <a:cubicBezTo>
                    <a:pt x="7442" y="15982"/>
                    <a:pt x="7591" y="16671"/>
                    <a:pt x="7646" y="17360"/>
                  </a:cubicBezTo>
                  <a:cubicBezTo>
                    <a:pt x="7673" y="17697"/>
                    <a:pt x="7674" y="18036"/>
                    <a:pt x="7635" y="18372"/>
                  </a:cubicBezTo>
                  <a:cubicBezTo>
                    <a:pt x="7596" y="18723"/>
                    <a:pt x="7485" y="19050"/>
                    <a:pt x="7396" y="19391"/>
                  </a:cubicBezTo>
                  <a:cubicBezTo>
                    <a:pt x="7309" y="19729"/>
                    <a:pt x="7319" y="20045"/>
                    <a:pt x="7383" y="20387"/>
                  </a:cubicBezTo>
                  <a:cubicBezTo>
                    <a:pt x="7439" y="20677"/>
                    <a:pt x="7517" y="20967"/>
                    <a:pt x="7515" y="21264"/>
                  </a:cubicBezTo>
                  <a:cubicBezTo>
                    <a:pt x="7512" y="21852"/>
                    <a:pt x="7127" y="22220"/>
                    <a:pt x="6729" y="22597"/>
                  </a:cubicBezTo>
                  <a:cubicBezTo>
                    <a:pt x="6516" y="22799"/>
                    <a:pt x="6298" y="23019"/>
                    <a:pt x="6205" y="23305"/>
                  </a:cubicBezTo>
                  <a:cubicBezTo>
                    <a:pt x="6097" y="23633"/>
                    <a:pt x="6188" y="23983"/>
                    <a:pt x="6348" y="24277"/>
                  </a:cubicBezTo>
                  <a:cubicBezTo>
                    <a:pt x="6680" y="24890"/>
                    <a:pt x="7305" y="25247"/>
                    <a:pt x="7779" y="25733"/>
                  </a:cubicBezTo>
                  <a:cubicBezTo>
                    <a:pt x="8034" y="25994"/>
                    <a:pt x="8192" y="26293"/>
                    <a:pt x="8377" y="26603"/>
                  </a:cubicBezTo>
                  <a:cubicBezTo>
                    <a:pt x="8576" y="26936"/>
                    <a:pt x="8844" y="27127"/>
                    <a:pt x="9194" y="27284"/>
                  </a:cubicBezTo>
                  <a:cubicBezTo>
                    <a:pt x="9679" y="27499"/>
                    <a:pt x="10340" y="27800"/>
                    <a:pt x="10307" y="28428"/>
                  </a:cubicBezTo>
                  <a:cubicBezTo>
                    <a:pt x="11843" y="28915"/>
                    <a:pt x="13457" y="29160"/>
                    <a:pt x="15070" y="29160"/>
                  </a:cubicBezTo>
                  <a:cubicBezTo>
                    <a:pt x="15484" y="29160"/>
                    <a:pt x="15899" y="29144"/>
                    <a:pt x="16312" y="29112"/>
                  </a:cubicBezTo>
                  <a:cubicBezTo>
                    <a:pt x="16634" y="29077"/>
                    <a:pt x="16955" y="29041"/>
                    <a:pt x="17274" y="28988"/>
                  </a:cubicBezTo>
                  <a:cubicBezTo>
                    <a:pt x="17539" y="28946"/>
                    <a:pt x="17810" y="28865"/>
                    <a:pt x="18078" y="28824"/>
                  </a:cubicBezTo>
                  <a:cubicBezTo>
                    <a:pt x="18365" y="28724"/>
                    <a:pt x="18649" y="28621"/>
                    <a:pt x="18929" y="28516"/>
                  </a:cubicBezTo>
                  <a:cubicBezTo>
                    <a:pt x="21946" y="27367"/>
                    <a:pt x="24743" y="25545"/>
                    <a:pt x="26712" y="22955"/>
                  </a:cubicBezTo>
                  <a:cubicBezTo>
                    <a:pt x="27128" y="22410"/>
                    <a:pt x="27505" y="21833"/>
                    <a:pt x="27839" y="21230"/>
                  </a:cubicBezTo>
                  <a:lnTo>
                    <a:pt x="27839" y="21230"/>
                  </a:lnTo>
                  <a:cubicBezTo>
                    <a:pt x="27761" y="21258"/>
                    <a:pt x="27685" y="21271"/>
                    <a:pt x="27609" y="21271"/>
                  </a:cubicBezTo>
                  <a:cubicBezTo>
                    <a:pt x="27083" y="21271"/>
                    <a:pt x="26603" y="20655"/>
                    <a:pt x="26119" y="20514"/>
                  </a:cubicBezTo>
                  <a:cubicBezTo>
                    <a:pt x="25975" y="20472"/>
                    <a:pt x="25830" y="20457"/>
                    <a:pt x="25683" y="20457"/>
                  </a:cubicBezTo>
                  <a:cubicBezTo>
                    <a:pt x="25340" y="20457"/>
                    <a:pt x="24991" y="20538"/>
                    <a:pt x="24646" y="20538"/>
                  </a:cubicBezTo>
                  <a:cubicBezTo>
                    <a:pt x="24532" y="20538"/>
                    <a:pt x="24417" y="20529"/>
                    <a:pt x="24304" y="20506"/>
                  </a:cubicBezTo>
                  <a:cubicBezTo>
                    <a:pt x="23656" y="20371"/>
                    <a:pt x="23472" y="19770"/>
                    <a:pt x="23227" y="19237"/>
                  </a:cubicBezTo>
                  <a:cubicBezTo>
                    <a:pt x="23068" y="18892"/>
                    <a:pt x="22847" y="18614"/>
                    <a:pt x="22463" y="18525"/>
                  </a:cubicBezTo>
                  <a:cubicBezTo>
                    <a:pt x="22343" y="18497"/>
                    <a:pt x="22221" y="18486"/>
                    <a:pt x="22098" y="18486"/>
                  </a:cubicBezTo>
                  <a:cubicBezTo>
                    <a:pt x="21894" y="18486"/>
                    <a:pt x="21688" y="18517"/>
                    <a:pt x="21491" y="18554"/>
                  </a:cubicBezTo>
                  <a:cubicBezTo>
                    <a:pt x="21033" y="18637"/>
                    <a:pt x="20560" y="18785"/>
                    <a:pt x="20089" y="18785"/>
                  </a:cubicBezTo>
                  <a:cubicBezTo>
                    <a:pt x="19960" y="18785"/>
                    <a:pt x="19831" y="18774"/>
                    <a:pt x="19703" y="18747"/>
                  </a:cubicBezTo>
                  <a:cubicBezTo>
                    <a:pt x="19079" y="18617"/>
                    <a:pt x="18683" y="18114"/>
                    <a:pt x="18490" y="17534"/>
                  </a:cubicBezTo>
                  <a:cubicBezTo>
                    <a:pt x="18083" y="16324"/>
                    <a:pt x="18263" y="14866"/>
                    <a:pt x="18909" y="13771"/>
                  </a:cubicBezTo>
                  <a:cubicBezTo>
                    <a:pt x="19254" y="13187"/>
                    <a:pt x="19744" y="12695"/>
                    <a:pt x="20330" y="12350"/>
                  </a:cubicBezTo>
                  <a:cubicBezTo>
                    <a:pt x="20626" y="12176"/>
                    <a:pt x="20942" y="12040"/>
                    <a:pt x="21274" y="11953"/>
                  </a:cubicBezTo>
                  <a:cubicBezTo>
                    <a:pt x="21442" y="11908"/>
                    <a:pt x="21613" y="11874"/>
                    <a:pt x="21786" y="11856"/>
                  </a:cubicBezTo>
                  <a:cubicBezTo>
                    <a:pt x="21860" y="11848"/>
                    <a:pt x="21934" y="11842"/>
                    <a:pt x="22009" y="11839"/>
                  </a:cubicBezTo>
                  <a:cubicBezTo>
                    <a:pt x="22066" y="11836"/>
                    <a:pt x="22397" y="11840"/>
                    <a:pt x="22359" y="11701"/>
                  </a:cubicBezTo>
                  <a:lnTo>
                    <a:pt x="22359" y="11701"/>
                  </a:lnTo>
                  <a:cubicBezTo>
                    <a:pt x="22278" y="11736"/>
                    <a:pt x="22190" y="11755"/>
                    <a:pt x="22102" y="11755"/>
                  </a:cubicBezTo>
                  <a:cubicBezTo>
                    <a:pt x="22015" y="11755"/>
                    <a:pt x="21929" y="11736"/>
                    <a:pt x="21852" y="11694"/>
                  </a:cubicBezTo>
                  <a:cubicBezTo>
                    <a:pt x="21527" y="11517"/>
                    <a:pt x="21579" y="10947"/>
                    <a:pt x="21988" y="10937"/>
                  </a:cubicBezTo>
                  <a:cubicBezTo>
                    <a:pt x="21990" y="10937"/>
                    <a:pt x="21993" y="10937"/>
                    <a:pt x="21995" y="10937"/>
                  </a:cubicBezTo>
                  <a:cubicBezTo>
                    <a:pt x="22104" y="10937"/>
                    <a:pt x="22210" y="10981"/>
                    <a:pt x="22318" y="10981"/>
                  </a:cubicBezTo>
                  <a:cubicBezTo>
                    <a:pt x="22342" y="10981"/>
                    <a:pt x="22365" y="10979"/>
                    <a:pt x="22389" y="10974"/>
                  </a:cubicBezTo>
                  <a:cubicBezTo>
                    <a:pt x="22534" y="10945"/>
                    <a:pt x="22643" y="10826"/>
                    <a:pt x="22700" y="10695"/>
                  </a:cubicBezTo>
                  <a:cubicBezTo>
                    <a:pt x="22837" y="10380"/>
                    <a:pt x="22654" y="10032"/>
                    <a:pt x="22484" y="9768"/>
                  </a:cubicBezTo>
                  <a:cubicBezTo>
                    <a:pt x="22298" y="9480"/>
                    <a:pt x="22083" y="9326"/>
                    <a:pt x="21736" y="9316"/>
                  </a:cubicBezTo>
                  <a:cubicBezTo>
                    <a:pt x="21701" y="9315"/>
                    <a:pt x="21666" y="9315"/>
                    <a:pt x="21632" y="9315"/>
                  </a:cubicBezTo>
                  <a:cubicBezTo>
                    <a:pt x="21418" y="9315"/>
                    <a:pt x="21200" y="9332"/>
                    <a:pt x="20991" y="9369"/>
                  </a:cubicBezTo>
                  <a:cubicBezTo>
                    <a:pt x="20735" y="9415"/>
                    <a:pt x="20459" y="9502"/>
                    <a:pt x="20280" y="9700"/>
                  </a:cubicBezTo>
                  <a:cubicBezTo>
                    <a:pt x="20120" y="9879"/>
                    <a:pt x="20083" y="10113"/>
                    <a:pt x="20106" y="10345"/>
                  </a:cubicBezTo>
                  <a:cubicBezTo>
                    <a:pt x="20144" y="10728"/>
                    <a:pt x="20326" y="11112"/>
                    <a:pt x="20273" y="11500"/>
                  </a:cubicBezTo>
                  <a:cubicBezTo>
                    <a:pt x="20208" y="11970"/>
                    <a:pt x="19771" y="12123"/>
                    <a:pt x="19351" y="12123"/>
                  </a:cubicBezTo>
                  <a:cubicBezTo>
                    <a:pt x="19338" y="12123"/>
                    <a:pt x="19326" y="12123"/>
                    <a:pt x="19313" y="12123"/>
                  </a:cubicBezTo>
                  <a:cubicBezTo>
                    <a:pt x="18994" y="12117"/>
                    <a:pt x="18671" y="12084"/>
                    <a:pt x="18351" y="12063"/>
                  </a:cubicBezTo>
                  <a:cubicBezTo>
                    <a:pt x="18113" y="12048"/>
                    <a:pt x="17866" y="12039"/>
                    <a:pt x="17666" y="11895"/>
                  </a:cubicBezTo>
                  <a:cubicBezTo>
                    <a:pt x="17303" y="11632"/>
                    <a:pt x="17262" y="11106"/>
                    <a:pt x="16901" y="10851"/>
                  </a:cubicBezTo>
                  <a:cubicBezTo>
                    <a:pt x="16704" y="10711"/>
                    <a:pt x="16433" y="10765"/>
                    <a:pt x="16250" y="10596"/>
                  </a:cubicBezTo>
                  <a:cubicBezTo>
                    <a:pt x="16085" y="10444"/>
                    <a:pt x="16052" y="10197"/>
                    <a:pt x="16049" y="9983"/>
                  </a:cubicBezTo>
                  <a:cubicBezTo>
                    <a:pt x="16042" y="9664"/>
                    <a:pt x="16060" y="9346"/>
                    <a:pt x="16065" y="9029"/>
                  </a:cubicBezTo>
                  <a:cubicBezTo>
                    <a:pt x="16071" y="8719"/>
                    <a:pt x="16067" y="8408"/>
                    <a:pt x="16090" y="8100"/>
                  </a:cubicBezTo>
                  <a:cubicBezTo>
                    <a:pt x="16125" y="7620"/>
                    <a:pt x="16289" y="7195"/>
                    <a:pt x="16747" y="6982"/>
                  </a:cubicBezTo>
                  <a:cubicBezTo>
                    <a:pt x="17200" y="6769"/>
                    <a:pt x="17878" y="6741"/>
                    <a:pt x="17987" y="6141"/>
                  </a:cubicBezTo>
                  <a:cubicBezTo>
                    <a:pt x="18064" y="5711"/>
                    <a:pt x="17812" y="5246"/>
                    <a:pt x="17366" y="5167"/>
                  </a:cubicBezTo>
                  <a:cubicBezTo>
                    <a:pt x="17297" y="5155"/>
                    <a:pt x="17228" y="5150"/>
                    <a:pt x="17160" y="5150"/>
                  </a:cubicBezTo>
                  <a:cubicBezTo>
                    <a:pt x="16809" y="5150"/>
                    <a:pt x="16462" y="5282"/>
                    <a:pt x="16109" y="5282"/>
                  </a:cubicBezTo>
                  <a:cubicBezTo>
                    <a:pt x="16078" y="5282"/>
                    <a:pt x="16047" y="5281"/>
                    <a:pt x="16016" y="5279"/>
                  </a:cubicBezTo>
                  <a:cubicBezTo>
                    <a:pt x="15606" y="5250"/>
                    <a:pt x="15298" y="4969"/>
                    <a:pt x="15233" y="4563"/>
                  </a:cubicBezTo>
                  <a:cubicBezTo>
                    <a:pt x="15167" y="4142"/>
                    <a:pt x="15353" y="3720"/>
                    <a:pt x="15690" y="3469"/>
                  </a:cubicBezTo>
                  <a:cubicBezTo>
                    <a:pt x="16059" y="3193"/>
                    <a:pt x="16515" y="3120"/>
                    <a:pt x="16965" y="3120"/>
                  </a:cubicBezTo>
                  <a:cubicBezTo>
                    <a:pt x="17072" y="3120"/>
                    <a:pt x="17178" y="3124"/>
                    <a:pt x="17283" y="3131"/>
                  </a:cubicBezTo>
                  <a:cubicBezTo>
                    <a:pt x="17409" y="3138"/>
                    <a:pt x="17542" y="3148"/>
                    <a:pt x="17674" y="3148"/>
                  </a:cubicBezTo>
                  <a:cubicBezTo>
                    <a:pt x="17883" y="3148"/>
                    <a:pt x="18092" y="3123"/>
                    <a:pt x="18275" y="3021"/>
                  </a:cubicBezTo>
                  <a:cubicBezTo>
                    <a:pt x="18454" y="2922"/>
                    <a:pt x="18574" y="2761"/>
                    <a:pt x="18651" y="2573"/>
                  </a:cubicBezTo>
                  <a:cubicBezTo>
                    <a:pt x="18889" y="1974"/>
                    <a:pt x="18709" y="1117"/>
                    <a:pt x="19230" y="658"/>
                  </a:cubicBezTo>
                  <a:cubicBezTo>
                    <a:pt x="17799" y="218"/>
                    <a:pt x="16311" y="0"/>
                    <a:pt x="14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6" name="Google Shape;2476;p44"/>
            <p:cNvSpPr/>
            <p:nvPr/>
          </p:nvSpPr>
          <p:spPr>
            <a:xfrm>
              <a:off x="4785050" y="1693950"/>
              <a:ext cx="3800" cy="4450"/>
            </a:xfrm>
            <a:custGeom>
              <a:avLst/>
              <a:gdLst/>
              <a:ahLst/>
              <a:cxnLst/>
              <a:rect l="l" t="t" r="r" b="b"/>
              <a:pathLst>
                <a:path w="152" h="178" extrusionOk="0">
                  <a:moveTo>
                    <a:pt x="98" y="1"/>
                  </a:moveTo>
                  <a:cubicBezTo>
                    <a:pt x="92" y="1"/>
                    <a:pt x="87" y="2"/>
                    <a:pt x="81" y="4"/>
                  </a:cubicBezTo>
                  <a:cubicBezTo>
                    <a:pt x="68" y="9"/>
                    <a:pt x="61" y="17"/>
                    <a:pt x="54" y="30"/>
                  </a:cubicBezTo>
                  <a:cubicBezTo>
                    <a:pt x="49" y="39"/>
                    <a:pt x="44" y="48"/>
                    <a:pt x="40" y="56"/>
                  </a:cubicBezTo>
                  <a:cubicBezTo>
                    <a:pt x="37" y="65"/>
                    <a:pt x="34" y="74"/>
                    <a:pt x="30" y="83"/>
                  </a:cubicBezTo>
                  <a:lnTo>
                    <a:pt x="13" y="140"/>
                  </a:lnTo>
                  <a:cubicBezTo>
                    <a:pt x="9" y="153"/>
                    <a:pt x="5" y="166"/>
                    <a:pt x="1" y="177"/>
                  </a:cubicBezTo>
                  <a:cubicBezTo>
                    <a:pt x="48" y="148"/>
                    <a:pt x="94" y="120"/>
                    <a:pt x="141" y="93"/>
                  </a:cubicBezTo>
                  <a:cubicBezTo>
                    <a:pt x="145" y="82"/>
                    <a:pt x="147" y="70"/>
                    <a:pt x="150" y="57"/>
                  </a:cubicBezTo>
                  <a:cubicBezTo>
                    <a:pt x="152" y="46"/>
                    <a:pt x="147" y="29"/>
                    <a:pt x="138" y="20"/>
                  </a:cubicBezTo>
                  <a:cubicBezTo>
                    <a:pt x="132" y="12"/>
                    <a:pt x="124" y="6"/>
                    <a:pt x="113" y="3"/>
                  </a:cubicBezTo>
                  <a:cubicBezTo>
                    <a:pt x="108" y="1"/>
                    <a:pt x="103" y="1"/>
                    <a:pt x="98" y="1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7" name="Google Shape;2477;p44"/>
            <p:cNvSpPr/>
            <p:nvPr/>
          </p:nvSpPr>
          <p:spPr>
            <a:xfrm>
              <a:off x="4616225" y="1696250"/>
              <a:ext cx="258525" cy="655375"/>
            </a:xfrm>
            <a:custGeom>
              <a:avLst/>
              <a:gdLst/>
              <a:ahLst/>
              <a:cxnLst/>
              <a:rect l="l" t="t" r="r" b="b"/>
              <a:pathLst>
                <a:path w="10341" h="26215" extrusionOk="0">
                  <a:moveTo>
                    <a:pt x="6894" y="1"/>
                  </a:moveTo>
                  <a:cubicBezTo>
                    <a:pt x="6849" y="28"/>
                    <a:pt x="6801" y="56"/>
                    <a:pt x="6754" y="85"/>
                  </a:cubicBezTo>
                  <a:cubicBezTo>
                    <a:pt x="6750" y="92"/>
                    <a:pt x="6749" y="101"/>
                    <a:pt x="6746" y="108"/>
                  </a:cubicBezTo>
                  <a:cubicBezTo>
                    <a:pt x="6730" y="117"/>
                    <a:pt x="6716" y="134"/>
                    <a:pt x="6711" y="157"/>
                  </a:cubicBezTo>
                  <a:cubicBezTo>
                    <a:pt x="6542" y="849"/>
                    <a:pt x="6301" y="1521"/>
                    <a:pt x="5968" y="2152"/>
                  </a:cubicBezTo>
                  <a:cubicBezTo>
                    <a:pt x="5799" y="2473"/>
                    <a:pt x="5607" y="2782"/>
                    <a:pt x="5397" y="3075"/>
                  </a:cubicBezTo>
                  <a:cubicBezTo>
                    <a:pt x="5230" y="3307"/>
                    <a:pt x="5052" y="3532"/>
                    <a:pt x="4924" y="3789"/>
                  </a:cubicBezTo>
                  <a:cubicBezTo>
                    <a:pt x="4798" y="4040"/>
                    <a:pt x="4738" y="4318"/>
                    <a:pt x="4803" y="4596"/>
                  </a:cubicBezTo>
                  <a:cubicBezTo>
                    <a:pt x="4888" y="4945"/>
                    <a:pt x="5129" y="5225"/>
                    <a:pt x="5275" y="5546"/>
                  </a:cubicBezTo>
                  <a:cubicBezTo>
                    <a:pt x="5410" y="5839"/>
                    <a:pt x="5495" y="6169"/>
                    <a:pt x="5448" y="6492"/>
                  </a:cubicBezTo>
                  <a:cubicBezTo>
                    <a:pt x="5399" y="6829"/>
                    <a:pt x="5191" y="7071"/>
                    <a:pt x="4946" y="7293"/>
                  </a:cubicBezTo>
                  <a:cubicBezTo>
                    <a:pt x="4742" y="7480"/>
                    <a:pt x="4515" y="7658"/>
                    <a:pt x="4374" y="7900"/>
                  </a:cubicBezTo>
                  <a:cubicBezTo>
                    <a:pt x="4215" y="8167"/>
                    <a:pt x="4226" y="8459"/>
                    <a:pt x="4196" y="8757"/>
                  </a:cubicBezTo>
                  <a:cubicBezTo>
                    <a:pt x="4133" y="9393"/>
                    <a:pt x="3644" y="9813"/>
                    <a:pt x="3099" y="10075"/>
                  </a:cubicBezTo>
                  <a:cubicBezTo>
                    <a:pt x="2515" y="10352"/>
                    <a:pt x="1876" y="10449"/>
                    <a:pt x="1272" y="10666"/>
                  </a:cubicBezTo>
                  <a:cubicBezTo>
                    <a:pt x="971" y="10776"/>
                    <a:pt x="674" y="10915"/>
                    <a:pt x="421" y="11113"/>
                  </a:cubicBezTo>
                  <a:cubicBezTo>
                    <a:pt x="290" y="11217"/>
                    <a:pt x="120" y="11363"/>
                    <a:pt x="18" y="11528"/>
                  </a:cubicBezTo>
                  <a:cubicBezTo>
                    <a:pt x="9" y="11691"/>
                    <a:pt x="2" y="11854"/>
                    <a:pt x="1" y="12016"/>
                  </a:cubicBezTo>
                  <a:cubicBezTo>
                    <a:pt x="76" y="12118"/>
                    <a:pt x="203" y="12189"/>
                    <a:pt x="327" y="12217"/>
                  </a:cubicBezTo>
                  <a:cubicBezTo>
                    <a:pt x="387" y="12229"/>
                    <a:pt x="448" y="12233"/>
                    <a:pt x="508" y="12233"/>
                  </a:cubicBezTo>
                  <a:cubicBezTo>
                    <a:pt x="611" y="12233"/>
                    <a:pt x="715" y="12221"/>
                    <a:pt x="818" y="12219"/>
                  </a:cubicBezTo>
                  <a:cubicBezTo>
                    <a:pt x="825" y="12219"/>
                    <a:pt x="832" y="12219"/>
                    <a:pt x="839" y="12219"/>
                  </a:cubicBezTo>
                  <a:cubicBezTo>
                    <a:pt x="1006" y="12219"/>
                    <a:pt x="1168" y="12253"/>
                    <a:pt x="1327" y="12307"/>
                  </a:cubicBezTo>
                  <a:cubicBezTo>
                    <a:pt x="1618" y="12404"/>
                    <a:pt x="1893" y="12548"/>
                    <a:pt x="2188" y="12636"/>
                  </a:cubicBezTo>
                  <a:cubicBezTo>
                    <a:pt x="2361" y="12688"/>
                    <a:pt x="2536" y="12714"/>
                    <a:pt x="2712" y="12714"/>
                  </a:cubicBezTo>
                  <a:cubicBezTo>
                    <a:pt x="2840" y="12714"/>
                    <a:pt x="2968" y="12700"/>
                    <a:pt x="3096" y="12674"/>
                  </a:cubicBezTo>
                  <a:cubicBezTo>
                    <a:pt x="3740" y="12541"/>
                    <a:pt x="4282" y="12151"/>
                    <a:pt x="4889" y="11920"/>
                  </a:cubicBezTo>
                  <a:cubicBezTo>
                    <a:pt x="5157" y="11819"/>
                    <a:pt x="5459" y="11744"/>
                    <a:pt x="5750" y="11744"/>
                  </a:cubicBezTo>
                  <a:cubicBezTo>
                    <a:pt x="6076" y="11744"/>
                    <a:pt x="6389" y="11838"/>
                    <a:pt x="6633" y="12095"/>
                  </a:cubicBezTo>
                  <a:cubicBezTo>
                    <a:pt x="6868" y="12344"/>
                    <a:pt x="6989" y="12678"/>
                    <a:pt x="7077" y="13004"/>
                  </a:cubicBezTo>
                  <a:cubicBezTo>
                    <a:pt x="7172" y="13350"/>
                    <a:pt x="7244" y="13705"/>
                    <a:pt x="7313" y="14056"/>
                  </a:cubicBezTo>
                  <a:cubicBezTo>
                    <a:pt x="7452" y="14747"/>
                    <a:pt x="7551" y="15459"/>
                    <a:pt x="7465" y="16162"/>
                  </a:cubicBezTo>
                  <a:cubicBezTo>
                    <a:pt x="7422" y="16503"/>
                    <a:pt x="7317" y="16822"/>
                    <a:pt x="7229" y="17154"/>
                  </a:cubicBezTo>
                  <a:cubicBezTo>
                    <a:pt x="7149" y="17468"/>
                    <a:pt x="7144" y="17771"/>
                    <a:pt x="7198" y="18089"/>
                  </a:cubicBezTo>
                  <a:cubicBezTo>
                    <a:pt x="7251" y="18395"/>
                    <a:pt x="7339" y="18697"/>
                    <a:pt x="7347" y="19008"/>
                  </a:cubicBezTo>
                  <a:cubicBezTo>
                    <a:pt x="7356" y="19339"/>
                    <a:pt x="7231" y="19618"/>
                    <a:pt x="7018" y="19863"/>
                  </a:cubicBezTo>
                  <a:cubicBezTo>
                    <a:pt x="6666" y="20265"/>
                    <a:pt x="6159" y="20571"/>
                    <a:pt x="6025" y="21121"/>
                  </a:cubicBezTo>
                  <a:cubicBezTo>
                    <a:pt x="5881" y="21707"/>
                    <a:pt x="6224" y="22294"/>
                    <a:pt x="6619" y="22699"/>
                  </a:cubicBezTo>
                  <a:cubicBezTo>
                    <a:pt x="6857" y="22942"/>
                    <a:pt x="7129" y="23150"/>
                    <a:pt x="7385" y="23374"/>
                  </a:cubicBezTo>
                  <a:cubicBezTo>
                    <a:pt x="7680" y="23633"/>
                    <a:pt x="7922" y="23910"/>
                    <a:pt x="8114" y="24253"/>
                  </a:cubicBezTo>
                  <a:cubicBezTo>
                    <a:pt x="8274" y="24535"/>
                    <a:pt x="8432" y="24813"/>
                    <a:pt x="8710" y="24996"/>
                  </a:cubicBezTo>
                  <a:cubicBezTo>
                    <a:pt x="8972" y="25172"/>
                    <a:pt x="9274" y="25264"/>
                    <a:pt x="9557" y="25397"/>
                  </a:cubicBezTo>
                  <a:cubicBezTo>
                    <a:pt x="9876" y="25546"/>
                    <a:pt x="10211" y="25811"/>
                    <a:pt x="10226" y="26189"/>
                  </a:cubicBezTo>
                  <a:cubicBezTo>
                    <a:pt x="10253" y="26197"/>
                    <a:pt x="10281" y="26207"/>
                    <a:pt x="10308" y="26214"/>
                  </a:cubicBezTo>
                  <a:cubicBezTo>
                    <a:pt x="10341" y="25586"/>
                    <a:pt x="9680" y="25285"/>
                    <a:pt x="9195" y="25070"/>
                  </a:cubicBezTo>
                  <a:cubicBezTo>
                    <a:pt x="8845" y="24914"/>
                    <a:pt x="8577" y="24722"/>
                    <a:pt x="8378" y="24389"/>
                  </a:cubicBezTo>
                  <a:cubicBezTo>
                    <a:pt x="8193" y="24079"/>
                    <a:pt x="8035" y="23781"/>
                    <a:pt x="7780" y="23519"/>
                  </a:cubicBezTo>
                  <a:cubicBezTo>
                    <a:pt x="7306" y="23033"/>
                    <a:pt x="6681" y="22677"/>
                    <a:pt x="6349" y="22063"/>
                  </a:cubicBezTo>
                  <a:cubicBezTo>
                    <a:pt x="6189" y="21770"/>
                    <a:pt x="6098" y="21419"/>
                    <a:pt x="6206" y="21091"/>
                  </a:cubicBezTo>
                  <a:cubicBezTo>
                    <a:pt x="6299" y="20805"/>
                    <a:pt x="6517" y="20585"/>
                    <a:pt x="6730" y="20383"/>
                  </a:cubicBezTo>
                  <a:cubicBezTo>
                    <a:pt x="7128" y="20006"/>
                    <a:pt x="7513" y="19638"/>
                    <a:pt x="7516" y="19050"/>
                  </a:cubicBezTo>
                  <a:cubicBezTo>
                    <a:pt x="7518" y="18753"/>
                    <a:pt x="7440" y="18463"/>
                    <a:pt x="7384" y="18173"/>
                  </a:cubicBezTo>
                  <a:cubicBezTo>
                    <a:pt x="7320" y="17831"/>
                    <a:pt x="7310" y="17515"/>
                    <a:pt x="7397" y="17178"/>
                  </a:cubicBezTo>
                  <a:cubicBezTo>
                    <a:pt x="7486" y="16837"/>
                    <a:pt x="7597" y="16509"/>
                    <a:pt x="7636" y="16158"/>
                  </a:cubicBezTo>
                  <a:cubicBezTo>
                    <a:pt x="7675" y="15822"/>
                    <a:pt x="7674" y="15483"/>
                    <a:pt x="7647" y="15146"/>
                  </a:cubicBezTo>
                  <a:cubicBezTo>
                    <a:pt x="7592" y="14457"/>
                    <a:pt x="7443" y="13768"/>
                    <a:pt x="7278" y="13098"/>
                  </a:cubicBezTo>
                  <a:cubicBezTo>
                    <a:pt x="7138" y="12530"/>
                    <a:pt x="6903" y="11917"/>
                    <a:pt x="6323" y="11674"/>
                  </a:cubicBezTo>
                  <a:cubicBezTo>
                    <a:pt x="6140" y="11598"/>
                    <a:pt x="5947" y="11567"/>
                    <a:pt x="5753" y="11567"/>
                  </a:cubicBezTo>
                  <a:cubicBezTo>
                    <a:pt x="5396" y="11567"/>
                    <a:pt x="5032" y="11674"/>
                    <a:pt x="4710" y="11807"/>
                  </a:cubicBezTo>
                  <a:cubicBezTo>
                    <a:pt x="4090" y="12061"/>
                    <a:pt x="3513" y="12484"/>
                    <a:pt x="2826" y="12538"/>
                  </a:cubicBezTo>
                  <a:cubicBezTo>
                    <a:pt x="2791" y="12541"/>
                    <a:pt x="2757" y="12542"/>
                    <a:pt x="2723" y="12542"/>
                  </a:cubicBezTo>
                  <a:cubicBezTo>
                    <a:pt x="2118" y="12542"/>
                    <a:pt x="1625" y="12133"/>
                    <a:pt x="1030" y="12061"/>
                  </a:cubicBezTo>
                  <a:cubicBezTo>
                    <a:pt x="1009" y="12059"/>
                    <a:pt x="983" y="12058"/>
                    <a:pt x="952" y="12058"/>
                  </a:cubicBezTo>
                  <a:cubicBezTo>
                    <a:pt x="866" y="12058"/>
                    <a:pt x="749" y="12065"/>
                    <a:pt x="627" y="12065"/>
                  </a:cubicBezTo>
                  <a:cubicBezTo>
                    <a:pt x="326" y="12065"/>
                    <a:pt x="2" y="12022"/>
                    <a:pt x="97" y="11726"/>
                  </a:cubicBezTo>
                  <a:cubicBezTo>
                    <a:pt x="199" y="11411"/>
                    <a:pt x="588" y="11157"/>
                    <a:pt x="866" y="11010"/>
                  </a:cubicBezTo>
                  <a:cubicBezTo>
                    <a:pt x="1447" y="10704"/>
                    <a:pt x="2104" y="10610"/>
                    <a:pt x="2720" y="10394"/>
                  </a:cubicBezTo>
                  <a:cubicBezTo>
                    <a:pt x="3228" y="10216"/>
                    <a:pt x="3756" y="9948"/>
                    <a:pt x="4077" y="9500"/>
                  </a:cubicBezTo>
                  <a:cubicBezTo>
                    <a:pt x="4237" y="9278"/>
                    <a:pt x="4325" y="9024"/>
                    <a:pt x="4349" y="8751"/>
                  </a:cubicBezTo>
                  <a:cubicBezTo>
                    <a:pt x="4382" y="8396"/>
                    <a:pt x="4388" y="8089"/>
                    <a:pt x="4631" y="7803"/>
                  </a:cubicBezTo>
                  <a:cubicBezTo>
                    <a:pt x="5002" y="7374"/>
                    <a:pt x="5528" y="7106"/>
                    <a:pt x="5605" y="6490"/>
                  </a:cubicBezTo>
                  <a:cubicBezTo>
                    <a:pt x="5640" y="6217"/>
                    <a:pt x="5591" y="5938"/>
                    <a:pt x="5499" y="5679"/>
                  </a:cubicBezTo>
                  <a:cubicBezTo>
                    <a:pt x="5379" y="5341"/>
                    <a:pt x="5149" y="5060"/>
                    <a:pt x="5014" y="4730"/>
                  </a:cubicBezTo>
                  <a:cubicBezTo>
                    <a:pt x="4732" y="4037"/>
                    <a:pt x="5338" y="3465"/>
                    <a:pt x="5688" y="2935"/>
                  </a:cubicBezTo>
                  <a:cubicBezTo>
                    <a:pt x="6064" y="2371"/>
                    <a:pt x="6369" y="1760"/>
                    <a:pt x="6594" y="1122"/>
                  </a:cubicBezTo>
                  <a:cubicBezTo>
                    <a:pt x="6702" y="813"/>
                    <a:pt x="6790" y="499"/>
                    <a:pt x="6858" y="179"/>
                  </a:cubicBezTo>
                  <a:cubicBezTo>
                    <a:pt x="6863" y="151"/>
                    <a:pt x="6856" y="132"/>
                    <a:pt x="6841" y="118"/>
                  </a:cubicBezTo>
                  <a:cubicBezTo>
                    <a:pt x="6846" y="107"/>
                    <a:pt x="6852" y="97"/>
                    <a:pt x="6857" y="84"/>
                  </a:cubicBezTo>
                  <a:cubicBezTo>
                    <a:pt x="6865" y="67"/>
                    <a:pt x="6874" y="50"/>
                    <a:pt x="6881" y="32"/>
                  </a:cubicBezTo>
                  <a:cubicBezTo>
                    <a:pt x="6885" y="22"/>
                    <a:pt x="6888" y="13"/>
                    <a:pt x="6892" y="4"/>
                  </a:cubicBezTo>
                  <a:lnTo>
                    <a:pt x="68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8" name="Google Shape;2478;p44"/>
            <p:cNvSpPr/>
            <p:nvPr/>
          </p:nvSpPr>
          <p:spPr>
            <a:xfrm>
              <a:off x="4616675" y="1698375"/>
              <a:ext cx="168400" cy="286100"/>
            </a:xfrm>
            <a:custGeom>
              <a:avLst/>
              <a:gdLst/>
              <a:ahLst/>
              <a:cxnLst/>
              <a:rect l="l" t="t" r="r" b="b"/>
              <a:pathLst>
                <a:path w="6736" h="11444" extrusionOk="0">
                  <a:moveTo>
                    <a:pt x="6736" y="0"/>
                  </a:moveTo>
                  <a:lnTo>
                    <a:pt x="6736" y="0"/>
                  </a:lnTo>
                  <a:cubicBezTo>
                    <a:pt x="5255" y="917"/>
                    <a:pt x="3936" y="2092"/>
                    <a:pt x="2881" y="3487"/>
                  </a:cubicBezTo>
                  <a:cubicBezTo>
                    <a:pt x="1170" y="5750"/>
                    <a:pt x="175" y="8532"/>
                    <a:pt x="5" y="11361"/>
                  </a:cubicBezTo>
                  <a:cubicBezTo>
                    <a:pt x="1" y="11389"/>
                    <a:pt x="0" y="11416"/>
                    <a:pt x="0" y="11443"/>
                  </a:cubicBezTo>
                  <a:cubicBezTo>
                    <a:pt x="102" y="11279"/>
                    <a:pt x="272" y="11132"/>
                    <a:pt x="403" y="11028"/>
                  </a:cubicBezTo>
                  <a:cubicBezTo>
                    <a:pt x="656" y="10830"/>
                    <a:pt x="953" y="10691"/>
                    <a:pt x="1254" y="10582"/>
                  </a:cubicBezTo>
                  <a:cubicBezTo>
                    <a:pt x="1858" y="10365"/>
                    <a:pt x="2497" y="10267"/>
                    <a:pt x="3081" y="9990"/>
                  </a:cubicBezTo>
                  <a:cubicBezTo>
                    <a:pt x="3626" y="9729"/>
                    <a:pt x="4115" y="9308"/>
                    <a:pt x="4178" y="8672"/>
                  </a:cubicBezTo>
                  <a:cubicBezTo>
                    <a:pt x="4208" y="8374"/>
                    <a:pt x="4197" y="8082"/>
                    <a:pt x="4356" y="7815"/>
                  </a:cubicBezTo>
                  <a:cubicBezTo>
                    <a:pt x="4499" y="7573"/>
                    <a:pt x="4724" y="7395"/>
                    <a:pt x="4928" y="7208"/>
                  </a:cubicBezTo>
                  <a:cubicBezTo>
                    <a:pt x="5173" y="6987"/>
                    <a:pt x="5381" y="6744"/>
                    <a:pt x="5430" y="6407"/>
                  </a:cubicBezTo>
                  <a:cubicBezTo>
                    <a:pt x="5477" y="6084"/>
                    <a:pt x="5392" y="5754"/>
                    <a:pt x="5257" y="5461"/>
                  </a:cubicBezTo>
                  <a:cubicBezTo>
                    <a:pt x="5110" y="5140"/>
                    <a:pt x="4870" y="4860"/>
                    <a:pt x="4785" y="4511"/>
                  </a:cubicBezTo>
                  <a:cubicBezTo>
                    <a:pt x="4720" y="4233"/>
                    <a:pt x="4780" y="3955"/>
                    <a:pt x="4906" y="3704"/>
                  </a:cubicBezTo>
                  <a:cubicBezTo>
                    <a:pt x="5034" y="3447"/>
                    <a:pt x="5212" y="3222"/>
                    <a:pt x="5379" y="2992"/>
                  </a:cubicBezTo>
                  <a:cubicBezTo>
                    <a:pt x="5590" y="2697"/>
                    <a:pt x="5781" y="2388"/>
                    <a:pt x="5950" y="2067"/>
                  </a:cubicBezTo>
                  <a:cubicBezTo>
                    <a:pt x="6283" y="1436"/>
                    <a:pt x="6524" y="764"/>
                    <a:pt x="6693" y="72"/>
                  </a:cubicBezTo>
                  <a:cubicBezTo>
                    <a:pt x="6698" y="49"/>
                    <a:pt x="6712" y="33"/>
                    <a:pt x="6728" y="23"/>
                  </a:cubicBezTo>
                  <a:cubicBezTo>
                    <a:pt x="6731" y="16"/>
                    <a:pt x="6732" y="8"/>
                    <a:pt x="6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9" name="Google Shape;2479;p44"/>
            <p:cNvSpPr/>
            <p:nvPr/>
          </p:nvSpPr>
          <p:spPr>
            <a:xfrm>
              <a:off x="4614850" y="1989825"/>
              <a:ext cx="257050" cy="361150"/>
            </a:xfrm>
            <a:custGeom>
              <a:avLst/>
              <a:gdLst/>
              <a:ahLst/>
              <a:cxnLst/>
              <a:rect l="l" t="t" r="r" b="b"/>
              <a:pathLst>
                <a:path w="10282" h="14446" extrusionOk="0">
                  <a:moveTo>
                    <a:pt x="5805" y="1"/>
                  </a:moveTo>
                  <a:cubicBezTo>
                    <a:pt x="5514" y="1"/>
                    <a:pt x="5212" y="76"/>
                    <a:pt x="4944" y="177"/>
                  </a:cubicBezTo>
                  <a:cubicBezTo>
                    <a:pt x="4337" y="408"/>
                    <a:pt x="3795" y="798"/>
                    <a:pt x="3150" y="931"/>
                  </a:cubicBezTo>
                  <a:cubicBezTo>
                    <a:pt x="3023" y="957"/>
                    <a:pt x="2895" y="971"/>
                    <a:pt x="2767" y="971"/>
                  </a:cubicBezTo>
                  <a:cubicBezTo>
                    <a:pt x="2591" y="971"/>
                    <a:pt x="2416" y="945"/>
                    <a:pt x="2243" y="893"/>
                  </a:cubicBezTo>
                  <a:cubicBezTo>
                    <a:pt x="1948" y="805"/>
                    <a:pt x="1673" y="661"/>
                    <a:pt x="1381" y="564"/>
                  </a:cubicBezTo>
                  <a:cubicBezTo>
                    <a:pt x="1223" y="510"/>
                    <a:pt x="1061" y="476"/>
                    <a:pt x="894" y="476"/>
                  </a:cubicBezTo>
                  <a:cubicBezTo>
                    <a:pt x="887" y="476"/>
                    <a:pt x="880" y="476"/>
                    <a:pt x="873" y="476"/>
                  </a:cubicBezTo>
                  <a:cubicBezTo>
                    <a:pt x="770" y="478"/>
                    <a:pt x="666" y="490"/>
                    <a:pt x="563" y="490"/>
                  </a:cubicBezTo>
                  <a:cubicBezTo>
                    <a:pt x="503" y="490"/>
                    <a:pt x="442" y="486"/>
                    <a:pt x="382" y="474"/>
                  </a:cubicBezTo>
                  <a:cubicBezTo>
                    <a:pt x="258" y="446"/>
                    <a:pt x="131" y="375"/>
                    <a:pt x="55" y="273"/>
                  </a:cubicBezTo>
                  <a:lnTo>
                    <a:pt x="55" y="273"/>
                  </a:lnTo>
                  <a:cubicBezTo>
                    <a:pt x="0" y="3120"/>
                    <a:pt x="827" y="5942"/>
                    <a:pt x="2365" y="8342"/>
                  </a:cubicBezTo>
                  <a:cubicBezTo>
                    <a:pt x="4004" y="10898"/>
                    <a:pt x="6388" y="12900"/>
                    <a:pt x="9200" y="14051"/>
                  </a:cubicBezTo>
                  <a:cubicBezTo>
                    <a:pt x="9555" y="14196"/>
                    <a:pt x="9917" y="14328"/>
                    <a:pt x="10281" y="14445"/>
                  </a:cubicBezTo>
                  <a:cubicBezTo>
                    <a:pt x="10266" y="14068"/>
                    <a:pt x="9931" y="13803"/>
                    <a:pt x="9612" y="13654"/>
                  </a:cubicBezTo>
                  <a:cubicBezTo>
                    <a:pt x="9329" y="13521"/>
                    <a:pt x="9027" y="13429"/>
                    <a:pt x="8765" y="13253"/>
                  </a:cubicBezTo>
                  <a:cubicBezTo>
                    <a:pt x="8487" y="13070"/>
                    <a:pt x="8329" y="12792"/>
                    <a:pt x="8169" y="12510"/>
                  </a:cubicBezTo>
                  <a:cubicBezTo>
                    <a:pt x="7977" y="12167"/>
                    <a:pt x="7735" y="11889"/>
                    <a:pt x="7440" y="11631"/>
                  </a:cubicBezTo>
                  <a:cubicBezTo>
                    <a:pt x="7184" y="11407"/>
                    <a:pt x="6912" y="11199"/>
                    <a:pt x="6674" y="10956"/>
                  </a:cubicBezTo>
                  <a:cubicBezTo>
                    <a:pt x="6279" y="10551"/>
                    <a:pt x="5936" y="9964"/>
                    <a:pt x="6080" y="9378"/>
                  </a:cubicBezTo>
                  <a:cubicBezTo>
                    <a:pt x="6214" y="8828"/>
                    <a:pt x="6721" y="8522"/>
                    <a:pt x="7073" y="8120"/>
                  </a:cubicBezTo>
                  <a:cubicBezTo>
                    <a:pt x="7286" y="7875"/>
                    <a:pt x="7411" y="7596"/>
                    <a:pt x="7402" y="7265"/>
                  </a:cubicBezTo>
                  <a:cubicBezTo>
                    <a:pt x="7394" y="6954"/>
                    <a:pt x="7306" y="6652"/>
                    <a:pt x="7253" y="6345"/>
                  </a:cubicBezTo>
                  <a:cubicBezTo>
                    <a:pt x="7199" y="6028"/>
                    <a:pt x="7204" y="5725"/>
                    <a:pt x="7284" y="5411"/>
                  </a:cubicBezTo>
                  <a:cubicBezTo>
                    <a:pt x="7372" y="5079"/>
                    <a:pt x="7477" y="4760"/>
                    <a:pt x="7520" y="4419"/>
                  </a:cubicBezTo>
                  <a:cubicBezTo>
                    <a:pt x="7606" y="3716"/>
                    <a:pt x="7507" y="3004"/>
                    <a:pt x="7368" y="2312"/>
                  </a:cubicBezTo>
                  <a:cubicBezTo>
                    <a:pt x="7299" y="1962"/>
                    <a:pt x="7227" y="1607"/>
                    <a:pt x="7132" y="1261"/>
                  </a:cubicBezTo>
                  <a:cubicBezTo>
                    <a:pt x="7044" y="935"/>
                    <a:pt x="6923" y="601"/>
                    <a:pt x="6688" y="352"/>
                  </a:cubicBezTo>
                  <a:cubicBezTo>
                    <a:pt x="6444" y="95"/>
                    <a:pt x="6131" y="1"/>
                    <a:pt x="58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0" name="Google Shape;2480;p44"/>
            <p:cNvSpPr/>
            <p:nvPr/>
          </p:nvSpPr>
          <p:spPr>
            <a:xfrm>
              <a:off x="4871875" y="2350975"/>
              <a:ext cx="2075" cy="2300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0" y="0"/>
                  </a:moveTo>
                  <a:cubicBezTo>
                    <a:pt x="1" y="15"/>
                    <a:pt x="2" y="30"/>
                    <a:pt x="1" y="46"/>
                  </a:cubicBezTo>
                  <a:cubicBezTo>
                    <a:pt x="0" y="74"/>
                    <a:pt x="24" y="91"/>
                    <a:pt x="46" y="91"/>
                  </a:cubicBezTo>
                  <a:cubicBezTo>
                    <a:pt x="63" y="91"/>
                    <a:pt x="79" y="81"/>
                    <a:pt x="80" y="57"/>
                  </a:cubicBezTo>
                  <a:cubicBezTo>
                    <a:pt x="82" y="46"/>
                    <a:pt x="82" y="36"/>
                    <a:pt x="82" y="25"/>
                  </a:cubicBezTo>
                  <a:cubicBezTo>
                    <a:pt x="55" y="18"/>
                    <a:pt x="28" y="8"/>
                    <a:pt x="0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1" name="Google Shape;2481;p44"/>
            <p:cNvSpPr/>
            <p:nvPr/>
          </p:nvSpPr>
          <p:spPr>
            <a:xfrm>
              <a:off x="4614100" y="1984450"/>
              <a:ext cx="2600" cy="12225"/>
            </a:xfrm>
            <a:custGeom>
              <a:avLst/>
              <a:gdLst/>
              <a:ahLst/>
              <a:cxnLst/>
              <a:rect l="l" t="t" r="r" b="b"/>
              <a:pathLst>
                <a:path w="104" h="489" extrusionOk="0">
                  <a:moveTo>
                    <a:pt x="103" y="0"/>
                  </a:moveTo>
                  <a:lnTo>
                    <a:pt x="103" y="0"/>
                  </a:lnTo>
                  <a:cubicBezTo>
                    <a:pt x="59" y="72"/>
                    <a:pt x="25" y="147"/>
                    <a:pt x="15" y="226"/>
                  </a:cubicBezTo>
                  <a:cubicBezTo>
                    <a:pt x="0" y="326"/>
                    <a:pt x="30" y="416"/>
                    <a:pt x="86" y="488"/>
                  </a:cubicBezTo>
                  <a:cubicBezTo>
                    <a:pt x="87" y="326"/>
                    <a:pt x="94" y="163"/>
                    <a:pt x="103" y="0"/>
                  </a:cubicBezTo>
                  <a:close/>
                </a:path>
              </a:pathLst>
            </a:custGeom>
            <a:solidFill>
              <a:srgbClr val="1D3B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2" name="Google Shape;2482;p44"/>
            <p:cNvSpPr/>
            <p:nvPr/>
          </p:nvSpPr>
          <p:spPr>
            <a:xfrm>
              <a:off x="5250975" y="1951675"/>
              <a:ext cx="102900" cy="217025"/>
            </a:xfrm>
            <a:custGeom>
              <a:avLst/>
              <a:gdLst/>
              <a:ahLst/>
              <a:cxnLst/>
              <a:rect l="l" t="t" r="r" b="b"/>
              <a:pathLst>
                <a:path w="4116" h="8681" extrusionOk="0">
                  <a:moveTo>
                    <a:pt x="1365" y="1"/>
                  </a:moveTo>
                  <a:lnTo>
                    <a:pt x="1365" y="1"/>
                  </a:lnTo>
                  <a:cubicBezTo>
                    <a:pt x="1516" y="2712"/>
                    <a:pt x="1126" y="5477"/>
                    <a:pt x="1" y="7896"/>
                  </a:cubicBezTo>
                  <a:cubicBezTo>
                    <a:pt x="105" y="7886"/>
                    <a:pt x="208" y="7880"/>
                    <a:pt x="312" y="7880"/>
                  </a:cubicBezTo>
                  <a:cubicBezTo>
                    <a:pt x="455" y="7880"/>
                    <a:pt x="598" y="7893"/>
                    <a:pt x="741" y="7931"/>
                  </a:cubicBezTo>
                  <a:cubicBezTo>
                    <a:pt x="1045" y="8010"/>
                    <a:pt x="1281" y="8209"/>
                    <a:pt x="1529" y="8391"/>
                  </a:cubicBezTo>
                  <a:cubicBezTo>
                    <a:pt x="1727" y="8534"/>
                    <a:pt x="1984" y="8681"/>
                    <a:pt x="2234" y="8681"/>
                  </a:cubicBezTo>
                  <a:cubicBezTo>
                    <a:pt x="2344" y="8681"/>
                    <a:pt x="2454" y="8652"/>
                    <a:pt x="2556" y="8582"/>
                  </a:cubicBezTo>
                  <a:cubicBezTo>
                    <a:pt x="2561" y="8577"/>
                    <a:pt x="2568" y="8573"/>
                    <a:pt x="2573" y="8571"/>
                  </a:cubicBezTo>
                  <a:cubicBezTo>
                    <a:pt x="3545" y="6743"/>
                    <a:pt x="4115" y="4695"/>
                    <a:pt x="4092" y="2617"/>
                  </a:cubicBezTo>
                  <a:cubicBezTo>
                    <a:pt x="4088" y="2242"/>
                    <a:pt x="4067" y="1867"/>
                    <a:pt x="4029" y="1493"/>
                  </a:cubicBezTo>
                  <a:cubicBezTo>
                    <a:pt x="3438" y="928"/>
                    <a:pt x="2696" y="616"/>
                    <a:pt x="1955" y="284"/>
                  </a:cubicBezTo>
                  <a:cubicBezTo>
                    <a:pt x="1758" y="196"/>
                    <a:pt x="1559" y="102"/>
                    <a:pt x="1365" y="1"/>
                  </a:cubicBezTo>
                  <a:close/>
                </a:path>
              </a:pathLst>
            </a:custGeom>
            <a:solidFill>
              <a:srgbClr val="86B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3" name="Google Shape;2483;p44"/>
            <p:cNvSpPr/>
            <p:nvPr/>
          </p:nvSpPr>
          <p:spPr>
            <a:xfrm>
              <a:off x="4921750" y="2152325"/>
              <a:ext cx="390475" cy="217600"/>
            </a:xfrm>
            <a:custGeom>
              <a:avLst/>
              <a:gdLst/>
              <a:ahLst/>
              <a:cxnLst/>
              <a:rect l="l" t="t" r="r" b="b"/>
              <a:pathLst>
                <a:path w="15619" h="8704" extrusionOk="0">
                  <a:moveTo>
                    <a:pt x="13462" y="0"/>
                  </a:moveTo>
                  <a:cubicBezTo>
                    <a:pt x="13342" y="0"/>
                    <a:pt x="13220" y="10"/>
                    <a:pt x="13099" y="23"/>
                  </a:cubicBezTo>
                  <a:cubicBezTo>
                    <a:pt x="12586" y="1091"/>
                    <a:pt x="11928" y="2088"/>
                    <a:pt x="11107" y="2980"/>
                  </a:cubicBezTo>
                  <a:cubicBezTo>
                    <a:pt x="8690" y="5607"/>
                    <a:pt x="5449" y="7193"/>
                    <a:pt x="2023" y="8051"/>
                  </a:cubicBezTo>
                  <a:cubicBezTo>
                    <a:pt x="1361" y="8217"/>
                    <a:pt x="683" y="8349"/>
                    <a:pt x="0" y="8446"/>
                  </a:cubicBezTo>
                  <a:cubicBezTo>
                    <a:pt x="940" y="8617"/>
                    <a:pt x="1896" y="8703"/>
                    <a:pt x="2852" y="8703"/>
                  </a:cubicBezTo>
                  <a:cubicBezTo>
                    <a:pt x="3266" y="8703"/>
                    <a:pt x="3680" y="8687"/>
                    <a:pt x="4092" y="8655"/>
                  </a:cubicBezTo>
                  <a:cubicBezTo>
                    <a:pt x="4414" y="8621"/>
                    <a:pt x="4736" y="8585"/>
                    <a:pt x="5054" y="8532"/>
                  </a:cubicBezTo>
                  <a:cubicBezTo>
                    <a:pt x="5320" y="8490"/>
                    <a:pt x="5590" y="8409"/>
                    <a:pt x="5859" y="8367"/>
                  </a:cubicBezTo>
                  <a:cubicBezTo>
                    <a:pt x="6145" y="8267"/>
                    <a:pt x="6429" y="8164"/>
                    <a:pt x="6710" y="8059"/>
                  </a:cubicBezTo>
                  <a:cubicBezTo>
                    <a:pt x="9726" y="6911"/>
                    <a:pt x="12523" y="5088"/>
                    <a:pt x="14492" y="2499"/>
                  </a:cubicBezTo>
                  <a:cubicBezTo>
                    <a:pt x="14908" y="1954"/>
                    <a:pt x="15285" y="1376"/>
                    <a:pt x="15619" y="773"/>
                  </a:cubicBezTo>
                  <a:lnTo>
                    <a:pt x="15619" y="773"/>
                  </a:lnTo>
                  <a:cubicBezTo>
                    <a:pt x="15541" y="801"/>
                    <a:pt x="15465" y="814"/>
                    <a:pt x="15389" y="814"/>
                  </a:cubicBezTo>
                  <a:cubicBezTo>
                    <a:pt x="14863" y="814"/>
                    <a:pt x="14383" y="198"/>
                    <a:pt x="13899" y="57"/>
                  </a:cubicBezTo>
                  <a:cubicBezTo>
                    <a:pt x="13755" y="15"/>
                    <a:pt x="13609" y="0"/>
                    <a:pt x="13462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4" name="Google Shape;2484;p44"/>
            <p:cNvSpPr/>
            <p:nvPr/>
          </p:nvSpPr>
          <p:spPr>
            <a:xfrm>
              <a:off x="4927875" y="1754650"/>
              <a:ext cx="80050" cy="78750"/>
            </a:xfrm>
            <a:custGeom>
              <a:avLst/>
              <a:gdLst/>
              <a:ahLst/>
              <a:cxnLst/>
              <a:rect l="l" t="t" r="r" b="b"/>
              <a:pathLst>
                <a:path w="3202" h="3150" extrusionOk="0">
                  <a:moveTo>
                    <a:pt x="2311" y="1"/>
                  </a:moveTo>
                  <a:lnTo>
                    <a:pt x="2311" y="1"/>
                  </a:lnTo>
                  <a:cubicBezTo>
                    <a:pt x="2458" y="226"/>
                    <a:pt x="2590" y="458"/>
                    <a:pt x="2696" y="698"/>
                  </a:cubicBezTo>
                  <a:cubicBezTo>
                    <a:pt x="2805" y="937"/>
                    <a:pt x="2886" y="1186"/>
                    <a:pt x="2923" y="1435"/>
                  </a:cubicBezTo>
                  <a:cubicBezTo>
                    <a:pt x="2956" y="1685"/>
                    <a:pt x="2934" y="1934"/>
                    <a:pt x="2830" y="2147"/>
                  </a:cubicBezTo>
                  <a:cubicBezTo>
                    <a:pt x="2778" y="2252"/>
                    <a:pt x="2708" y="2348"/>
                    <a:pt x="2625" y="2435"/>
                  </a:cubicBezTo>
                  <a:cubicBezTo>
                    <a:pt x="2541" y="2521"/>
                    <a:pt x="2442" y="2595"/>
                    <a:pt x="2336" y="2659"/>
                  </a:cubicBezTo>
                  <a:cubicBezTo>
                    <a:pt x="2128" y="2795"/>
                    <a:pt x="1891" y="2882"/>
                    <a:pt x="1655" y="2887"/>
                  </a:cubicBezTo>
                  <a:cubicBezTo>
                    <a:pt x="1639" y="2888"/>
                    <a:pt x="1623" y="2888"/>
                    <a:pt x="1608" y="2888"/>
                  </a:cubicBezTo>
                  <a:cubicBezTo>
                    <a:pt x="1387" y="2888"/>
                    <a:pt x="1171" y="2802"/>
                    <a:pt x="977" y="2674"/>
                  </a:cubicBezTo>
                  <a:cubicBezTo>
                    <a:pt x="769" y="2534"/>
                    <a:pt x="588" y="2344"/>
                    <a:pt x="428" y="2137"/>
                  </a:cubicBezTo>
                  <a:cubicBezTo>
                    <a:pt x="266" y="1930"/>
                    <a:pt x="126" y="1703"/>
                    <a:pt x="0" y="1466"/>
                  </a:cubicBezTo>
                  <a:lnTo>
                    <a:pt x="0" y="1466"/>
                  </a:lnTo>
                  <a:cubicBezTo>
                    <a:pt x="69" y="1727"/>
                    <a:pt x="180" y="1976"/>
                    <a:pt x="315" y="2213"/>
                  </a:cubicBezTo>
                  <a:cubicBezTo>
                    <a:pt x="455" y="2446"/>
                    <a:pt x="623" y="2672"/>
                    <a:pt x="849" y="2848"/>
                  </a:cubicBezTo>
                  <a:cubicBezTo>
                    <a:pt x="1069" y="3027"/>
                    <a:pt x="1357" y="3150"/>
                    <a:pt x="1657" y="3150"/>
                  </a:cubicBezTo>
                  <a:cubicBezTo>
                    <a:pt x="1660" y="3150"/>
                    <a:pt x="1663" y="3150"/>
                    <a:pt x="1666" y="3150"/>
                  </a:cubicBezTo>
                  <a:cubicBezTo>
                    <a:pt x="1812" y="3150"/>
                    <a:pt x="1957" y="3126"/>
                    <a:pt x="2092" y="3079"/>
                  </a:cubicBezTo>
                  <a:cubicBezTo>
                    <a:pt x="2163" y="3060"/>
                    <a:pt x="2227" y="3026"/>
                    <a:pt x="2295" y="2999"/>
                  </a:cubicBezTo>
                  <a:cubicBezTo>
                    <a:pt x="2357" y="2965"/>
                    <a:pt x="2423" y="2935"/>
                    <a:pt x="2484" y="2896"/>
                  </a:cubicBezTo>
                  <a:cubicBezTo>
                    <a:pt x="2605" y="2820"/>
                    <a:pt x="2719" y="2730"/>
                    <a:pt x="2822" y="2624"/>
                  </a:cubicBezTo>
                  <a:cubicBezTo>
                    <a:pt x="2921" y="2515"/>
                    <a:pt x="3009" y="2394"/>
                    <a:pt x="3070" y="2257"/>
                  </a:cubicBezTo>
                  <a:cubicBezTo>
                    <a:pt x="3186" y="1980"/>
                    <a:pt x="3201" y="1672"/>
                    <a:pt x="3137" y="1398"/>
                  </a:cubicBezTo>
                  <a:cubicBezTo>
                    <a:pt x="3076" y="1120"/>
                    <a:pt x="2959" y="867"/>
                    <a:pt x="2817" y="634"/>
                  </a:cubicBezTo>
                  <a:cubicBezTo>
                    <a:pt x="2672" y="403"/>
                    <a:pt x="2506" y="188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5" name="Google Shape;2485;p44"/>
            <p:cNvSpPr/>
            <p:nvPr/>
          </p:nvSpPr>
          <p:spPr>
            <a:xfrm>
              <a:off x="4758300" y="1862150"/>
              <a:ext cx="81675" cy="77850"/>
            </a:xfrm>
            <a:custGeom>
              <a:avLst/>
              <a:gdLst/>
              <a:ahLst/>
              <a:cxnLst/>
              <a:rect l="l" t="t" r="r" b="b"/>
              <a:pathLst>
                <a:path w="3267" h="3114" extrusionOk="0">
                  <a:moveTo>
                    <a:pt x="2311" y="1"/>
                  </a:moveTo>
                  <a:lnTo>
                    <a:pt x="2311" y="1"/>
                  </a:lnTo>
                  <a:cubicBezTo>
                    <a:pt x="2473" y="216"/>
                    <a:pt x="2617" y="439"/>
                    <a:pt x="2736" y="674"/>
                  </a:cubicBezTo>
                  <a:cubicBezTo>
                    <a:pt x="2855" y="906"/>
                    <a:pt x="2949" y="1152"/>
                    <a:pt x="2986" y="1399"/>
                  </a:cubicBezTo>
                  <a:cubicBezTo>
                    <a:pt x="3022" y="1645"/>
                    <a:pt x="3004" y="1894"/>
                    <a:pt x="2890" y="2104"/>
                  </a:cubicBezTo>
                  <a:cubicBezTo>
                    <a:pt x="2784" y="2314"/>
                    <a:pt x="2605" y="2491"/>
                    <a:pt x="2394" y="2623"/>
                  </a:cubicBezTo>
                  <a:cubicBezTo>
                    <a:pt x="2290" y="2691"/>
                    <a:pt x="2182" y="2748"/>
                    <a:pt x="2068" y="2788"/>
                  </a:cubicBezTo>
                  <a:cubicBezTo>
                    <a:pt x="1954" y="2825"/>
                    <a:pt x="1837" y="2848"/>
                    <a:pt x="1720" y="2850"/>
                  </a:cubicBezTo>
                  <a:cubicBezTo>
                    <a:pt x="1715" y="2850"/>
                    <a:pt x="1711" y="2850"/>
                    <a:pt x="1707" y="2850"/>
                  </a:cubicBezTo>
                  <a:cubicBezTo>
                    <a:pt x="1475" y="2850"/>
                    <a:pt x="1244" y="2764"/>
                    <a:pt x="1036" y="2630"/>
                  </a:cubicBezTo>
                  <a:cubicBezTo>
                    <a:pt x="826" y="2491"/>
                    <a:pt x="635" y="2311"/>
                    <a:pt x="466" y="2110"/>
                  </a:cubicBezTo>
                  <a:cubicBezTo>
                    <a:pt x="294" y="1912"/>
                    <a:pt x="141" y="1694"/>
                    <a:pt x="0" y="1466"/>
                  </a:cubicBezTo>
                  <a:lnTo>
                    <a:pt x="0" y="1466"/>
                  </a:lnTo>
                  <a:cubicBezTo>
                    <a:pt x="86" y="1721"/>
                    <a:pt x="210" y="1963"/>
                    <a:pt x="357" y="2193"/>
                  </a:cubicBezTo>
                  <a:cubicBezTo>
                    <a:pt x="507" y="2420"/>
                    <a:pt x="687" y="2634"/>
                    <a:pt x="911" y="2807"/>
                  </a:cubicBezTo>
                  <a:cubicBezTo>
                    <a:pt x="1132" y="2983"/>
                    <a:pt x="1417" y="3101"/>
                    <a:pt x="1716" y="3113"/>
                  </a:cubicBezTo>
                  <a:cubicBezTo>
                    <a:pt x="1728" y="3114"/>
                    <a:pt x="1740" y="3114"/>
                    <a:pt x="1751" y="3114"/>
                  </a:cubicBezTo>
                  <a:cubicBezTo>
                    <a:pt x="1890" y="3114"/>
                    <a:pt x="2026" y="3086"/>
                    <a:pt x="2155" y="3045"/>
                  </a:cubicBezTo>
                  <a:cubicBezTo>
                    <a:pt x="2294" y="2998"/>
                    <a:pt x="2425" y="2933"/>
                    <a:pt x="2546" y="2856"/>
                  </a:cubicBezTo>
                  <a:cubicBezTo>
                    <a:pt x="2606" y="2818"/>
                    <a:pt x="2662" y="2772"/>
                    <a:pt x="2719" y="2730"/>
                  </a:cubicBezTo>
                  <a:cubicBezTo>
                    <a:pt x="2771" y="2680"/>
                    <a:pt x="2830" y="2637"/>
                    <a:pt x="2878" y="2581"/>
                  </a:cubicBezTo>
                  <a:cubicBezTo>
                    <a:pt x="2980" y="2477"/>
                    <a:pt x="3065" y="2352"/>
                    <a:pt x="3127" y="2217"/>
                  </a:cubicBezTo>
                  <a:cubicBezTo>
                    <a:pt x="3255" y="1946"/>
                    <a:pt x="3267" y="1633"/>
                    <a:pt x="3199" y="1357"/>
                  </a:cubicBezTo>
                  <a:cubicBezTo>
                    <a:pt x="3137" y="1078"/>
                    <a:pt x="3004" y="830"/>
                    <a:pt x="2853" y="604"/>
                  </a:cubicBezTo>
                  <a:cubicBezTo>
                    <a:pt x="2696" y="379"/>
                    <a:pt x="2518" y="174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6" name="Google Shape;2486;p44"/>
            <p:cNvSpPr/>
            <p:nvPr/>
          </p:nvSpPr>
          <p:spPr>
            <a:xfrm>
              <a:off x="4876000" y="1854700"/>
              <a:ext cx="49775" cy="40375"/>
            </a:xfrm>
            <a:custGeom>
              <a:avLst/>
              <a:gdLst/>
              <a:ahLst/>
              <a:cxnLst/>
              <a:rect l="l" t="t" r="r" b="b"/>
              <a:pathLst>
                <a:path w="1991" h="1615" extrusionOk="0">
                  <a:moveTo>
                    <a:pt x="1727" y="0"/>
                  </a:moveTo>
                  <a:cubicBezTo>
                    <a:pt x="1823" y="245"/>
                    <a:pt x="1867" y="510"/>
                    <a:pt x="1807" y="745"/>
                  </a:cubicBezTo>
                  <a:cubicBezTo>
                    <a:pt x="1776" y="861"/>
                    <a:pt x="1728" y="972"/>
                    <a:pt x="1645" y="1059"/>
                  </a:cubicBezTo>
                  <a:cubicBezTo>
                    <a:pt x="1612" y="1108"/>
                    <a:pt x="1561" y="1145"/>
                    <a:pt x="1520" y="1188"/>
                  </a:cubicBezTo>
                  <a:cubicBezTo>
                    <a:pt x="1471" y="1223"/>
                    <a:pt x="1422" y="1261"/>
                    <a:pt x="1370" y="1293"/>
                  </a:cubicBezTo>
                  <a:cubicBezTo>
                    <a:pt x="1209" y="1392"/>
                    <a:pt x="1028" y="1452"/>
                    <a:pt x="842" y="1452"/>
                  </a:cubicBezTo>
                  <a:cubicBezTo>
                    <a:pt x="788" y="1452"/>
                    <a:pt x="733" y="1447"/>
                    <a:pt x="678" y="1436"/>
                  </a:cubicBezTo>
                  <a:cubicBezTo>
                    <a:pt x="437" y="1391"/>
                    <a:pt x="204" y="1263"/>
                    <a:pt x="1" y="1094"/>
                  </a:cubicBezTo>
                  <a:lnTo>
                    <a:pt x="1" y="1094"/>
                  </a:lnTo>
                  <a:cubicBezTo>
                    <a:pt x="149" y="1315"/>
                    <a:pt x="373" y="1495"/>
                    <a:pt x="645" y="1576"/>
                  </a:cubicBezTo>
                  <a:cubicBezTo>
                    <a:pt x="727" y="1603"/>
                    <a:pt x="814" y="1615"/>
                    <a:pt x="902" y="1615"/>
                  </a:cubicBezTo>
                  <a:cubicBezTo>
                    <a:pt x="958" y="1615"/>
                    <a:pt x="1014" y="1610"/>
                    <a:pt x="1069" y="1602"/>
                  </a:cubicBezTo>
                  <a:cubicBezTo>
                    <a:pt x="1105" y="1596"/>
                    <a:pt x="1140" y="1589"/>
                    <a:pt x="1175" y="1580"/>
                  </a:cubicBezTo>
                  <a:lnTo>
                    <a:pt x="1276" y="1544"/>
                  </a:lnTo>
                  <a:cubicBezTo>
                    <a:pt x="1345" y="1524"/>
                    <a:pt x="1403" y="1482"/>
                    <a:pt x="1467" y="1451"/>
                  </a:cubicBezTo>
                  <a:cubicBezTo>
                    <a:pt x="1704" y="1309"/>
                    <a:pt x="1915" y="1062"/>
                    <a:pt x="1950" y="772"/>
                  </a:cubicBezTo>
                  <a:cubicBezTo>
                    <a:pt x="1991" y="486"/>
                    <a:pt x="1889" y="209"/>
                    <a:pt x="1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4783100" y="1950975"/>
              <a:ext cx="57575" cy="41075"/>
            </a:xfrm>
            <a:custGeom>
              <a:avLst/>
              <a:gdLst/>
              <a:ahLst/>
              <a:cxnLst/>
              <a:rect l="l" t="t" r="r" b="b"/>
              <a:pathLst>
                <a:path w="2303" h="1643" extrusionOk="0">
                  <a:moveTo>
                    <a:pt x="1624" y="1"/>
                  </a:moveTo>
                  <a:cubicBezTo>
                    <a:pt x="1378" y="1"/>
                    <a:pt x="1081" y="91"/>
                    <a:pt x="801" y="270"/>
                  </a:cubicBezTo>
                  <a:cubicBezTo>
                    <a:pt x="272" y="605"/>
                    <a:pt x="0" y="1123"/>
                    <a:pt x="193" y="1429"/>
                  </a:cubicBezTo>
                  <a:cubicBezTo>
                    <a:pt x="284" y="1572"/>
                    <a:pt x="461" y="1642"/>
                    <a:pt x="679" y="1642"/>
                  </a:cubicBezTo>
                  <a:cubicBezTo>
                    <a:pt x="924" y="1642"/>
                    <a:pt x="1221" y="1552"/>
                    <a:pt x="1501" y="1375"/>
                  </a:cubicBezTo>
                  <a:cubicBezTo>
                    <a:pt x="2030" y="1039"/>
                    <a:pt x="2302" y="520"/>
                    <a:pt x="2109" y="214"/>
                  </a:cubicBezTo>
                  <a:cubicBezTo>
                    <a:pt x="2018" y="71"/>
                    <a:pt x="1841" y="1"/>
                    <a:pt x="1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4999775" y="1813625"/>
              <a:ext cx="57600" cy="41050"/>
            </a:xfrm>
            <a:custGeom>
              <a:avLst/>
              <a:gdLst/>
              <a:ahLst/>
              <a:cxnLst/>
              <a:rect l="l" t="t" r="r" b="b"/>
              <a:pathLst>
                <a:path w="2304" h="1642" extrusionOk="0">
                  <a:moveTo>
                    <a:pt x="1625" y="1"/>
                  </a:moveTo>
                  <a:cubicBezTo>
                    <a:pt x="1380" y="1"/>
                    <a:pt x="1083" y="91"/>
                    <a:pt x="802" y="269"/>
                  </a:cubicBezTo>
                  <a:cubicBezTo>
                    <a:pt x="273" y="604"/>
                    <a:pt x="1" y="1124"/>
                    <a:pt x="195" y="1428"/>
                  </a:cubicBezTo>
                  <a:cubicBezTo>
                    <a:pt x="286" y="1571"/>
                    <a:pt x="463" y="1642"/>
                    <a:pt x="680" y="1642"/>
                  </a:cubicBezTo>
                  <a:cubicBezTo>
                    <a:pt x="925" y="1642"/>
                    <a:pt x="1222" y="1552"/>
                    <a:pt x="1502" y="1374"/>
                  </a:cubicBezTo>
                  <a:cubicBezTo>
                    <a:pt x="2031" y="1038"/>
                    <a:pt x="2304" y="519"/>
                    <a:pt x="2110" y="215"/>
                  </a:cubicBezTo>
                  <a:cubicBezTo>
                    <a:pt x="2019" y="71"/>
                    <a:pt x="1842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5163000" y="1897725"/>
              <a:ext cx="237700" cy="370100"/>
            </a:xfrm>
            <a:custGeom>
              <a:avLst/>
              <a:gdLst/>
              <a:ahLst/>
              <a:cxnLst/>
              <a:rect l="l" t="t" r="r" b="b"/>
              <a:pathLst>
                <a:path w="9508" h="14804" extrusionOk="0">
                  <a:moveTo>
                    <a:pt x="5944" y="280"/>
                  </a:moveTo>
                  <a:cubicBezTo>
                    <a:pt x="6919" y="280"/>
                    <a:pt x="7889" y="378"/>
                    <a:pt x="8857" y="546"/>
                  </a:cubicBezTo>
                  <a:cubicBezTo>
                    <a:pt x="7486" y="1115"/>
                    <a:pt x="6013" y="1510"/>
                    <a:pt x="4536" y="1657"/>
                  </a:cubicBezTo>
                  <a:cubicBezTo>
                    <a:pt x="4055" y="1705"/>
                    <a:pt x="3571" y="1730"/>
                    <a:pt x="3086" y="1730"/>
                  </a:cubicBezTo>
                  <a:cubicBezTo>
                    <a:pt x="2814" y="1730"/>
                    <a:pt x="2542" y="1722"/>
                    <a:pt x="2271" y="1706"/>
                  </a:cubicBezTo>
                  <a:cubicBezTo>
                    <a:pt x="1888" y="1685"/>
                    <a:pt x="1508" y="1646"/>
                    <a:pt x="1126" y="1593"/>
                  </a:cubicBezTo>
                  <a:cubicBezTo>
                    <a:pt x="860" y="1556"/>
                    <a:pt x="589" y="1496"/>
                    <a:pt x="319" y="1470"/>
                  </a:cubicBezTo>
                  <a:cubicBezTo>
                    <a:pt x="321" y="1470"/>
                    <a:pt x="324" y="1469"/>
                    <a:pt x="326" y="1466"/>
                  </a:cubicBezTo>
                  <a:cubicBezTo>
                    <a:pt x="568" y="1396"/>
                    <a:pt x="819" y="1248"/>
                    <a:pt x="1035" y="1165"/>
                  </a:cubicBezTo>
                  <a:cubicBezTo>
                    <a:pt x="1369" y="1042"/>
                    <a:pt x="1713" y="928"/>
                    <a:pt x="2057" y="829"/>
                  </a:cubicBezTo>
                  <a:cubicBezTo>
                    <a:pt x="2814" y="608"/>
                    <a:pt x="3596" y="459"/>
                    <a:pt x="4377" y="369"/>
                  </a:cubicBezTo>
                  <a:cubicBezTo>
                    <a:pt x="4900" y="308"/>
                    <a:pt x="5423" y="280"/>
                    <a:pt x="5944" y="280"/>
                  </a:cubicBezTo>
                  <a:close/>
                  <a:moveTo>
                    <a:pt x="8964" y="609"/>
                  </a:moveTo>
                  <a:cubicBezTo>
                    <a:pt x="9033" y="2642"/>
                    <a:pt x="9048" y="4679"/>
                    <a:pt x="9108" y="6712"/>
                  </a:cubicBezTo>
                  <a:cubicBezTo>
                    <a:pt x="9156" y="8291"/>
                    <a:pt x="9179" y="9874"/>
                    <a:pt x="9239" y="11453"/>
                  </a:cubicBezTo>
                  <a:cubicBezTo>
                    <a:pt x="9254" y="11909"/>
                    <a:pt x="9275" y="12368"/>
                    <a:pt x="9299" y="12823"/>
                  </a:cubicBezTo>
                  <a:cubicBezTo>
                    <a:pt x="9291" y="12827"/>
                    <a:pt x="9283" y="12829"/>
                    <a:pt x="9275" y="12835"/>
                  </a:cubicBezTo>
                  <a:cubicBezTo>
                    <a:pt x="8254" y="13624"/>
                    <a:pt x="7069" y="14181"/>
                    <a:pt x="5801" y="14435"/>
                  </a:cubicBezTo>
                  <a:cubicBezTo>
                    <a:pt x="5384" y="14518"/>
                    <a:pt x="4975" y="14559"/>
                    <a:pt x="4570" y="14559"/>
                  </a:cubicBezTo>
                  <a:cubicBezTo>
                    <a:pt x="3803" y="14559"/>
                    <a:pt x="3054" y="14409"/>
                    <a:pt x="2315" y="14101"/>
                  </a:cubicBezTo>
                  <a:cubicBezTo>
                    <a:pt x="2059" y="12728"/>
                    <a:pt x="1811" y="11355"/>
                    <a:pt x="1568" y="9980"/>
                  </a:cubicBezTo>
                  <a:cubicBezTo>
                    <a:pt x="1438" y="9255"/>
                    <a:pt x="1312" y="8528"/>
                    <a:pt x="1189" y="7799"/>
                  </a:cubicBezTo>
                  <a:cubicBezTo>
                    <a:pt x="1012" y="6758"/>
                    <a:pt x="837" y="5715"/>
                    <a:pt x="667" y="4673"/>
                  </a:cubicBezTo>
                  <a:cubicBezTo>
                    <a:pt x="499" y="3637"/>
                    <a:pt x="367" y="2585"/>
                    <a:pt x="135" y="1560"/>
                  </a:cubicBezTo>
                  <a:lnTo>
                    <a:pt x="135" y="1560"/>
                  </a:lnTo>
                  <a:cubicBezTo>
                    <a:pt x="779" y="1838"/>
                    <a:pt x="1614" y="1870"/>
                    <a:pt x="2301" y="1913"/>
                  </a:cubicBezTo>
                  <a:cubicBezTo>
                    <a:pt x="2584" y="1931"/>
                    <a:pt x="2867" y="1940"/>
                    <a:pt x="3149" y="1940"/>
                  </a:cubicBezTo>
                  <a:cubicBezTo>
                    <a:pt x="3620" y="1940"/>
                    <a:pt x="4091" y="1915"/>
                    <a:pt x="4560" y="1866"/>
                  </a:cubicBezTo>
                  <a:cubicBezTo>
                    <a:pt x="6103" y="1707"/>
                    <a:pt x="7576" y="1296"/>
                    <a:pt x="8964" y="609"/>
                  </a:cubicBezTo>
                  <a:close/>
                  <a:moveTo>
                    <a:pt x="6024" y="1"/>
                  </a:moveTo>
                  <a:cubicBezTo>
                    <a:pt x="5441" y="1"/>
                    <a:pt x="4858" y="40"/>
                    <a:pt x="4285" y="115"/>
                  </a:cubicBezTo>
                  <a:cubicBezTo>
                    <a:pt x="3542" y="212"/>
                    <a:pt x="2812" y="372"/>
                    <a:pt x="2095" y="591"/>
                  </a:cubicBezTo>
                  <a:cubicBezTo>
                    <a:pt x="1713" y="706"/>
                    <a:pt x="1335" y="841"/>
                    <a:pt x="966" y="994"/>
                  </a:cubicBezTo>
                  <a:cubicBezTo>
                    <a:pt x="735" y="1087"/>
                    <a:pt x="426" y="1176"/>
                    <a:pt x="208" y="1332"/>
                  </a:cubicBezTo>
                  <a:cubicBezTo>
                    <a:pt x="203" y="1335"/>
                    <a:pt x="198" y="1338"/>
                    <a:pt x="189" y="1340"/>
                  </a:cubicBezTo>
                  <a:cubicBezTo>
                    <a:pt x="141" y="1366"/>
                    <a:pt x="84" y="1389"/>
                    <a:pt x="40" y="1425"/>
                  </a:cubicBezTo>
                  <a:cubicBezTo>
                    <a:pt x="14" y="1445"/>
                    <a:pt x="0" y="1481"/>
                    <a:pt x="16" y="1514"/>
                  </a:cubicBezTo>
                  <a:cubicBezTo>
                    <a:pt x="16" y="1519"/>
                    <a:pt x="22" y="1521"/>
                    <a:pt x="26" y="1526"/>
                  </a:cubicBezTo>
                  <a:cubicBezTo>
                    <a:pt x="113" y="2586"/>
                    <a:pt x="315" y="3643"/>
                    <a:pt x="482" y="4694"/>
                  </a:cubicBezTo>
                  <a:cubicBezTo>
                    <a:pt x="649" y="5736"/>
                    <a:pt x="821" y="6781"/>
                    <a:pt x="997" y="7821"/>
                  </a:cubicBezTo>
                  <a:cubicBezTo>
                    <a:pt x="1356" y="9928"/>
                    <a:pt x="1729" y="12032"/>
                    <a:pt x="2122" y="14136"/>
                  </a:cubicBezTo>
                  <a:cubicBezTo>
                    <a:pt x="2113" y="14165"/>
                    <a:pt x="2120" y="14195"/>
                    <a:pt x="2151" y="14217"/>
                  </a:cubicBezTo>
                  <a:cubicBezTo>
                    <a:pt x="2839" y="14642"/>
                    <a:pt x="3662" y="14804"/>
                    <a:pt x="4482" y="14804"/>
                  </a:cubicBezTo>
                  <a:cubicBezTo>
                    <a:pt x="4920" y="14804"/>
                    <a:pt x="5357" y="14758"/>
                    <a:pt x="5772" y="14681"/>
                  </a:cubicBezTo>
                  <a:cubicBezTo>
                    <a:pt x="7100" y="14433"/>
                    <a:pt x="8351" y="13851"/>
                    <a:pt x="9419" y="13029"/>
                  </a:cubicBezTo>
                  <a:lnTo>
                    <a:pt x="9434" y="13010"/>
                  </a:lnTo>
                  <a:cubicBezTo>
                    <a:pt x="9475" y="12994"/>
                    <a:pt x="9508" y="12959"/>
                    <a:pt x="9508" y="12905"/>
                  </a:cubicBezTo>
                  <a:cubicBezTo>
                    <a:pt x="9500" y="10832"/>
                    <a:pt x="9395" y="8759"/>
                    <a:pt x="9333" y="6686"/>
                  </a:cubicBezTo>
                  <a:cubicBezTo>
                    <a:pt x="9268" y="4614"/>
                    <a:pt x="9158" y="2545"/>
                    <a:pt x="9105" y="474"/>
                  </a:cubicBezTo>
                  <a:cubicBezTo>
                    <a:pt x="9106" y="434"/>
                    <a:pt x="9079" y="417"/>
                    <a:pt x="9047" y="415"/>
                  </a:cubicBezTo>
                  <a:cubicBezTo>
                    <a:pt x="9041" y="410"/>
                    <a:pt x="9034" y="405"/>
                    <a:pt x="9028" y="400"/>
                  </a:cubicBezTo>
                  <a:cubicBezTo>
                    <a:pt x="9025" y="397"/>
                    <a:pt x="9019" y="393"/>
                    <a:pt x="9013" y="390"/>
                  </a:cubicBezTo>
                  <a:cubicBezTo>
                    <a:pt x="9000" y="378"/>
                    <a:pt x="8984" y="365"/>
                    <a:pt x="8963" y="360"/>
                  </a:cubicBezTo>
                  <a:cubicBezTo>
                    <a:pt x="8949" y="356"/>
                    <a:pt x="8935" y="355"/>
                    <a:pt x="8920" y="350"/>
                  </a:cubicBezTo>
                  <a:cubicBezTo>
                    <a:pt x="8911" y="345"/>
                    <a:pt x="8899" y="341"/>
                    <a:pt x="8890" y="339"/>
                  </a:cubicBezTo>
                  <a:cubicBezTo>
                    <a:pt x="8863" y="331"/>
                    <a:pt x="8837" y="325"/>
                    <a:pt x="8811" y="322"/>
                  </a:cubicBezTo>
                  <a:lnTo>
                    <a:pt x="8809" y="323"/>
                  </a:lnTo>
                  <a:cubicBezTo>
                    <a:pt x="7903" y="103"/>
                    <a:pt x="6963" y="1"/>
                    <a:pt x="6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5166375" y="1912950"/>
              <a:ext cx="227575" cy="271525"/>
            </a:xfrm>
            <a:custGeom>
              <a:avLst/>
              <a:gdLst/>
              <a:ahLst/>
              <a:cxnLst/>
              <a:rect l="l" t="t" r="r" b="b"/>
              <a:pathLst>
                <a:path w="9103" h="10861" extrusionOk="0">
                  <a:moveTo>
                    <a:pt x="8829" y="0"/>
                  </a:moveTo>
                  <a:cubicBezTo>
                    <a:pt x="7441" y="687"/>
                    <a:pt x="5968" y="1098"/>
                    <a:pt x="4425" y="1259"/>
                  </a:cubicBezTo>
                  <a:cubicBezTo>
                    <a:pt x="3957" y="1307"/>
                    <a:pt x="3487" y="1331"/>
                    <a:pt x="3017" y="1331"/>
                  </a:cubicBezTo>
                  <a:cubicBezTo>
                    <a:pt x="2733" y="1331"/>
                    <a:pt x="2450" y="1322"/>
                    <a:pt x="2166" y="1304"/>
                  </a:cubicBezTo>
                  <a:cubicBezTo>
                    <a:pt x="1479" y="1262"/>
                    <a:pt x="644" y="1229"/>
                    <a:pt x="0" y="951"/>
                  </a:cubicBezTo>
                  <a:lnTo>
                    <a:pt x="0" y="951"/>
                  </a:lnTo>
                  <a:cubicBezTo>
                    <a:pt x="232" y="1976"/>
                    <a:pt x="364" y="3028"/>
                    <a:pt x="532" y="4064"/>
                  </a:cubicBezTo>
                  <a:cubicBezTo>
                    <a:pt x="702" y="5106"/>
                    <a:pt x="877" y="6150"/>
                    <a:pt x="1054" y="7190"/>
                  </a:cubicBezTo>
                  <a:cubicBezTo>
                    <a:pt x="1177" y="7919"/>
                    <a:pt x="1303" y="8647"/>
                    <a:pt x="1433" y="9372"/>
                  </a:cubicBezTo>
                  <a:lnTo>
                    <a:pt x="1806" y="9306"/>
                  </a:lnTo>
                  <a:cubicBezTo>
                    <a:pt x="1561" y="7923"/>
                    <a:pt x="1363" y="6537"/>
                    <a:pt x="1204" y="5139"/>
                  </a:cubicBezTo>
                  <a:cubicBezTo>
                    <a:pt x="1204" y="5134"/>
                    <a:pt x="1209" y="5133"/>
                    <a:pt x="1208" y="5127"/>
                  </a:cubicBezTo>
                  <a:cubicBezTo>
                    <a:pt x="1165" y="5090"/>
                    <a:pt x="1160" y="5004"/>
                    <a:pt x="1231" y="4974"/>
                  </a:cubicBezTo>
                  <a:cubicBezTo>
                    <a:pt x="1468" y="4866"/>
                    <a:pt x="1711" y="4828"/>
                    <a:pt x="1956" y="4828"/>
                  </a:cubicBezTo>
                  <a:cubicBezTo>
                    <a:pt x="2545" y="4828"/>
                    <a:pt x="3153" y="5048"/>
                    <a:pt x="3753" y="5048"/>
                  </a:cubicBezTo>
                  <a:cubicBezTo>
                    <a:pt x="3897" y="5048"/>
                    <a:pt x="4040" y="5036"/>
                    <a:pt x="4182" y="5004"/>
                  </a:cubicBezTo>
                  <a:cubicBezTo>
                    <a:pt x="5142" y="4795"/>
                    <a:pt x="5992" y="4125"/>
                    <a:pt x="6993" y="4094"/>
                  </a:cubicBezTo>
                  <a:cubicBezTo>
                    <a:pt x="7016" y="4094"/>
                    <a:pt x="7039" y="4093"/>
                    <a:pt x="7062" y="4093"/>
                  </a:cubicBezTo>
                  <a:cubicBezTo>
                    <a:pt x="7768" y="4093"/>
                    <a:pt x="8345" y="4422"/>
                    <a:pt x="8434" y="5172"/>
                  </a:cubicBezTo>
                  <a:cubicBezTo>
                    <a:pt x="8562" y="6264"/>
                    <a:pt x="8561" y="7391"/>
                    <a:pt x="8602" y="8487"/>
                  </a:cubicBezTo>
                  <a:cubicBezTo>
                    <a:pt x="8624" y="9048"/>
                    <a:pt x="8648" y="9606"/>
                    <a:pt x="8667" y="10167"/>
                  </a:cubicBezTo>
                  <a:cubicBezTo>
                    <a:pt x="8674" y="10377"/>
                    <a:pt x="8705" y="10620"/>
                    <a:pt x="8716" y="10861"/>
                  </a:cubicBezTo>
                  <a:lnTo>
                    <a:pt x="9103" y="10844"/>
                  </a:lnTo>
                  <a:cubicBezTo>
                    <a:pt x="9044" y="9264"/>
                    <a:pt x="9021" y="7682"/>
                    <a:pt x="8973" y="6103"/>
                  </a:cubicBezTo>
                  <a:cubicBezTo>
                    <a:pt x="8913" y="4070"/>
                    <a:pt x="8898" y="2033"/>
                    <a:pt x="8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5195375" y="2015275"/>
              <a:ext cx="189075" cy="222950"/>
            </a:xfrm>
            <a:custGeom>
              <a:avLst/>
              <a:gdLst/>
              <a:ahLst/>
              <a:cxnLst/>
              <a:rect l="l" t="t" r="r" b="b"/>
              <a:pathLst>
                <a:path w="7563" h="8918" extrusionOk="0">
                  <a:moveTo>
                    <a:pt x="5974" y="151"/>
                  </a:moveTo>
                  <a:cubicBezTo>
                    <a:pt x="6356" y="151"/>
                    <a:pt x="6712" y="266"/>
                    <a:pt x="6945" y="599"/>
                  </a:cubicBezTo>
                  <a:cubicBezTo>
                    <a:pt x="6966" y="629"/>
                    <a:pt x="6981" y="658"/>
                    <a:pt x="6996" y="690"/>
                  </a:cubicBezTo>
                  <a:cubicBezTo>
                    <a:pt x="6990" y="691"/>
                    <a:pt x="6985" y="691"/>
                    <a:pt x="6980" y="695"/>
                  </a:cubicBezTo>
                  <a:cubicBezTo>
                    <a:pt x="6781" y="834"/>
                    <a:pt x="6588" y="981"/>
                    <a:pt x="6373" y="1095"/>
                  </a:cubicBezTo>
                  <a:cubicBezTo>
                    <a:pt x="6175" y="1200"/>
                    <a:pt x="5960" y="1282"/>
                    <a:pt x="5746" y="1355"/>
                  </a:cubicBezTo>
                  <a:cubicBezTo>
                    <a:pt x="5293" y="1512"/>
                    <a:pt x="4832" y="1639"/>
                    <a:pt x="4367" y="1754"/>
                  </a:cubicBezTo>
                  <a:cubicBezTo>
                    <a:pt x="4354" y="1759"/>
                    <a:pt x="4355" y="1774"/>
                    <a:pt x="4367" y="1774"/>
                  </a:cubicBezTo>
                  <a:cubicBezTo>
                    <a:pt x="4368" y="1774"/>
                    <a:pt x="4368" y="1774"/>
                    <a:pt x="4369" y="1774"/>
                  </a:cubicBezTo>
                  <a:cubicBezTo>
                    <a:pt x="4851" y="1705"/>
                    <a:pt x="5335" y="1635"/>
                    <a:pt x="5802" y="1490"/>
                  </a:cubicBezTo>
                  <a:cubicBezTo>
                    <a:pt x="6236" y="1355"/>
                    <a:pt x="6716" y="1174"/>
                    <a:pt x="7075" y="883"/>
                  </a:cubicBezTo>
                  <a:cubicBezTo>
                    <a:pt x="7182" y="1246"/>
                    <a:pt x="7152" y="1702"/>
                    <a:pt x="7162" y="2039"/>
                  </a:cubicBezTo>
                  <a:cubicBezTo>
                    <a:pt x="7179" y="2505"/>
                    <a:pt x="7196" y="2972"/>
                    <a:pt x="7219" y="3438"/>
                  </a:cubicBezTo>
                  <a:cubicBezTo>
                    <a:pt x="7262" y="4392"/>
                    <a:pt x="7291" y="5350"/>
                    <a:pt x="7309" y="6307"/>
                  </a:cubicBezTo>
                  <a:cubicBezTo>
                    <a:pt x="7321" y="6809"/>
                    <a:pt x="7428" y="7371"/>
                    <a:pt x="6986" y="7727"/>
                  </a:cubicBezTo>
                  <a:cubicBezTo>
                    <a:pt x="6631" y="8010"/>
                    <a:pt x="6153" y="8204"/>
                    <a:pt x="5730" y="8357"/>
                  </a:cubicBezTo>
                  <a:cubicBezTo>
                    <a:pt x="5001" y="8628"/>
                    <a:pt x="4219" y="8757"/>
                    <a:pt x="3441" y="8757"/>
                  </a:cubicBezTo>
                  <a:cubicBezTo>
                    <a:pt x="3327" y="8757"/>
                    <a:pt x="3214" y="8754"/>
                    <a:pt x="3100" y="8748"/>
                  </a:cubicBezTo>
                  <a:cubicBezTo>
                    <a:pt x="2697" y="8726"/>
                    <a:pt x="2217" y="8708"/>
                    <a:pt x="1836" y="8555"/>
                  </a:cubicBezTo>
                  <a:cubicBezTo>
                    <a:pt x="1353" y="8363"/>
                    <a:pt x="1299" y="7749"/>
                    <a:pt x="1205" y="7304"/>
                  </a:cubicBezTo>
                  <a:cubicBezTo>
                    <a:pt x="780" y="5291"/>
                    <a:pt x="423" y="3253"/>
                    <a:pt x="152" y="1213"/>
                  </a:cubicBezTo>
                  <a:lnTo>
                    <a:pt x="152" y="1213"/>
                  </a:lnTo>
                  <a:cubicBezTo>
                    <a:pt x="184" y="1248"/>
                    <a:pt x="223" y="1282"/>
                    <a:pt x="252" y="1312"/>
                  </a:cubicBezTo>
                  <a:cubicBezTo>
                    <a:pt x="396" y="1458"/>
                    <a:pt x="553" y="1587"/>
                    <a:pt x="726" y="1696"/>
                  </a:cubicBezTo>
                  <a:cubicBezTo>
                    <a:pt x="1053" y="1906"/>
                    <a:pt x="1439" y="2091"/>
                    <a:pt x="1829" y="2149"/>
                  </a:cubicBezTo>
                  <a:cubicBezTo>
                    <a:pt x="1832" y="2149"/>
                    <a:pt x="1834" y="2149"/>
                    <a:pt x="1836" y="2149"/>
                  </a:cubicBezTo>
                  <a:cubicBezTo>
                    <a:pt x="1877" y="2149"/>
                    <a:pt x="1884" y="2088"/>
                    <a:pt x="1841" y="2077"/>
                  </a:cubicBezTo>
                  <a:cubicBezTo>
                    <a:pt x="1493" y="1991"/>
                    <a:pt x="1160" y="1888"/>
                    <a:pt x="853" y="1693"/>
                  </a:cubicBezTo>
                  <a:cubicBezTo>
                    <a:pt x="712" y="1603"/>
                    <a:pt x="574" y="1500"/>
                    <a:pt x="445" y="1389"/>
                  </a:cubicBezTo>
                  <a:cubicBezTo>
                    <a:pt x="382" y="1334"/>
                    <a:pt x="322" y="1279"/>
                    <a:pt x="263" y="1220"/>
                  </a:cubicBezTo>
                  <a:cubicBezTo>
                    <a:pt x="212" y="1169"/>
                    <a:pt x="155" y="1118"/>
                    <a:pt x="139" y="1052"/>
                  </a:cubicBezTo>
                  <a:cubicBezTo>
                    <a:pt x="275" y="997"/>
                    <a:pt x="410" y="967"/>
                    <a:pt x="546" y="951"/>
                  </a:cubicBezTo>
                  <a:cubicBezTo>
                    <a:pt x="619" y="943"/>
                    <a:pt x="693" y="939"/>
                    <a:pt x="766" y="939"/>
                  </a:cubicBezTo>
                  <a:cubicBezTo>
                    <a:pt x="1341" y="939"/>
                    <a:pt x="1923" y="1167"/>
                    <a:pt x="2502" y="1167"/>
                  </a:cubicBezTo>
                  <a:cubicBezTo>
                    <a:pt x="2521" y="1167"/>
                    <a:pt x="2540" y="1166"/>
                    <a:pt x="2559" y="1166"/>
                  </a:cubicBezTo>
                  <a:cubicBezTo>
                    <a:pt x="3302" y="1149"/>
                    <a:pt x="3956" y="773"/>
                    <a:pt x="4620" y="486"/>
                  </a:cubicBezTo>
                  <a:cubicBezTo>
                    <a:pt x="4990" y="327"/>
                    <a:pt x="5502" y="151"/>
                    <a:pt x="5974" y="151"/>
                  </a:cubicBezTo>
                  <a:close/>
                  <a:moveTo>
                    <a:pt x="5902" y="0"/>
                  </a:moveTo>
                  <a:cubicBezTo>
                    <a:pt x="5879" y="0"/>
                    <a:pt x="5856" y="1"/>
                    <a:pt x="5833" y="1"/>
                  </a:cubicBezTo>
                  <a:cubicBezTo>
                    <a:pt x="4832" y="32"/>
                    <a:pt x="3982" y="701"/>
                    <a:pt x="3021" y="911"/>
                  </a:cubicBezTo>
                  <a:cubicBezTo>
                    <a:pt x="2879" y="942"/>
                    <a:pt x="2737" y="955"/>
                    <a:pt x="2594" y="955"/>
                  </a:cubicBezTo>
                  <a:cubicBezTo>
                    <a:pt x="1993" y="955"/>
                    <a:pt x="1385" y="734"/>
                    <a:pt x="795" y="734"/>
                  </a:cubicBezTo>
                  <a:cubicBezTo>
                    <a:pt x="550" y="734"/>
                    <a:pt x="307" y="772"/>
                    <a:pt x="70" y="880"/>
                  </a:cubicBezTo>
                  <a:cubicBezTo>
                    <a:pt x="0" y="911"/>
                    <a:pt x="5" y="996"/>
                    <a:pt x="48" y="1033"/>
                  </a:cubicBezTo>
                  <a:cubicBezTo>
                    <a:pt x="49" y="1040"/>
                    <a:pt x="43" y="1040"/>
                    <a:pt x="44" y="1046"/>
                  </a:cubicBezTo>
                  <a:cubicBezTo>
                    <a:pt x="202" y="2444"/>
                    <a:pt x="401" y="3830"/>
                    <a:pt x="645" y="5212"/>
                  </a:cubicBezTo>
                  <a:cubicBezTo>
                    <a:pt x="788" y="6007"/>
                    <a:pt x="945" y="6799"/>
                    <a:pt x="1116" y="7591"/>
                  </a:cubicBezTo>
                  <a:cubicBezTo>
                    <a:pt x="1187" y="7916"/>
                    <a:pt x="1244" y="8287"/>
                    <a:pt x="1497" y="8528"/>
                  </a:cubicBezTo>
                  <a:cubicBezTo>
                    <a:pt x="1769" y="8793"/>
                    <a:pt x="2228" y="8829"/>
                    <a:pt x="2583" y="8870"/>
                  </a:cubicBezTo>
                  <a:cubicBezTo>
                    <a:pt x="2849" y="8902"/>
                    <a:pt x="3117" y="8917"/>
                    <a:pt x="3385" y="8917"/>
                  </a:cubicBezTo>
                  <a:cubicBezTo>
                    <a:pt x="4038" y="8917"/>
                    <a:pt x="4691" y="8826"/>
                    <a:pt x="5321" y="8656"/>
                  </a:cubicBezTo>
                  <a:cubicBezTo>
                    <a:pt x="5794" y="8524"/>
                    <a:pt x="6264" y="8356"/>
                    <a:pt x="6702" y="8132"/>
                  </a:cubicBezTo>
                  <a:cubicBezTo>
                    <a:pt x="7009" y="7974"/>
                    <a:pt x="7348" y="7787"/>
                    <a:pt x="7474" y="7451"/>
                  </a:cubicBezTo>
                  <a:cubicBezTo>
                    <a:pt x="7551" y="7249"/>
                    <a:pt x="7563" y="7009"/>
                    <a:pt x="7556" y="6768"/>
                  </a:cubicBezTo>
                  <a:cubicBezTo>
                    <a:pt x="7545" y="6527"/>
                    <a:pt x="7514" y="6284"/>
                    <a:pt x="7507" y="6074"/>
                  </a:cubicBezTo>
                  <a:cubicBezTo>
                    <a:pt x="7488" y="5513"/>
                    <a:pt x="7464" y="4955"/>
                    <a:pt x="7442" y="4394"/>
                  </a:cubicBezTo>
                  <a:cubicBezTo>
                    <a:pt x="7401" y="3298"/>
                    <a:pt x="7402" y="2172"/>
                    <a:pt x="7274" y="1079"/>
                  </a:cubicBezTo>
                  <a:cubicBezTo>
                    <a:pt x="7185" y="329"/>
                    <a:pt x="6608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5198850" y="2019025"/>
              <a:ext cx="182250" cy="215175"/>
            </a:xfrm>
            <a:custGeom>
              <a:avLst/>
              <a:gdLst/>
              <a:ahLst/>
              <a:cxnLst/>
              <a:rect l="l" t="t" r="r" b="b"/>
              <a:pathLst>
                <a:path w="7290" h="8607" extrusionOk="0">
                  <a:moveTo>
                    <a:pt x="5835" y="1"/>
                  </a:moveTo>
                  <a:cubicBezTo>
                    <a:pt x="5363" y="1"/>
                    <a:pt x="4851" y="177"/>
                    <a:pt x="4481" y="336"/>
                  </a:cubicBezTo>
                  <a:cubicBezTo>
                    <a:pt x="3817" y="623"/>
                    <a:pt x="3163" y="999"/>
                    <a:pt x="2420" y="1016"/>
                  </a:cubicBezTo>
                  <a:cubicBezTo>
                    <a:pt x="2401" y="1016"/>
                    <a:pt x="2382" y="1017"/>
                    <a:pt x="2363" y="1017"/>
                  </a:cubicBezTo>
                  <a:cubicBezTo>
                    <a:pt x="1784" y="1017"/>
                    <a:pt x="1202" y="789"/>
                    <a:pt x="626" y="789"/>
                  </a:cubicBezTo>
                  <a:cubicBezTo>
                    <a:pt x="553" y="789"/>
                    <a:pt x="479" y="793"/>
                    <a:pt x="406" y="801"/>
                  </a:cubicBezTo>
                  <a:cubicBezTo>
                    <a:pt x="271" y="817"/>
                    <a:pt x="136" y="847"/>
                    <a:pt x="0" y="902"/>
                  </a:cubicBezTo>
                  <a:cubicBezTo>
                    <a:pt x="16" y="968"/>
                    <a:pt x="73" y="1019"/>
                    <a:pt x="124" y="1069"/>
                  </a:cubicBezTo>
                  <a:cubicBezTo>
                    <a:pt x="183" y="1129"/>
                    <a:pt x="243" y="1184"/>
                    <a:pt x="306" y="1239"/>
                  </a:cubicBezTo>
                  <a:cubicBezTo>
                    <a:pt x="435" y="1350"/>
                    <a:pt x="573" y="1453"/>
                    <a:pt x="714" y="1543"/>
                  </a:cubicBezTo>
                  <a:cubicBezTo>
                    <a:pt x="1021" y="1738"/>
                    <a:pt x="1354" y="1841"/>
                    <a:pt x="1702" y="1927"/>
                  </a:cubicBezTo>
                  <a:cubicBezTo>
                    <a:pt x="1745" y="1938"/>
                    <a:pt x="1738" y="1999"/>
                    <a:pt x="1697" y="1999"/>
                  </a:cubicBezTo>
                  <a:cubicBezTo>
                    <a:pt x="1695" y="1999"/>
                    <a:pt x="1693" y="1999"/>
                    <a:pt x="1690" y="1999"/>
                  </a:cubicBezTo>
                  <a:cubicBezTo>
                    <a:pt x="1300" y="1941"/>
                    <a:pt x="914" y="1756"/>
                    <a:pt x="585" y="1546"/>
                  </a:cubicBezTo>
                  <a:cubicBezTo>
                    <a:pt x="414" y="1437"/>
                    <a:pt x="257" y="1308"/>
                    <a:pt x="112" y="1162"/>
                  </a:cubicBezTo>
                  <a:cubicBezTo>
                    <a:pt x="83" y="1132"/>
                    <a:pt x="45" y="1098"/>
                    <a:pt x="13" y="1063"/>
                  </a:cubicBezTo>
                  <a:lnTo>
                    <a:pt x="13" y="1063"/>
                  </a:lnTo>
                  <a:cubicBezTo>
                    <a:pt x="284" y="3103"/>
                    <a:pt x="641" y="5141"/>
                    <a:pt x="1066" y="7154"/>
                  </a:cubicBezTo>
                  <a:cubicBezTo>
                    <a:pt x="1159" y="7599"/>
                    <a:pt x="1214" y="8213"/>
                    <a:pt x="1696" y="8405"/>
                  </a:cubicBezTo>
                  <a:cubicBezTo>
                    <a:pt x="2078" y="8558"/>
                    <a:pt x="2558" y="8576"/>
                    <a:pt x="2961" y="8598"/>
                  </a:cubicBezTo>
                  <a:cubicBezTo>
                    <a:pt x="3075" y="8604"/>
                    <a:pt x="3188" y="8607"/>
                    <a:pt x="3302" y="8607"/>
                  </a:cubicBezTo>
                  <a:cubicBezTo>
                    <a:pt x="4080" y="8607"/>
                    <a:pt x="4862" y="8478"/>
                    <a:pt x="5591" y="8207"/>
                  </a:cubicBezTo>
                  <a:cubicBezTo>
                    <a:pt x="6014" y="8054"/>
                    <a:pt x="6492" y="7860"/>
                    <a:pt x="6847" y="7577"/>
                  </a:cubicBezTo>
                  <a:cubicBezTo>
                    <a:pt x="7289" y="7221"/>
                    <a:pt x="7182" y="6659"/>
                    <a:pt x="7170" y="6157"/>
                  </a:cubicBezTo>
                  <a:cubicBezTo>
                    <a:pt x="7152" y="5200"/>
                    <a:pt x="7123" y="4242"/>
                    <a:pt x="7080" y="3288"/>
                  </a:cubicBezTo>
                  <a:cubicBezTo>
                    <a:pt x="7057" y="2822"/>
                    <a:pt x="7040" y="2355"/>
                    <a:pt x="7023" y="1889"/>
                  </a:cubicBezTo>
                  <a:cubicBezTo>
                    <a:pt x="7013" y="1552"/>
                    <a:pt x="7043" y="1096"/>
                    <a:pt x="6936" y="733"/>
                  </a:cubicBezTo>
                  <a:cubicBezTo>
                    <a:pt x="6577" y="1024"/>
                    <a:pt x="6097" y="1205"/>
                    <a:pt x="5663" y="1340"/>
                  </a:cubicBezTo>
                  <a:cubicBezTo>
                    <a:pt x="5196" y="1485"/>
                    <a:pt x="4712" y="1555"/>
                    <a:pt x="4230" y="1624"/>
                  </a:cubicBezTo>
                  <a:cubicBezTo>
                    <a:pt x="4229" y="1624"/>
                    <a:pt x="4229" y="1624"/>
                    <a:pt x="4228" y="1624"/>
                  </a:cubicBezTo>
                  <a:cubicBezTo>
                    <a:pt x="4216" y="1624"/>
                    <a:pt x="4215" y="1609"/>
                    <a:pt x="4228" y="1604"/>
                  </a:cubicBezTo>
                  <a:cubicBezTo>
                    <a:pt x="4692" y="1489"/>
                    <a:pt x="5154" y="1361"/>
                    <a:pt x="5607" y="1205"/>
                  </a:cubicBezTo>
                  <a:cubicBezTo>
                    <a:pt x="5821" y="1132"/>
                    <a:pt x="6036" y="1049"/>
                    <a:pt x="6234" y="944"/>
                  </a:cubicBezTo>
                  <a:cubicBezTo>
                    <a:pt x="6449" y="831"/>
                    <a:pt x="6642" y="684"/>
                    <a:pt x="6841" y="544"/>
                  </a:cubicBezTo>
                  <a:cubicBezTo>
                    <a:pt x="6846" y="541"/>
                    <a:pt x="6851" y="541"/>
                    <a:pt x="6856" y="540"/>
                  </a:cubicBezTo>
                  <a:cubicBezTo>
                    <a:pt x="6842" y="508"/>
                    <a:pt x="6827" y="479"/>
                    <a:pt x="6806" y="449"/>
                  </a:cubicBezTo>
                  <a:cubicBezTo>
                    <a:pt x="6573" y="116"/>
                    <a:pt x="6217" y="1"/>
                    <a:pt x="5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5170925" y="1904700"/>
              <a:ext cx="213500" cy="36275"/>
            </a:xfrm>
            <a:custGeom>
              <a:avLst/>
              <a:gdLst/>
              <a:ahLst/>
              <a:cxnLst/>
              <a:rect l="l" t="t" r="r" b="b"/>
              <a:pathLst>
                <a:path w="8540" h="1451" extrusionOk="0">
                  <a:moveTo>
                    <a:pt x="5629" y="1"/>
                  </a:moveTo>
                  <a:cubicBezTo>
                    <a:pt x="5107" y="1"/>
                    <a:pt x="4584" y="29"/>
                    <a:pt x="4060" y="90"/>
                  </a:cubicBezTo>
                  <a:cubicBezTo>
                    <a:pt x="3279" y="180"/>
                    <a:pt x="2497" y="329"/>
                    <a:pt x="1740" y="550"/>
                  </a:cubicBezTo>
                  <a:cubicBezTo>
                    <a:pt x="1396" y="649"/>
                    <a:pt x="1052" y="763"/>
                    <a:pt x="718" y="886"/>
                  </a:cubicBezTo>
                  <a:cubicBezTo>
                    <a:pt x="502" y="969"/>
                    <a:pt x="251" y="1117"/>
                    <a:pt x="9" y="1187"/>
                  </a:cubicBezTo>
                  <a:cubicBezTo>
                    <a:pt x="7" y="1190"/>
                    <a:pt x="4" y="1191"/>
                    <a:pt x="1" y="1191"/>
                  </a:cubicBezTo>
                  <a:cubicBezTo>
                    <a:pt x="272" y="1217"/>
                    <a:pt x="543" y="1277"/>
                    <a:pt x="809" y="1314"/>
                  </a:cubicBezTo>
                  <a:cubicBezTo>
                    <a:pt x="1190" y="1367"/>
                    <a:pt x="1571" y="1406"/>
                    <a:pt x="1954" y="1427"/>
                  </a:cubicBezTo>
                  <a:cubicBezTo>
                    <a:pt x="2223" y="1443"/>
                    <a:pt x="2493" y="1451"/>
                    <a:pt x="2763" y="1451"/>
                  </a:cubicBezTo>
                  <a:cubicBezTo>
                    <a:pt x="3249" y="1451"/>
                    <a:pt x="3736" y="1425"/>
                    <a:pt x="4219" y="1378"/>
                  </a:cubicBezTo>
                  <a:cubicBezTo>
                    <a:pt x="5696" y="1231"/>
                    <a:pt x="7169" y="836"/>
                    <a:pt x="8540" y="265"/>
                  </a:cubicBezTo>
                  <a:cubicBezTo>
                    <a:pt x="7573" y="99"/>
                    <a:pt x="6602" y="1"/>
                    <a:pt x="5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5214300" y="2184050"/>
              <a:ext cx="181200" cy="77675"/>
            </a:xfrm>
            <a:custGeom>
              <a:avLst/>
              <a:gdLst/>
              <a:ahLst/>
              <a:cxnLst/>
              <a:rect l="l" t="t" r="r" b="b"/>
              <a:pathLst>
                <a:path w="7248" h="3107" extrusionOk="0">
                  <a:moveTo>
                    <a:pt x="7187" y="0"/>
                  </a:moveTo>
                  <a:lnTo>
                    <a:pt x="6799" y="17"/>
                  </a:lnTo>
                  <a:cubicBezTo>
                    <a:pt x="6806" y="258"/>
                    <a:pt x="6794" y="498"/>
                    <a:pt x="6718" y="700"/>
                  </a:cubicBezTo>
                  <a:cubicBezTo>
                    <a:pt x="6591" y="1036"/>
                    <a:pt x="6252" y="1223"/>
                    <a:pt x="5945" y="1381"/>
                  </a:cubicBezTo>
                  <a:cubicBezTo>
                    <a:pt x="5508" y="1605"/>
                    <a:pt x="5037" y="1773"/>
                    <a:pt x="4564" y="1905"/>
                  </a:cubicBezTo>
                  <a:cubicBezTo>
                    <a:pt x="3934" y="2075"/>
                    <a:pt x="3281" y="2166"/>
                    <a:pt x="2628" y="2166"/>
                  </a:cubicBezTo>
                  <a:cubicBezTo>
                    <a:pt x="2360" y="2166"/>
                    <a:pt x="2092" y="2151"/>
                    <a:pt x="1826" y="2119"/>
                  </a:cubicBezTo>
                  <a:cubicBezTo>
                    <a:pt x="1471" y="2078"/>
                    <a:pt x="1012" y="2042"/>
                    <a:pt x="740" y="1777"/>
                  </a:cubicBezTo>
                  <a:cubicBezTo>
                    <a:pt x="613" y="1657"/>
                    <a:pt x="536" y="1505"/>
                    <a:pt x="482" y="1342"/>
                  </a:cubicBezTo>
                  <a:cubicBezTo>
                    <a:pt x="320" y="1308"/>
                    <a:pt x="161" y="1262"/>
                    <a:pt x="1" y="1209"/>
                  </a:cubicBezTo>
                  <a:lnTo>
                    <a:pt x="1" y="1209"/>
                  </a:lnTo>
                  <a:cubicBezTo>
                    <a:pt x="89" y="1689"/>
                    <a:pt x="173" y="2170"/>
                    <a:pt x="262" y="2648"/>
                  </a:cubicBezTo>
                  <a:cubicBezTo>
                    <a:pt x="1001" y="2956"/>
                    <a:pt x="1750" y="3106"/>
                    <a:pt x="2518" y="3106"/>
                  </a:cubicBezTo>
                  <a:cubicBezTo>
                    <a:pt x="2923" y="3106"/>
                    <a:pt x="3332" y="3065"/>
                    <a:pt x="3749" y="2982"/>
                  </a:cubicBezTo>
                  <a:cubicBezTo>
                    <a:pt x="5017" y="2728"/>
                    <a:pt x="6201" y="2171"/>
                    <a:pt x="7223" y="1382"/>
                  </a:cubicBezTo>
                  <a:cubicBezTo>
                    <a:pt x="7231" y="1376"/>
                    <a:pt x="7239" y="1374"/>
                    <a:pt x="7247" y="1370"/>
                  </a:cubicBezTo>
                  <a:cubicBezTo>
                    <a:pt x="7223" y="915"/>
                    <a:pt x="7202" y="457"/>
                    <a:pt x="7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5334000" y="1905425"/>
              <a:ext cx="50425" cy="19675"/>
            </a:xfrm>
            <a:custGeom>
              <a:avLst/>
              <a:gdLst/>
              <a:ahLst/>
              <a:cxnLst/>
              <a:rect l="l" t="t" r="r" b="b"/>
              <a:pathLst>
                <a:path w="2017" h="787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6"/>
                    <a:pt x="89" y="106"/>
                    <a:pt x="129" y="164"/>
                  </a:cubicBezTo>
                  <a:cubicBezTo>
                    <a:pt x="263" y="356"/>
                    <a:pt x="377" y="567"/>
                    <a:pt x="482" y="786"/>
                  </a:cubicBezTo>
                  <a:cubicBezTo>
                    <a:pt x="1004" y="629"/>
                    <a:pt x="1518" y="445"/>
                    <a:pt x="2017" y="238"/>
                  </a:cubicBezTo>
                  <a:cubicBezTo>
                    <a:pt x="1346" y="122"/>
                    <a:pt x="674" y="41"/>
                    <a:pt x="0" y="1"/>
                  </a:cubicBezTo>
                  <a:close/>
                </a:path>
              </a:pathLst>
            </a:custGeom>
            <a:solidFill>
              <a:srgbClr val="E6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5265500" y="1893375"/>
              <a:ext cx="38425" cy="31575"/>
            </a:xfrm>
            <a:custGeom>
              <a:avLst/>
              <a:gdLst/>
              <a:ahLst/>
              <a:cxnLst/>
              <a:rect l="l" t="t" r="r" b="b"/>
              <a:pathLst>
                <a:path w="1537" h="1263" extrusionOk="0">
                  <a:moveTo>
                    <a:pt x="950" y="151"/>
                  </a:moveTo>
                  <a:cubicBezTo>
                    <a:pt x="1120" y="151"/>
                    <a:pt x="1288" y="244"/>
                    <a:pt x="1335" y="420"/>
                  </a:cubicBezTo>
                  <a:cubicBezTo>
                    <a:pt x="1394" y="650"/>
                    <a:pt x="1147" y="771"/>
                    <a:pt x="974" y="835"/>
                  </a:cubicBezTo>
                  <a:cubicBezTo>
                    <a:pt x="825" y="889"/>
                    <a:pt x="675" y="935"/>
                    <a:pt x="527" y="986"/>
                  </a:cubicBezTo>
                  <a:lnTo>
                    <a:pt x="292" y="1065"/>
                  </a:lnTo>
                  <a:cubicBezTo>
                    <a:pt x="229" y="1087"/>
                    <a:pt x="164" y="1102"/>
                    <a:pt x="112" y="1140"/>
                  </a:cubicBezTo>
                  <a:cubicBezTo>
                    <a:pt x="126" y="1059"/>
                    <a:pt x="138" y="974"/>
                    <a:pt x="162" y="894"/>
                  </a:cubicBezTo>
                  <a:cubicBezTo>
                    <a:pt x="197" y="783"/>
                    <a:pt x="248" y="676"/>
                    <a:pt x="313" y="579"/>
                  </a:cubicBezTo>
                  <a:cubicBezTo>
                    <a:pt x="440" y="388"/>
                    <a:pt x="628" y="206"/>
                    <a:pt x="863" y="159"/>
                  </a:cubicBezTo>
                  <a:cubicBezTo>
                    <a:pt x="891" y="154"/>
                    <a:pt x="921" y="151"/>
                    <a:pt x="950" y="151"/>
                  </a:cubicBezTo>
                  <a:close/>
                  <a:moveTo>
                    <a:pt x="962" y="0"/>
                  </a:moveTo>
                  <a:cubicBezTo>
                    <a:pt x="686" y="0"/>
                    <a:pt x="434" y="179"/>
                    <a:pt x="272" y="392"/>
                  </a:cubicBezTo>
                  <a:cubicBezTo>
                    <a:pt x="180" y="515"/>
                    <a:pt x="111" y="657"/>
                    <a:pt x="69" y="805"/>
                  </a:cubicBezTo>
                  <a:cubicBezTo>
                    <a:pt x="30" y="939"/>
                    <a:pt x="0" y="1095"/>
                    <a:pt x="44" y="1233"/>
                  </a:cubicBezTo>
                  <a:cubicBezTo>
                    <a:pt x="47" y="1243"/>
                    <a:pt x="55" y="1248"/>
                    <a:pt x="63" y="1248"/>
                  </a:cubicBezTo>
                  <a:cubicBezTo>
                    <a:pt x="70" y="1248"/>
                    <a:pt x="78" y="1244"/>
                    <a:pt x="84" y="1238"/>
                  </a:cubicBezTo>
                  <a:cubicBezTo>
                    <a:pt x="92" y="1249"/>
                    <a:pt x="103" y="1257"/>
                    <a:pt x="116" y="1260"/>
                  </a:cubicBezTo>
                  <a:cubicBezTo>
                    <a:pt x="126" y="1262"/>
                    <a:pt x="136" y="1262"/>
                    <a:pt x="146" y="1262"/>
                  </a:cubicBezTo>
                  <a:cubicBezTo>
                    <a:pt x="215" y="1262"/>
                    <a:pt x="284" y="1228"/>
                    <a:pt x="349" y="1206"/>
                  </a:cubicBezTo>
                  <a:lnTo>
                    <a:pt x="627" y="1113"/>
                  </a:lnTo>
                  <a:cubicBezTo>
                    <a:pt x="777" y="1062"/>
                    <a:pt x="932" y="1016"/>
                    <a:pt x="1080" y="957"/>
                  </a:cubicBezTo>
                  <a:cubicBezTo>
                    <a:pt x="1302" y="868"/>
                    <a:pt x="1537" y="690"/>
                    <a:pt x="1488" y="420"/>
                  </a:cubicBezTo>
                  <a:cubicBezTo>
                    <a:pt x="1444" y="177"/>
                    <a:pt x="1217" y="6"/>
                    <a:pt x="977" y="1"/>
                  </a:cubicBezTo>
                  <a:cubicBezTo>
                    <a:pt x="972" y="0"/>
                    <a:pt x="967" y="0"/>
                    <a:pt x="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7" name="Google Shape;2497;p44"/>
            <p:cNvSpPr/>
            <p:nvPr/>
          </p:nvSpPr>
          <p:spPr>
            <a:xfrm>
              <a:off x="5268275" y="1897125"/>
              <a:ext cx="32100" cy="24750"/>
            </a:xfrm>
            <a:custGeom>
              <a:avLst/>
              <a:gdLst/>
              <a:ahLst/>
              <a:cxnLst/>
              <a:rect l="l" t="t" r="r" b="b"/>
              <a:pathLst>
                <a:path w="1284" h="990" extrusionOk="0">
                  <a:moveTo>
                    <a:pt x="839" y="1"/>
                  </a:moveTo>
                  <a:cubicBezTo>
                    <a:pt x="810" y="1"/>
                    <a:pt x="780" y="4"/>
                    <a:pt x="752" y="9"/>
                  </a:cubicBezTo>
                  <a:cubicBezTo>
                    <a:pt x="517" y="56"/>
                    <a:pt x="329" y="238"/>
                    <a:pt x="202" y="429"/>
                  </a:cubicBezTo>
                  <a:cubicBezTo>
                    <a:pt x="137" y="526"/>
                    <a:pt x="86" y="633"/>
                    <a:pt x="51" y="744"/>
                  </a:cubicBezTo>
                  <a:cubicBezTo>
                    <a:pt x="27" y="824"/>
                    <a:pt x="15" y="909"/>
                    <a:pt x="1" y="990"/>
                  </a:cubicBezTo>
                  <a:cubicBezTo>
                    <a:pt x="53" y="952"/>
                    <a:pt x="118" y="937"/>
                    <a:pt x="181" y="915"/>
                  </a:cubicBezTo>
                  <a:lnTo>
                    <a:pt x="416" y="836"/>
                  </a:lnTo>
                  <a:cubicBezTo>
                    <a:pt x="564" y="785"/>
                    <a:pt x="714" y="739"/>
                    <a:pt x="863" y="685"/>
                  </a:cubicBezTo>
                  <a:cubicBezTo>
                    <a:pt x="1036" y="621"/>
                    <a:pt x="1283" y="500"/>
                    <a:pt x="1224" y="270"/>
                  </a:cubicBezTo>
                  <a:cubicBezTo>
                    <a:pt x="1177" y="94"/>
                    <a:pt x="1009" y="1"/>
                    <a:pt x="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8" name="Google Shape;2498;p44"/>
            <p:cNvSpPr/>
            <p:nvPr/>
          </p:nvSpPr>
          <p:spPr>
            <a:xfrm>
              <a:off x="5268275" y="1900325"/>
              <a:ext cx="32125" cy="21550"/>
            </a:xfrm>
            <a:custGeom>
              <a:avLst/>
              <a:gdLst/>
              <a:ahLst/>
              <a:cxnLst/>
              <a:rect l="l" t="t" r="r" b="b"/>
              <a:pathLst>
                <a:path w="1285" h="862" extrusionOk="0">
                  <a:moveTo>
                    <a:pt x="1145" y="0"/>
                  </a:moveTo>
                  <a:cubicBezTo>
                    <a:pt x="1004" y="285"/>
                    <a:pt x="798" y="519"/>
                    <a:pt x="481" y="659"/>
                  </a:cubicBezTo>
                  <a:cubicBezTo>
                    <a:pt x="432" y="680"/>
                    <a:pt x="380" y="690"/>
                    <a:pt x="329" y="690"/>
                  </a:cubicBezTo>
                  <a:cubicBezTo>
                    <a:pt x="232" y="690"/>
                    <a:pt x="136" y="654"/>
                    <a:pt x="59" y="595"/>
                  </a:cubicBezTo>
                  <a:cubicBezTo>
                    <a:pt x="57" y="602"/>
                    <a:pt x="54" y="608"/>
                    <a:pt x="51" y="616"/>
                  </a:cubicBezTo>
                  <a:cubicBezTo>
                    <a:pt x="27" y="696"/>
                    <a:pt x="15" y="781"/>
                    <a:pt x="1" y="862"/>
                  </a:cubicBezTo>
                  <a:cubicBezTo>
                    <a:pt x="53" y="824"/>
                    <a:pt x="118" y="809"/>
                    <a:pt x="181" y="787"/>
                  </a:cubicBezTo>
                  <a:lnTo>
                    <a:pt x="416" y="708"/>
                  </a:lnTo>
                  <a:cubicBezTo>
                    <a:pt x="564" y="657"/>
                    <a:pt x="714" y="611"/>
                    <a:pt x="863" y="557"/>
                  </a:cubicBezTo>
                  <a:cubicBezTo>
                    <a:pt x="1036" y="493"/>
                    <a:pt x="1284" y="372"/>
                    <a:pt x="1224" y="142"/>
                  </a:cubicBezTo>
                  <a:cubicBezTo>
                    <a:pt x="1209" y="86"/>
                    <a:pt x="1181" y="39"/>
                    <a:pt x="1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9" name="Google Shape;2499;p44"/>
            <p:cNvSpPr/>
            <p:nvPr/>
          </p:nvSpPr>
          <p:spPr>
            <a:xfrm>
              <a:off x="5195475" y="1890375"/>
              <a:ext cx="50000" cy="38875"/>
            </a:xfrm>
            <a:custGeom>
              <a:avLst/>
              <a:gdLst/>
              <a:ahLst/>
              <a:cxnLst/>
              <a:rect l="l" t="t" r="r" b="b"/>
              <a:pathLst>
                <a:path w="2000" h="1555" extrusionOk="0">
                  <a:moveTo>
                    <a:pt x="787" y="172"/>
                  </a:moveTo>
                  <a:cubicBezTo>
                    <a:pt x="1087" y="172"/>
                    <a:pt x="1358" y="340"/>
                    <a:pt x="1543" y="568"/>
                  </a:cubicBezTo>
                  <a:cubicBezTo>
                    <a:pt x="1729" y="801"/>
                    <a:pt x="1799" y="1083"/>
                    <a:pt x="1857" y="1366"/>
                  </a:cubicBezTo>
                  <a:cubicBezTo>
                    <a:pt x="1532" y="1260"/>
                    <a:pt x="1207" y="1155"/>
                    <a:pt x="879" y="1050"/>
                  </a:cubicBezTo>
                  <a:cubicBezTo>
                    <a:pt x="662" y="978"/>
                    <a:pt x="293" y="890"/>
                    <a:pt x="261" y="613"/>
                  </a:cubicBezTo>
                  <a:cubicBezTo>
                    <a:pt x="231" y="350"/>
                    <a:pt x="550" y="177"/>
                    <a:pt x="774" y="172"/>
                  </a:cubicBezTo>
                  <a:cubicBezTo>
                    <a:pt x="778" y="172"/>
                    <a:pt x="783" y="172"/>
                    <a:pt x="787" y="172"/>
                  </a:cubicBezTo>
                  <a:close/>
                  <a:moveTo>
                    <a:pt x="794" y="1"/>
                  </a:moveTo>
                  <a:cubicBezTo>
                    <a:pt x="513" y="1"/>
                    <a:pt x="216" y="155"/>
                    <a:pt x="116" y="427"/>
                  </a:cubicBezTo>
                  <a:cubicBezTo>
                    <a:pt x="1" y="744"/>
                    <a:pt x="255" y="990"/>
                    <a:pt x="523" y="1103"/>
                  </a:cubicBezTo>
                  <a:cubicBezTo>
                    <a:pt x="723" y="1188"/>
                    <a:pt x="935" y="1246"/>
                    <a:pt x="1141" y="1313"/>
                  </a:cubicBezTo>
                  <a:cubicBezTo>
                    <a:pt x="1387" y="1391"/>
                    <a:pt x="1631" y="1471"/>
                    <a:pt x="1878" y="1550"/>
                  </a:cubicBezTo>
                  <a:cubicBezTo>
                    <a:pt x="1887" y="1553"/>
                    <a:pt x="1896" y="1555"/>
                    <a:pt x="1905" y="1555"/>
                  </a:cubicBezTo>
                  <a:cubicBezTo>
                    <a:pt x="1971" y="1555"/>
                    <a:pt x="2000" y="1467"/>
                    <a:pt x="1960" y="1417"/>
                  </a:cubicBezTo>
                  <a:cubicBezTo>
                    <a:pt x="1997" y="758"/>
                    <a:pt x="1536" y="55"/>
                    <a:pt x="847" y="3"/>
                  </a:cubicBezTo>
                  <a:cubicBezTo>
                    <a:pt x="829" y="1"/>
                    <a:pt x="812" y="1"/>
                    <a:pt x="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0" name="Google Shape;2500;p44"/>
            <p:cNvSpPr/>
            <p:nvPr/>
          </p:nvSpPr>
          <p:spPr>
            <a:xfrm>
              <a:off x="5201250" y="1894650"/>
              <a:ext cx="40650" cy="29900"/>
            </a:xfrm>
            <a:custGeom>
              <a:avLst/>
              <a:gdLst/>
              <a:ahLst/>
              <a:cxnLst/>
              <a:rect l="l" t="t" r="r" b="b"/>
              <a:pathLst>
                <a:path w="1626" h="1196" extrusionOk="0">
                  <a:moveTo>
                    <a:pt x="556" y="1"/>
                  </a:moveTo>
                  <a:cubicBezTo>
                    <a:pt x="552" y="1"/>
                    <a:pt x="547" y="1"/>
                    <a:pt x="543" y="1"/>
                  </a:cubicBezTo>
                  <a:cubicBezTo>
                    <a:pt x="319" y="6"/>
                    <a:pt x="0" y="178"/>
                    <a:pt x="30" y="442"/>
                  </a:cubicBezTo>
                  <a:cubicBezTo>
                    <a:pt x="62" y="719"/>
                    <a:pt x="431" y="807"/>
                    <a:pt x="648" y="878"/>
                  </a:cubicBezTo>
                  <a:cubicBezTo>
                    <a:pt x="976" y="984"/>
                    <a:pt x="1301" y="1089"/>
                    <a:pt x="1626" y="1195"/>
                  </a:cubicBezTo>
                  <a:cubicBezTo>
                    <a:pt x="1568" y="912"/>
                    <a:pt x="1498" y="630"/>
                    <a:pt x="1312" y="396"/>
                  </a:cubicBezTo>
                  <a:cubicBezTo>
                    <a:pt x="1127" y="169"/>
                    <a:pt x="85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1" name="Google Shape;2501;p44"/>
            <p:cNvSpPr/>
            <p:nvPr/>
          </p:nvSpPr>
          <p:spPr>
            <a:xfrm>
              <a:off x="5227875" y="18995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extrusionOk="0">
                  <a:moveTo>
                    <a:pt x="39" y="1"/>
                  </a:moveTo>
                  <a:cubicBezTo>
                    <a:pt x="157" y="254"/>
                    <a:pt x="165" y="553"/>
                    <a:pt x="15" y="798"/>
                  </a:cubicBezTo>
                  <a:cubicBezTo>
                    <a:pt x="11" y="804"/>
                    <a:pt x="5" y="811"/>
                    <a:pt x="0" y="817"/>
                  </a:cubicBezTo>
                  <a:cubicBezTo>
                    <a:pt x="187" y="877"/>
                    <a:pt x="375" y="938"/>
                    <a:pt x="561" y="998"/>
                  </a:cubicBezTo>
                  <a:cubicBezTo>
                    <a:pt x="503" y="715"/>
                    <a:pt x="433" y="433"/>
                    <a:pt x="247" y="200"/>
                  </a:cubicBezTo>
                  <a:cubicBezTo>
                    <a:pt x="186" y="125"/>
                    <a:pt x="115" y="58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2" name="Google Shape;2502;p44"/>
            <p:cNvSpPr/>
            <p:nvPr/>
          </p:nvSpPr>
          <p:spPr>
            <a:xfrm>
              <a:off x="4982225" y="2072600"/>
              <a:ext cx="350150" cy="80500"/>
            </a:xfrm>
            <a:custGeom>
              <a:avLst/>
              <a:gdLst/>
              <a:ahLst/>
              <a:cxnLst/>
              <a:rect l="l" t="t" r="r" b="b"/>
              <a:pathLst>
                <a:path w="14006" h="3220" extrusionOk="0">
                  <a:moveTo>
                    <a:pt x="13122" y="0"/>
                  </a:moveTo>
                  <a:cubicBezTo>
                    <a:pt x="13094" y="0"/>
                    <a:pt x="13064" y="16"/>
                    <a:pt x="13055" y="43"/>
                  </a:cubicBezTo>
                  <a:cubicBezTo>
                    <a:pt x="13047" y="62"/>
                    <a:pt x="13044" y="83"/>
                    <a:pt x="13037" y="103"/>
                  </a:cubicBezTo>
                  <a:cubicBezTo>
                    <a:pt x="13034" y="108"/>
                    <a:pt x="13033" y="117"/>
                    <a:pt x="13031" y="124"/>
                  </a:cubicBezTo>
                  <a:cubicBezTo>
                    <a:pt x="13029" y="130"/>
                    <a:pt x="13028" y="139"/>
                    <a:pt x="13027" y="145"/>
                  </a:cubicBezTo>
                  <a:cubicBezTo>
                    <a:pt x="13020" y="176"/>
                    <a:pt x="13015" y="210"/>
                    <a:pt x="13012" y="241"/>
                  </a:cubicBezTo>
                  <a:cubicBezTo>
                    <a:pt x="13008" y="262"/>
                    <a:pt x="13008" y="285"/>
                    <a:pt x="13007" y="307"/>
                  </a:cubicBezTo>
                  <a:cubicBezTo>
                    <a:pt x="12884" y="362"/>
                    <a:pt x="12787" y="468"/>
                    <a:pt x="12758" y="604"/>
                  </a:cubicBezTo>
                  <a:cubicBezTo>
                    <a:pt x="12716" y="695"/>
                    <a:pt x="12732" y="814"/>
                    <a:pt x="12774" y="903"/>
                  </a:cubicBezTo>
                  <a:cubicBezTo>
                    <a:pt x="12770" y="908"/>
                    <a:pt x="12765" y="908"/>
                    <a:pt x="12763" y="912"/>
                  </a:cubicBezTo>
                  <a:cubicBezTo>
                    <a:pt x="11456" y="2187"/>
                    <a:pt x="9531" y="2690"/>
                    <a:pt x="7768" y="2909"/>
                  </a:cubicBezTo>
                  <a:cubicBezTo>
                    <a:pt x="7195" y="2980"/>
                    <a:pt x="6618" y="3015"/>
                    <a:pt x="6040" y="3015"/>
                  </a:cubicBezTo>
                  <a:cubicBezTo>
                    <a:pt x="4945" y="3015"/>
                    <a:pt x="3849" y="2889"/>
                    <a:pt x="2783" y="2643"/>
                  </a:cubicBezTo>
                  <a:cubicBezTo>
                    <a:pt x="2316" y="2535"/>
                    <a:pt x="1854" y="2405"/>
                    <a:pt x="1401" y="2249"/>
                  </a:cubicBezTo>
                  <a:cubicBezTo>
                    <a:pt x="940" y="2093"/>
                    <a:pt x="496" y="1895"/>
                    <a:pt x="39" y="1731"/>
                  </a:cubicBezTo>
                  <a:cubicBezTo>
                    <a:pt x="37" y="1730"/>
                    <a:pt x="35" y="1730"/>
                    <a:pt x="33" y="1730"/>
                  </a:cubicBezTo>
                  <a:cubicBezTo>
                    <a:pt x="15" y="1730"/>
                    <a:pt x="0" y="1755"/>
                    <a:pt x="18" y="1766"/>
                  </a:cubicBezTo>
                  <a:cubicBezTo>
                    <a:pt x="742" y="2211"/>
                    <a:pt x="1600" y="2489"/>
                    <a:pt x="2413" y="2718"/>
                  </a:cubicBezTo>
                  <a:cubicBezTo>
                    <a:pt x="3230" y="2945"/>
                    <a:pt x="4067" y="3096"/>
                    <a:pt x="4913" y="3168"/>
                  </a:cubicBezTo>
                  <a:cubicBezTo>
                    <a:pt x="5308" y="3202"/>
                    <a:pt x="5706" y="3219"/>
                    <a:pt x="6103" y="3219"/>
                  </a:cubicBezTo>
                  <a:cubicBezTo>
                    <a:pt x="7437" y="3219"/>
                    <a:pt x="8773" y="3026"/>
                    <a:pt x="10048" y="2639"/>
                  </a:cubicBezTo>
                  <a:cubicBezTo>
                    <a:pt x="11090" y="2322"/>
                    <a:pt x="12102" y="1845"/>
                    <a:pt x="12888" y="1078"/>
                  </a:cubicBezTo>
                  <a:cubicBezTo>
                    <a:pt x="12892" y="1072"/>
                    <a:pt x="12894" y="1069"/>
                    <a:pt x="12896" y="1065"/>
                  </a:cubicBezTo>
                  <a:cubicBezTo>
                    <a:pt x="12957" y="1116"/>
                    <a:pt x="13028" y="1155"/>
                    <a:pt x="13107" y="1168"/>
                  </a:cubicBezTo>
                  <a:cubicBezTo>
                    <a:pt x="13129" y="1172"/>
                    <a:pt x="13152" y="1174"/>
                    <a:pt x="13175" y="1174"/>
                  </a:cubicBezTo>
                  <a:cubicBezTo>
                    <a:pt x="13288" y="1174"/>
                    <a:pt x="13403" y="1130"/>
                    <a:pt x="13487" y="1055"/>
                  </a:cubicBezTo>
                  <a:cubicBezTo>
                    <a:pt x="13531" y="1016"/>
                    <a:pt x="13564" y="968"/>
                    <a:pt x="13590" y="917"/>
                  </a:cubicBezTo>
                  <a:cubicBezTo>
                    <a:pt x="13632" y="915"/>
                    <a:pt x="13672" y="914"/>
                    <a:pt x="13714" y="912"/>
                  </a:cubicBezTo>
                  <a:cubicBezTo>
                    <a:pt x="13756" y="910"/>
                    <a:pt x="13798" y="909"/>
                    <a:pt x="13838" y="902"/>
                  </a:cubicBezTo>
                  <a:cubicBezTo>
                    <a:pt x="13875" y="896"/>
                    <a:pt x="13932" y="892"/>
                    <a:pt x="13960" y="861"/>
                  </a:cubicBezTo>
                  <a:cubicBezTo>
                    <a:pt x="13961" y="861"/>
                    <a:pt x="13959" y="860"/>
                    <a:pt x="13963" y="860"/>
                  </a:cubicBezTo>
                  <a:cubicBezTo>
                    <a:pt x="14003" y="843"/>
                    <a:pt x="14005" y="782"/>
                    <a:pt x="13964" y="766"/>
                  </a:cubicBezTo>
                  <a:cubicBezTo>
                    <a:pt x="13960" y="766"/>
                    <a:pt x="13960" y="765"/>
                    <a:pt x="13959" y="764"/>
                  </a:cubicBezTo>
                  <a:cubicBezTo>
                    <a:pt x="13931" y="733"/>
                    <a:pt x="13879" y="729"/>
                    <a:pt x="13840" y="725"/>
                  </a:cubicBezTo>
                  <a:cubicBezTo>
                    <a:pt x="13800" y="721"/>
                    <a:pt x="13759" y="721"/>
                    <a:pt x="13716" y="720"/>
                  </a:cubicBezTo>
                  <a:cubicBezTo>
                    <a:pt x="13690" y="719"/>
                    <a:pt x="13664" y="719"/>
                    <a:pt x="13636" y="718"/>
                  </a:cubicBezTo>
                  <a:cubicBezTo>
                    <a:pt x="13636" y="703"/>
                    <a:pt x="13638" y="688"/>
                    <a:pt x="13637" y="674"/>
                  </a:cubicBezTo>
                  <a:cubicBezTo>
                    <a:pt x="13635" y="659"/>
                    <a:pt x="13631" y="645"/>
                    <a:pt x="13629" y="631"/>
                  </a:cubicBezTo>
                  <a:cubicBezTo>
                    <a:pt x="13639" y="622"/>
                    <a:pt x="13651" y="614"/>
                    <a:pt x="13662" y="607"/>
                  </a:cubicBezTo>
                  <a:lnTo>
                    <a:pt x="13755" y="539"/>
                  </a:lnTo>
                  <a:cubicBezTo>
                    <a:pt x="13786" y="516"/>
                    <a:pt x="13817" y="492"/>
                    <a:pt x="13845" y="468"/>
                  </a:cubicBezTo>
                  <a:cubicBezTo>
                    <a:pt x="13879" y="439"/>
                    <a:pt x="13906" y="405"/>
                    <a:pt x="13937" y="373"/>
                  </a:cubicBezTo>
                  <a:cubicBezTo>
                    <a:pt x="13955" y="355"/>
                    <a:pt x="13952" y="319"/>
                    <a:pt x="13937" y="299"/>
                  </a:cubicBezTo>
                  <a:cubicBezTo>
                    <a:pt x="13927" y="284"/>
                    <a:pt x="13909" y="276"/>
                    <a:pt x="13890" y="276"/>
                  </a:cubicBezTo>
                  <a:cubicBezTo>
                    <a:pt x="13882" y="276"/>
                    <a:pt x="13874" y="277"/>
                    <a:pt x="13867" y="280"/>
                  </a:cubicBezTo>
                  <a:cubicBezTo>
                    <a:pt x="13831" y="295"/>
                    <a:pt x="13799" y="301"/>
                    <a:pt x="13761" y="320"/>
                  </a:cubicBezTo>
                  <a:cubicBezTo>
                    <a:pt x="13720" y="339"/>
                    <a:pt x="13682" y="362"/>
                    <a:pt x="13643" y="386"/>
                  </a:cubicBezTo>
                  <a:cubicBezTo>
                    <a:pt x="13611" y="405"/>
                    <a:pt x="13579" y="426"/>
                    <a:pt x="13544" y="445"/>
                  </a:cubicBezTo>
                  <a:cubicBezTo>
                    <a:pt x="13531" y="428"/>
                    <a:pt x="13518" y="411"/>
                    <a:pt x="13502" y="394"/>
                  </a:cubicBezTo>
                  <a:cubicBezTo>
                    <a:pt x="13515" y="372"/>
                    <a:pt x="13526" y="350"/>
                    <a:pt x="13539" y="328"/>
                  </a:cubicBezTo>
                  <a:cubicBezTo>
                    <a:pt x="13561" y="288"/>
                    <a:pt x="13581" y="247"/>
                    <a:pt x="13600" y="204"/>
                  </a:cubicBezTo>
                  <a:cubicBezTo>
                    <a:pt x="13611" y="180"/>
                    <a:pt x="13619" y="156"/>
                    <a:pt x="13625" y="129"/>
                  </a:cubicBezTo>
                  <a:cubicBezTo>
                    <a:pt x="13628" y="114"/>
                    <a:pt x="13631" y="98"/>
                    <a:pt x="13631" y="82"/>
                  </a:cubicBezTo>
                  <a:cubicBezTo>
                    <a:pt x="13632" y="79"/>
                    <a:pt x="13633" y="74"/>
                    <a:pt x="13635" y="69"/>
                  </a:cubicBezTo>
                  <a:cubicBezTo>
                    <a:pt x="13647" y="35"/>
                    <a:pt x="13622" y="10"/>
                    <a:pt x="13595" y="10"/>
                  </a:cubicBezTo>
                  <a:cubicBezTo>
                    <a:pt x="13583" y="10"/>
                    <a:pt x="13571" y="14"/>
                    <a:pt x="13561" y="25"/>
                  </a:cubicBezTo>
                  <a:cubicBezTo>
                    <a:pt x="13558" y="29"/>
                    <a:pt x="13555" y="32"/>
                    <a:pt x="13551" y="35"/>
                  </a:cubicBezTo>
                  <a:cubicBezTo>
                    <a:pt x="13537" y="42"/>
                    <a:pt x="13524" y="52"/>
                    <a:pt x="13511" y="63"/>
                  </a:cubicBezTo>
                  <a:cubicBezTo>
                    <a:pt x="13491" y="80"/>
                    <a:pt x="13473" y="99"/>
                    <a:pt x="13456" y="121"/>
                  </a:cubicBezTo>
                  <a:cubicBezTo>
                    <a:pt x="13428" y="156"/>
                    <a:pt x="13401" y="195"/>
                    <a:pt x="13376" y="234"/>
                  </a:cubicBezTo>
                  <a:cubicBezTo>
                    <a:pt x="13363" y="252"/>
                    <a:pt x="13349" y="273"/>
                    <a:pt x="13336" y="293"/>
                  </a:cubicBezTo>
                  <a:cubicBezTo>
                    <a:pt x="13294" y="279"/>
                    <a:pt x="13250" y="268"/>
                    <a:pt x="13204" y="267"/>
                  </a:cubicBezTo>
                  <a:cubicBezTo>
                    <a:pt x="13205" y="261"/>
                    <a:pt x="13205" y="254"/>
                    <a:pt x="13205" y="247"/>
                  </a:cubicBezTo>
                  <a:cubicBezTo>
                    <a:pt x="13205" y="217"/>
                    <a:pt x="13204" y="186"/>
                    <a:pt x="13204" y="154"/>
                  </a:cubicBezTo>
                  <a:cubicBezTo>
                    <a:pt x="13202" y="123"/>
                    <a:pt x="13196" y="93"/>
                    <a:pt x="13189" y="62"/>
                  </a:cubicBezTo>
                  <a:cubicBezTo>
                    <a:pt x="13183" y="33"/>
                    <a:pt x="13162" y="4"/>
                    <a:pt x="13130" y="1"/>
                  </a:cubicBezTo>
                  <a:cubicBezTo>
                    <a:pt x="13127" y="1"/>
                    <a:pt x="13125" y="0"/>
                    <a:pt x="13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3" name="Google Shape;2503;p44"/>
            <p:cNvSpPr/>
            <p:nvPr/>
          </p:nvSpPr>
          <p:spPr>
            <a:xfrm>
              <a:off x="5206176" y="1713459"/>
              <a:ext cx="94475" cy="159425"/>
            </a:xfrm>
            <a:custGeom>
              <a:avLst/>
              <a:gdLst/>
              <a:ahLst/>
              <a:cxnLst/>
              <a:rect l="l" t="t" r="r" b="b"/>
              <a:pathLst>
                <a:path w="3779" h="6377" extrusionOk="0">
                  <a:moveTo>
                    <a:pt x="1" y="1"/>
                  </a:moveTo>
                  <a:cubicBezTo>
                    <a:pt x="1051" y="1466"/>
                    <a:pt x="1835" y="3120"/>
                    <a:pt x="2339" y="4857"/>
                  </a:cubicBezTo>
                  <a:cubicBezTo>
                    <a:pt x="2483" y="5353"/>
                    <a:pt x="2609" y="5861"/>
                    <a:pt x="2718" y="6376"/>
                  </a:cubicBezTo>
                  <a:cubicBezTo>
                    <a:pt x="2723" y="6367"/>
                    <a:pt x="2729" y="6358"/>
                    <a:pt x="2734" y="6348"/>
                  </a:cubicBezTo>
                  <a:cubicBezTo>
                    <a:pt x="2789" y="6211"/>
                    <a:pt x="2782" y="6055"/>
                    <a:pt x="2788" y="5912"/>
                  </a:cubicBezTo>
                  <a:cubicBezTo>
                    <a:pt x="2798" y="5621"/>
                    <a:pt x="2858" y="5390"/>
                    <a:pt x="3078" y="5185"/>
                  </a:cubicBezTo>
                  <a:cubicBezTo>
                    <a:pt x="3326" y="4952"/>
                    <a:pt x="3778" y="4727"/>
                    <a:pt x="3663" y="4313"/>
                  </a:cubicBezTo>
                  <a:cubicBezTo>
                    <a:pt x="3657" y="4284"/>
                    <a:pt x="3664" y="4263"/>
                    <a:pt x="3681" y="4248"/>
                  </a:cubicBezTo>
                  <a:cubicBezTo>
                    <a:pt x="3367" y="3684"/>
                    <a:pt x="3016" y="3141"/>
                    <a:pt x="2630" y="2622"/>
                  </a:cubicBezTo>
                  <a:cubicBezTo>
                    <a:pt x="1881" y="1620"/>
                    <a:pt x="992" y="743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4" name="Google Shape;2504;p44"/>
            <p:cNvSpPr/>
            <p:nvPr/>
          </p:nvSpPr>
          <p:spPr>
            <a:xfrm>
              <a:off x="5230850" y="2037350"/>
              <a:ext cx="150250" cy="196850"/>
            </a:xfrm>
            <a:custGeom>
              <a:avLst/>
              <a:gdLst/>
              <a:ahLst/>
              <a:cxnLst/>
              <a:rect l="l" t="t" r="r" b="b"/>
              <a:pathLst>
                <a:path w="6010" h="7874" extrusionOk="0">
                  <a:moveTo>
                    <a:pt x="5656" y="0"/>
                  </a:moveTo>
                  <a:cubicBezTo>
                    <a:pt x="5541" y="93"/>
                    <a:pt x="5411" y="172"/>
                    <a:pt x="5278" y="244"/>
                  </a:cubicBezTo>
                  <a:cubicBezTo>
                    <a:pt x="5208" y="1284"/>
                    <a:pt x="5042" y="2284"/>
                    <a:pt x="4837" y="3113"/>
                  </a:cubicBezTo>
                  <a:cubicBezTo>
                    <a:pt x="4458" y="4648"/>
                    <a:pt x="3668" y="6243"/>
                    <a:pt x="2172" y="6952"/>
                  </a:cubicBezTo>
                  <a:cubicBezTo>
                    <a:pt x="1659" y="7196"/>
                    <a:pt x="1151" y="7300"/>
                    <a:pt x="650" y="7300"/>
                  </a:cubicBezTo>
                  <a:cubicBezTo>
                    <a:pt x="432" y="7300"/>
                    <a:pt x="215" y="7280"/>
                    <a:pt x="0" y="7244"/>
                  </a:cubicBezTo>
                  <a:lnTo>
                    <a:pt x="0" y="7244"/>
                  </a:lnTo>
                  <a:cubicBezTo>
                    <a:pt x="87" y="7431"/>
                    <a:pt x="211" y="7591"/>
                    <a:pt x="417" y="7672"/>
                  </a:cubicBezTo>
                  <a:cubicBezTo>
                    <a:pt x="798" y="7825"/>
                    <a:pt x="1278" y="7843"/>
                    <a:pt x="1681" y="7865"/>
                  </a:cubicBezTo>
                  <a:cubicBezTo>
                    <a:pt x="1795" y="7871"/>
                    <a:pt x="1908" y="7874"/>
                    <a:pt x="2022" y="7874"/>
                  </a:cubicBezTo>
                  <a:cubicBezTo>
                    <a:pt x="2800" y="7874"/>
                    <a:pt x="3582" y="7745"/>
                    <a:pt x="4311" y="7474"/>
                  </a:cubicBezTo>
                  <a:cubicBezTo>
                    <a:pt x="4734" y="7321"/>
                    <a:pt x="5212" y="7127"/>
                    <a:pt x="5567" y="6844"/>
                  </a:cubicBezTo>
                  <a:cubicBezTo>
                    <a:pt x="6009" y="6488"/>
                    <a:pt x="5902" y="5926"/>
                    <a:pt x="5890" y="5424"/>
                  </a:cubicBezTo>
                  <a:cubicBezTo>
                    <a:pt x="5872" y="4467"/>
                    <a:pt x="5843" y="3509"/>
                    <a:pt x="5800" y="2555"/>
                  </a:cubicBezTo>
                  <a:cubicBezTo>
                    <a:pt x="5777" y="2089"/>
                    <a:pt x="5760" y="1621"/>
                    <a:pt x="5743" y="1156"/>
                  </a:cubicBezTo>
                  <a:cubicBezTo>
                    <a:pt x="5733" y="819"/>
                    <a:pt x="5763" y="363"/>
                    <a:pt x="565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05" name="Google Shape;2505;p44"/>
          <p:cNvGrpSpPr/>
          <p:nvPr/>
        </p:nvGrpSpPr>
        <p:grpSpPr>
          <a:xfrm>
            <a:off x="845103" y="1178957"/>
            <a:ext cx="506273" cy="495603"/>
            <a:chOff x="3696600" y="705975"/>
            <a:chExt cx="110100" cy="107775"/>
          </a:xfrm>
        </p:grpSpPr>
        <p:sp>
          <p:nvSpPr>
            <p:cNvPr id="2506" name="Google Shape;2506;p44"/>
            <p:cNvSpPr/>
            <p:nvPr/>
          </p:nvSpPr>
          <p:spPr>
            <a:xfrm>
              <a:off x="3696600" y="705975"/>
              <a:ext cx="110100" cy="107775"/>
            </a:xfrm>
            <a:custGeom>
              <a:avLst/>
              <a:gdLst/>
              <a:ahLst/>
              <a:cxnLst/>
              <a:rect l="l" t="t" r="r" b="b"/>
              <a:pathLst>
                <a:path w="4404" h="4311" extrusionOk="0">
                  <a:moveTo>
                    <a:pt x="2612" y="172"/>
                  </a:moveTo>
                  <a:cubicBezTo>
                    <a:pt x="2759" y="795"/>
                    <a:pt x="2659" y="1449"/>
                    <a:pt x="2331" y="2000"/>
                  </a:cubicBezTo>
                  <a:cubicBezTo>
                    <a:pt x="2330" y="2001"/>
                    <a:pt x="2330" y="2003"/>
                    <a:pt x="2330" y="2003"/>
                  </a:cubicBezTo>
                  <a:cubicBezTo>
                    <a:pt x="2328" y="2004"/>
                    <a:pt x="2325" y="2004"/>
                    <a:pt x="2324" y="2005"/>
                  </a:cubicBezTo>
                  <a:cubicBezTo>
                    <a:pt x="2320" y="2007"/>
                    <a:pt x="2317" y="2011"/>
                    <a:pt x="2313" y="2014"/>
                  </a:cubicBezTo>
                  <a:lnTo>
                    <a:pt x="2313" y="2013"/>
                  </a:lnTo>
                  <a:lnTo>
                    <a:pt x="2310" y="2013"/>
                  </a:lnTo>
                  <a:lnTo>
                    <a:pt x="2310" y="2012"/>
                  </a:lnTo>
                  <a:lnTo>
                    <a:pt x="2309" y="2011"/>
                  </a:lnTo>
                  <a:lnTo>
                    <a:pt x="2300" y="2001"/>
                  </a:lnTo>
                  <a:cubicBezTo>
                    <a:pt x="2279" y="1985"/>
                    <a:pt x="2258" y="1974"/>
                    <a:pt x="2234" y="1965"/>
                  </a:cubicBezTo>
                  <a:cubicBezTo>
                    <a:pt x="2210" y="1957"/>
                    <a:pt x="2183" y="1953"/>
                    <a:pt x="2156" y="1953"/>
                  </a:cubicBezTo>
                  <a:cubicBezTo>
                    <a:pt x="2138" y="1953"/>
                    <a:pt x="2120" y="1955"/>
                    <a:pt x="2102" y="1958"/>
                  </a:cubicBezTo>
                  <a:cubicBezTo>
                    <a:pt x="1992" y="1315"/>
                    <a:pt x="2176" y="654"/>
                    <a:pt x="2612" y="172"/>
                  </a:cubicBezTo>
                  <a:close/>
                  <a:moveTo>
                    <a:pt x="766" y="1640"/>
                  </a:moveTo>
                  <a:cubicBezTo>
                    <a:pt x="1194" y="1640"/>
                    <a:pt x="1617" y="1771"/>
                    <a:pt x="1972" y="2026"/>
                  </a:cubicBezTo>
                  <a:cubicBezTo>
                    <a:pt x="1934" y="2063"/>
                    <a:pt x="1909" y="2111"/>
                    <a:pt x="1904" y="2170"/>
                  </a:cubicBezTo>
                  <a:cubicBezTo>
                    <a:pt x="1900" y="2192"/>
                    <a:pt x="1904" y="2214"/>
                    <a:pt x="1908" y="2235"/>
                  </a:cubicBezTo>
                  <a:cubicBezTo>
                    <a:pt x="1769" y="2269"/>
                    <a:pt x="1628" y="2285"/>
                    <a:pt x="1487" y="2285"/>
                  </a:cubicBezTo>
                  <a:cubicBezTo>
                    <a:pt x="999" y="2285"/>
                    <a:pt x="518" y="2085"/>
                    <a:pt x="176" y="1725"/>
                  </a:cubicBezTo>
                  <a:cubicBezTo>
                    <a:pt x="369" y="1668"/>
                    <a:pt x="568" y="1640"/>
                    <a:pt x="766" y="1640"/>
                  </a:cubicBezTo>
                  <a:close/>
                  <a:moveTo>
                    <a:pt x="2174" y="2055"/>
                  </a:moveTo>
                  <a:cubicBezTo>
                    <a:pt x="2183" y="2055"/>
                    <a:pt x="2191" y="2057"/>
                    <a:pt x="2200" y="2057"/>
                  </a:cubicBezTo>
                  <a:cubicBezTo>
                    <a:pt x="2202" y="2057"/>
                    <a:pt x="2205" y="2058"/>
                    <a:pt x="2206" y="2058"/>
                  </a:cubicBezTo>
                  <a:cubicBezTo>
                    <a:pt x="2212" y="2059"/>
                    <a:pt x="2217" y="2060"/>
                    <a:pt x="2223" y="2061"/>
                  </a:cubicBezTo>
                  <a:cubicBezTo>
                    <a:pt x="2227" y="2062"/>
                    <a:pt x="2230" y="2063"/>
                    <a:pt x="2233" y="2065"/>
                  </a:cubicBezTo>
                  <a:lnTo>
                    <a:pt x="2237" y="2065"/>
                  </a:lnTo>
                  <a:cubicBezTo>
                    <a:pt x="2238" y="2067"/>
                    <a:pt x="2241" y="2068"/>
                    <a:pt x="2243" y="2070"/>
                  </a:cubicBezTo>
                  <a:cubicBezTo>
                    <a:pt x="2246" y="2071"/>
                    <a:pt x="2250" y="2073"/>
                    <a:pt x="2253" y="2075"/>
                  </a:cubicBezTo>
                  <a:cubicBezTo>
                    <a:pt x="2256" y="2076"/>
                    <a:pt x="2258" y="2077"/>
                    <a:pt x="2260" y="2078"/>
                  </a:cubicBezTo>
                  <a:cubicBezTo>
                    <a:pt x="2265" y="2080"/>
                    <a:pt x="2268" y="2081"/>
                    <a:pt x="2272" y="2083"/>
                  </a:cubicBezTo>
                  <a:lnTo>
                    <a:pt x="2274" y="2085"/>
                  </a:lnTo>
                  <a:cubicBezTo>
                    <a:pt x="2279" y="2088"/>
                    <a:pt x="2283" y="2092"/>
                    <a:pt x="2286" y="2097"/>
                  </a:cubicBezTo>
                  <a:cubicBezTo>
                    <a:pt x="2293" y="2102"/>
                    <a:pt x="2299" y="2104"/>
                    <a:pt x="2306" y="2104"/>
                  </a:cubicBezTo>
                  <a:cubicBezTo>
                    <a:pt x="2309" y="2104"/>
                    <a:pt x="2312" y="2104"/>
                    <a:pt x="2315" y="2103"/>
                  </a:cubicBezTo>
                  <a:cubicBezTo>
                    <a:pt x="2316" y="2105"/>
                    <a:pt x="2317" y="2108"/>
                    <a:pt x="2317" y="2110"/>
                  </a:cubicBezTo>
                  <a:cubicBezTo>
                    <a:pt x="2320" y="2115"/>
                    <a:pt x="2321" y="2119"/>
                    <a:pt x="2322" y="2124"/>
                  </a:cubicBezTo>
                  <a:cubicBezTo>
                    <a:pt x="2323" y="2128"/>
                    <a:pt x="2324" y="2132"/>
                    <a:pt x="2325" y="2135"/>
                  </a:cubicBezTo>
                  <a:cubicBezTo>
                    <a:pt x="2325" y="2137"/>
                    <a:pt x="2326" y="2141"/>
                    <a:pt x="2326" y="2144"/>
                  </a:cubicBezTo>
                  <a:cubicBezTo>
                    <a:pt x="2327" y="2153"/>
                    <a:pt x="2327" y="2161"/>
                    <a:pt x="2327" y="2172"/>
                  </a:cubicBezTo>
                  <a:cubicBezTo>
                    <a:pt x="2326" y="2200"/>
                    <a:pt x="2318" y="2237"/>
                    <a:pt x="2303" y="2264"/>
                  </a:cubicBezTo>
                  <a:cubicBezTo>
                    <a:pt x="2298" y="2271"/>
                    <a:pt x="2293" y="2279"/>
                    <a:pt x="2287" y="2286"/>
                  </a:cubicBezTo>
                  <a:lnTo>
                    <a:pt x="2287" y="2288"/>
                  </a:lnTo>
                  <a:cubicBezTo>
                    <a:pt x="2286" y="2288"/>
                    <a:pt x="2286" y="2288"/>
                    <a:pt x="2284" y="2290"/>
                  </a:cubicBezTo>
                  <a:cubicBezTo>
                    <a:pt x="2282" y="2293"/>
                    <a:pt x="2279" y="2296"/>
                    <a:pt x="2276" y="2299"/>
                  </a:cubicBezTo>
                  <a:cubicBezTo>
                    <a:pt x="2270" y="2305"/>
                    <a:pt x="2265" y="2311"/>
                    <a:pt x="2259" y="2315"/>
                  </a:cubicBezTo>
                  <a:lnTo>
                    <a:pt x="2253" y="2321"/>
                  </a:lnTo>
                  <a:cubicBezTo>
                    <a:pt x="2248" y="2324"/>
                    <a:pt x="2243" y="2326"/>
                    <a:pt x="2237" y="2329"/>
                  </a:cubicBezTo>
                  <a:cubicBezTo>
                    <a:pt x="2234" y="2333"/>
                    <a:pt x="2230" y="2335"/>
                    <a:pt x="2225" y="2336"/>
                  </a:cubicBezTo>
                  <a:cubicBezTo>
                    <a:pt x="2224" y="2337"/>
                    <a:pt x="2225" y="2337"/>
                    <a:pt x="2224" y="2337"/>
                  </a:cubicBezTo>
                  <a:cubicBezTo>
                    <a:pt x="2223" y="2337"/>
                    <a:pt x="2224" y="2337"/>
                    <a:pt x="2222" y="2338"/>
                  </a:cubicBezTo>
                  <a:cubicBezTo>
                    <a:pt x="2214" y="2339"/>
                    <a:pt x="2207" y="2342"/>
                    <a:pt x="2200" y="2343"/>
                  </a:cubicBezTo>
                  <a:cubicBezTo>
                    <a:pt x="2194" y="2345"/>
                    <a:pt x="2185" y="2345"/>
                    <a:pt x="2176" y="2345"/>
                  </a:cubicBezTo>
                  <a:cubicBezTo>
                    <a:pt x="2166" y="2345"/>
                    <a:pt x="2158" y="2345"/>
                    <a:pt x="2153" y="2343"/>
                  </a:cubicBezTo>
                  <a:cubicBezTo>
                    <a:pt x="2142" y="2341"/>
                    <a:pt x="2133" y="2338"/>
                    <a:pt x="2124" y="2335"/>
                  </a:cubicBezTo>
                  <a:lnTo>
                    <a:pt x="2121" y="2335"/>
                  </a:lnTo>
                  <a:lnTo>
                    <a:pt x="2118" y="2333"/>
                  </a:lnTo>
                  <a:cubicBezTo>
                    <a:pt x="2113" y="2331"/>
                    <a:pt x="2109" y="2327"/>
                    <a:pt x="2104" y="2325"/>
                  </a:cubicBezTo>
                  <a:cubicBezTo>
                    <a:pt x="2100" y="2323"/>
                    <a:pt x="2096" y="2320"/>
                    <a:pt x="2091" y="2318"/>
                  </a:cubicBezTo>
                  <a:cubicBezTo>
                    <a:pt x="2090" y="2317"/>
                    <a:pt x="2086" y="2314"/>
                    <a:pt x="2084" y="2312"/>
                  </a:cubicBezTo>
                  <a:cubicBezTo>
                    <a:pt x="2078" y="2308"/>
                    <a:pt x="2074" y="2303"/>
                    <a:pt x="2069" y="2298"/>
                  </a:cubicBezTo>
                  <a:cubicBezTo>
                    <a:pt x="2093" y="2262"/>
                    <a:pt x="2068" y="2208"/>
                    <a:pt x="2025" y="2208"/>
                  </a:cubicBezTo>
                  <a:cubicBezTo>
                    <a:pt x="2023" y="2208"/>
                    <a:pt x="2020" y="2208"/>
                    <a:pt x="2017" y="2208"/>
                  </a:cubicBezTo>
                  <a:cubicBezTo>
                    <a:pt x="2016" y="2204"/>
                    <a:pt x="2015" y="2200"/>
                    <a:pt x="2015" y="2199"/>
                  </a:cubicBezTo>
                  <a:lnTo>
                    <a:pt x="2015" y="2172"/>
                  </a:lnTo>
                  <a:lnTo>
                    <a:pt x="2015" y="2169"/>
                  </a:lnTo>
                  <a:lnTo>
                    <a:pt x="2015" y="2167"/>
                  </a:lnTo>
                  <a:cubicBezTo>
                    <a:pt x="2016" y="2161"/>
                    <a:pt x="2017" y="2156"/>
                    <a:pt x="2019" y="2151"/>
                  </a:cubicBezTo>
                  <a:cubicBezTo>
                    <a:pt x="2020" y="2148"/>
                    <a:pt x="2020" y="2146"/>
                    <a:pt x="2021" y="2144"/>
                  </a:cubicBezTo>
                  <a:cubicBezTo>
                    <a:pt x="2021" y="2143"/>
                    <a:pt x="2021" y="2143"/>
                    <a:pt x="2021" y="2142"/>
                  </a:cubicBezTo>
                  <a:cubicBezTo>
                    <a:pt x="2021" y="2142"/>
                    <a:pt x="2022" y="2141"/>
                    <a:pt x="2022" y="2140"/>
                  </a:cubicBezTo>
                  <a:cubicBezTo>
                    <a:pt x="2022" y="2139"/>
                    <a:pt x="2024" y="2137"/>
                    <a:pt x="2024" y="2137"/>
                  </a:cubicBezTo>
                  <a:cubicBezTo>
                    <a:pt x="2028" y="2129"/>
                    <a:pt x="2032" y="2123"/>
                    <a:pt x="2037" y="2116"/>
                  </a:cubicBezTo>
                  <a:lnTo>
                    <a:pt x="2037" y="2115"/>
                  </a:lnTo>
                  <a:lnTo>
                    <a:pt x="2038" y="2113"/>
                  </a:lnTo>
                  <a:cubicBezTo>
                    <a:pt x="2041" y="2111"/>
                    <a:pt x="2043" y="2107"/>
                    <a:pt x="2048" y="2104"/>
                  </a:cubicBezTo>
                  <a:cubicBezTo>
                    <a:pt x="2050" y="2102"/>
                    <a:pt x="2053" y="2099"/>
                    <a:pt x="2056" y="2097"/>
                  </a:cubicBezTo>
                  <a:cubicBezTo>
                    <a:pt x="2057" y="2095"/>
                    <a:pt x="2059" y="2094"/>
                    <a:pt x="2061" y="2092"/>
                  </a:cubicBezTo>
                  <a:cubicBezTo>
                    <a:pt x="2066" y="2088"/>
                    <a:pt x="2074" y="2084"/>
                    <a:pt x="2079" y="2080"/>
                  </a:cubicBezTo>
                  <a:cubicBezTo>
                    <a:pt x="2082" y="2078"/>
                    <a:pt x="2087" y="2076"/>
                    <a:pt x="2090" y="2075"/>
                  </a:cubicBezTo>
                  <a:cubicBezTo>
                    <a:pt x="2092" y="2074"/>
                    <a:pt x="2093" y="2073"/>
                    <a:pt x="2096" y="2072"/>
                  </a:cubicBezTo>
                  <a:lnTo>
                    <a:pt x="2097" y="2072"/>
                  </a:lnTo>
                  <a:cubicBezTo>
                    <a:pt x="2116" y="2064"/>
                    <a:pt x="2134" y="2061"/>
                    <a:pt x="2155" y="2057"/>
                  </a:cubicBezTo>
                  <a:lnTo>
                    <a:pt x="2157" y="2057"/>
                  </a:lnTo>
                  <a:cubicBezTo>
                    <a:pt x="2162" y="2057"/>
                    <a:pt x="2169" y="2055"/>
                    <a:pt x="2174" y="2055"/>
                  </a:cubicBezTo>
                  <a:close/>
                  <a:moveTo>
                    <a:pt x="3088" y="1962"/>
                  </a:moveTo>
                  <a:cubicBezTo>
                    <a:pt x="3483" y="1962"/>
                    <a:pt x="3875" y="2076"/>
                    <a:pt x="4214" y="2295"/>
                  </a:cubicBezTo>
                  <a:cubicBezTo>
                    <a:pt x="3952" y="2371"/>
                    <a:pt x="3683" y="2410"/>
                    <a:pt x="3415" y="2410"/>
                  </a:cubicBezTo>
                  <a:cubicBezTo>
                    <a:pt x="3082" y="2410"/>
                    <a:pt x="2750" y="2351"/>
                    <a:pt x="2433" y="2232"/>
                  </a:cubicBezTo>
                  <a:cubicBezTo>
                    <a:pt x="2444" y="2179"/>
                    <a:pt x="2442" y="2123"/>
                    <a:pt x="2422" y="2073"/>
                  </a:cubicBezTo>
                  <a:cubicBezTo>
                    <a:pt x="2639" y="1999"/>
                    <a:pt x="2864" y="1962"/>
                    <a:pt x="3088" y="1962"/>
                  </a:cubicBezTo>
                  <a:close/>
                  <a:moveTo>
                    <a:pt x="1977" y="2364"/>
                  </a:moveTo>
                  <a:cubicBezTo>
                    <a:pt x="2007" y="2396"/>
                    <a:pt x="2044" y="2423"/>
                    <a:pt x="2084" y="2439"/>
                  </a:cubicBezTo>
                  <a:cubicBezTo>
                    <a:pt x="2110" y="2449"/>
                    <a:pt x="2136" y="2455"/>
                    <a:pt x="2161" y="2457"/>
                  </a:cubicBezTo>
                  <a:cubicBezTo>
                    <a:pt x="1870" y="3100"/>
                    <a:pt x="1276" y="3571"/>
                    <a:pt x="593" y="3729"/>
                  </a:cubicBezTo>
                  <a:cubicBezTo>
                    <a:pt x="955" y="3182"/>
                    <a:pt x="1425" y="2719"/>
                    <a:pt x="1977" y="2364"/>
                  </a:cubicBezTo>
                  <a:close/>
                  <a:moveTo>
                    <a:pt x="2387" y="2340"/>
                  </a:moveTo>
                  <a:cubicBezTo>
                    <a:pt x="2890" y="2789"/>
                    <a:pt x="3152" y="3469"/>
                    <a:pt x="3072" y="4139"/>
                  </a:cubicBezTo>
                  <a:cubicBezTo>
                    <a:pt x="2614" y="3702"/>
                    <a:pt x="2322" y="3113"/>
                    <a:pt x="2260" y="2481"/>
                  </a:cubicBezTo>
                  <a:cubicBezTo>
                    <a:pt x="2258" y="2467"/>
                    <a:pt x="2252" y="2457"/>
                    <a:pt x="2243" y="2447"/>
                  </a:cubicBezTo>
                  <a:cubicBezTo>
                    <a:pt x="2296" y="2432"/>
                    <a:pt x="2344" y="2397"/>
                    <a:pt x="2379" y="2350"/>
                  </a:cubicBezTo>
                  <a:cubicBezTo>
                    <a:pt x="2381" y="2347"/>
                    <a:pt x="2383" y="2343"/>
                    <a:pt x="2387" y="2340"/>
                  </a:cubicBezTo>
                  <a:close/>
                  <a:moveTo>
                    <a:pt x="2642" y="1"/>
                  </a:moveTo>
                  <a:cubicBezTo>
                    <a:pt x="2628" y="1"/>
                    <a:pt x="2613" y="6"/>
                    <a:pt x="2602" y="17"/>
                  </a:cubicBezTo>
                  <a:cubicBezTo>
                    <a:pt x="2114" y="502"/>
                    <a:pt x="1874" y="1214"/>
                    <a:pt x="1984" y="1893"/>
                  </a:cubicBezTo>
                  <a:cubicBezTo>
                    <a:pt x="1622" y="1650"/>
                    <a:pt x="1192" y="1524"/>
                    <a:pt x="761" y="1524"/>
                  </a:cubicBezTo>
                  <a:cubicBezTo>
                    <a:pt x="522" y="1524"/>
                    <a:pt x="283" y="1562"/>
                    <a:pt x="55" y="1641"/>
                  </a:cubicBezTo>
                  <a:cubicBezTo>
                    <a:pt x="12" y="1656"/>
                    <a:pt x="0" y="1704"/>
                    <a:pt x="30" y="1738"/>
                  </a:cubicBezTo>
                  <a:cubicBezTo>
                    <a:pt x="393" y="2165"/>
                    <a:pt x="937" y="2401"/>
                    <a:pt x="1488" y="2401"/>
                  </a:cubicBezTo>
                  <a:cubicBezTo>
                    <a:pt x="1570" y="2401"/>
                    <a:pt x="1653" y="2396"/>
                    <a:pt x="1736" y="2385"/>
                  </a:cubicBezTo>
                  <a:lnTo>
                    <a:pt x="1736" y="2385"/>
                  </a:lnTo>
                  <a:cubicBezTo>
                    <a:pt x="1208" y="2758"/>
                    <a:pt x="758" y="3232"/>
                    <a:pt x="417" y="3783"/>
                  </a:cubicBezTo>
                  <a:cubicBezTo>
                    <a:pt x="390" y="3827"/>
                    <a:pt x="429" y="3869"/>
                    <a:pt x="471" y="3869"/>
                  </a:cubicBezTo>
                  <a:cubicBezTo>
                    <a:pt x="475" y="3869"/>
                    <a:pt x="479" y="3869"/>
                    <a:pt x="482" y="3869"/>
                  </a:cubicBezTo>
                  <a:cubicBezTo>
                    <a:pt x="1205" y="3749"/>
                    <a:pt x="1829" y="3289"/>
                    <a:pt x="2179" y="2654"/>
                  </a:cubicBezTo>
                  <a:cubicBezTo>
                    <a:pt x="2274" y="3288"/>
                    <a:pt x="2586" y="3872"/>
                    <a:pt x="3073" y="4295"/>
                  </a:cubicBezTo>
                  <a:cubicBezTo>
                    <a:pt x="3084" y="4305"/>
                    <a:pt x="3100" y="4311"/>
                    <a:pt x="3116" y="4311"/>
                  </a:cubicBezTo>
                  <a:cubicBezTo>
                    <a:pt x="3139" y="4311"/>
                    <a:pt x="3162" y="4298"/>
                    <a:pt x="3167" y="4271"/>
                  </a:cubicBezTo>
                  <a:cubicBezTo>
                    <a:pt x="3281" y="3599"/>
                    <a:pt x="3071" y="2902"/>
                    <a:pt x="2611" y="2407"/>
                  </a:cubicBezTo>
                  <a:lnTo>
                    <a:pt x="2611" y="2407"/>
                  </a:lnTo>
                  <a:cubicBezTo>
                    <a:pt x="2875" y="2483"/>
                    <a:pt x="3147" y="2521"/>
                    <a:pt x="3419" y="2521"/>
                  </a:cubicBezTo>
                  <a:cubicBezTo>
                    <a:pt x="3734" y="2521"/>
                    <a:pt x="4049" y="2470"/>
                    <a:pt x="4352" y="2367"/>
                  </a:cubicBezTo>
                  <a:cubicBezTo>
                    <a:pt x="4399" y="2351"/>
                    <a:pt x="4404" y="2296"/>
                    <a:pt x="4366" y="2268"/>
                  </a:cubicBezTo>
                  <a:cubicBezTo>
                    <a:pt x="3993" y="1995"/>
                    <a:pt x="3540" y="1852"/>
                    <a:pt x="3085" y="1852"/>
                  </a:cubicBezTo>
                  <a:cubicBezTo>
                    <a:pt x="2886" y="1852"/>
                    <a:pt x="2688" y="1879"/>
                    <a:pt x="2495" y="1934"/>
                  </a:cubicBezTo>
                  <a:cubicBezTo>
                    <a:pt x="2800" y="1354"/>
                    <a:pt x="2873" y="675"/>
                    <a:pt x="2697" y="42"/>
                  </a:cubicBezTo>
                  <a:cubicBezTo>
                    <a:pt x="2690" y="16"/>
                    <a:pt x="2666" y="1"/>
                    <a:pt x="2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7" name="Google Shape;2507;p44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8" name="Google Shape;2508;p44"/>
            <p:cNvSpPr/>
            <p:nvPr/>
          </p:nvSpPr>
          <p:spPr>
            <a:xfrm>
              <a:off x="3752650" y="764450"/>
              <a:ext cx="22775" cy="45000"/>
            </a:xfrm>
            <a:custGeom>
              <a:avLst/>
              <a:gdLst/>
              <a:ahLst/>
              <a:cxnLst/>
              <a:rect l="l" t="t" r="r" b="b"/>
              <a:pathLst>
                <a:path w="911" h="1800" extrusionOk="0">
                  <a:moveTo>
                    <a:pt x="145" y="1"/>
                  </a:moveTo>
                  <a:cubicBezTo>
                    <a:pt x="141" y="4"/>
                    <a:pt x="139" y="8"/>
                    <a:pt x="137" y="11"/>
                  </a:cubicBezTo>
                  <a:cubicBezTo>
                    <a:pt x="102" y="58"/>
                    <a:pt x="54" y="93"/>
                    <a:pt x="1" y="108"/>
                  </a:cubicBezTo>
                  <a:cubicBezTo>
                    <a:pt x="10" y="118"/>
                    <a:pt x="16" y="128"/>
                    <a:pt x="18" y="142"/>
                  </a:cubicBezTo>
                  <a:cubicBezTo>
                    <a:pt x="80" y="774"/>
                    <a:pt x="372" y="1363"/>
                    <a:pt x="830" y="1800"/>
                  </a:cubicBezTo>
                  <a:cubicBezTo>
                    <a:pt x="910" y="1130"/>
                    <a:pt x="648" y="450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9" name="Google Shape;2509;p44"/>
            <p:cNvSpPr/>
            <p:nvPr/>
          </p:nvSpPr>
          <p:spPr>
            <a:xfrm>
              <a:off x="3746400" y="710250"/>
              <a:ext cx="19200" cy="46100"/>
            </a:xfrm>
            <a:custGeom>
              <a:avLst/>
              <a:gdLst/>
              <a:ahLst/>
              <a:cxnLst/>
              <a:rect l="l" t="t" r="r" b="b"/>
              <a:pathLst>
                <a:path w="768" h="1844" extrusionOk="0">
                  <a:moveTo>
                    <a:pt x="620" y="1"/>
                  </a:moveTo>
                  <a:lnTo>
                    <a:pt x="620" y="1"/>
                  </a:lnTo>
                  <a:cubicBezTo>
                    <a:pt x="183" y="483"/>
                    <a:pt x="0" y="1143"/>
                    <a:pt x="110" y="1787"/>
                  </a:cubicBezTo>
                  <a:cubicBezTo>
                    <a:pt x="128" y="1783"/>
                    <a:pt x="147" y="1781"/>
                    <a:pt x="165" y="1781"/>
                  </a:cubicBezTo>
                  <a:cubicBezTo>
                    <a:pt x="191" y="1781"/>
                    <a:pt x="217" y="1785"/>
                    <a:pt x="241" y="1794"/>
                  </a:cubicBezTo>
                  <a:cubicBezTo>
                    <a:pt x="265" y="1803"/>
                    <a:pt x="287" y="1814"/>
                    <a:pt x="307" y="1830"/>
                  </a:cubicBezTo>
                  <a:lnTo>
                    <a:pt x="317" y="1840"/>
                  </a:lnTo>
                  <a:lnTo>
                    <a:pt x="318" y="1841"/>
                  </a:lnTo>
                  <a:lnTo>
                    <a:pt x="318" y="1842"/>
                  </a:lnTo>
                  <a:lnTo>
                    <a:pt x="319" y="1842"/>
                  </a:lnTo>
                  <a:lnTo>
                    <a:pt x="319" y="1843"/>
                  </a:lnTo>
                  <a:lnTo>
                    <a:pt x="321" y="1843"/>
                  </a:lnTo>
                  <a:cubicBezTo>
                    <a:pt x="325" y="1840"/>
                    <a:pt x="328" y="1836"/>
                    <a:pt x="332" y="1834"/>
                  </a:cubicBezTo>
                  <a:cubicBezTo>
                    <a:pt x="333" y="1833"/>
                    <a:pt x="335" y="1833"/>
                    <a:pt x="338" y="1831"/>
                  </a:cubicBezTo>
                  <a:cubicBezTo>
                    <a:pt x="338" y="1831"/>
                    <a:pt x="338" y="1830"/>
                    <a:pt x="339" y="1829"/>
                  </a:cubicBezTo>
                  <a:cubicBezTo>
                    <a:pt x="667" y="1278"/>
                    <a:pt x="767" y="623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0" name="Google Shape;2510;p44"/>
            <p:cNvSpPr/>
            <p:nvPr/>
          </p:nvSpPr>
          <p:spPr>
            <a:xfrm>
              <a:off x="3746975" y="757350"/>
              <a:ext cx="7850" cy="7250"/>
            </a:xfrm>
            <a:custGeom>
              <a:avLst/>
              <a:gdLst/>
              <a:ahLst/>
              <a:cxnLst/>
              <a:rect l="l" t="t" r="r" b="b"/>
              <a:pathLst>
                <a:path w="314" h="290" extrusionOk="0">
                  <a:moveTo>
                    <a:pt x="160" y="0"/>
                  </a:moveTo>
                  <a:cubicBezTo>
                    <a:pt x="155" y="0"/>
                    <a:pt x="148" y="1"/>
                    <a:pt x="143" y="1"/>
                  </a:cubicBezTo>
                  <a:lnTo>
                    <a:pt x="140" y="1"/>
                  </a:lnTo>
                  <a:cubicBezTo>
                    <a:pt x="120" y="6"/>
                    <a:pt x="102" y="9"/>
                    <a:pt x="83" y="16"/>
                  </a:cubicBezTo>
                  <a:lnTo>
                    <a:pt x="82" y="16"/>
                  </a:lnTo>
                  <a:cubicBezTo>
                    <a:pt x="79" y="17"/>
                    <a:pt x="78" y="18"/>
                    <a:pt x="76" y="20"/>
                  </a:cubicBezTo>
                  <a:cubicBezTo>
                    <a:pt x="72" y="21"/>
                    <a:pt x="68" y="23"/>
                    <a:pt x="65" y="25"/>
                  </a:cubicBezTo>
                  <a:cubicBezTo>
                    <a:pt x="59" y="28"/>
                    <a:pt x="52" y="33"/>
                    <a:pt x="46" y="37"/>
                  </a:cubicBezTo>
                  <a:cubicBezTo>
                    <a:pt x="45" y="39"/>
                    <a:pt x="43" y="40"/>
                    <a:pt x="42" y="41"/>
                  </a:cubicBezTo>
                  <a:cubicBezTo>
                    <a:pt x="39" y="43"/>
                    <a:pt x="36" y="47"/>
                    <a:pt x="33" y="49"/>
                  </a:cubicBezTo>
                  <a:cubicBezTo>
                    <a:pt x="29" y="52"/>
                    <a:pt x="27" y="55"/>
                    <a:pt x="24" y="57"/>
                  </a:cubicBezTo>
                  <a:lnTo>
                    <a:pt x="23" y="58"/>
                  </a:lnTo>
                  <a:lnTo>
                    <a:pt x="23" y="61"/>
                  </a:lnTo>
                  <a:cubicBezTo>
                    <a:pt x="18" y="67"/>
                    <a:pt x="14" y="74"/>
                    <a:pt x="10" y="81"/>
                  </a:cubicBezTo>
                  <a:cubicBezTo>
                    <a:pt x="10" y="81"/>
                    <a:pt x="9" y="82"/>
                    <a:pt x="9" y="84"/>
                  </a:cubicBezTo>
                  <a:cubicBezTo>
                    <a:pt x="9" y="85"/>
                    <a:pt x="6" y="86"/>
                    <a:pt x="6" y="86"/>
                  </a:cubicBezTo>
                  <a:lnTo>
                    <a:pt x="6" y="89"/>
                  </a:lnTo>
                  <a:cubicBezTo>
                    <a:pt x="5" y="91"/>
                    <a:pt x="5" y="93"/>
                    <a:pt x="4" y="96"/>
                  </a:cubicBezTo>
                  <a:cubicBezTo>
                    <a:pt x="2" y="101"/>
                    <a:pt x="1" y="106"/>
                    <a:pt x="0" y="111"/>
                  </a:cubicBezTo>
                  <a:lnTo>
                    <a:pt x="0" y="113"/>
                  </a:lnTo>
                  <a:lnTo>
                    <a:pt x="0" y="117"/>
                  </a:lnTo>
                  <a:lnTo>
                    <a:pt x="0" y="144"/>
                  </a:lnTo>
                  <a:cubicBezTo>
                    <a:pt x="0" y="145"/>
                    <a:pt x="1" y="149"/>
                    <a:pt x="2" y="152"/>
                  </a:cubicBezTo>
                  <a:cubicBezTo>
                    <a:pt x="5" y="152"/>
                    <a:pt x="7" y="152"/>
                    <a:pt x="9" y="152"/>
                  </a:cubicBezTo>
                  <a:cubicBezTo>
                    <a:pt x="54" y="152"/>
                    <a:pt x="78" y="207"/>
                    <a:pt x="54" y="243"/>
                  </a:cubicBezTo>
                  <a:cubicBezTo>
                    <a:pt x="59" y="247"/>
                    <a:pt x="64" y="253"/>
                    <a:pt x="69" y="257"/>
                  </a:cubicBezTo>
                  <a:cubicBezTo>
                    <a:pt x="71" y="259"/>
                    <a:pt x="75" y="261"/>
                    <a:pt x="77" y="262"/>
                  </a:cubicBezTo>
                  <a:cubicBezTo>
                    <a:pt x="81" y="265"/>
                    <a:pt x="85" y="268"/>
                    <a:pt x="89" y="270"/>
                  </a:cubicBezTo>
                  <a:cubicBezTo>
                    <a:pt x="94" y="272"/>
                    <a:pt x="98" y="274"/>
                    <a:pt x="104" y="277"/>
                  </a:cubicBezTo>
                  <a:lnTo>
                    <a:pt x="107" y="280"/>
                  </a:lnTo>
                  <a:lnTo>
                    <a:pt x="109" y="280"/>
                  </a:lnTo>
                  <a:cubicBezTo>
                    <a:pt x="119" y="283"/>
                    <a:pt x="127" y="286"/>
                    <a:pt x="138" y="288"/>
                  </a:cubicBezTo>
                  <a:cubicBezTo>
                    <a:pt x="143" y="289"/>
                    <a:pt x="152" y="290"/>
                    <a:pt x="161" y="290"/>
                  </a:cubicBezTo>
                  <a:cubicBezTo>
                    <a:pt x="170" y="290"/>
                    <a:pt x="180" y="289"/>
                    <a:pt x="185" y="288"/>
                  </a:cubicBezTo>
                  <a:cubicBezTo>
                    <a:pt x="192" y="287"/>
                    <a:pt x="200" y="284"/>
                    <a:pt x="207" y="283"/>
                  </a:cubicBezTo>
                  <a:cubicBezTo>
                    <a:pt x="209" y="282"/>
                    <a:pt x="208" y="282"/>
                    <a:pt x="209" y="282"/>
                  </a:cubicBezTo>
                  <a:cubicBezTo>
                    <a:pt x="210" y="282"/>
                    <a:pt x="209" y="282"/>
                    <a:pt x="210" y="281"/>
                  </a:cubicBezTo>
                  <a:cubicBezTo>
                    <a:pt x="215" y="280"/>
                    <a:pt x="219" y="277"/>
                    <a:pt x="222" y="274"/>
                  </a:cubicBezTo>
                  <a:cubicBezTo>
                    <a:pt x="229" y="271"/>
                    <a:pt x="233" y="269"/>
                    <a:pt x="238" y="266"/>
                  </a:cubicBezTo>
                  <a:lnTo>
                    <a:pt x="244" y="260"/>
                  </a:lnTo>
                  <a:cubicBezTo>
                    <a:pt x="250" y="256"/>
                    <a:pt x="256" y="249"/>
                    <a:pt x="261" y="244"/>
                  </a:cubicBezTo>
                  <a:cubicBezTo>
                    <a:pt x="264" y="241"/>
                    <a:pt x="267" y="238"/>
                    <a:pt x="270" y="234"/>
                  </a:cubicBezTo>
                  <a:cubicBezTo>
                    <a:pt x="271" y="233"/>
                    <a:pt x="271" y="233"/>
                    <a:pt x="272" y="233"/>
                  </a:cubicBezTo>
                  <a:lnTo>
                    <a:pt x="272" y="231"/>
                  </a:lnTo>
                  <a:cubicBezTo>
                    <a:pt x="278" y="224"/>
                    <a:pt x="283" y="216"/>
                    <a:pt x="288" y="208"/>
                  </a:cubicBezTo>
                  <a:cubicBezTo>
                    <a:pt x="303" y="181"/>
                    <a:pt x="311" y="145"/>
                    <a:pt x="313" y="117"/>
                  </a:cubicBezTo>
                  <a:cubicBezTo>
                    <a:pt x="313" y="106"/>
                    <a:pt x="313" y="97"/>
                    <a:pt x="311" y="89"/>
                  </a:cubicBezTo>
                  <a:cubicBezTo>
                    <a:pt x="311" y="86"/>
                    <a:pt x="310" y="81"/>
                    <a:pt x="311" y="80"/>
                  </a:cubicBezTo>
                  <a:cubicBezTo>
                    <a:pt x="310" y="77"/>
                    <a:pt x="309" y="72"/>
                    <a:pt x="308" y="68"/>
                  </a:cubicBezTo>
                  <a:cubicBezTo>
                    <a:pt x="307" y="64"/>
                    <a:pt x="305" y="58"/>
                    <a:pt x="303" y="54"/>
                  </a:cubicBezTo>
                  <a:cubicBezTo>
                    <a:pt x="303" y="53"/>
                    <a:pt x="302" y="50"/>
                    <a:pt x="301" y="48"/>
                  </a:cubicBezTo>
                  <a:cubicBezTo>
                    <a:pt x="298" y="49"/>
                    <a:pt x="295" y="49"/>
                    <a:pt x="292" y="49"/>
                  </a:cubicBezTo>
                  <a:cubicBezTo>
                    <a:pt x="286" y="49"/>
                    <a:pt x="279" y="47"/>
                    <a:pt x="272" y="41"/>
                  </a:cubicBezTo>
                  <a:cubicBezTo>
                    <a:pt x="269" y="37"/>
                    <a:pt x="265" y="32"/>
                    <a:pt x="260" y="29"/>
                  </a:cubicBezTo>
                  <a:lnTo>
                    <a:pt x="258" y="27"/>
                  </a:lnTo>
                  <a:cubicBezTo>
                    <a:pt x="254" y="26"/>
                    <a:pt x="251" y="25"/>
                    <a:pt x="246" y="23"/>
                  </a:cubicBezTo>
                  <a:cubicBezTo>
                    <a:pt x="244" y="22"/>
                    <a:pt x="242" y="21"/>
                    <a:pt x="239" y="20"/>
                  </a:cubicBezTo>
                  <a:cubicBezTo>
                    <a:pt x="235" y="17"/>
                    <a:pt x="232" y="15"/>
                    <a:pt x="229" y="14"/>
                  </a:cubicBezTo>
                  <a:cubicBezTo>
                    <a:pt x="227" y="13"/>
                    <a:pt x="224" y="12"/>
                    <a:pt x="223" y="10"/>
                  </a:cubicBezTo>
                  <a:lnTo>
                    <a:pt x="219" y="10"/>
                  </a:lnTo>
                  <a:cubicBezTo>
                    <a:pt x="216" y="8"/>
                    <a:pt x="213" y="7"/>
                    <a:pt x="208" y="6"/>
                  </a:cubicBezTo>
                  <a:cubicBezTo>
                    <a:pt x="203" y="4"/>
                    <a:pt x="198" y="3"/>
                    <a:pt x="192" y="2"/>
                  </a:cubicBezTo>
                  <a:cubicBezTo>
                    <a:pt x="191" y="2"/>
                    <a:pt x="188" y="1"/>
                    <a:pt x="186" y="1"/>
                  </a:cubicBezTo>
                  <a:cubicBezTo>
                    <a:pt x="178" y="1"/>
                    <a:pt x="169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1" name="Google Shape;2511;p44"/>
            <p:cNvSpPr/>
            <p:nvPr/>
          </p:nvSpPr>
          <p:spPr>
            <a:xfrm>
              <a:off x="3711400" y="765050"/>
              <a:ext cx="39250" cy="34150"/>
            </a:xfrm>
            <a:custGeom>
              <a:avLst/>
              <a:gdLst/>
              <a:ahLst/>
              <a:cxnLst/>
              <a:rect l="l" t="t" r="r" b="b"/>
              <a:pathLst>
                <a:path w="1570" h="1366" extrusionOk="0">
                  <a:moveTo>
                    <a:pt x="1385" y="1"/>
                  </a:moveTo>
                  <a:cubicBezTo>
                    <a:pt x="833" y="355"/>
                    <a:pt x="363" y="819"/>
                    <a:pt x="1" y="1366"/>
                  </a:cubicBezTo>
                  <a:cubicBezTo>
                    <a:pt x="684" y="1208"/>
                    <a:pt x="1278" y="737"/>
                    <a:pt x="1569" y="94"/>
                  </a:cubicBezTo>
                  <a:cubicBezTo>
                    <a:pt x="1544" y="92"/>
                    <a:pt x="1518" y="86"/>
                    <a:pt x="1492" y="76"/>
                  </a:cubicBezTo>
                  <a:cubicBezTo>
                    <a:pt x="1452" y="60"/>
                    <a:pt x="1415" y="33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2" name="Google Shape;2512;p44"/>
            <p:cNvSpPr/>
            <p:nvPr/>
          </p:nvSpPr>
          <p:spPr>
            <a:xfrm>
              <a:off x="3700975" y="746950"/>
              <a:ext cx="44950" cy="16175"/>
            </a:xfrm>
            <a:custGeom>
              <a:avLst/>
              <a:gdLst/>
              <a:ahLst/>
              <a:cxnLst/>
              <a:rect l="l" t="t" r="r" b="b"/>
              <a:pathLst>
                <a:path w="1798" h="647" extrusionOk="0">
                  <a:moveTo>
                    <a:pt x="591" y="1"/>
                  </a:moveTo>
                  <a:cubicBezTo>
                    <a:pt x="393" y="1"/>
                    <a:pt x="194" y="29"/>
                    <a:pt x="1" y="86"/>
                  </a:cubicBezTo>
                  <a:cubicBezTo>
                    <a:pt x="342" y="446"/>
                    <a:pt x="823" y="647"/>
                    <a:pt x="1312" y="647"/>
                  </a:cubicBezTo>
                  <a:cubicBezTo>
                    <a:pt x="1452" y="647"/>
                    <a:pt x="1594" y="630"/>
                    <a:pt x="1733" y="596"/>
                  </a:cubicBezTo>
                  <a:cubicBezTo>
                    <a:pt x="1729" y="575"/>
                    <a:pt x="1726" y="553"/>
                    <a:pt x="1729" y="531"/>
                  </a:cubicBezTo>
                  <a:cubicBezTo>
                    <a:pt x="1734" y="472"/>
                    <a:pt x="1759" y="424"/>
                    <a:pt x="1797" y="387"/>
                  </a:cubicBezTo>
                  <a:cubicBezTo>
                    <a:pt x="1442" y="132"/>
                    <a:pt x="1019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3" name="Google Shape;2513;p44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4" name="Google Shape;2514;p44"/>
            <p:cNvSpPr/>
            <p:nvPr/>
          </p:nvSpPr>
          <p:spPr>
            <a:xfrm>
              <a:off x="3753775" y="737750"/>
              <a:ext cx="8275" cy="18600"/>
            </a:xfrm>
            <a:custGeom>
              <a:avLst/>
              <a:gdLst/>
              <a:ahLst/>
              <a:cxnLst/>
              <a:rect l="l" t="t" r="r" b="b"/>
              <a:pathLst>
                <a:path w="331" h="744" extrusionOk="0">
                  <a:moveTo>
                    <a:pt x="330" y="0"/>
                  </a:moveTo>
                  <a:cubicBezTo>
                    <a:pt x="236" y="243"/>
                    <a:pt x="126" y="486"/>
                    <a:pt x="0" y="723"/>
                  </a:cubicBezTo>
                  <a:cubicBezTo>
                    <a:pt x="5" y="725"/>
                    <a:pt x="9" y="727"/>
                    <a:pt x="12" y="730"/>
                  </a:cubicBezTo>
                  <a:lnTo>
                    <a:pt x="22" y="740"/>
                  </a:lnTo>
                  <a:lnTo>
                    <a:pt x="23" y="741"/>
                  </a:lnTo>
                  <a:lnTo>
                    <a:pt x="23" y="742"/>
                  </a:lnTo>
                  <a:lnTo>
                    <a:pt x="24" y="742"/>
                  </a:lnTo>
                  <a:lnTo>
                    <a:pt x="24" y="743"/>
                  </a:lnTo>
                  <a:lnTo>
                    <a:pt x="26" y="743"/>
                  </a:lnTo>
                  <a:cubicBezTo>
                    <a:pt x="30" y="740"/>
                    <a:pt x="33" y="736"/>
                    <a:pt x="37" y="734"/>
                  </a:cubicBezTo>
                  <a:cubicBezTo>
                    <a:pt x="38" y="732"/>
                    <a:pt x="40" y="732"/>
                    <a:pt x="43" y="731"/>
                  </a:cubicBezTo>
                  <a:cubicBezTo>
                    <a:pt x="43" y="731"/>
                    <a:pt x="43" y="730"/>
                    <a:pt x="44" y="729"/>
                  </a:cubicBezTo>
                  <a:cubicBezTo>
                    <a:pt x="180" y="501"/>
                    <a:pt x="274" y="254"/>
                    <a:pt x="33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5" name="Google Shape;2515;p44"/>
            <p:cNvSpPr/>
            <p:nvPr/>
          </p:nvSpPr>
          <p:spPr>
            <a:xfrm>
              <a:off x="3727175" y="766350"/>
              <a:ext cx="23475" cy="26650"/>
            </a:xfrm>
            <a:custGeom>
              <a:avLst/>
              <a:gdLst/>
              <a:ahLst/>
              <a:cxnLst/>
              <a:rect l="l" t="t" r="r" b="b"/>
              <a:pathLst>
                <a:path w="939" h="1066" extrusionOk="0">
                  <a:moveTo>
                    <a:pt x="817" y="0"/>
                  </a:moveTo>
                  <a:cubicBezTo>
                    <a:pt x="664" y="240"/>
                    <a:pt x="494" y="467"/>
                    <a:pt x="304" y="673"/>
                  </a:cubicBezTo>
                  <a:cubicBezTo>
                    <a:pt x="210" y="810"/>
                    <a:pt x="109" y="941"/>
                    <a:pt x="0" y="1065"/>
                  </a:cubicBezTo>
                  <a:cubicBezTo>
                    <a:pt x="407" y="831"/>
                    <a:pt x="742" y="476"/>
                    <a:pt x="938" y="42"/>
                  </a:cubicBezTo>
                  <a:cubicBezTo>
                    <a:pt x="913" y="40"/>
                    <a:pt x="887" y="34"/>
                    <a:pt x="861" y="24"/>
                  </a:cubicBezTo>
                  <a:cubicBezTo>
                    <a:pt x="845" y="19"/>
                    <a:pt x="832" y="9"/>
                    <a:pt x="81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16" name="Google Shape;2516;p44"/>
          <p:cNvGrpSpPr/>
          <p:nvPr/>
        </p:nvGrpSpPr>
        <p:grpSpPr>
          <a:xfrm>
            <a:off x="7872303" y="3111157"/>
            <a:ext cx="506273" cy="495603"/>
            <a:chOff x="3696600" y="705975"/>
            <a:chExt cx="110100" cy="107775"/>
          </a:xfrm>
        </p:grpSpPr>
        <p:sp>
          <p:nvSpPr>
            <p:cNvPr id="2517" name="Google Shape;2517;p44"/>
            <p:cNvSpPr/>
            <p:nvPr/>
          </p:nvSpPr>
          <p:spPr>
            <a:xfrm>
              <a:off x="3696600" y="705975"/>
              <a:ext cx="110100" cy="107775"/>
            </a:xfrm>
            <a:custGeom>
              <a:avLst/>
              <a:gdLst/>
              <a:ahLst/>
              <a:cxnLst/>
              <a:rect l="l" t="t" r="r" b="b"/>
              <a:pathLst>
                <a:path w="4404" h="4311" extrusionOk="0">
                  <a:moveTo>
                    <a:pt x="2612" y="172"/>
                  </a:moveTo>
                  <a:cubicBezTo>
                    <a:pt x="2759" y="795"/>
                    <a:pt x="2659" y="1449"/>
                    <a:pt x="2331" y="2000"/>
                  </a:cubicBezTo>
                  <a:cubicBezTo>
                    <a:pt x="2330" y="2001"/>
                    <a:pt x="2330" y="2003"/>
                    <a:pt x="2330" y="2003"/>
                  </a:cubicBezTo>
                  <a:cubicBezTo>
                    <a:pt x="2328" y="2004"/>
                    <a:pt x="2325" y="2004"/>
                    <a:pt x="2324" y="2005"/>
                  </a:cubicBezTo>
                  <a:cubicBezTo>
                    <a:pt x="2320" y="2007"/>
                    <a:pt x="2317" y="2011"/>
                    <a:pt x="2313" y="2014"/>
                  </a:cubicBezTo>
                  <a:lnTo>
                    <a:pt x="2313" y="2013"/>
                  </a:lnTo>
                  <a:lnTo>
                    <a:pt x="2310" y="2013"/>
                  </a:lnTo>
                  <a:lnTo>
                    <a:pt x="2310" y="2012"/>
                  </a:lnTo>
                  <a:lnTo>
                    <a:pt x="2309" y="2011"/>
                  </a:lnTo>
                  <a:lnTo>
                    <a:pt x="2300" y="2001"/>
                  </a:lnTo>
                  <a:cubicBezTo>
                    <a:pt x="2279" y="1985"/>
                    <a:pt x="2258" y="1974"/>
                    <a:pt x="2234" y="1965"/>
                  </a:cubicBezTo>
                  <a:cubicBezTo>
                    <a:pt x="2210" y="1957"/>
                    <a:pt x="2183" y="1953"/>
                    <a:pt x="2156" y="1953"/>
                  </a:cubicBezTo>
                  <a:cubicBezTo>
                    <a:pt x="2138" y="1953"/>
                    <a:pt x="2120" y="1955"/>
                    <a:pt x="2102" y="1958"/>
                  </a:cubicBezTo>
                  <a:cubicBezTo>
                    <a:pt x="1992" y="1315"/>
                    <a:pt x="2176" y="654"/>
                    <a:pt x="2612" y="172"/>
                  </a:cubicBezTo>
                  <a:close/>
                  <a:moveTo>
                    <a:pt x="766" y="1640"/>
                  </a:moveTo>
                  <a:cubicBezTo>
                    <a:pt x="1194" y="1640"/>
                    <a:pt x="1617" y="1771"/>
                    <a:pt x="1972" y="2026"/>
                  </a:cubicBezTo>
                  <a:cubicBezTo>
                    <a:pt x="1934" y="2063"/>
                    <a:pt x="1909" y="2111"/>
                    <a:pt x="1904" y="2170"/>
                  </a:cubicBezTo>
                  <a:cubicBezTo>
                    <a:pt x="1900" y="2192"/>
                    <a:pt x="1904" y="2214"/>
                    <a:pt x="1908" y="2235"/>
                  </a:cubicBezTo>
                  <a:cubicBezTo>
                    <a:pt x="1769" y="2269"/>
                    <a:pt x="1628" y="2285"/>
                    <a:pt x="1487" y="2285"/>
                  </a:cubicBezTo>
                  <a:cubicBezTo>
                    <a:pt x="999" y="2285"/>
                    <a:pt x="518" y="2085"/>
                    <a:pt x="176" y="1725"/>
                  </a:cubicBezTo>
                  <a:cubicBezTo>
                    <a:pt x="369" y="1668"/>
                    <a:pt x="568" y="1640"/>
                    <a:pt x="766" y="1640"/>
                  </a:cubicBezTo>
                  <a:close/>
                  <a:moveTo>
                    <a:pt x="2174" y="2055"/>
                  </a:moveTo>
                  <a:cubicBezTo>
                    <a:pt x="2183" y="2055"/>
                    <a:pt x="2191" y="2057"/>
                    <a:pt x="2200" y="2057"/>
                  </a:cubicBezTo>
                  <a:cubicBezTo>
                    <a:pt x="2202" y="2057"/>
                    <a:pt x="2205" y="2058"/>
                    <a:pt x="2206" y="2058"/>
                  </a:cubicBezTo>
                  <a:cubicBezTo>
                    <a:pt x="2212" y="2059"/>
                    <a:pt x="2217" y="2060"/>
                    <a:pt x="2223" y="2061"/>
                  </a:cubicBezTo>
                  <a:cubicBezTo>
                    <a:pt x="2227" y="2062"/>
                    <a:pt x="2230" y="2063"/>
                    <a:pt x="2233" y="2065"/>
                  </a:cubicBezTo>
                  <a:lnTo>
                    <a:pt x="2237" y="2065"/>
                  </a:lnTo>
                  <a:cubicBezTo>
                    <a:pt x="2238" y="2067"/>
                    <a:pt x="2241" y="2068"/>
                    <a:pt x="2243" y="2070"/>
                  </a:cubicBezTo>
                  <a:cubicBezTo>
                    <a:pt x="2246" y="2071"/>
                    <a:pt x="2250" y="2073"/>
                    <a:pt x="2253" y="2075"/>
                  </a:cubicBezTo>
                  <a:cubicBezTo>
                    <a:pt x="2256" y="2076"/>
                    <a:pt x="2258" y="2077"/>
                    <a:pt x="2260" y="2078"/>
                  </a:cubicBezTo>
                  <a:cubicBezTo>
                    <a:pt x="2265" y="2080"/>
                    <a:pt x="2268" y="2081"/>
                    <a:pt x="2272" y="2083"/>
                  </a:cubicBezTo>
                  <a:lnTo>
                    <a:pt x="2274" y="2085"/>
                  </a:lnTo>
                  <a:cubicBezTo>
                    <a:pt x="2279" y="2088"/>
                    <a:pt x="2283" y="2092"/>
                    <a:pt x="2286" y="2097"/>
                  </a:cubicBezTo>
                  <a:cubicBezTo>
                    <a:pt x="2293" y="2102"/>
                    <a:pt x="2299" y="2104"/>
                    <a:pt x="2306" y="2104"/>
                  </a:cubicBezTo>
                  <a:cubicBezTo>
                    <a:pt x="2309" y="2104"/>
                    <a:pt x="2312" y="2104"/>
                    <a:pt x="2315" y="2103"/>
                  </a:cubicBezTo>
                  <a:cubicBezTo>
                    <a:pt x="2316" y="2105"/>
                    <a:pt x="2317" y="2108"/>
                    <a:pt x="2317" y="2110"/>
                  </a:cubicBezTo>
                  <a:cubicBezTo>
                    <a:pt x="2320" y="2115"/>
                    <a:pt x="2321" y="2119"/>
                    <a:pt x="2322" y="2124"/>
                  </a:cubicBezTo>
                  <a:cubicBezTo>
                    <a:pt x="2323" y="2128"/>
                    <a:pt x="2324" y="2132"/>
                    <a:pt x="2325" y="2135"/>
                  </a:cubicBezTo>
                  <a:cubicBezTo>
                    <a:pt x="2325" y="2137"/>
                    <a:pt x="2326" y="2141"/>
                    <a:pt x="2326" y="2144"/>
                  </a:cubicBezTo>
                  <a:cubicBezTo>
                    <a:pt x="2327" y="2153"/>
                    <a:pt x="2327" y="2161"/>
                    <a:pt x="2327" y="2172"/>
                  </a:cubicBezTo>
                  <a:cubicBezTo>
                    <a:pt x="2326" y="2200"/>
                    <a:pt x="2318" y="2237"/>
                    <a:pt x="2303" y="2264"/>
                  </a:cubicBezTo>
                  <a:cubicBezTo>
                    <a:pt x="2298" y="2271"/>
                    <a:pt x="2293" y="2279"/>
                    <a:pt x="2287" y="2286"/>
                  </a:cubicBezTo>
                  <a:lnTo>
                    <a:pt x="2287" y="2288"/>
                  </a:lnTo>
                  <a:cubicBezTo>
                    <a:pt x="2286" y="2288"/>
                    <a:pt x="2286" y="2288"/>
                    <a:pt x="2284" y="2290"/>
                  </a:cubicBezTo>
                  <a:cubicBezTo>
                    <a:pt x="2282" y="2293"/>
                    <a:pt x="2279" y="2296"/>
                    <a:pt x="2276" y="2299"/>
                  </a:cubicBezTo>
                  <a:cubicBezTo>
                    <a:pt x="2270" y="2305"/>
                    <a:pt x="2265" y="2311"/>
                    <a:pt x="2259" y="2315"/>
                  </a:cubicBezTo>
                  <a:lnTo>
                    <a:pt x="2253" y="2321"/>
                  </a:lnTo>
                  <a:cubicBezTo>
                    <a:pt x="2248" y="2324"/>
                    <a:pt x="2243" y="2326"/>
                    <a:pt x="2237" y="2329"/>
                  </a:cubicBezTo>
                  <a:cubicBezTo>
                    <a:pt x="2234" y="2333"/>
                    <a:pt x="2230" y="2335"/>
                    <a:pt x="2225" y="2336"/>
                  </a:cubicBezTo>
                  <a:cubicBezTo>
                    <a:pt x="2224" y="2337"/>
                    <a:pt x="2225" y="2337"/>
                    <a:pt x="2224" y="2337"/>
                  </a:cubicBezTo>
                  <a:cubicBezTo>
                    <a:pt x="2223" y="2337"/>
                    <a:pt x="2224" y="2337"/>
                    <a:pt x="2222" y="2338"/>
                  </a:cubicBezTo>
                  <a:cubicBezTo>
                    <a:pt x="2214" y="2339"/>
                    <a:pt x="2207" y="2342"/>
                    <a:pt x="2200" y="2343"/>
                  </a:cubicBezTo>
                  <a:cubicBezTo>
                    <a:pt x="2194" y="2345"/>
                    <a:pt x="2185" y="2345"/>
                    <a:pt x="2176" y="2345"/>
                  </a:cubicBezTo>
                  <a:cubicBezTo>
                    <a:pt x="2166" y="2345"/>
                    <a:pt x="2158" y="2345"/>
                    <a:pt x="2153" y="2343"/>
                  </a:cubicBezTo>
                  <a:cubicBezTo>
                    <a:pt x="2142" y="2341"/>
                    <a:pt x="2133" y="2338"/>
                    <a:pt x="2124" y="2335"/>
                  </a:cubicBezTo>
                  <a:lnTo>
                    <a:pt x="2121" y="2335"/>
                  </a:lnTo>
                  <a:lnTo>
                    <a:pt x="2118" y="2333"/>
                  </a:lnTo>
                  <a:cubicBezTo>
                    <a:pt x="2113" y="2331"/>
                    <a:pt x="2109" y="2327"/>
                    <a:pt x="2104" y="2325"/>
                  </a:cubicBezTo>
                  <a:cubicBezTo>
                    <a:pt x="2100" y="2323"/>
                    <a:pt x="2096" y="2320"/>
                    <a:pt x="2091" y="2318"/>
                  </a:cubicBezTo>
                  <a:cubicBezTo>
                    <a:pt x="2090" y="2317"/>
                    <a:pt x="2086" y="2314"/>
                    <a:pt x="2084" y="2312"/>
                  </a:cubicBezTo>
                  <a:cubicBezTo>
                    <a:pt x="2078" y="2308"/>
                    <a:pt x="2074" y="2303"/>
                    <a:pt x="2069" y="2298"/>
                  </a:cubicBezTo>
                  <a:cubicBezTo>
                    <a:pt x="2093" y="2262"/>
                    <a:pt x="2068" y="2208"/>
                    <a:pt x="2025" y="2208"/>
                  </a:cubicBezTo>
                  <a:cubicBezTo>
                    <a:pt x="2023" y="2208"/>
                    <a:pt x="2020" y="2208"/>
                    <a:pt x="2017" y="2208"/>
                  </a:cubicBezTo>
                  <a:cubicBezTo>
                    <a:pt x="2016" y="2204"/>
                    <a:pt x="2015" y="2200"/>
                    <a:pt x="2015" y="2199"/>
                  </a:cubicBezTo>
                  <a:lnTo>
                    <a:pt x="2015" y="2172"/>
                  </a:lnTo>
                  <a:lnTo>
                    <a:pt x="2015" y="2169"/>
                  </a:lnTo>
                  <a:lnTo>
                    <a:pt x="2015" y="2167"/>
                  </a:lnTo>
                  <a:cubicBezTo>
                    <a:pt x="2016" y="2161"/>
                    <a:pt x="2017" y="2156"/>
                    <a:pt x="2019" y="2151"/>
                  </a:cubicBezTo>
                  <a:cubicBezTo>
                    <a:pt x="2020" y="2148"/>
                    <a:pt x="2020" y="2146"/>
                    <a:pt x="2021" y="2144"/>
                  </a:cubicBezTo>
                  <a:cubicBezTo>
                    <a:pt x="2021" y="2143"/>
                    <a:pt x="2021" y="2143"/>
                    <a:pt x="2021" y="2142"/>
                  </a:cubicBezTo>
                  <a:cubicBezTo>
                    <a:pt x="2021" y="2142"/>
                    <a:pt x="2022" y="2141"/>
                    <a:pt x="2022" y="2140"/>
                  </a:cubicBezTo>
                  <a:cubicBezTo>
                    <a:pt x="2022" y="2139"/>
                    <a:pt x="2024" y="2137"/>
                    <a:pt x="2024" y="2137"/>
                  </a:cubicBezTo>
                  <a:cubicBezTo>
                    <a:pt x="2028" y="2129"/>
                    <a:pt x="2032" y="2123"/>
                    <a:pt x="2037" y="2116"/>
                  </a:cubicBezTo>
                  <a:lnTo>
                    <a:pt x="2037" y="2115"/>
                  </a:lnTo>
                  <a:lnTo>
                    <a:pt x="2038" y="2113"/>
                  </a:lnTo>
                  <a:cubicBezTo>
                    <a:pt x="2041" y="2111"/>
                    <a:pt x="2043" y="2107"/>
                    <a:pt x="2048" y="2104"/>
                  </a:cubicBezTo>
                  <a:cubicBezTo>
                    <a:pt x="2050" y="2102"/>
                    <a:pt x="2053" y="2099"/>
                    <a:pt x="2056" y="2097"/>
                  </a:cubicBezTo>
                  <a:cubicBezTo>
                    <a:pt x="2057" y="2095"/>
                    <a:pt x="2059" y="2094"/>
                    <a:pt x="2061" y="2092"/>
                  </a:cubicBezTo>
                  <a:cubicBezTo>
                    <a:pt x="2066" y="2088"/>
                    <a:pt x="2074" y="2084"/>
                    <a:pt x="2079" y="2080"/>
                  </a:cubicBezTo>
                  <a:cubicBezTo>
                    <a:pt x="2082" y="2078"/>
                    <a:pt x="2087" y="2076"/>
                    <a:pt x="2090" y="2075"/>
                  </a:cubicBezTo>
                  <a:cubicBezTo>
                    <a:pt x="2092" y="2074"/>
                    <a:pt x="2093" y="2073"/>
                    <a:pt x="2096" y="2072"/>
                  </a:cubicBezTo>
                  <a:lnTo>
                    <a:pt x="2097" y="2072"/>
                  </a:lnTo>
                  <a:cubicBezTo>
                    <a:pt x="2116" y="2064"/>
                    <a:pt x="2134" y="2061"/>
                    <a:pt x="2155" y="2057"/>
                  </a:cubicBezTo>
                  <a:lnTo>
                    <a:pt x="2157" y="2057"/>
                  </a:lnTo>
                  <a:cubicBezTo>
                    <a:pt x="2162" y="2057"/>
                    <a:pt x="2169" y="2055"/>
                    <a:pt x="2174" y="2055"/>
                  </a:cubicBezTo>
                  <a:close/>
                  <a:moveTo>
                    <a:pt x="3088" y="1962"/>
                  </a:moveTo>
                  <a:cubicBezTo>
                    <a:pt x="3483" y="1962"/>
                    <a:pt x="3875" y="2076"/>
                    <a:pt x="4214" y="2295"/>
                  </a:cubicBezTo>
                  <a:cubicBezTo>
                    <a:pt x="3952" y="2371"/>
                    <a:pt x="3683" y="2410"/>
                    <a:pt x="3415" y="2410"/>
                  </a:cubicBezTo>
                  <a:cubicBezTo>
                    <a:pt x="3082" y="2410"/>
                    <a:pt x="2750" y="2351"/>
                    <a:pt x="2433" y="2232"/>
                  </a:cubicBezTo>
                  <a:cubicBezTo>
                    <a:pt x="2444" y="2179"/>
                    <a:pt x="2442" y="2123"/>
                    <a:pt x="2422" y="2073"/>
                  </a:cubicBezTo>
                  <a:cubicBezTo>
                    <a:pt x="2639" y="1999"/>
                    <a:pt x="2864" y="1962"/>
                    <a:pt x="3088" y="1962"/>
                  </a:cubicBezTo>
                  <a:close/>
                  <a:moveTo>
                    <a:pt x="1977" y="2364"/>
                  </a:moveTo>
                  <a:cubicBezTo>
                    <a:pt x="2007" y="2396"/>
                    <a:pt x="2044" y="2423"/>
                    <a:pt x="2084" y="2439"/>
                  </a:cubicBezTo>
                  <a:cubicBezTo>
                    <a:pt x="2110" y="2449"/>
                    <a:pt x="2136" y="2455"/>
                    <a:pt x="2161" y="2457"/>
                  </a:cubicBezTo>
                  <a:cubicBezTo>
                    <a:pt x="1870" y="3100"/>
                    <a:pt x="1276" y="3571"/>
                    <a:pt x="593" y="3729"/>
                  </a:cubicBezTo>
                  <a:cubicBezTo>
                    <a:pt x="955" y="3182"/>
                    <a:pt x="1425" y="2719"/>
                    <a:pt x="1977" y="2364"/>
                  </a:cubicBezTo>
                  <a:close/>
                  <a:moveTo>
                    <a:pt x="2387" y="2340"/>
                  </a:moveTo>
                  <a:cubicBezTo>
                    <a:pt x="2890" y="2789"/>
                    <a:pt x="3152" y="3469"/>
                    <a:pt x="3072" y="4139"/>
                  </a:cubicBezTo>
                  <a:cubicBezTo>
                    <a:pt x="2614" y="3702"/>
                    <a:pt x="2322" y="3113"/>
                    <a:pt x="2260" y="2481"/>
                  </a:cubicBezTo>
                  <a:cubicBezTo>
                    <a:pt x="2258" y="2467"/>
                    <a:pt x="2252" y="2457"/>
                    <a:pt x="2243" y="2447"/>
                  </a:cubicBezTo>
                  <a:cubicBezTo>
                    <a:pt x="2296" y="2432"/>
                    <a:pt x="2344" y="2397"/>
                    <a:pt x="2379" y="2350"/>
                  </a:cubicBezTo>
                  <a:cubicBezTo>
                    <a:pt x="2381" y="2347"/>
                    <a:pt x="2383" y="2343"/>
                    <a:pt x="2387" y="2340"/>
                  </a:cubicBezTo>
                  <a:close/>
                  <a:moveTo>
                    <a:pt x="2642" y="1"/>
                  </a:moveTo>
                  <a:cubicBezTo>
                    <a:pt x="2628" y="1"/>
                    <a:pt x="2613" y="6"/>
                    <a:pt x="2602" y="17"/>
                  </a:cubicBezTo>
                  <a:cubicBezTo>
                    <a:pt x="2114" y="502"/>
                    <a:pt x="1874" y="1214"/>
                    <a:pt x="1984" y="1893"/>
                  </a:cubicBezTo>
                  <a:cubicBezTo>
                    <a:pt x="1622" y="1650"/>
                    <a:pt x="1192" y="1524"/>
                    <a:pt x="761" y="1524"/>
                  </a:cubicBezTo>
                  <a:cubicBezTo>
                    <a:pt x="522" y="1524"/>
                    <a:pt x="283" y="1562"/>
                    <a:pt x="55" y="1641"/>
                  </a:cubicBezTo>
                  <a:cubicBezTo>
                    <a:pt x="12" y="1656"/>
                    <a:pt x="0" y="1704"/>
                    <a:pt x="30" y="1738"/>
                  </a:cubicBezTo>
                  <a:cubicBezTo>
                    <a:pt x="393" y="2165"/>
                    <a:pt x="937" y="2401"/>
                    <a:pt x="1488" y="2401"/>
                  </a:cubicBezTo>
                  <a:cubicBezTo>
                    <a:pt x="1570" y="2401"/>
                    <a:pt x="1653" y="2396"/>
                    <a:pt x="1736" y="2385"/>
                  </a:cubicBezTo>
                  <a:lnTo>
                    <a:pt x="1736" y="2385"/>
                  </a:lnTo>
                  <a:cubicBezTo>
                    <a:pt x="1208" y="2758"/>
                    <a:pt x="758" y="3232"/>
                    <a:pt x="417" y="3783"/>
                  </a:cubicBezTo>
                  <a:cubicBezTo>
                    <a:pt x="390" y="3827"/>
                    <a:pt x="429" y="3869"/>
                    <a:pt x="471" y="3869"/>
                  </a:cubicBezTo>
                  <a:cubicBezTo>
                    <a:pt x="475" y="3869"/>
                    <a:pt x="479" y="3869"/>
                    <a:pt x="482" y="3869"/>
                  </a:cubicBezTo>
                  <a:cubicBezTo>
                    <a:pt x="1205" y="3749"/>
                    <a:pt x="1829" y="3289"/>
                    <a:pt x="2179" y="2654"/>
                  </a:cubicBezTo>
                  <a:cubicBezTo>
                    <a:pt x="2274" y="3288"/>
                    <a:pt x="2586" y="3872"/>
                    <a:pt x="3073" y="4295"/>
                  </a:cubicBezTo>
                  <a:cubicBezTo>
                    <a:pt x="3084" y="4305"/>
                    <a:pt x="3100" y="4311"/>
                    <a:pt x="3116" y="4311"/>
                  </a:cubicBezTo>
                  <a:cubicBezTo>
                    <a:pt x="3139" y="4311"/>
                    <a:pt x="3162" y="4298"/>
                    <a:pt x="3167" y="4271"/>
                  </a:cubicBezTo>
                  <a:cubicBezTo>
                    <a:pt x="3281" y="3599"/>
                    <a:pt x="3071" y="2902"/>
                    <a:pt x="2611" y="2407"/>
                  </a:cubicBezTo>
                  <a:lnTo>
                    <a:pt x="2611" y="2407"/>
                  </a:lnTo>
                  <a:cubicBezTo>
                    <a:pt x="2875" y="2483"/>
                    <a:pt x="3147" y="2521"/>
                    <a:pt x="3419" y="2521"/>
                  </a:cubicBezTo>
                  <a:cubicBezTo>
                    <a:pt x="3734" y="2521"/>
                    <a:pt x="4049" y="2470"/>
                    <a:pt x="4352" y="2367"/>
                  </a:cubicBezTo>
                  <a:cubicBezTo>
                    <a:pt x="4399" y="2351"/>
                    <a:pt x="4404" y="2296"/>
                    <a:pt x="4366" y="2268"/>
                  </a:cubicBezTo>
                  <a:cubicBezTo>
                    <a:pt x="3993" y="1995"/>
                    <a:pt x="3540" y="1852"/>
                    <a:pt x="3085" y="1852"/>
                  </a:cubicBezTo>
                  <a:cubicBezTo>
                    <a:pt x="2886" y="1852"/>
                    <a:pt x="2688" y="1879"/>
                    <a:pt x="2495" y="1934"/>
                  </a:cubicBezTo>
                  <a:cubicBezTo>
                    <a:pt x="2800" y="1354"/>
                    <a:pt x="2873" y="675"/>
                    <a:pt x="2697" y="42"/>
                  </a:cubicBezTo>
                  <a:cubicBezTo>
                    <a:pt x="2690" y="16"/>
                    <a:pt x="2666" y="1"/>
                    <a:pt x="2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8" name="Google Shape;2518;p44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9" name="Google Shape;2519;p44"/>
            <p:cNvSpPr/>
            <p:nvPr/>
          </p:nvSpPr>
          <p:spPr>
            <a:xfrm>
              <a:off x="3752650" y="764450"/>
              <a:ext cx="22775" cy="45000"/>
            </a:xfrm>
            <a:custGeom>
              <a:avLst/>
              <a:gdLst/>
              <a:ahLst/>
              <a:cxnLst/>
              <a:rect l="l" t="t" r="r" b="b"/>
              <a:pathLst>
                <a:path w="911" h="1800" extrusionOk="0">
                  <a:moveTo>
                    <a:pt x="145" y="1"/>
                  </a:moveTo>
                  <a:cubicBezTo>
                    <a:pt x="141" y="4"/>
                    <a:pt x="139" y="8"/>
                    <a:pt x="137" y="11"/>
                  </a:cubicBezTo>
                  <a:cubicBezTo>
                    <a:pt x="102" y="58"/>
                    <a:pt x="54" y="93"/>
                    <a:pt x="1" y="108"/>
                  </a:cubicBezTo>
                  <a:cubicBezTo>
                    <a:pt x="10" y="118"/>
                    <a:pt x="16" y="128"/>
                    <a:pt x="18" y="142"/>
                  </a:cubicBezTo>
                  <a:cubicBezTo>
                    <a:pt x="80" y="774"/>
                    <a:pt x="372" y="1363"/>
                    <a:pt x="830" y="1800"/>
                  </a:cubicBezTo>
                  <a:cubicBezTo>
                    <a:pt x="910" y="1130"/>
                    <a:pt x="648" y="450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0" name="Google Shape;2520;p44"/>
            <p:cNvSpPr/>
            <p:nvPr/>
          </p:nvSpPr>
          <p:spPr>
            <a:xfrm>
              <a:off x="3746400" y="710250"/>
              <a:ext cx="19200" cy="46100"/>
            </a:xfrm>
            <a:custGeom>
              <a:avLst/>
              <a:gdLst/>
              <a:ahLst/>
              <a:cxnLst/>
              <a:rect l="l" t="t" r="r" b="b"/>
              <a:pathLst>
                <a:path w="768" h="1844" extrusionOk="0">
                  <a:moveTo>
                    <a:pt x="620" y="1"/>
                  </a:moveTo>
                  <a:lnTo>
                    <a:pt x="620" y="1"/>
                  </a:lnTo>
                  <a:cubicBezTo>
                    <a:pt x="183" y="483"/>
                    <a:pt x="0" y="1143"/>
                    <a:pt x="110" y="1787"/>
                  </a:cubicBezTo>
                  <a:cubicBezTo>
                    <a:pt x="128" y="1783"/>
                    <a:pt x="147" y="1781"/>
                    <a:pt x="165" y="1781"/>
                  </a:cubicBezTo>
                  <a:cubicBezTo>
                    <a:pt x="191" y="1781"/>
                    <a:pt x="217" y="1785"/>
                    <a:pt x="241" y="1794"/>
                  </a:cubicBezTo>
                  <a:cubicBezTo>
                    <a:pt x="265" y="1803"/>
                    <a:pt x="287" y="1814"/>
                    <a:pt x="307" y="1830"/>
                  </a:cubicBezTo>
                  <a:lnTo>
                    <a:pt x="317" y="1840"/>
                  </a:lnTo>
                  <a:lnTo>
                    <a:pt x="318" y="1841"/>
                  </a:lnTo>
                  <a:lnTo>
                    <a:pt x="318" y="1842"/>
                  </a:lnTo>
                  <a:lnTo>
                    <a:pt x="319" y="1842"/>
                  </a:lnTo>
                  <a:lnTo>
                    <a:pt x="319" y="1843"/>
                  </a:lnTo>
                  <a:lnTo>
                    <a:pt x="321" y="1843"/>
                  </a:lnTo>
                  <a:cubicBezTo>
                    <a:pt x="325" y="1840"/>
                    <a:pt x="328" y="1836"/>
                    <a:pt x="332" y="1834"/>
                  </a:cubicBezTo>
                  <a:cubicBezTo>
                    <a:pt x="333" y="1833"/>
                    <a:pt x="335" y="1833"/>
                    <a:pt x="338" y="1831"/>
                  </a:cubicBezTo>
                  <a:cubicBezTo>
                    <a:pt x="338" y="1831"/>
                    <a:pt x="338" y="1830"/>
                    <a:pt x="339" y="1829"/>
                  </a:cubicBezTo>
                  <a:cubicBezTo>
                    <a:pt x="667" y="1278"/>
                    <a:pt x="767" y="623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1" name="Google Shape;2521;p44"/>
            <p:cNvSpPr/>
            <p:nvPr/>
          </p:nvSpPr>
          <p:spPr>
            <a:xfrm>
              <a:off x="3746975" y="757350"/>
              <a:ext cx="7850" cy="7250"/>
            </a:xfrm>
            <a:custGeom>
              <a:avLst/>
              <a:gdLst/>
              <a:ahLst/>
              <a:cxnLst/>
              <a:rect l="l" t="t" r="r" b="b"/>
              <a:pathLst>
                <a:path w="314" h="290" extrusionOk="0">
                  <a:moveTo>
                    <a:pt x="160" y="0"/>
                  </a:moveTo>
                  <a:cubicBezTo>
                    <a:pt x="155" y="0"/>
                    <a:pt x="148" y="1"/>
                    <a:pt x="143" y="1"/>
                  </a:cubicBezTo>
                  <a:lnTo>
                    <a:pt x="140" y="1"/>
                  </a:lnTo>
                  <a:cubicBezTo>
                    <a:pt x="120" y="6"/>
                    <a:pt x="102" y="9"/>
                    <a:pt x="83" y="16"/>
                  </a:cubicBezTo>
                  <a:lnTo>
                    <a:pt x="82" y="16"/>
                  </a:lnTo>
                  <a:cubicBezTo>
                    <a:pt x="79" y="17"/>
                    <a:pt x="78" y="18"/>
                    <a:pt x="76" y="20"/>
                  </a:cubicBezTo>
                  <a:cubicBezTo>
                    <a:pt x="72" y="21"/>
                    <a:pt x="68" y="23"/>
                    <a:pt x="65" y="25"/>
                  </a:cubicBezTo>
                  <a:cubicBezTo>
                    <a:pt x="59" y="28"/>
                    <a:pt x="52" y="33"/>
                    <a:pt x="46" y="37"/>
                  </a:cubicBezTo>
                  <a:cubicBezTo>
                    <a:pt x="45" y="39"/>
                    <a:pt x="43" y="40"/>
                    <a:pt x="42" y="41"/>
                  </a:cubicBezTo>
                  <a:cubicBezTo>
                    <a:pt x="39" y="43"/>
                    <a:pt x="36" y="47"/>
                    <a:pt x="33" y="49"/>
                  </a:cubicBezTo>
                  <a:cubicBezTo>
                    <a:pt x="29" y="52"/>
                    <a:pt x="27" y="55"/>
                    <a:pt x="24" y="57"/>
                  </a:cubicBezTo>
                  <a:lnTo>
                    <a:pt x="23" y="58"/>
                  </a:lnTo>
                  <a:lnTo>
                    <a:pt x="23" y="61"/>
                  </a:lnTo>
                  <a:cubicBezTo>
                    <a:pt x="18" y="67"/>
                    <a:pt x="14" y="74"/>
                    <a:pt x="10" y="81"/>
                  </a:cubicBezTo>
                  <a:cubicBezTo>
                    <a:pt x="10" y="81"/>
                    <a:pt x="9" y="82"/>
                    <a:pt x="9" y="84"/>
                  </a:cubicBezTo>
                  <a:cubicBezTo>
                    <a:pt x="9" y="85"/>
                    <a:pt x="6" y="86"/>
                    <a:pt x="6" y="86"/>
                  </a:cubicBezTo>
                  <a:lnTo>
                    <a:pt x="6" y="89"/>
                  </a:lnTo>
                  <a:cubicBezTo>
                    <a:pt x="5" y="91"/>
                    <a:pt x="5" y="93"/>
                    <a:pt x="4" y="96"/>
                  </a:cubicBezTo>
                  <a:cubicBezTo>
                    <a:pt x="2" y="101"/>
                    <a:pt x="1" y="106"/>
                    <a:pt x="0" y="111"/>
                  </a:cubicBezTo>
                  <a:lnTo>
                    <a:pt x="0" y="113"/>
                  </a:lnTo>
                  <a:lnTo>
                    <a:pt x="0" y="117"/>
                  </a:lnTo>
                  <a:lnTo>
                    <a:pt x="0" y="144"/>
                  </a:lnTo>
                  <a:cubicBezTo>
                    <a:pt x="0" y="145"/>
                    <a:pt x="1" y="149"/>
                    <a:pt x="2" y="152"/>
                  </a:cubicBezTo>
                  <a:cubicBezTo>
                    <a:pt x="5" y="152"/>
                    <a:pt x="7" y="152"/>
                    <a:pt x="9" y="152"/>
                  </a:cubicBezTo>
                  <a:cubicBezTo>
                    <a:pt x="54" y="152"/>
                    <a:pt x="78" y="207"/>
                    <a:pt x="54" y="243"/>
                  </a:cubicBezTo>
                  <a:cubicBezTo>
                    <a:pt x="59" y="247"/>
                    <a:pt x="64" y="253"/>
                    <a:pt x="69" y="257"/>
                  </a:cubicBezTo>
                  <a:cubicBezTo>
                    <a:pt x="71" y="259"/>
                    <a:pt x="75" y="261"/>
                    <a:pt x="77" y="262"/>
                  </a:cubicBezTo>
                  <a:cubicBezTo>
                    <a:pt x="81" y="265"/>
                    <a:pt x="85" y="268"/>
                    <a:pt x="89" y="270"/>
                  </a:cubicBezTo>
                  <a:cubicBezTo>
                    <a:pt x="94" y="272"/>
                    <a:pt x="98" y="274"/>
                    <a:pt x="104" y="277"/>
                  </a:cubicBezTo>
                  <a:lnTo>
                    <a:pt x="107" y="280"/>
                  </a:lnTo>
                  <a:lnTo>
                    <a:pt x="109" y="280"/>
                  </a:lnTo>
                  <a:cubicBezTo>
                    <a:pt x="119" y="283"/>
                    <a:pt x="127" y="286"/>
                    <a:pt x="138" y="288"/>
                  </a:cubicBezTo>
                  <a:cubicBezTo>
                    <a:pt x="143" y="289"/>
                    <a:pt x="152" y="290"/>
                    <a:pt x="161" y="290"/>
                  </a:cubicBezTo>
                  <a:cubicBezTo>
                    <a:pt x="170" y="290"/>
                    <a:pt x="180" y="289"/>
                    <a:pt x="185" y="288"/>
                  </a:cubicBezTo>
                  <a:cubicBezTo>
                    <a:pt x="192" y="287"/>
                    <a:pt x="200" y="284"/>
                    <a:pt x="207" y="283"/>
                  </a:cubicBezTo>
                  <a:cubicBezTo>
                    <a:pt x="209" y="282"/>
                    <a:pt x="208" y="282"/>
                    <a:pt x="209" y="282"/>
                  </a:cubicBezTo>
                  <a:cubicBezTo>
                    <a:pt x="210" y="282"/>
                    <a:pt x="209" y="282"/>
                    <a:pt x="210" y="281"/>
                  </a:cubicBezTo>
                  <a:cubicBezTo>
                    <a:pt x="215" y="280"/>
                    <a:pt x="219" y="277"/>
                    <a:pt x="222" y="274"/>
                  </a:cubicBezTo>
                  <a:cubicBezTo>
                    <a:pt x="229" y="271"/>
                    <a:pt x="233" y="269"/>
                    <a:pt x="238" y="266"/>
                  </a:cubicBezTo>
                  <a:lnTo>
                    <a:pt x="244" y="260"/>
                  </a:lnTo>
                  <a:cubicBezTo>
                    <a:pt x="250" y="256"/>
                    <a:pt x="256" y="249"/>
                    <a:pt x="261" y="244"/>
                  </a:cubicBezTo>
                  <a:cubicBezTo>
                    <a:pt x="264" y="241"/>
                    <a:pt x="267" y="238"/>
                    <a:pt x="270" y="234"/>
                  </a:cubicBezTo>
                  <a:cubicBezTo>
                    <a:pt x="271" y="233"/>
                    <a:pt x="271" y="233"/>
                    <a:pt x="272" y="233"/>
                  </a:cubicBezTo>
                  <a:lnTo>
                    <a:pt x="272" y="231"/>
                  </a:lnTo>
                  <a:cubicBezTo>
                    <a:pt x="278" y="224"/>
                    <a:pt x="283" y="216"/>
                    <a:pt x="288" y="208"/>
                  </a:cubicBezTo>
                  <a:cubicBezTo>
                    <a:pt x="303" y="181"/>
                    <a:pt x="311" y="145"/>
                    <a:pt x="313" y="117"/>
                  </a:cubicBezTo>
                  <a:cubicBezTo>
                    <a:pt x="313" y="106"/>
                    <a:pt x="313" y="97"/>
                    <a:pt x="311" y="89"/>
                  </a:cubicBezTo>
                  <a:cubicBezTo>
                    <a:pt x="311" y="86"/>
                    <a:pt x="310" y="81"/>
                    <a:pt x="311" y="80"/>
                  </a:cubicBezTo>
                  <a:cubicBezTo>
                    <a:pt x="310" y="77"/>
                    <a:pt x="309" y="72"/>
                    <a:pt x="308" y="68"/>
                  </a:cubicBezTo>
                  <a:cubicBezTo>
                    <a:pt x="307" y="64"/>
                    <a:pt x="305" y="58"/>
                    <a:pt x="303" y="54"/>
                  </a:cubicBezTo>
                  <a:cubicBezTo>
                    <a:pt x="303" y="53"/>
                    <a:pt x="302" y="50"/>
                    <a:pt x="301" y="48"/>
                  </a:cubicBezTo>
                  <a:cubicBezTo>
                    <a:pt x="298" y="49"/>
                    <a:pt x="295" y="49"/>
                    <a:pt x="292" y="49"/>
                  </a:cubicBezTo>
                  <a:cubicBezTo>
                    <a:pt x="286" y="49"/>
                    <a:pt x="279" y="47"/>
                    <a:pt x="272" y="41"/>
                  </a:cubicBezTo>
                  <a:cubicBezTo>
                    <a:pt x="269" y="37"/>
                    <a:pt x="265" y="32"/>
                    <a:pt x="260" y="29"/>
                  </a:cubicBezTo>
                  <a:lnTo>
                    <a:pt x="258" y="27"/>
                  </a:lnTo>
                  <a:cubicBezTo>
                    <a:pt x="254" y="26"/>
                    <a:pt x="251" y="25"/>
                    <a:pt x="246" y="23"/>
                  </a:cubicBezTo>
                  <a:cubicBezTo>
                    <a:pt x="244" y="22"/>
                    <a:pt x="242" y="21"/>
                    <a:pt x="239" y="20"/>
                  </a:cubicBezTo>
                  <a:cubicBezTo>
                    <a:pt x="235" y="17"/>
                    <a:pt x="232" y="15"/>
                    <a:pt x="229" y="14"/>
                  </a:cubicBezTo>
                  <a:cubicBezTo>
                    <a:pt x="227" y="13"/>
                    <a:pt x="224" y="12"/>
                    <a:pt x="223" y="10"/>
                  </a:cubicBezTo>
                  <a:lnTo>
                    <a:pt x="219" y="10"/>
                  </a:lnTo>
                  <a:cubicBezTo>
                    <a:pt x="216" y="8"/>
                    <a:pt x="213" y="7"/>
                    <a:pt x="208" y="6"/>
                  </a:cubicBezTo>
                  <a:cubicBezTo>
                    <a:pt x="203" y="4"/>
                    <a:pt x="198" y="3"/>
                    <a:pt x="192" y="2"/>
                  </a:cubicBezTo>
                  <a:cubicBezTo>
                    <a:pt x="191" y="2"/>
                    <a:pt x="188" y="1"/>
                    <a:pt x="186" y="1"/>
                  </a:cubicBezTo>
                  <a:cubicBezTo>
                    <a:pt x="178" y="1"/>
                    <a:pt x="169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2" name="Google Shape;2522;p44"/>
            <p:cNvSpPr/>
            <p:nvPr/>
          </p:nvSpPr>
          <p:spPr>
            <a:xfrm>
              <a:off x="3711400" y="765050"/>
              <a:ext cx="39250" cy="34150"/>
            </a:xfrm>
            <a:custGeom>
              <a:avLst/>
              <a:gdLst/>
              <a:ahLst/>
              <a:cxnLst/>
              <a:rect l="l" t="t" r="r" b="b"/>
              <a:pathLst>
                <a:path w="1570" h="1366" extrusionOk="0">
                  <a:moveTo>
                    <a:pt x="1385" y="1"/>
                  </a:moveTo>
                  <a:cubicBezTo>
                    <a:pt x="833" y="355"/>
                    <a:pt x="363" y="819"/>
                    <a:pt x="1" y="1366"/>
                  </a:cubicBezTo>
                  <a:cubicBezTo>
                    <a:pt x="684" y="1208"/>
                    <a:pt x="1278" y="737"/>
                    <a:pt x="1569" y="94"/>
                  </a:cubicBezTo>
                  <a:cubicBezTo>
                    <a:pt x="1544" y="92"/>
                    <a:pt x="1518" y="86"/>
                    <a:pt x="1492" y="76"/>
                  </a:cubicBezTo>
                  <a:cubicBezTo>
                    <a:pt x="1452" y="60"/>
                    <a:pt x="1415" y="33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3" name="Google Shape;2523;p44"/>
            <p:cNvSpPr/>
            <p:nvPr/>
          </p:nvSpPr>
          <p:spPr>
            <a:xfrm>
              <a:off x="3700975" y="746950"/>
              <a:ext cx="44950" cy="16175"/>
            </a:xfrm>
            <a:custGeom>
              <a:avLst/>
              <a:gdLst/>
              <a:ahLst/>
              <a:cxnLst/>
              <a:rect l="l" t="t" r="r" b="b"/>
              <a:pathLst>
                <a:path w="1798" h="647" extrusionOk="0">
                  <a:moveTo>
                    <a:pt x="591" y="1"/>
                  </a:moveTo>
                  <a:cubicBezTo>
                    <a:pt x="393" y="1"/>
                    <a:pt x="194" y="29"/>
                    <a:pt x="1" y="86"/>
                  </a:cubicBezTo>
                  <a:cubicBezTo>
                    <a:pt x="342" y="446"/>
                    <a:pt x="823" y="647"/>
                    <a:pt x="1312" y="647"/>
                  </a:cubicBezTo>
                  <a:cubicBezTo>
                    <a:pt x="1452" y="647"/>
                    <a:pt x="1594" y="630"/>
                    <a:pt x="1733" y="596"/>
                  </a:cubicBezTo>
                  <a:cubicBezTo>
                    <a:pt x="1729" y="575"/>
                    <a:pt x="1726" y="553"/>
                    <a:pt x="1729" y="531"/>
                  </a:cubicBezTo>
                  <a:cubicBezTo>
                    <a:pt x="1734" y="472"/>
                    <a:pt x="1759" y="424"/>
                    <a:pt x="1797" y="387"/>
                  </a:cubicBezTo>
                  <a:cubicBezTo>
                    <a:pt x="1442" y="132"/>
                    <a:pt x="1019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4" name="Google Shape;2524;p44"/>
            <p:cNvSpPr/>
            <p:nvPr/>
          </p:nvSpPr>
          <p:spPr>
            <a:xfrm>
              <a:off x="3757150" y="755025"/>
              <a:ext cx="44800" cy="11200"/>
            </a:xfrm>
            <a:custGeom>
              <a:avLst/>
              <a:gdLst/>
              <a:ahLst/>
              <a:cxnLst/>
              <a:rect l="l" t="t" r="r" b="b"/>
              <a:pathLst>
                <a:path w="1792" h="448" extrusionOk="0">
                  <a:moveTo>
                    <a:pt x="666" y="0"/>
                  </a:moveTo>
                  <a:cubicBezTo>
                    <a:pt x="442" y="0"/>
                    <a:pt x="217" y="37"/>
                    <a:pt x="0" y="111"/>
                  </a:cubicBezTo>
                  <a:cubicBezTo>
                    <a:pt x="20" y="161"/>
                    <a:pt x="22" y="217"/>
                    <a:pt x="11" y="270"/>
                  </a:cubicBezTo>
                  <a:cubicBezTo>
                    <a:pt x="328" y="389"/>
                    <a:pt x="660" y="448"/>
                    <a:pt x="993" y="448"/>
                  </a:cubicBezTo>
                  <a:cubicBezTo>
                    <a:pt x="1261" y="448"/>
                    <a:pt x="1530" y="409"/>
                    <a:pt x="1792" y="333"/>
                  </a:cubicBezTo>
                  <a:cubicBezTo>
                    <a:pt x="1453" y="114"/>
                    <a:pt x="1061" y="0"/>
                    <a:pt x="666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5" name="Google Shape;2525;p44"/>
            <p:cNvSpPr/>
            <p:nvPr/>
          </p:nvSpPr>
          <p:spPr>
            <a:xfrm>
              <a:off x="3753775" y="737750"/>
              <a:ext cx="8275" cy="18600"/>
            </a:xfrm>
            <a:custGeom>
              <a:avLst/>
              <a:gdLst/>
              <a:ahLst/>
              <a:cxnLst/>
              <a:rect l="l" t="t" r="r" b="b"/>
              <a:pathLst>
                <a:path w="331" h="744" extrusionOk="0">
                  <a:moveTo>
                    <a:pt x="330" y="0"/>
                  </a:moveTo>
                  <a:cubicBezTo>
                    <a:pt x="236" y="243"/>
                    <a:pt x="126" y="486"/>
                    <a:pt x="0" y="723"/>
                  </a:cubicBezTo>
                  <a:cubicBezTo>
                    <a:pt x="5" y="725"/>
                    <a:pt x="9" y="727"/>
                    <a:pt x="12" y="730"/>
                  </a:cubicBezTo>
                  <a:lnTo>
                    <a:pt x="22" y="740"/>
                  </a:lnTo>
                  <a:lnTo>
                    <a:pt x="23" y="741"/>
                  </a:lnTo>
                  <a:lnTo>
                    <a:pt x="23" y="742"/>
                  </a:lnTo>
                  <a:lnTo>
                    <a:pt x="24" y="742"/>
                  </a:lnTo>
                  <a:lnTo>
                    <a:pt x="24" y="743"/>
                  </a:lnTo>
                  <a:lnTo>
                    <a:pt x="26" y="743"/>
                  </a:lnTo>
                  <a:cubicBezTo>
                    <a:pt x="30" y="740"/>
                    <a:pt x="33" y="736"/>
                    <a:pt x="37" y="734"/>
                  </a:cubicBezTo>
                  <a:cubicBezTo>
                    <a:pt x="38" y="732"/>
                    <a:pt x="40" y="732"/>
                    <a:pt x="43" y="731"/>
                  </a:cubicBezTo>
                  <a:cubicBezTo>
                    <a:pt x="43" y="731"/>
                    <a:pt x="43" y="730"/>
                    <a:pt x="44" y="729"/>
                  </a:cubicBezTo>
                  <a:cubicBezTo>
                    <a:pt x="180" y="501"/>
                    <a:pt x="274" y="254"/>
                    <a:pt x="33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6" name="Google Shape;2526;p44"/>
            <p:cNvSpPr/>
            <p:nvPr/>
          </p:nvSpPr>
          <p:spPr>
            <a:xfrm>
              <a:off x="3727175" y="766350"/>
              <a:ext cx="23475" cy="26650"/>
            </a:xfrm>
            <a:custGeom>
              <a:avLst/>
              <a:gdLst/>
              <a:ahLst/>
              <a:cxnLst/>
              <a:rect l="l" t="t" r="r" b="b"/>
              <a:pathLst>
                <a:path w="939" h="1066" extrusionOk="0">
                  <a:moveTo>
                    <a:pt x="817" y="0"/>
                  </a:moveTo>
                  <a:cubicBezTo>
                    <a:pt x="664" y="240"/>
                    <a:pt x="494" y="467"/>
                    <a:pt x="304" y="673"/>
                  </a:cubicBezTo>
                  <a:cubicBezTo>
                    <a:pt x="210" y="810"/>
                    <a:pt x="109" y="941"/>
                    <a:pt x="0" y="1065"/>
                  </a:cubicBezTo>
                  <a:cubicBezTo>
                    <a:pt x="407" y="831"/>
                    <a:pt x="742" y="476"/>
                    <a:pt x="938" y="42"/>
                  </a:cubicBezTo>
                  <a:cubicBezTo>
                    <a:pt x="913" y="40"/>
                    <a:pt x="887" y="34"/>
                    <a:pt x="861" y="24"/>
                  </a:cubicBezTo>
                  <a:cubicBezTo>
                    <a:pt x="845" y="19"/>
                    <a:pt x="832" y="9"/>
                    <a:pt x="817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35"/>
          <p:cNvSpPr/>
          <p:nvPr/>
        </p:nvSpPr>
        <p:spPr>
          <a:xfrm>
            <a:off x="7582999" y="1615355"/>
            <a:ext cx="694500" cy="69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83" name="Google Shape;1883;p35"/>
          <p:cNvSpPr txBox="1"/>
          <p:nvPr>
            <p:ph type="subTitle" idx="3"/>
          </p:nvPr>
        </p:nvSpPr>
        <p:spPr>
          <a:xfrm>
            <a:off x="7075222" y="2750185"/>
            <a:ext cx="1852295" cy="363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登陆地点</a:t>
            </a:r>
            <a:r>
              <a:rPr lang="zh-CN" altLang="en-GB">
                <a:solidFill>
                  <a:srgbClr val="000000"/>
                </a:solidFill>
              </a:rPr>
              <a:t>热力图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884" name="Google Shape;188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主要功能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890" name="Google Shape;1890;p35"/>
          <p:cNvSpPr txBox="1"/>
          <p:nvPr>
            <p:ph type="subTitle" idx="7"/>
          </p:nvPr>
        </p:nvSpPr>
        <p:spPr>
          <a:xfrm>
            <a:off x="179514" y="2369154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台风管理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891" name="Google Shape;1891;p35"/>
          <p:cNvSpPr txBox="1"/>
          <p:nvPr>
            <p:ph type="subTitle" idx="8"/>
          </p:nvPr>
        </p:nvSpPr>
        <p:spPr>
          <a:xfrm>
            <a:off x="1835857" y="2369154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关注管理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892" name="Google Shape;1892;p35"/>
          <p:cNvSpPr txBox="1"/>
          <p:nvPr>
            <p:ph type="subTitle" idx="9"/>
          </p:nvPr>
        </p:nvSpPr>
        <p:spPr>
          <a:xfrm>
            <a:off x="5147651" y="2358359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用户管理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893" name="Google Shape;1893;p35"/>
          <p:cNvSpPr txBox="1"/>
          <p:nvPr>
            <p:ph type="subTitle" idx="13"/>
          </p:nvPr>
        </p:nvSpPr>
        <p:spPr>
          <a:xfrm>
            <a:off x="6791769" y="2369409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台风可视化</a:t>
            </a: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894" name="Google Shape;1894;p35"/>
          <p:cNvSpPr txBox="1"/>
          <p:nvPr>
            <p:ph type="subTitle" idx="14"/>
          </p:nvPr>
        </p:nvSpPr>
        <p:spPr>
          <a:xfrm>
            <a:off x="3474798" y="2358614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rgbClr val="000000"/>
                </a:solidFill>
              </a:rPr>
              <a:t>资讯管理</a:t>
            </a:r>
            <a:endParaRPr lang="zh-CN" altLang="en-GB">
              <a:solidFill>
                <a:srgbClr val="000000"/>
              </a:solidFill>
            </a:endParaRPr>
          </a:p>
        </p:txBody>
      </p:sp>
      <p:grpSp>
        <p:nvGrpSpPr>
          <p:cNvPr id="1908" name="Google Shape;1908;p35"/>
          <p:cNvGrpSpPr/>
          <p:nvPr/>
        </p:nvGrpSpPr>
        <p:grpSpPr>
          <a:xfrm>
            <a:off x="6084005" y="1674477"/>
            <a:ext cx="468287" cy="497986"/>
            <a:chOff x="5238894" y="2896102"/>
            <a:chExt cx="336437" cy="357774"/>
          </a:xfrm>
        </p:grpSpPr>
        <p:sp>
          <p:nvSpPr>
            <p:cNvPr id="1909" name="Google Shape;1909;p35"/>
            <p:cNvSpPr/>
            <p:nvPr/>
          </p:nvSpPr>
          <p:spPr>
            <a:xfrm>
              <a:off x="5396117" y="3069419"/>
              <a:ext cx="173684" cy="162439"/>
            </a:xfrm>
            <a:custGeom>
              <a:avLst/>
              <a:gdLst/>
              <a:ahLst/>
              <a:cxnLst/>
              <a:rect l="l" t="t" r="r" b="b"/>
              <a:pathLst>
                <a:path w="6626" h="6197" extrusionOk="0">
                  <a:moveTo>
                    <a:pt x="6626" y="0"/>
                  </a:moveTo>
                  <a:lnTo>
                    <a:pt x="6626" y="0"/>
                  </a:lnTo>
                  <a:cubicBezTo>
                    <a:pt x="1393" y="2402"/>
                    <a:pt x="8" y="6179"/>
                    <a:pt x="1" y="6196"/>
                  </a:cubicBezTo>
                  <a:cubicBezTo>
                    <a:pt x="5592" y="3992"/>
                    <a:pt x="6626" y="1"/>
                    <a:pt x="6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5396117" y="3119825"/>
              <a:ext cx="22438" cy="128808"/>
            </a:xfrm>
            <a:custGeom>
              <a:avLst/>
              <a:gdLst/>
              <a:ahLst/>
              <a:cxnLst/>
              <a:rect l="l" t="t" r="r" b="b"/>
              <a:pathLst>
                <a:path w="856" h="4914" extrusionOk="0">
                  <a:moveTo>
                    <a:pt x="1" y="1"/>
                  </a:moveTo>
                  <a:lnTo>
                    <a:pt x="1" y="4913"/>
                  </a:lnTo>
                  <a:lnTo>
                    <a:pt x="855" y="4913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5373731" y="2904568"/>
              <a:ext cx="67209" cy="80813"/>
            </a:xfrm>
            <a:custGeom>
              <a:avLst/>
              <a:gdLst/>
              <a:ahLst/>
              <a:cxnLst/>
              <a:rect l="l" t="t" r="r" b="b"/>
              <a:pathLst>
                <a:path w="2564" h="3083" extrusionOk="0">
                  <a:moveTo>
                    <a:pt x="1283" y="0"/>
                  </a:moveTo>
                  <a:cubicBezTo>
                    <a:pt x="1221" y="0"/>
                    <a:pt x="1159" y="27"/>
                    <a:pt x="1115" y="79"/>
                  </a:cubicBezTo>
                  <a:cubicBezTo>
                    <a:pt x="904" y="343"/>
                    <a:pt x="507" y="853"/>
                    <a:pt x="0" y="1588"/>
                  </a:cubicBezTo>
                  <a:lnTo>
                    <a:pt x="640" y="3082"/>
                  </a:lnTo>
                  <a:lnTo>
                    <a:pt x="2135" y="3082"/>
                  </a:lnTo>
                  <a:lnTo>
                    <a:pt x="2564" y="1588"/>
                  </a:lnTo>
                  <a:cubicBezTo>
                    <a:pt x="2057" y="853"/>
                    <a:pt x="1660" y="343"/>
                    <a:pt x="1449" y="79"/>
                  </a:cubicBezTo>
                  <a:cubicBezTo>
                    <a:pt x="1407" y="27"/>
                    <a:pt x="1345" y="0"/>
                    <a:pt x="1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5337873" y="2930466"/>
              <a:ext cx="156358" cy="200552"/>
            </a:xfrm>
            <a:custGeom>
              <a:avLst/>
              <a:gdLst/>
              <a:ahLst/>
              <a:cxnLst/>
              <a:rect l="l" t="t" r="r" b="b"/>
              <a:pathLst>
                <a:path w="5965" h="7651" extrusionOk="0">
                  <a:moveTo>
                    <a:pt x="4396" y="1"/>
                  </a:moveTo>
                  <a:cubicBezTo>
                    <a:pt x="4342" y="1"/>
                    <a:pt x="4287" y="21"/>
                    <a:pt x="4245" y="65"/>
                  </a:cubicBezTo>
                  <a:cubicBezTo>
                    <a:pt x="3788" y="519"/>
                    <a:pt x="2669" y="1676"/>
                    <a:pt x="1924" y="2748"/>
                  </a:cubicBezTo>
                  <a:cubicBezTo>
                    <a:pt x="0" y="5498"/>
                    <a:pt x="1259" y="7650"/>
                    <a:pt x="2655" y="7650"/>
                  </a:cubicBezTo>
                  <a:cubicBezTo>
                    <a:pt x="4480" y="7650"/>
                    <a:pt x="5964" y="6170"/>
                    <a:pt x="5964" y="4341"/>
                  </a:cubicBezTo>
                  <a:cubicBezTo>
                    <a:pt x="5964" y="2910"/>
                    <a:pt x="4955" y="832"/>
                    <a:pt x="4586" y="115"/>
                  </a:cubicBezTo>
                  <a:cubicBezTo>
                    <a:pt x="4547" y="41"/>
                    <a:pt x="4472" y="1"/>
                    <a:pt x="4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5320625" y="2930466"/>
              <a:ext cx="156279" cy="200552"/>
            </a:xfrm>
            <a:custGeom>
              <a:avLst/>
              <a:gdLst/>
              <a:ahLst/>
              <a:cxnLst/>
              <a:rect l="l" t="t" r="r" b="b"/>
              <a:pathLst>
                <a:path w="5962" h="7651" extrusionOk="0">
                  <a:moveTo>
                    <a:pt x="1569" y="1"/>
                  </a:moveTo>
                  <a:cubicBezTo>
                    <a:pt x="1493" y="1"/>
                    <a:pt x="1418" y="41"/>
                    <a:pt x="1379" y="115"/>
                  </a:cubicBezTo>
                  <a:cubicBezTo>
                    <a:pt x="1006" y="832"/>
                    <a:pt x="1" y="2910"/>
                    <a:pt x="1" y="4341"/>
                  </a:cubicBezTo>
                  <a:cubicBezTo>
                    <a:pt x="1" y="6170"/>
                    <a:pt x="1481" y="7650"/>
                    <a:pt x="3310" y="7650"/>
                  </a:cubicBezTo>
                  <a:cubicBezTo>
                    <a:pt x="4702" y="7650"/>
                    <a:pt x="5961" y="5498"/>
                    <a:pt x="4041" y="2748"/>
                  </a:cubicBezTo>
                  <a:cubicBezTo>
                    <a:pt x="3292" y="1676"/>
                    <a:pt x="2174" y="519"/>
                    <a:pt x="1720" y="65"/>
                  </a:cubicBezTo>
                  <a:cubicBezTo>
                    <a:pt x="1678" y="21"/>
                    <a:pt x="1623" y="1"/>
                    <a:pt x="1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5244949" y="3069419"/>
              <a:ext cx="173605" cy="162439"/>
            </a:xfrm>
            <a:custGeom>
              <a:avLst/>
              <a:gdLst/>
              <a:ahLst/>
              <a:cxnLst/>
              <a:rect l="l" t="t" r="r" b="b"/>
              <a:pathLst>
                <a:path w="6623" h="6197" extrusionOk="0">
                  <a:moveTo>
                    <a:pt x="1" y="0"/>
                  </a:moveTo>
                  <a:cubicBezTo>
                    <a:pt x="1" y="1"/>
                    <a:pt x="1035" y="3992"/>
                    <a:pt x="6622" y="6196"/>
                  </a:cubicBezTo>
                  <a:cubicBezTo>
                    <a:pt x="6619" y="6179"/>
                    <a:pt x="5233" y="24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5238894" y="2896102"/>
              <a:ext cx="336437" cy="357774"/>
            </a:xfrm>
            <a:custGeom>
              <a:avLst/>
              <a:gdLst/>
              <a:ahLst/>
              <a:cxnLst/>
              <a:rect l="l" t="t" r="r" b="b"/>
              <a:pathLst>
                <a:path w="12835" h="13649" extrusionOk="0">
                  <a:moveTo>
                    <a:pt x="6428" y="515"/>
                  </a:moveTo>
                  <a:cubicBezTo>
                    <a:pt x="6604" y="736"/>
                    <a:pt x="6924" y="1148"/>
                    <a:pt x="7328" y="1728"/>
                  </a:cubicBezTo>
                  <a:cubicBezTo>
                    <a:pt x="7001" y="2052"/>
                    <a:pt x="6698" y="2375"/>
                    <a:pt x="6428" y="2702"/>
                  </a:cubicBezTo>
                  <a:cubicBezTo>
                    <a:pt x="6153" y="2375"/>
                    <a:pt x="5855" y="2052"/>
                    <a:pt x="5524" y="1728"/>
                  </a:cubicBezTo>
                  <a:cubicBezTo>
                    <a:pt x="5932" y="1148"/>
                    <a:pt x="6252" y="736"/>
                    <a:pt x="6428" y="515"/>
                  </a:cubicBezTo>
                  <a:close/>
                  <a:moveTo>
                    <a:pt x="8165" y="1489"/>
                  </a:moveTo>
                  <a:cubicBezTo>
                    <a:pt x="8516" y="2168"/>
                    <a:pt x="9536" y="4253"/>
                    <a:pt x="9536" y="5652"/>
                  </a:cubicBezTo>
                  <a:cubicBezTo>
                    <a:pt x="9536" y="6844"/>
                    <a:pt x="8851" y="7931"/>
                    <a:pt x="7778" y="8451"/>
                  </a:cubicBezTo>
                  <a:cubicBezTo>
                    <a:pt x="7831" y="8378"/>
                    <a:pt x="7880" y="8304"/>
                    <a:pt x="7926" y="8223"/>
                  </a:cubicBezTo>
                  <a:cubicBezTo>
                    <a:pt x="8204" y="7731"/>
                    <a:pt x="8309" y="7105"/>
                    <a:pt x="8232" y="6412"/>
                  </a:cubicBezTo>
                  <a:cubicBezTo>
                    <a:pt x="8147" y="5635"/>
                    <a:pt x="7845" y="4808"/>
                    <a:pt x="7328" y="3954"/>
                  </a:cubicBezTo>
                  <a:cubicBezTo>
                    <a:pt x="7285" y="3885"/>
                    <a:pt x="7224" y="3857"/>
                    <a:pt x="7163" y="3857"/>
                  </a:cubicBezTo>
                  <a:cubicBezTo>
                    <a:pt x="7025" y="3857"/>
                    <a:pt x="6890" y="4005"/>
                    <a:pt x="6983" y="4161"/>
                  </a:cubicBezTo>
                  <a:cubicBezTo>
                    <a:pt x="7884" y="5642"/>
                    <a:pt x="8105" y="7087"/>
                    <a:pt x="7574" y="8030"/>
                  </a:cubicBezTo>
                  <a:cubicBezTo>
                    <a:pt x="7310" y="8497"/>
                    <a:pt x="6892" y="8764"/>
                    <a:pt x="6424" y="8764"/>
                  </a:cubicBezTo>
                  <a:cubicBezTo>
                    <a:pt x="4708" y="8761"/>
                    <a:pt x="3319" y="7368"/>
                    <a:pt x="3316" y="5652"/>
                  </a:cubicBezTo>
                  <a:cubicBezTo>
                    <a:pt x="3316" y="4253"/>
                    <a:pt x="4339" y="2168"/>
                    <a:pt x="4691" y="1489"/>
                  </a:cubicBezTo>
                  <a:cubicBezTo>
                    <a:pt x="5419" y="2147"/>
                    <a:pt x="6037" y="2815"/>
                    <a:pt x="6526" y="3476"/>
                  </a:cubicBezTo>
                  <a:cubicBezTo>
                    <a:pt x="6570" y="3532"/>
                    <a:pt x="6625" y="3555"/>
                    <a:pt x="6678" y="3555"/>
                  </a:cubicBezTo>
                  <a:cubicBezTo>
                    <a:pt x="6820" y="3555"/>
                    <a:pt x="6953" y="3392"/>
                    <a:pt x="6846" y="3237"/>
                  </a:cubicBezTo>
                  <a:cubicBezTo>
                    <a:pt x="6793" y="3166"/>
                    <a:pt x="6737" y="3092"/>
                    <a:pt x="6681" y="3019"/>
                  </a:cubicBezTo>
                  <a:cubicBezTo>
                    <a:pt x="7138" y="2474"/>
                    <a:pt x="7634" y="1964"/>
                    <a:pt x="8165" y="1489"/>
                  </a:cubicBezTo>
                  <a:close/>
                  <a:moveTo>
                    <a:pt x="6653" y="9155"/>
                  </a:moveTo>
                  <a:lnTo>
                    <a:pt x="6653" y="11940"/>
                  </a:lnTo>
                  <a:cubicBezTo>
                    <a:pt x="6533" y="11729"/>
                    <a:pt x="6386" y="11483"/>
                    <a:pt x="6199" y="11208"/>
                  </a:cubicBezTo>
                  <a:lnTo>
                    <a:pt x="6199" y="9155"/>
                  </a:lnTo>
                  <a:cubicBezTo>
                    <a:pt x="6273" y="9158"/>
                    <a:pt x="6350" y="9162"/>
                    <a:pt x="6428" y="9162"/>
                  </a:cubicBezTo>
                  <a:cubicBezTo>
                    <a:pt x="6502" y="9162"/>
                    <a:pt x="6579" y="9158"/>
                    <a:pt x="6653" y="9155"/>
                  </a:cubicBezTo>
                  <a:close/>
                  <a:moveTo>
                    <a:pt x="12272" y="6999"/>
                  </a:moveTo>
                  <a:lnTo>
                    <a:pt x="12272" y="6999"/>
                  </a:lnTo>
                  <a:cubicBezTo>
                    <a:pt x="12036" y="7555"/>
                    <a:pt x="11741" y="8082"/>
                    <a:pt x="11389" y="8571"/>
                  </a:cubicBezTo>
                  <a:cubicBezTo>
                    <a:pt x="10672" y="9580"/>
                    <a:pt x="9339" y="11001"/>
                    <a:pt x="7054" y="12123"/>
                  </a:cubicBezTo>
                  <a:lnTo>
                    <a:pt x="7054" y="11331"/>
                  </a:lnTo>
                  <a:cubicBezTo>
                    <a:pt x="7926" y="10087"/>
                    <a:pt x="9522" y="8357"/>
                    <a:pt x="12272" y="6999"/>
                  </a:cubicBezTo>
                  <a:close/>
                  <a:moveTo>
                    <a:pt x="580" y="6999"/>
                  </a:moveTo>
                  <a:lnTo>
                    <a:pt x="580" y="6999"/>
                  </a:lnTo>
                  <a:cubicBezTo>
                    <a:pt x="2989" y="8191"/>
                    <a:pt x="4490" y="9668"/>
                    <a:pt x="5338" y="10723"/>
                  </a:cubicBezTo>
                  <a:cubicBezTo>
                    <a:pt x="5770" y="11251"/>
                    <a:pt x="6146" y="11824"/>
                    <a:pt x="6463" y="12429"/>
                  </a:cubicBezTo>
                  <a:cubicBezTo>
                    <a:pt x="5440" y="11996"/>
                    <a:pt x="4480" y="11433"/>
                    <a:pt x="3597" y="10762"/>
                  </a:cubicBezTo>
                  <a:cubicBezTo>
                    <a:pt x="2852" y="10192"/>
                    <a:pt x="2187" y="9524"/>
                    <a:pt x="1617" y="8782"/>
                  </a:cubicBezTo>
                  <a:cubicBezTo>
                    <a:pt x="1199" y="8233"/>
                    <a:pt x="851" y="7636"/>
                    <a:pt x="580" y="6999"/>
                  </a:cubicBezTo>
                  <a:close/>
                  <a:moveTo>
                    <a:pt x="6426" y="1"/>
                  </a:moveTo>
                  <a:cubicBezTo>
                    <a:pt x="6370" y="1"/>
                    <a:pt x="6313" y="24"/>
                    <a:pt x="6273" y="72"/>
                  </a:cubicBezTo>
                  <a:cubicBezTo>
                    <a:pt x="6255" y="93"/>
                    <a:pt x="5851" y="564"/>
                    <a:pt x="5232" y="1447"/>
                  </a:cubicBezTo>
                  <a:cubicBezTo>
                    <a:pt x="5081" y="1303"/>
                    <a:pt x="4923" y="1162"/>
                    <a:pt x="4761" y="1021"/>
                  </a:cubicBezTo>
                  <a:cubicBezTo>
                    <a:pt x="4723" y="987"/>
                    <a:pt x="4675" y="971"/>
                    <a:pt x="4628" y="971"/>
                  </a:cubicBezTo>
                  <a:cubicBezTo>
                    <a:pt x="4559" y="971"/>
                    <a:pt x="4491" y="1007"/>
                    <a:pt x="4455" y="1074"/>
                  </a:cubicBezTo>
                  <a:cubicBezTo>
                    <a:pt x="4437" y="1102"/>
                    <a:pt x="4065" y="1777"/>
                    <a:pt x="3688" y="2678"/>
                  </a:cubicBezTo>
                  <a:cubicBezTo>
                    <a:pt x="3175" y="3898"/>
                    <a:pt x="2915" y="4900"/>
                    <a:pt x="2915" y="5652"/>
                  </a:cubicBezTo>
                  <a:cubicBezTo>
                    <a:pt x="2915" y="7347"/>
                    <a:pt x="4128" y="8800"/>
                    <a:pt x="5795" y="9106"/>
                  </a:cubicBezTo>
                  <a:lnTo>
                    <a:pt x="5795" y="10660"/>
                  </a:lnTo>
                  <a:cubicBezTo>
                    <a:pt x="5753" y="10604"/>
                    <a:pt x="5707" y="10547"/>
                    <a:pt x="5661" y="10488"/>
                  </a:cubicBezTo>
                  <a:cubicBezTo>
                    <a:pt x="4736" y="9334"/>
                    <a:pt x="3055" y="7688"/>
                    <a:pt x="309" y="6430"/>
                  </a:cubicBezTo>
                  <a:cubicBezTo>
                    <a:pt x="282" y="6417"/>
                    <a:pt x="254" y="6411"/>
                    <a:pt x="227" y="6411"/>
                  </a:cubicBezTo>
                  <a:cubicBezTo>
                    <a:pt x="105" y="6411"/>
                    <a:pt x="0" y="6529"/>
                    <a:pt x="35" y="6662"/>
                  </a:cubicBezTo>
                  <a:cubicBezTo>
                    <a:pt x="45" y="6704"/>
                    <a:pt x="313" y="7713"/>
                    <a:pt x="1283" y="9004"/>
                  </a:cubicBezTo>
                  <a:cubicBezTo>
                    <a:pt x="1870" y="9781"/>
                    <a:pt x="2563" y="10473"/>
                    <a:pt x="3337" y="11068"/>
                  </a:cubicBezTo>
                  <a:cubicBezTo>
                    <a:pt x="4100" y="11655"/>
                    <a:pt x="4926" y="12158"/>
                    <a:pt x="5798" y="12569"/>
                  </a:cubicBezTo>
                  <a:lnTo>
                    <a:pt x="5798" y="13448"/>
                  </a:lnTo>
                  <a:cubicBezTo>
                    <a:pt x="5798" y="13582"/>
                    <a:pt x="5898" y="13649"/>
                    <a:pt x="5997" y="13649"/>
                  </a:cubicBezTo>
                  <a:cubicBezTo>
                    <a:pt x="6096" y="13649"/>
                    <a:pt x="6196" y="13582"/>
                    <a:pt x="6196" y="13448"/>
                  </a:cubicBezTo>
                  <a:lnTo>
                    <a:pt x="6196" y="12749"/>
                  </a:lnTo>
                  <a:cubicBezTo>
                    <a:pt x="6347" y="12815"/>
                    <a:pt x="6498" y="12879"/>
                    <a:pt x="6653" y="12942"/>
                  </a:cubicBezTo>
                  <a:lnTo>
                    <a:pt x="6653" y="13448"/>
                  </a:lnTo>
                  <a:cubicBezTo>
                    <a:pt x="6653" y="13582"/>
                    <a:pt x="6752" y="13649"/>
                    <a:pt x="6851" y="13649"/>
                  </a:cubicBezTo>
                  <a:cubicBezTo>
                    <a:pt x="6951" y="13649"/>
                    <a:pt x="7050" y="13582"/>
                    <a:pt x="7050" y="13448"/>
                  </a:cubicBezTo>
                  <a:lnTo>
                    <a:pt x="7050" y="12569"/>
                  </a:lnTo>
                  <a:cubicBezTo>
                    <a:pt x="9529" y="11391"/>
                    <a:pt x="10960" y="9862"/>
                    <a:pt x="11727" y="8786"/>
                  </a:cubicBezTo>
                  <a:cubicBezTo>
                    <a:pt x="12567" y="7597"/>
                    <a:pt x="12807" y="6700"/>
                    <a:pt x="12814" y="6662"/>
                  </a:cubicBezTo>
                  <a:cubicBezTo>
                    <a:pt x="12835" y="6588"/>
                    <a:pt x="12810" y="6507"/>
                    <a:pt x="12750" y="6458"/>
                  </a:cubicBezTo>
                  <a:cubicBezTo>
                    <a:pt x="12715" y="6427"/>
                    <a:pt x="12670" y="6412"/>
                    <a:pt x="12624" y="6412"/>
                  </a:cubicBezTo>
                  <a:cubicBezTo>
                    <a:pt x="12595" y="6412"/>
                    <a:pt x="12566" y="6417"/>
                    <a:pt x="12539" y="6430"/>
                  </a:cubicBezTo>
                  <a:cubicBezTo>
                    <a:pt x="9772" y="7702"/>
                    <a:pt x="8059" y="9359"/>
                    <a:pt x="7054" y="10660"/>
                  </a:cubicBezTo>
                  <a:lnTo>
                    <a:pt x="7054" y="9106"/>
                  </a:lnTo>
                  <a:cubicBezTo>
                    <a:pt x="8720" y="8800"/>
                    <a:pt x="9934" y="7347"/>
                    <a:pt x="9937" y="5652"/>
                  </a:cubicBezTo>
                  <a:cubicBezTo>
                    <a:pt x="9937" y="4900"/>
                    <a:pt x="9677" y="3898"/>
                    <a:pt x="9164" y="2678"/>
                  </a:cubicBezTo>
                  <a:cubicBezTo>
                    <a:pt x="8784" y="1777"/>
                    <a:pt x="8411" y="1102"/>
                    <a:pt x="8397" y="1074"/>
                  </a:cubicBezTo>
                  <a:cubicBezTo>
                    <a:pt x="8359" y="1007"/>
                    <a:pt x="8290" y="971"/>
                    <a:pt x="8220" y="971"/>
                  </a:cubicBezTo>
                  <a:cubicBezTo>
                    <a:pt x="8173" y="971"/>
                    <a:pt x="8126" y="987"/>
                    <a:pt x="8087" y="1021"/>
                  </a:cubicBezTo>
                  <a:cubicBezTo>
                    <a:pt x="7926" y="1162"/>
                    <a:pt x="7771" y="1303"/>
                    <a:pt x="7620" y="1447"/>
                  </a:cubicBezTo>
                  <a:cubicBezTo>
                    <a:pt x="7001" y="568"/>
                    <a:pt x="6597" y="93"/>
                    <a:pt x="6575" y="72"/>
                  </a:cubicBezTo>
                  <a:cubicBezTo>
                    <a:pt x="6537" y="24"/>
                    <a:pt x="6481" y="1"/>
                    <a:pt x="6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1916" name="Google Shape;1916;p35"/>
          <p:cNvGrpSpPr/>
          <p:nvPr/>
        </p:nvGrpSpPr>
        <p:grpSpPr>
          <a:xfrm>
            <a:off x="7721232" y="1737675"/>
            <a:ext cx="421800" cy="454487"/>
            <a:chOff x="5245867" y="2409781"/>
            <a:chExt cx="347447" cy="374341"/>
          </a:xfrm>
        </p:grpSpPr>
        <p:sp>
          <p:nvSpPr>
            <p:cNvPr id="1917" name="Google Shape;1917;p35"/>
            <p:cNvSpPr/>
            <p:nvPr/>
          </p:nvSpPr>
          <p:spPr>
            <a:xfrm>
              <a:off x="5270035" y="2512324"/>
              <a:ext cx="127498" cy="66816"/>
            </a:xfrm>
            <a:custGeom>
              <a:avLst/>
              <a:gdLst/>
              <a:ahLst/>
              <a:cxnLst/>
              <a:rect l="l" t="t" r="r" b="b"/>
              <a:pathLst>
                <a:path w="4864" h="2549" extrusionOk="0">
                  <a:moveTo>
                    <a:pt x="3886" y="0"/>
                  </a:moveTo>
                  <a:lnTo>
                    <a:pt x="0" y="2201"/>
                  </a:lnTo>
                  <a:cubicBezTo>
                    <a:pt x="404" y="2449"/>
                    <a:pt x="848" y="2548"/>
                    <a:pt x="1292" y="2548"/>
                  </a:cubicBezTo>
                  <a:cubicBezTo>
                    <a:pt x="2018" y="2548"/>
                    <a:pt x="2745" y="2282"/>
                    <a:pt x="3299" y="1955"/>
                  </a:cubicBezTo>
                  <a:cubicBezTo>
                    <a:pt x="3907" y="1593"/>
                    <a:pt x="4347" y="1347"/>
                    <a:pt x="4863" y="1269"/>
                  </a:cubicBezTo>
                  <a:lnTo>
                    <a:pt x="3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5471976" y="2421262"/>
              <a:ext cx="94234" cy="65820"/>
            </a:xfrm>
            <a:custGeom>
              <a:avLst/>
              <a:gdLst/>
              <a:ahLst/>
              <a:cxnLst/>
              <a:rect l="l" t="t" r="r" b="b"/>
              <a:pathLst>
                <a:path w="3595" h="2511" extrusionOk="0">
                  <a:moveTo>
                    <a:pt x="1871" y="1"/>
                  </a:moveTo>
                  <a:cubicBezTo>
                    <a:pt x="701" y="1"/>
                    <a:pt x="1" y="292"/>
                    <a:pt x="1" y="292"/>
                  </a:cubicBezTo>
                  <a:lnTo>
                    <a:pt x="2424" y="2511"/>
                  </a:lnTo>
                  <a:lnTo>
                    <a:pt x="3433" y="780"/>
                  </a:lnTo>
                  <a:cubicBezTo>
                    <a:pt x="3595" y="503"/>
                    <a:pt x="3426" y="151"/>
                    <a:pt x="3109" y="105"/>
                  </a:cubicBezTo>
                  <a:cubicBezTo>
                    <a:pt x="2655" y="30"/>
                    <a:pt x="2240" y="1"/>
                    <a:pt x="1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5251293" y="2415312"/>
              <a:ext cx="333528" cy="359662"/>
            </a:xfrm>
            <a:custGeom>
              <a:avLst/>
              <a:gdLst/>
              <a:ahLst/>
              <a:cxnLst/>
              <a:rect l="l" t="t" r="r" b="b"/>
              <a:pathLst>
                <a:path w="12724" h="13721" extrusionOk="0">
                  <a:moveTo>
                    <a:pt x="6285" y="1"/>
                  </a:moveTo>
                  <a:cubicBezTo>
                    <a:pt x="5162" y="1"/>
                    <a:pt x="3785" y="372"/>
                    <a:pt x="3043" y="965"/>
                  </a:cubicBezTo>
                  <a:cubicBezTo>
                    <a:pt x="1816" y="1943"/>
                    <a:pt x="1605" y="2811"/>
                    <a:pt x="1587" y="3247"/>
                  </a:cubicBezTo>
                  <a:cubicBezTo>
                    <a:pt x="1577" y="3444"/>
                    <a:pt x="1478" y="3627"/>
                    <a:pt x="1317" y="3747"/>
                  </a:cubicBezTo>
                  <a:cubicBezTo>
                    <a:pt x="300" y="4517"/>
                    <a:pt x="37" y="5139"/>
                    <a:pt x="15" y="5547"/>
                  </a:cubicBezTo>
                  <a:cubicBezTo>
                    <a:pt x="0" y="5805"/>
                    <a:pt x="215" y="6002"/>
                    <a:pt x="459" y="6002"/>
                  </a:cubicBezTo>
                  <a:cubicBezTo>
                    <a:pt x="499" y="6002"/>
                    <a:pt x="538" y="5997"/>
                    <a:pt x="578" y="5987"/>
                  </a:cubicBezTo>
                  <a:cubicBezTo>
                    <a:pt x="2287" y="5537"/>
                    <a:pt x="3574" y="4640"/>
                    <a:pt x="4186" y="4148"/>
                  </a:cubicBezTo>
                  <a:cubicBezTo>
                    <a:pt x="4270" y="4078"/>
                    <a:pt x="4370" y="4045"/>
                    <a:pt x="4469" y="4045"/>
                  </a:cubicBezTo>
                  <a:cubicBezTo>
                    <a:pt x="4611" y="4045"/>
                    <a:pt x="4751" y="4114"/>
                    <a:pt x="4836" y="4243"/>
                  </a:cubicBezTo>
                  <a:cubicBezTo>
                    <a:pt x="5775" y="5695"/>
                    <a:pt x="7435" y="6205"/>
                    <a:pt x="8434" y="6384"/>
                  </a:cubicBezTo>
                  <a:lnTo>
                    <a:pt x="8437" y="6416"/>
                  </a:lnTo>
                  <a:cubicBezTo>
                    <a:pt x="8666" y="6739"/>
                    <a:pt x="8835" y="7105"/>
                    <a:pt x="8930" y="7492"/>
                  </a:cubicBezTo>
                  <a:cubicBezTo>
                    <a:pt x="9457" y="9640"/>
                    <a:pt x="7847" y="11560"/>
                    <a:pt x="5782" y="11560"/>
                  </a:cubicBezTo>
                  <a:cubicBezTo>
                    <a:pt x="5371" y="11560"/>
                    <a:pt x="4872" y="11539"/>
                    <a:pt x="4443" y="11497"/>
                  </a:cubicBezTo>
                  <a:lnTo>
                    <a:pt x="2495" y="10424"/>
                  </a:lnTo>
                  <a:cubicBezTo>
                    <a:pt x="2476" y="10414"/>
                    <a:pt x="2457" y="10409"/>
                    <a:pt x="2438" y="10409"/>
                  </a:cubicBezTo>
                  <a:cubicBezTo>
                    <a:pt x="2366" y="10409"/>
                    <a:pt x="2305" y="10482"/>
                    <a:pt x="2336" y="10558"/>
                  </a:cubicBezTo>
                  <a:cubicBezTo>
                    <a:pt x="2473" y="10910"/>
                    <a:pt x="2762" y="11515"/>
                    <a:pt x="3258" y="11919"/>
                  </a:cubicBezTo>
                  <a:cubicBezTo>
                    <a:pt x="3363" y="12003"/>
                    <a:pt x="3370" y="12158"/>
                    <a:pt x="3279" y="12250"/>
                  </a:cubicBezTo>
                  <a:cubicBezTo>
                    <a:pt x="2899" y="12633"/>
                    <a:pt x="2589" y="13076"/>
                    <a:pt x="2364" y="13561"/>
                  </a:cubicBezTo>
                  <a:cubicBezTo>
                    <a:pt x="2328" y="13641"/>
                    <a:pt x="2389" y="13720"/>
                    <a:pt x="2464" y="13720"/>
                  </a:cubicBezTo>
                  <a:cubicBezTo>
                    <a:pt x="2482" y="13720"/>
                    <a:pt x="2501" y="13715"/>
                    <a:pt x="2519" y="13705"/>
                  </a:cubicBezTo>
                  <a:lnTo>
                    <a:pt x="4678" y="12513"/>
                  </a:lnTo>
                  <a:cubicBezTo>
                    <a:pt x="5255" y="12555"/>
                    <a:pt x="5895" y="12573"/>
                    <a:pt x="6187" y="12573"/>
                  </a:cubicBezTo>
                  <a:cubicBezTo>
                    <a:pt x="6189" y="12573"/>
                    <a:pt x="6191" y="12573"/>
                    <a:pt x="6193" y="12573"/>
                  </a:cubicBezTo>
                  <a:cubicBezTo>
                    <a:pt x="9840" y="12573"/>
                    <a:pt x="12724" y="9476"/>
                    <a:pt x="12464" y="5839"/>
                  </a:cubicBezTo>
                  <a:cubicBezTo>
                    <a:pt x="12249" y="2713"/>
                    <a:pt x="9696" y="188"/>
                    <a:pt x="6567" y="9"/>
                  </a:cubicBezTo>
                  <a:cubicBezTo>
                    <a:pt x="6475" y="3"/>
                    <a:pt x="6381" y="1"/>
                    <a:pt x="6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5251293" y="2465089"/>
              <a:ext cx="342021" cy="309884"/>
            </a:xfrm>
            <a:custGeom>
              <a:avLst/>
              <a:gdLst/>
              <a:ahLst/>
              <a:cxnLst/>
              <a:rect l="l" t="t" r="r" b="b"/>
              <a:pathLst>
                <a:path w="13048" h="11822" extrusionOk="0">
                  <a:moveTo>
                    <a:pt x="6124" y="0"/>
                  </a:moveTo>
                  <a:cubicBezTo>
                    <a:pt x="4178" y="0"/>
                    <a:pt x="2355" y="941"/>
                    <a:pt x="1317" y="1844"/>
                  </a:cubicBezTo>
                  <a:cubicBezTo>
                    <a:pt x="300" y="2618"/>
                    <a:pt x="40" y="3240"/>
                    <a:pt x="15" y="3648"/>
                  </a:cubicBezTo>
                  <a:cubicBezTo>
                    <a:pt x="0" y="3906"/>
                    <a:pt x="218" y="4103"/>
                    <a:pt x="461" y="4103"/>
                  </a:cubicBezTo>
                  <a:cubicBezTo>
                    <a:pt x="499" y="4103"/>
                    <a:pt x="539" y="4098"/>
                    <a:pt x="578" y="4088"/>
                  </a:cubicBezTo>
                  <a:cubicBezTo>
                    <a:pt x="2291" y="3638"/>
                    <a:pt x="3574" y="2741"/>
                    <a:pt x="4189" y="2249"/>
                  </a:cubicBezTo>
                  <a:cubicBezTo>
                    <a:pt x="4272" y="2179"/>
                    <a:pt x="4371" y="2146"/>
                    <a:pt x="4469" y="2146"/>
                  </a:cubicBezTo>
                  <a:cubicBezTo>
                    <a:pt x="4611" y="2146"/>
                    <a:pt x="4751" y="2215"/>
                    <a:pt x="4836" y="2344"/>
                  </a:cubicBezTo>
                  <a:cubicBezTo>
                    <a:pt x="5775" y="3796"/>
                    <a:pt x="7435" y="4306"/>
                    <a:pt x="8434" y="4485"/>
                  </a:cubicBezTo>
                  <a:lnTo>
                    <a:pt x="8437" y="4517"/>
                  </a:lnTo>
                  <a:cubicBezTo>
                    <a:pt x="8669" y="4840"/>
                    <a:pt x="8835" y="5206"/>
                    <a:pt x="8930" y="5593"/>
                  </a:cubicBezTo>
                  <a:cubicBezTo>
                    <a:pt x="9457" y="7741"/>
                    <a:pt x="7847" y="9661"/>
                    <a:pt x="5786" y="9661"/>
                  </a:cubicBezTo>
                  <a:cubicBezTo>
                    <a:pt x="5375" y="9661"/>
                    <a:pt x="4872" y="9640"/>
                    <a:pt x="4446" y="9598"/>
                  </a:cubicBezTo>
                  <a:lnTo>
                    <a:pt x="2495" y="8525"/>
                  </a:lnTo>
                  <a:cubicBezTo>
                    <a:pt x="2476" y="8515"/>
                    <a:pt x="2457" y="8510"/>
                    <a:pt x="2439" y="8510"/>
                  </a:cubicBezTo>
                  <a:cubicBezTo>
                    <a:pt x="2367" y="8510"/>
                    <a:pt x="2308" y="8583"/>
                    <a:pt x="2336" y="8659"/>
                  </a:cubicBezTo>
                  <a:cubicBezTo>
                    <a:pt x="2473" y="9011"/>
                    <a:pt x="2762" y="9616"/>
                    <a:pt x="3261" y="10020"/>
                  </a:cubicBezTo>
                  <a:cubicBezTo>
                    <a:pt x="3363" y="10104"/>
                    <a:pt x="3370" y="10259"/>
                    <a:pt x="3279" y="10351"/>
                  </a:cubicBezTo>
                  <a:cubicBezTo>
                    <a:pt x="2902" y="10734"/>
                    <a:pt x="2593" y="11177"/>
                    <a:pt x="2364" y="11662"/>
                  </a:cubicBezTo>
                  <a:cubicBezTo>
                    <a:pt x="2328" y="11742"/>
                    <a:pt x="2391" y="11821"/>
                    <a:pt x="2465" y="11821"/>
                  </a:cubicBezTo>
                  <a:cubicBezTo>
                    <a:pt x="2483" y="11821"/>
                    <a:pt x="2502" y="11816"/>
                    <a:pt x="2519" y="11806"/>
                  </a:cubicBezTo>
                  <a:lnTo>
                    <a:pt x="4678" y="10614"/>
                  </a:lnTo>
                  <a:cubicBezTo>
                    <a:pt x="5258" y="10656"/>
                    <a:pt x="5898" y="10674"/>
                    <a:pt x="6190" y="10674"/>
                  </a:cubicBezTo>
                  <a:cubicBezTo>
                    <a:pt x="6199" y="10674"/>
                    <a:pt x="6207" y="10674"/>
                    <a:pt x="6216" y="10674"/>
                  </a:cubicBezTo>
                  <a:cubicBezTo>
                    <a:pt x="7051" y="10674"/>
                    <a:pt x="7879" y="10502"/>
                    <a:pt x="8652" y="10175"/>
                  </a:cubicBezTo>
                  <a:cubicBezTo>
                    <a:pt x="13047" y="7460"/>
                    <a:pt x="11377" y="2337"/>
                    <a:pt x="9155" y="891"/>
                  </a:cubicBezTo>
                  <a:cubicBezTo>
                    <a:pt x="8172" y="252"/>
                    <a:pt x="7132" y="0"/>
                    <a:pt x="6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5367729" y="2495575"/>
              <a:ext cx="186450" cy="227891"/>
            </a:xfrm>
            <a:custGeom>
              <a:avLst/>
              <a:gdLst/>
              <a:ahLst/>
              <a:cxnLst/>
              <a:rect l="l" t="t" r="r" b="b"/>
              <a:pathLst>
                <a:path w="7113" h="8694" extrusionOk="0">
                  <a:moveTo>
                    <a:pt x="3088" y="0"/>
                  </a:moveTo>
                  <a:cubicBezTo>
                    <a:pt x="2990" y="0"/>
                    <a:pt x="2909" y="94"/>
                    <a:pt x="2933" y="196"/>
                  </a:cubicBezTo>
                  <a:cubicBezTo>
                    <a:pt x="3257" y="1606"/>
                    <a:pt x="5040" y="1870"/>
                    <a:pt x="4832" y="3319"/>
                  </a:cubicBezTo>
                  <a:cubicBezTo>
                    <a:pt x="4826" y="3372"/>
                    <a:pt x="4777" y="3410"/>
                    <a:pt x="4723" y="3410"/>
                  </a:cubicBezTo>
                  <a:cubicBezTo>
                    <a:pt x="4721" y="3410"/>
                    <a:pt x="4719" y="3410"/>
                    <a:pt x="4716" y="3410"/>
                  </a:cubicBezTo>
                  <a:cubicBezTo>
                    <a:pt x="4576" y="3399"/>
                    <a:pt x="4298" y="3371"/>
                    <a:pt x="3964" y="3315"/>
                  </a:cubicBezTo>
                  <a:lnTo>
                    <a:pt x="3964" y="3315"/>
                  </a:lnTo>
                  <a:cubicBezTo>
                    <a:pt x="4203" y="3653"/>
                    <a:pt x="4382" y="4029"/>
                    <a:pt x="4488" y="4426"/>
                  </a:cubicBezTo>
                  <a:cubicBezTo>
                    <a:pt x="5015" y="6575"/>
                    <a:pt x="3405" y="8498"/>
                    <a:pt x="1340" y="8498"/>
                  </a:cubicBezTo>
                  <a:cubicBezTo>
                    <a:pt x="929" y="8498"/>
                    <a:pt x="430" y="8474"/>
                    <a:pt x="1" y="8435"/>
                  </a:cubicBezTo>
                  <a:lnTo>
                    <a:pt x="1" y="8435"/>
                  </a:lnTo>
                  <a:cubicBezTo>
                    <a:pt x="662" y="8612"/>
                    <a:pt x="1273" y="8693"/>
                    <a:pt x="1831" y="8693"/>
                  </a:cubicBezTo>
                  <a:cubicBezTo>
                    <a:pt x="5811" y="8693"/>
                    <a:pt x="7113" y="4565"/>
                    <a:pt x="5293" y="1768"/>
                  </a:cubicBezTo>
                  <a:cubicBezTo>
                    <a:pt x="4853" y="1096"/>
                    <a:pt x="4270" y="537"/>
                    <a:pt x="3556" y="168"/>
                  </a:cubicBezTo>
                  <a:cubicBezTo>
                    <a:pt x="3422" y="98"/>
                    <a:pt x="3278" y="45"/>
                    <a:pt x="3130" y="6"/>
                  </a:cubicBezTo>
                  <a:cubicBezTo>
                    <a:pt x="3116" y="2"/>
                    <a:pt x="3102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5351320" y="2473792"/>
              <a:ext cx="23434" cy="29332"/>
            </a:xfrm>
            <a:custGeom>
              <a:avLst/>
              <a:gdLst/>
              <a:ahLst/>
              <a:cxnLst/>
              <a:rect l="l" t="t" r="r" b="b"/>
              <a:pathLst>
                <a:path w="894" h="1119" extrusionOk="0">
                  <a:moveTo>
                    <a:pt x="447" y="0"/>
                  </a:moveTo>
                  <a:cubicBezTo>
                    <a:pt x="201" y="0"/>
                    <a:pt x="1" y="201"/>
                    <a:pt x="1" y="450"/>
                  </a:cubicBezTo>
                  <a:lnTo>
                    <a:pt x="1" y="672"/>
                  </a:lnTo>
                  <a:cubicBezTo>
                    <a:pt x="1" y="918"/>
                    <a:pt x="201" y="1118"/>
                    <a:pt x="447" y="1118"/>
                  </a:cubicBezTo>
                  <a:cubicBezTo>
                    <a:pt x="693" y="1118"/>
                    <a:pt x="894" y="918"/>
                    <a:pt x="894" y="672"/>
                  </a:cubicBezTo>
                  <a:lnTo>
                    <a:pt x="894" y="450"/>
                  </a:lnTo>
                  <a:cubicBezTo>
                    <a:pt x="894" y="201"/>
                    <a:pt x="693" y="0"/>
                    <a:pt x="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5357139" y="2479690"/>
              <a:ext cx="11822" cy="11717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5" y="0"/>
                  </a:moveTo>
                  <a:cubicBezTo>
                    <a:pt x="102" y="0"/>
                    <a:pt x="0" y="99"/>
                    <a:pt x="0" y="225"/>
                  </a:cubicBezTo>
                  <a:cubicBezTo>
                    <a:pt x="0" y="348"/>
                    <a:pt x="102" y="447"/>
                    <a:pt x="225" y="447"/>
                  </a:cubicBezTo>
                  <a:cubicBezTo>
                    <a:pt x="348" y="447"/>
                    <a:pt x="450" y="348"/>
                    <a:pt x="450" y="225"/>
                  </a:cubicBezTo>
                  <a:cubicBezTo>
                    <a:pt x="450" y="99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5245867" y="2409781"/>
              <a:ext cx="344852" cy="374341"/>
            </a:xfrm>
            <a:custGeom>
              <a:avLst/>
              <a:gdLst/>
              <a:ahLst/>
              <a:cxnLst/>
              <a:rect l="l" t="t" r="r" b="b"/>
              <a:pathLst>
                <a:path w="13156" h="14281" extrusionOk="0">
                  <a:moveTo>
                    <a:pt x="10479" y="665"/>
                  </a:moveTo>
                  <a:cubicBezTo>
                    <a:pt x="10835" y="665"/>
                    <a:pt x="11246" y="688"/>
                    <a:pt x="11707" y="751"/>
                  </a:cubicBezTo>
                  <a:cubicBezTo>
                    <a:pt x="11879" y="772"/>
                    <a:pt x="11971" y="962"/>
                    <a:pt x="11883" y="1109"/>
                  </a:cubicBezTo>
                  <a:lnTo>
                    <a:pt x="11243" y="2175"/>
                  </a:lnTo>
                  <a:cubicBezTo>
                    <a:pt x="11155" y="2076"/>
                    <a:pt x="11060" y="1978"/>
                    <a:pt x="10965" y="1880"/>
                  </a:cubicBezTo>
                  <a:cubicBezTo>
                    <a:pt x="10505" y="1426"/>
                    <a:pt x="9981" y="1043"/>
                    <a:pt x="9411" y="740"/>
                  </a:cubicBezTo>
                  <a:cubicBezTo>
                    <a:pt x="9675" y="701"/>
                    <a:pt x="10034" y="665"/>
                    <a:pt x="10479" y="665"/>
                  </a:cubicBezTo>
                  <a:close/>
                  <a:moveTo>
                    <a:pt x="4674" y="4467"/>
                  </a:moveTo>
                  <a:cubicBezTo>
                    <a:pt x="4688" y="4467"/>
                    <a:pt x="4703" y="4468"/>
                    <a:pt x="4716" y="4471"/>
                  </a:cubicBezTo>
                  <a:cubicBezTo>
                    <a:pt x="4780" y="4478"/>
                    <a:pt x="4836" y="4517"/>
                    <a:pt x="4871" y="4570"/>
                  </a:cubicBezTo>
                  <a:cubicBezTo>
                    <a:pt x="5008" y="4781"/>
                    <a:pt x="5163" y="4981"/>
                    <a:pt x="5335" y="5164"/>
                  </a:cubicBezTo>
                  <a:cubicBezTo>
                    <a:pt x="4952" y="5273"/>
                    <a:pt x="4586" y="5466"/>
                    <a:pt x="4094" y="5741"/>
                  </a:cubicBezTo>
                  <a:cubicBezTo>
                    <a:pt x="3583" y="6027"/>
                    <a:pt x="2923" y="6251"/>
                    <a:pt x="2274" y="6251"/>
                  </a:cubicBezTo>
                  <a:cubicBezTo>
                    <a:pt x="2049" y="6251"/>
                    <a:pt x="1824" y="6223"/>
                    <a:pt x="1608" y="6163"/>
                  </a:cubicBezTo>
                  <a:cubicBezTo>
                    <a:pt x="2663" y="5776"/>
                    <a:pt x="3647" y="5224"/>
                    <a:pt x="4527" y="4520"/>
                  </a:cubicBezTo>
                  <a:cubicBezTo>
                    <a:pt x="4568" y="4487"/>
                    <a:pt x="4621" y="4467"/>
                    <a:pt x="4674" y="4467"/>
                  </a:cubicBezTo>
                  <a:close/>
                  <a:moveTo>
                    <a:pt x="6494" y="419"/>
                  </a:moveTo>
                  <a:cubicBezTo>
                    <a:pt x="6586" y="419"/>
                    <a:pt x="6677" y="422"/>
                    <a:pt x="6767" y="427"/>
                  </a:cubicBezTo>
                  <a:cubicBezTo>
                    <a:pt x="8683" y="543"/>
                    <a:pt x="10431" y="1556"/>
                    <a:pt x="11482" y="3160"/>
                  </a:cubicBezTo>
                  <a:cubicBezTo>
                    <a:pt x="12534" y="4767"/>
                    <a:pt x="12769" y="6771"/>
                    <a:pt x="12115" y="8575"/>
                  </a:cubicBezTo>
                  <a:cubicBezTo>
                    <a:pt x="11239" y="10977"/>
                    <a:pt x="8957" y="12577"/>
                    <a:pt x="6401" y="12577"/>
                  </a:cubicBezTo>
                  <a:cubicBezTo>
                    <a:pt x="6095" y="12577"/>
                    <a:pt x="5451" y="12552"/>
                    <a:pt x="4906" y="12517"/>
                  </a:cubicBezTo>
                  <a:cubicBezTo>
                    <a:pt x="4900" y="12516"/>
                    <a:pt x="4893" y="12516"/>
                    <a:pt x="4886" y="12516"/>
                  </a:cubicBezTo>
                  <a:cubicBezTo>
                    <a:pt x="4852" y="12516"/>
                    <a:pt x="4820" y="12524"/>
                    <a:pt x="4790" y="12541"/>
                  </a:cubicBezTo>
                  <a:lnTo>
                    <a:pt x="2913" y="13579"/>
                  </a:lnTo>
                  <a:cubicBezTo>
                    <a:pt x="3106" y="13224"/>
                    <a:pt x="3352" y="12897"/>
                    <a:pt x="3637" y="12608"/>
                  </a:cubicBezTo>
                  <a:cubicBezTo>
                    <a:pt x="3725" y="12524"/>
                    <a:pt x="3771" y="12404"/>
                    <a:pt x="3764" y="12285"/>
                  </a:cubicBezTo>
                  <a:cubicBezTo>
                    <a:pt x="3756" y="12162"/>
                    <a:pt x="3700" y="12046"/>
                    <a:pt x="3605" y="11968"/>
                  </a:cubicBezTo>
                  <a:cubicBezTo>
                    <a:pt x="3250" y="11680"/>
                    <a:pt x="3007" y="11272"/>
                    <a:pt x="2856" y="10952"/>
                  </a:cubicBezTo>
                  <a:lnTo>
                    <a:pt x="2856" y="10952"/>
                  </a:lnTo>
                  <a:lnTo>
                    <a:pt x="4558" y="11891"/>
                  </a:lnTo>
                  <a:cubicBezTo>
                    <a:pt x="4579" y="11901"/>
                    <a:pt x="4604" y="11912"/>
                    <a:pt x="4629" y="11915"/>
                  </a:cubicBezTo>
                  <a:cubicBezTo>
                    <a:pt x="5100" y="11982"/>
                    <a:pt x="5574" y="12017"/>
                    <a:pt x="6049" y="12021"/>
                  </a:cubicBezTo>
                  <a:cubicBezTo>
                    <a:pt x="7016" y="12021"/>
                    <a:pt x="7857" y="11859"/>
                    <a:pt x="8567" y="11536"/>
                  </a:cubicBezTo>
                  <a:cubicBezTo>
                    <a:pt x="9481" y="11121"/>
                    <a:pt x="10163" y="10432"/>
                    <a:pt x="10543" y="9538"/>
                  </a:cubicBezTo>
                  <a:cubicBezTo>
                    <a:pt x="10948" y="8596"/>
                    <a:pt x="11007" y="7460"/>
                    <a:pt x="10708" y="6338"/>
                  </a:cubicBezTo>
                  <a:cubicBezTo>
                    <a:pt x="10424" y="5255"/>
                    <a:pt x="9822" y="4292"/>
                    <a:pt x="9063" y="3691"/>
                  </a:cubicBezTo>
                  <a:cubicBezTo>
                    <a:pt x="9019" y="3654"/>
                    <a:pt x="8973" y="3638"/>
                    <a:pt x="8930" y="3638"/>
                  </a:cubicBezTo>
                  <a:cubicBezTo>
                    <a:pt x="8757" y="3638"/>
                    <a:pt x="8623" y="3883"/>
                    <a:pt x="8803" y="4021"/>
                  </a:cubicBezTo>
                  <a:cubicBezTo>
                    <a:pt x="9495" y="4566"/>
                    <a:pt x="10040" y="5449"/>
                    <a:pt x="10304" y="6444"/>
                  </a:cubicBezTo>
                  <a:cubicBezTo>
                    <a:pt x="10578" y="7478"/>
                    <a:pt x="10526" y="8519"/>
                    <a:pt x="10160" y="9373"/>
                  </a:cubicBezTo>
                  <a:cubicBezTo>
                    <a:pt x="9770" y="10287"/>
                    <a:pt x="9059" y="10927"/>
                    <a:pt x="8082" y="11282"/>
                  </a:cubicBezTo>
                  <a:cubicBezTo>
                    <a:pt x="8317" y="11100"/>
                    <a:pt x="8532" y="10889"/>
                    <a:pt x="8718" y="10653"/>
                  </a:cubicBezTo>
                  <a:cubicBezTo>
                    <a:pt x="9376" y="9813"/>
                    <a:pt x="9608" y="8715"/>
                    <a:pt x="9344" y="7650"/>
                  </a:cubicBezTo>
                  <a:cubicBezTo>
                    <a:pt x="9277" y="7379"/>
                    <a:pt x="9175" y="7116"/>
                    <a:pt x="9045" y="6866"/>
                  </a:cubicBezTo>
                  <a:lnTo>
                    <a:pt x="9045" y="6866"/>
                  </a:lnTo>
                  <a:cubicBezTo>
                    <a:pt x="9295" y="6894"/>
                    <a:pt x="9450" y="6901"/>
                    <a:pt x="9464" y="6901"/>
                  </a:cubicBezTo>
                  <a:cubicBezTo>
                    <a:pt x="9566" y="6901"/>
                    <a:pt x="9654" y="6831"/>
                    <a:pt x="9675" y="6732"/>
                  </a:cubicBezTo>
                  <a:cubicBezTo>
                    <a:pt x="9868" y="5758"/>
                    <a:pt x="9295" y="5238"/>
                    <a:pt x="8739" y="4738"/>
                  </a:cubicBezTo>
                  <a:cubicBezTo>
                    <a:pt x="8338" y="4373"/>
                    <a:pt x="7952" y="4025"/>
                    <a:pt x="7804" y="3497"/>
                  </a:cubicBezTo>
                  <a:lnTo>
                    <a:pt x="7804" y="3497"/>
                  </a:lnTo>
                  <a:cubicBezTo>
                    <a:pt x="7892" y="3522"/>
                    <a:pt x="7976" y="3550"/>
                    <a:pt x="8061" y="3585"/>
                  </a:cubicBezTo>
                  <a:cubicBezTo>
                    <a:pt x="8089" y="3596"/>
                    <a:pt x="8117" y="3601"/>
                    <a:pt x="8143" y="3601"/>
                  </a:cubicBezTo>
                  <a:cubicBezTo>
                    <a:pt x="8346" y="3601"/>
                    <a:pt x="8440" y="3288"/>
                    <a:pt x="8215" y="3195"/>
                  </a:cubicBezTo>
                  <a:cubicBezTo>
                    <a:pt x="8008" y="3114"/>
                    <a:pt x="7793" y="3054"/>
                    <a:pt x="7575" y="3019"/>
                  </a:cubicBezTo>
                  <a:cubicBezTo>
                    <a:pt x="7564" y="3017"/>
                    <a:pt x="7553" y="3016"/>
                    <a:pt x="7542" y="3016"/>
                  </a:cubicBezTo>
                  <a:cubicBezTo>
                    <a:pt x="7420" y="3016"/>
                    <a:pt x="7320" y="3121"/>
                    <a:pt x="7333" y="3247"/>
                  </a:cubicBezTo>
                  <a:cubicBezTo>
                    <a:pt x="7421" y="4109"/>
                    <a:pt x="7973" y="4612"/>
                    <a:pt x="8461" y="5051"/>
                  </a:cubicBezTo>
                  <a:cubicBezTo>
                    <a:pt x="8947" y="5491"/>
                    <a:pt x="9341" y="5846"/>
                    <a:pt x="9291" y="6472"/>
                  </a:cubicBezTo>
                  <a:cubicBezTo>
                    <a:pt x="8630" y="6416"/>
                    <a:pt x="6359" y="6096"/>
                    <a:pt x="5226" y="4341"/>
                  </a:cubicBezTo>
                  <a:cubicBezTo>
                    <a:pt x="5128" y="4190"/>
                    <a:pt x="4970" y="4084"/>
                    <a:pt x="4787" y="4056"/>
                  </a:cubicBezTo>
                  <a:cubicBezTo>
                    <a:pt x="4753" y="4051"/>
                    <a:pt x="4719" y="4048"/>
                    <a:pt x="4685" y="4048"/>
                  </a:cubicBezTo>
                  <a:cubicBezTo>
                    <a:pt x="4536" y="4048"/>
                    <a:pt x="4388" y="4099"/>
                    <a:pt x="4270" y="4193"/>
                  </a:cubicBezTo>
                  <a:cubicBezTo>
                    <a:pt x="3669" y="4679"/>
                    <a:pt x="2410" y="5558"/>
                    <a:pt x="739" y="5997"/>
                  </a:cubicBezTo>
                  <a:cubicBezTo>
                    <a:pt x="718" y="6003"/>
                    <a:pt x="696" y="6006"/>
                    <a:pt x="674" y="6006"/>
                  </a:cubicBezTo>
                  <a:cubicBezTo>
                    <a:pt x="617" y="6006"/>
                    <a:pt x="561" y="5986"/>
                    <a:pt x="518" y="5948"/>
                  </a:cubicBezTo>
                  <a:cubicBezTo>
                    <a:pt x="462" y="5902"/>
                    <a:pt x="430" y="5832"/>
                    <a:pt x="437" y="5758"/>
                  </a:cubicBezTo>
                  <a:cubicBezTo>
                    <a:pt x="462" y="5414"/>
                    <a:pt x="694" y="4851"/>
                    <a:pt x="1657" y="4123"/>
                  </a:cubicBezTo>
                  <a:cubicBezTo>
                    <a:pt x="1865" y="3968"/>
                    <a:pt x="1995" y="3726"/>
                    <a:pt x="2009" y="3465"/>
                  </a:cubicBezTo>
                  <a:cubicBezTo>
                    <a:pt x="2023" y="3068"/>
                    <a:pt x="2223" y="2266"/>
                    <a:pt x="3384" y="1338"/>
                  </a:cubicBezTo>
                  <a:cubicBezTo>
                    <a:pt x="4056" y="802"/>
                    <a:pt x="5376" y="419"/>
                    <a:pt x="6494" y="419"/>
                  </a:cubicBezTo>
                  <a:close/>
                  <a:moveTo>
                    <a:pt x="6497" y="1"/>
                  </a:moveTo>
                  <a:cubicBezTo>
                    <a:pt x="5277" y="1"/>
                    <a:pt x="3869" y="416"/>
                    <a:pt x="3120" y="1014"/>
                  </a:cubicBezTo>
                  <a:cubicBezTo>
                    <a:pt x="1826" y="2045"/>
                    <a:pt x="1604" y="2984"/>
                    <a:pt x="1587" y="3451"/>
                  </a:cubicBezTo>
                  <a:cubicBezTo>
                    <a:pt x="1576" y="3585"/>
                    <a:pt x="1509" y="3712"/>
                    <a:pt x="1400" y="3792"/>
                  </a:cubicBezTo>
                  <a:cubicBezTo>
                    <a:pt x="528" y="4450"/>
                    <a:pt x="61" y="5104"/>
                    <a:pt x="15" y="5727"/>
                  </a:cubicBezTo>
                  <a:cubicBezTo>
                    <a:pt x="1" y="5934"/>
                    <a:pt x="85" y="6138"/>
                    <a:pt x="247" y="6272"/>
                  </a:cubicBezTo>
                  <a:cubicBezTo>
                    <a:pt x="369" y="6370"/>
                    <a:pt x="521" y="6422"/>
                    <a:pt x="675" y="6422"/>
                  </a:cubicBezTo>
                  <a:cubicBezTo>
                    <a:pt x="731" y="6422"/>
                    <a:pt x="786" y="6416"/>
                    <a:pt x="841" y="6402"/>
                  </a:cubicBezTo>
                  <a:cubicBezTo>
                    <a:pt x="891" y="6388"/>
                    <a:pt x="940" y="6374"/>
                    <a:pt x="989" y="6359"/>
                  </a:cubicBezTo>
                  <a:cubicBezTo>
                    <a:pt x="1374" y="6564"/>
                    <a:pt x="1798" y="6669"/>
                    <a:pt x="2231" y="6669"/>
                  </a:cubicBezTo>
                  <a:cubicBezTo>
                    <a:pt x="2245" y="6669"/>
                    <a:pt x="2259" y="6669"/>
                    <a:pt x="2273" y="6669"/>
                  </a:cubicBezTo>
                  <a:cubicBezTo>
                    <a:pt x="3004" y="6669"/>
                    <a:pt x="3735" y="6423"/>
                    <a:pt x="4298" y="6110"/>
                  </a:cubicBezTo>
                  <a:cubicBezTo>
                    <a:pt x="4878" y="5786"/>
                    <a:pt x="5265" y="5582"/>
                    <a:pt x="5705" y="5516"/>
                  </a:cubicBezTo>
                  <a:cubicBezTo>
                    <a:pt x="6250" y="5983"/>
                    <a:pt x="6932" y="6345"/>
                    <a:pt x="7723" y="6592"/>
                  </a:cubicBezTo>
                  <a:cubicBezTo>
                    <a:pt x="7976" y="6669"/>
                    <a:pt x="8240" y="6736"/>
                    <a:pt x="8504" y="6785"/>
                  </a:cubicBezTo>
                  <a:cubicBezTo>
                    <a:pt x="8704" y="7080"/>
                    <a:pt x="8852" y="7407"/>
                    <a:pt x="8936" y="7752"/>
                  </a:cubicBezTo>
                  <a:cubicBezTo>
                    <a:pt x="9168" y="8694"/>
                    <a:pt x="8968" y="9658"/>
                    <a:pt x="8384" y="10396"/>
                  </a:cubicBezTo>
                  <a:cubicBezTo>
                    <a:pt x="7811" y="11135"/>
                    <a:pt x="6928" y="11564"/>
                    <a:pt x="5993" y="11564"/>
                  </a:cubicBezTo>
                  <a:cubicBezTo>
                    <a:pt x="5589" y="11564"/>
                    <a:pt x="5114" y="11543"/>
                    <a:pt x="4720" y="11504"/>
                  </a:cubicBezTo>
                  <a:lnTo>
                    <a:pt x="2554" y="10312"/>
                  </a:lnTo>
                  <a:cubicBezTo>
                    <a:pt x="2520" y="10293"/>
                    <a:pt x="2485" y="10284"/>
                    <a:pt x="2452" y="10284"/>
                  </a:cubicBezTo>
                  <a:cubicBezTo>
                    <a:pt x="2324" y="10284"/>
                    <a:pt x="2212" y="10408"/>
                    <a:pt x="2251" y="10548"/>
                  </a:cubicBezTo>
                  <a:cubicBezTo>
                    <a:pt x="2262" y="10593"/>
                    <a:pt x="2557" y="11655"/>
                    <a:pt x="3342" y="12295"/>
                  </a:cubicBezTo>
                  <a:cubicBezTo>
                    <a:pt x="3345" y="12295"/>
                    <a:pt x="3345" y="12302"/>
                    <a:pt x="3349" y="12306"/>
                  </a:cubicBezTo>
                  <a:cubicBezTo>
                    <a:pt x="3349" y="12309"/>
                    <a:pt x="3345" y="12313"/>
                    <a:pt x="3345" y="12313"/>
                  </a:cubicBezTo>
                  <a:cubicBezTo>
                    <a:pt x="2863" y="12795"/>
                    <a:pt x="2494" y="13371"/>
                    <a:pt x="2255" y="14004"/>
                  </a:cubicBezTo>
                  <a:cubicBezTo>
                    <a:pt x="2207" y="14150"/>
                    <a:pt x="2321" y="14281"/>
                    <a:pt x="2453" y="14281"/>
                  </a:cubicBezTo>
                  <a:cubicBezTo>
                    <a:pt x="2486" y="14281"/>
                    <a:pt x="2521" y="14272"/>
                    <a:pt x="2554" y="14254"/>
                  </a:cubicBezTo>
                  <a:lnTo>
                    <a:pt x="4938" y="12939"/>
                  </a:lnTo>
                  <a:cubicBezTo>
                    <a:pt x="5483" y="12974"/>
                    <a:pt x="6102" y="12995"/>
                    <a:pt x="6401" y="12995"/>
                  </a:cubicBezTo>
                  <a:cubicBezTo>
                    <a:pt x="6403" y="12995"/>
                    <a:pt x="6405" y="12995"/>
                    <a:pt x="6407" y="12995"/>
                  </a:cubicBezTo>
                  <a:cubicBezTo>
                    <a:pt x="10177" y="12995"/>
                    <a:pt x="13156" y="9796"/>
                    <a:pt x="12885" y="6036"/>
                  </a:cubicBezTo>
                  <a:lnTo>
                    <a:pt x="12878" y="6036"/>
                  </a:lnTo>
                  <a:cubicBezTo>
                    <a:pt x="12790" y="4752"/>
                    <a:pt x="12319" y="3529"/>
                    <a:pt x="11528" y="2516"/>
                  </a:cubicBezTo>
                  <a:lnTo>
                    <a:pt x="12242" y="1324"/>
                  </a:lnTo>
                  <a:cubicBezTo>
                    <a:pt x="12481" y="920"/>
                    <a:pt x="12231" y="399"/>
                    <a:pt x="11763" y="336"/>
                  </a:cubicBezTo>
                  <a:cubicBezTo>
                    <a:pt x="11280" y="270"/>
                    <a:pt x="10849" y="245"/>
                    <a:pt x="10473" y="245"/>
                  </a:cubicBezTo>
                  <a:cubicBezTo>
                    <a:pt x="9486" y="245"/>
                    <a:pt x="8889" y="415"/>
                    <a:pt x="8774" y="448"/>
                  </a:cubicBezTo>
                  <a:cubicBezTo>
                    <a:pt x="8141" y="199"/>
                    <a:pt x="7470" y="51"/>
                    <a:pt x="6788" y="9"/>
                  </a:cubicBezTo>
                  <a:cubicBezTo>
                    <a:pt x="6692" y="3"/>
                    <a:pt x="6595" y="1"/>
                    <a:pt x="6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5345799" y="2468340"/>
              <a:ext cx="34496" cy="40315"/>
            </a:xfrm>
            <a:custGeom>
              <a:avLst/>
              <a:gdLst/>
              <a:ahLst/>
              <a:cxnLst/>
              <a:rect l="l" t="t" r="r" b="b"/>
              <a:pathLst>
                <a:path w="1316" h="1538" extrusionOk="0">
                  <a:moveTo>
                    <a:pt x="658" y="409"/>
                  </a:moveTo>
                  <a:cubicBezTo>
                    <a:pt x="792" y="409"/>
                    <a:pt x="901" y="521"/>
                    <a:pt x="897" y="658"/>
                  </a:cubicBezTo>
                  <a:lnTo>
                    <a:pt x="897" y="880"/>
                  </a:lnTo>
                  <a:cubicBezTo>
                    <a:pt x="897" y="1010"/>
                    <a:pt x="788" y="1119"/>
                    <a:pt x="658" y="1119"/>
                  </a:cubicBezTo>
                  <a:cubicBezTo>
                    <a:pt x="528" y="1119"/>
                    <a:pt x="419" y="1010"/>
                    <a:pt x="419" y="880"/>
                  </a:cubicBezTo>
                  <a:lnTo>
                    <a:pt x="419" y="658"/>
                  </a:lnTo>
                  <a:cubicBezTo>
                    <a:pt x="416" y="521"/>
                    <a:pt x="521" y="409"/>
                    <a:pt x="658" y="409"/>
                  </a:cubicBezTo>
                  <a:close/>
                  <a:moveTo>
                    <a:pt x="658" y="1"/>
                  </a:moveTo>
                  <a:cubicBezTo>
                    <a:pt x="296" y="1"/>
                    <a:pt x="4" y="296"/>
                    <a:pt x="1" y="658"/>
                  </a:cubicBezTo>
                  <a:lnTo>
                    <a:pt x="1" y="880"/>
                  </a:lnTo>
                  <a:cubicBezTo>
                    <a:pt x="1" y="1242"/>
                    <a:pt x="296" y="1537"/>
                    <a:pt x="658" y="1537"/>
                  </a:cubicBezTo>
                  <a:cubicBezTo>
                    <a:pt x="1021" y="1537"/>
                    <a:pt x="1316" y="1242"/>
                    <a:pt x="1316" y="880"/>
                  </a:cubicBezTo>
                  <a:lnTo>
                    <a:pt x="1316" y="658"/>
                  </a:lnTo>
                  <a:cubicBezTo>
                    <a:pt x="1312" y="296"/>
                    <a:pt x="1021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266565" y="1616710"/>
            <a:ext cx="694690" cy="694690"/>
            <a:chOff x="6653" y="4741"/>
            <a:chExt cx="1094" cy="1094"/>
          </a:xfrm>
        </p:grpSpPr>
        <p:sp>
          <p:nvSpPr>
            <p:cNvPr id="1880" name="Google Shape;1880;p35"/>
            <p:cNvSpPr/>
            <p:nvPr/>
          </p:nvSpPr>
          <p:spPr>
            <a:xfrm>
              <a:off x="6653" y="4741"/>
              <a:ext cx="1094" cy="1094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1938" name="Google Shape;1938;p35"/>
            <p:cNvGrpSpPr/>
            <p:nvPr/>
          </p:nvGrpSpPr>
          <p:grpSpPr>
            <a:xfrm>
              <a:off x="6895" y="4880"/>
              <a:ext cx="664" cy="782"/>
              <a:chOff x="2238218" y="3348162"/>
              <a:chExt cx="306765" cy="360999"/>
            </a:xfrm>
          </p:grpSpPr>
          <p:sp>
            <p:nvSpPr>
              <p:cNvPr id="1939" name="Google Shape;1939;p35"/>
              <p:cNvSpPr/>
              <p:nvPr/>
            </p:nvSpPr>
            <p:spPr>
              <a:xfrm>
                <a:off x="2415362" y="3568793"/>
                <a:ext cx="122910" cy="84142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3210" extrusionOk="0">
                    <a:moveTo>
                      <a:pt x="2671" y="1"/>
                    </a:moveTo>
                    <a:cubicBezTo>
                      <a:pt x="2159" y="1"/>
                      <a:pt x="1628" y="72"/>
                      <a:pt x="1179" y="283"/>
                    </a:cubicBezTo>
                    <a:cubicBezTo>
                      <a:pt x="272" y="712"/>
                      <a:pt x="1" y="2020"/>
                      <a:pt x="198" y="2445"/>
                    </a:cubicBezTo>
                    <a:cubicBezTo>
                      <a:pt x="351" y="2768"/>
                      <a:pt x="1078" y="3210"/>
                      <a:pt x="1817" y="3210"/>
                    </a:cubicBezTo>
                    <a:cubicBezTo>
                      <a:pt x="2045" y="3210"/>
                      <a:pt x="2273" y="3168"/>
                      <a:pt x="2487" y="3068"/>
                    </a:cubicBezTo>
                    <a:cubicBezTo>
                      <a:pt x="3602" y="2547"/>
                      <a:pt x="4368" y="1099"/>
                      <a:pt x="4632" y="539"/>
                    </a:cubicBezTo>
                    <a:cubicBezTo>
                      <a:pt x="4688" y="420"/>
                      <a:pt x="4621" y="279"/>
                      <a:pt x="4495" y="248"/>
                    </a:cubicBezTo>
                    <a:cubicBezTo>
                      <a:pt x="4139" y="155"/>
                      <a:pt x="3425" y="1"/>
                      <a:pt x="26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0" name="Google Shape;1940;p35"/>
              <p:cNvSpPr/>
              <p:nvPr/>
            </p:nvSpPr>
            <p:spPr>
              <a:xfrm>
                <a:off x="2415362" y="3568793"/>
                <a:ext cx="121993" cy="64745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2470" extrusionOk="0">
                    <a:moveTo>
                      <a:pt x="2671" y="1"/>
                    </a:moveTo>
                    <a:cubicBezTo>
                      <a:pt x="2159" y="1"/>
                      <a:pt x="1628" y="72"/>
                      <a:pt x="1179" y="283"/>
                    </a:cubicBezTo>
                    <a:cubicBezTo>
                      <a:pt x="272" y="712"/>
                      <a:pt x="1" y="2020"/>
                      <a:pt x="198" y="2445"/>
                    </a:cubicBezTo>
                    <a:cubicBezTo>
                      <a:pt x="205" y="2452"/>
                      <a:pt x="212" y="2463"/>
                      <a:pt x="215" y="2470"/>
                    </a:cubicBezTo>
                    <a:cubicBezTo>
                      <a:pt x="961" y="2016"/>
                      <a:pt x="2997" y="849"/>
                      <a:pt x="4653" y="441"/>
                    </a:cubicBezTo>
                    <a:cubicBezTo>
                      <a:pt x="4650" y="350"/>
                      <a:pt x="4586" y="269"/>
                      <a:pt x="4495" y="248"/>
                    </a:cubicBezTo>
                    <a:cubicBezTo>
                      <a:pt x="4139" y="155"/>
                      <a:pt x="3425" y="1"/>
                      <a:pt x="2671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1" name="Google Shape;1941;p35"/>
              <p:cNvSpPr/>
              <p:nvPr/>
            </p:nvSpPr>
            <p:spPr>
              <a:xfrm>
                <a:off x="2354995" y="3356157"/>
                <a:ext cx="61888" cy="82753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57" extrusionOk="0">
                    <a:moveTo>
                      <a:pt x="728" y="1"/>
                    </a:moveTo>
                    <a:cubicBezTo>
                      <a:pt x="649" y="1"/>
                      <a:pt x="573" y="46"/>
                      <a:pt x="539" y="128"/>
                    </a:cubicBezTo>
                    <a:cubicBezTo>
                      <a:pt x="349" y="553"/>
                      <a:pt x="1" y="1492"/>
                      <a:pt x="194" y="2237"/>
                    </a:cubicBezTo>
                    <a:cubicBezTo>
                      <a:pt x="349" y="2824"/>
                      <a:pt x="1040" y="3157"/>
                      <a:pt x="1396" y="3157"/>
                    </a:cubicBezTo>
                    <a:cubicBezTo>
                      <a:pt x="1434" y="3157"/>
                      <a:pt x="1469" y="3153"/>
                      <a:pt x="1499" y="3145"/>
                    </a:cubicBezTo>
                    <a:cubicBezTo>
                      <a:pt x="1805" y="3067"/>
                      <a:pt x="2360" y="2364"/>
                      <a:pt x="2191" y="1714"/>
                    </a:cubicBezTo>
                    <a:cubicBezTo>
                      <a:pt x="1994" y="968"/>
                      <a:pt x="1231" y="321"/>
                      <a:pt x="855" y="43"/>
                    </a:cubicBezTo>
                    <a:cubicBezTo>
                      <a:pt x="816" y="15"/>
                      <a:pt x="772" y="1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2" name="Google Shape;1942;p35"/>
              <p:cNvSpPr/>
              <p:nvPr/>
            </p:nvSpPr>
            <p:spPr>
              <a:xfrm>
                <a:off x="2372138" y="3356183"/>
                <a:ext cx="44745" cy="82412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3144" extrusionOk="0">
                    <a:moveTo>
                      <a:pt x="82" y="1"/>
                    </a:moveTo>
                    <a:cubicBezTo>
                      <a:pt x="55" y="1"/>
                      <a:pt x="27" y="7"/>
                      <a:pt x="1" y="18"/>
                    </a:cubicBezTo>
                    <a:cubicBezTo>
                      <a:pt x="159" y="461"/>
                      <a:pt x="518" y="1537"/>
                      <a:pt x="852" y="3144"/>
                    </a:cubicBezTo>
                    <a:cubicBezTo>
                      <a:pt x="1154" y="3056"/>
                      <a:pt x="1706" y="2360"/>
                      <a:pt x="1534" y="1713"/>
                    </a:cubicBezTo>
                    <a:cubicBezTo>
                      <a:pt x="1340" y="967"/>
                      <a:pt x="577" y="320"/>
                      <a:pt x="201" y="42"/>
                    </a:cubicBezTo>
                    <a:cubicBezTo>
                      <a:pt x="167" y="14"/>
                      <a:pt x="125" y="1"/>
                      <a:pt x="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3" name="Google Shape;1943;p35"/>
              <p:cNvSpPr/>
              <p:nvPr/>
            </p:nvSpPr>
            <p:spPr>
              <a:xfrm>
                <a:off x="2245951" y="3524966"/>
                <a:ext cx="138376" cy="88441"/>
              </a:xfrm>
              <a:custGeom>
                <a:avLst/>
                <a:gdLst/>
                <a:ahLst/>
                <a:cxnLst/>
                <a:rect l="l" t="t" r="r" b="b"/>
                <a:pathLst>
                  <a:path w="5279" h="3374" extrusionOk="0">
                    <a:moveTo>
                      <a:pt x="2840" y="1"/>
                    </a:moveTo>
                    <a:cubicBezTo>
                      <a:pt x="1758" y="1"/>
                      <a:pt x="634" y="429"/>
                      <a:pt x="166" y="629"/>
                    </a:cubicBezTo>
                    <a:cubicBezTo>
                      <a:pt x="46" y="682"/>
                      <a:pt x="1" y="830"/>
                      <a:pt x="74" y="939"/>
                    </a:cubicBezTo>
                    <a:cubicBezTo>
                      <a:pt x="437" y="1480"/>
                      <a:pt x="1506" y="2929"/>
                      <a:pt x="2793" y="3309"/>
                    </a:cubicBezTo>
                    <a:cubicBezTo>
                      <a:pt x="2944" y="3354"/>
                      <a:pt x="3098" y="3374"/>
                      <a:pt x="3251" y="3374"/>
                    </a:cubicBezTo>
                    <a:cubicBezTo>
                      <a:pt x="4147" y="3374"/>
                      <a:pt x="5011" y="2682"/>
                      <a:pt x="5135" y="2268"/>
                    </a:cubicBezTo>
                    <a:cubicBezTo>
                      <a:pt x="5279" y="1782"/>
                      <a:pt x="4776" y="429"/>
                      <a:pt x="3735" y="119"/>
                    </a:cubicBezTo>
                    <a:cubicBezTo>
                      <a:pt x="3451" y="35"/>
                      <a:pt x="3147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4" name="Google Shape;1944;p35"/>
              <p:cNvSpPr/>
              <p:nvPr/>
            </p:nvSpPr>
            <p:spPr>
              <a:xfrm>
                <a:off x="2246423" y="3524966"/>
                <a:ext cx="137904" cy="60656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2314" extrusionOk="0">
                    <a:moveTo>
                      <a:pt x="2822" y="1"/>
                    </a:moveTo>
                    <a:cubicBezTo>
                      <a:pt x="1740" y="1"/>
                      <a:pt x="616" y="429"/>
                      <a:pt x="148" y="629"/>
                    </a:cubicBezTo>
                    <a:cubicBezTo>
                      <a:pt x="49" y="671"/>
                      <a:pt x="0" y="784"/>
                      <a:pt x="35" y="882"/>
                    </a:cubicBezTo>
                    <a:cubicBezTo>
                      <a:pt x="1041" y="967"/>
                      <a:pt x="3921" y="1290"/>
                      <a:pt x="5099" y="2313"/>
                    </a:cubicBezTo>
                    <a:cubicBezTo>
                      <a:pt x="5106" y="2299"/>
                      <a:pt x="5113" y="2282"/>
                      <a:pt x="5117" y="2268"/>
                    </a:cubicBezTo>
                    <a:cubicBezTo>
                      <a:pt x="5261" y="1782"/>
                      <a:pt x="4758" y="429"/>
                      <a:pt x="3717" y="119"/>
                    </a:cubicBezTo>
                    <a:cubicBezTo>
                      <a:pt x="3433" y="35"/>
                      <a:pt x="3129" y="1"/>
                      <a:pt x="2822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5" name="Google Shape;1945;p35"/>
              <p:cNvSpPr/>
              <p:nvPr/>
            </p:nvSpPr>
            <p:spPr>
              <a:xfrm>
                <a:off x="2305506" y="3443838"/>
                <a:ext cx="78008" cy="58952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2249" extrusionOk="0">
                    <a:moveTo>
                      <a:pt x="829" y="1"/>
                    </a:moveTo>
                    <a:cubicBezTo>
                      <a:pt x="589" y="1"/>
                      <a:pt x="376" y="18"/>
                      <a:pt x="222" y="35"/>
                    </a:cubicBezTo>
                    <a:cubicBezTo>
                      <a:pt x="88" y="49"/>
                      <a:pt x="0" y="187"/>
                      <a:pt x="46" y="313"/>
                    </a:cubicBezTo>
                    <a:cubicBezTo>
                      <a:pt x="197" y="753"/>
                      <a:pt x="584" y="1678"/>
                      <a:pt x="1235" y="2089"/>
                    </a:cubicBezTo>
                    <a:cubicBezTo>
                      <a:pt x="1417" y="2204"/>
                      <a:pt x="1626" y="2249"/>
                      <a:pt x="1832" y="2249"/>
                    </a:cubicBezTo>
                    <a:cubicBezTo>
                      <a:pt x="2271" y="2249"/>
                      <a:pt x="2695" y="2043"/>
                      <a:pt x="2810" y="1864"/>
                    </a:cubicBezTo>
                    <a:cubicBezTo>
                      <a:pt x="2975" y="1597"/>
                      <a:pt x="2905" y="703"/>
                      <a:pt x="2335" y="345"/>
                    </a:cubicBezTo>
                    <a:cubicBezTo>
                      <a:pt x="1901" y="70"/>
                      <a:pt x="1311" y="1"/>
                      <a:pt x="8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6" name="Google Shape;1946;p35"/>
              <p:cNvSpPr/>
              <p:nvPr/>
            </p:nvSpPr>
            <p:spPr>
              <a:xfrm>
                <a:off x="2306502" y="3443838"/>
                <a:ext cx="77012" cy="49227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78" extrusionOk="0">
                    <a:moveTo>
                      <a:pt x="791" y="1"/>
                    </a:moveTo>
                    <a:cubicBezTo>
                      <a:pt x="551" y="1"/>
                      <a:pt x="338" y="18"/>
                      <a:pt x="184" y="35"/>
                    </a:cubicBezTo>
                    <a:cubicBezTo>
                      <a:pt x="89" y="46"/>
                      <a:pt x="15" y="120"/>
                      <a:pt x="1" y="211"/>
                    </a:cubicBezTo>
                    <a:cubicBezTo>
                      <a:pt x="542" y="447"/>
                      <a:pt x="1861" y="1066"/>
                      <a:pt x="2758" y="1878"/>
                    </a:cubicBezTo>
                    <a:cubicBezTo>
                      <a:pt x="2761" y="1874"/>
                      <a:pt x="2768" y="1867"/>
                      <a:pt x="2772" y="1864"/>
                    </a:cubicBezTo>
                    <a:cubicBezTo>
                      <a:pt x="2937" y="1597"/>
                      <a:pt x="2867" y="703"/>
                      <a:pt x="2297" y="345"/>
                    </a:cubicBezTo>
                    <a:cubicBezTo>
                      <a:pt x="1863" y="70"/>
                      <a:pt x="1273" y="1"/>
                      <a:pt x="791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7" name="Google Shape;1947;p35"/>
              <p:cNvSpPr/>
              <p:nvPr/>
            </p:nvSpPr>
            <p:spPr>
              <a:xfrm>
                <a:off x="2422282" y="3466407"/>
                <a:ext cx="82071" cy="56488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155" extrusionOk="0">
                    <a:moveTo>
                      <a:pt x="1795" y="1"/>
                    </a:moveTo>
                    <a:cubicBezTo>
                      <a:pt x="1451" y="1"/>
                      <a:pt x="1095" y="49"/>
                      <a:pt x="792" y="191"/>
                    </a:cubicBezTo>
                    <a:cubicBezTo>
                      <a:pt x="183" y="479"/>
                      <a:pt x="1" y="1355"/>
                      <a:pt x="138" y="1639"/>
                    </a:cubicBezTo>
                    <a:cubicBezTo>
                      <a:pt x="240" y="1857"/>
                      <a:pt x="725" y="2154"/>
                      <a:pt x="1220" y="2154"/>
                    </a:cubicBezTo>
                    <a:cubicBezTo>
                      <a:pt x="1373" y="2154"/>
                      <a:pt x="1527" y="2126"/>
                      <a:pt x="1671" y="2058"/>
                    </a:cubicBezTo>
                    <a:cubicBezTo>
                      <a:pt x="2367" y="1731"/>
                      <a:pt x="2863" y="862"/>
                      <a:pt x="3070" y="444"/>
                    </a:cubicBezTo>
                    <a:cubicBezTo>
                      <a:pt x="3130" y="321"/>
                      <a:pt x="3060" y="177"/>
                      <a:pt x="2930" y="145"/>
                    </a:cubicBezTo>
                    <a:cubicBezTo>
                      <a:pt x="2673" y="83"/>
                      <a:pt x="2245" y="1"/>
                      <a:pt x="17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8" name="Google Shape;1948;p35"/>
              <p:cNvSpPr/>
              <p:nvPr/>
            </p:nvSpPr>
            <p:spPr>
              <a:xfrm>
                <a:off x="2422282" y="3466407"/>
                <a:ext cx="81416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1728" extrusionOk="0">
                    <a:moveTo>
                      <a:pt x="1795" y="1"/>
                    </a:moveTo>
                    <a:cubicBezTo>
                      <a:pt x="1451" y="1"/>
                      <a:pt x="1095" y="49"/>
                      <a:pt x="792" y="191"/>
                    </a:cubicBezTo>
                    <a:cubicBezTo>
                      <a:pt x="183" y="479"/>
                      <a:pt x="1" y="1355"/>
                      <a:pt x="138" y="1639"/>
                    </a:cubicBezTo>
                    <a:cubicBezTo>
                      <a:pt x="152" y="1671"/>
                      <a:pt x="173" y="1699"/>
                      <a:pt x="198" y="1727"/>
                    </a:cubicBezTo>
                    <a:cubicBezTo>
                      <a:pt x="834" y="1066"/>
                      <a:pt x="2399" y="581"/>
                      <a:pt x="3081" y="391"/>
                    </a:cubicBezTo>
                    <a:cubicBezTo>
                      <a:pt x="3106" y="282"/>
                      <a:pt x="3039" y="173"/>
                      <a:pt x="2930" y="145"/>
                    </a:cubicBezTo>
                    <a:cubicBezTo>
                      <a:pt x="2673" y="83"/>
                      <a:pt x="2245" y="1"/>
                      <a:pt x="1795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49" name="Google Shape;1949;p35"/>
              <p:cNvSpPr/>
              <p:nvPr/>
            </p:nvSpPr>
            <p:spPr>
              <a:xfrm>
                <a:off x="2238218" y="3348162"/>
                <a:ext cx="306765" cy="360999"/>
              </a:xfrm>
              <a:custGeom>
                <a:avLst/>
                <a:gdLst/>
                <a:ahLst/>
                <a:cxnLst/>
                <a:rect l="l" t="t" r="r" b="b"/>
                <a:pathLst>
                  <a:path w="11703" h="13772" extrusionOk="0">
                    <a:moveTo>
                      <a:pt x="5183" y="503"/>
                    </a:moveTo>
                    <a:cubicBezTo>
                      <a:pt x="5535" y="763"/>
                      <a:pt x="6270" y="1382"/>
                      <a:pt x="6449" y="2068"/>
                    </a:cubicBezTo>
                    <a:cubicBezTo>
                      <a:pt x="6555" y="2465"/>
                      <a:pt x="6312" y="2898"/>
                      <a:pt x="6098" y="3116"/>
                    </a:cubicBezTo>
                    <a:cubicBezTo>
                      <a:pt x="5982" y="2595"/>
                      <a:pt x="5841" y="2082"/>
                      <a:pt x="5683" y="1575"/>
                    </a:cubicBezTo>
                    <a:cubicBezTo>
                      <a:pt x="5653" y="1474"/>
                      <a:pt x="5576" y="1431"/>
                      <a:pt x="5497" y="1431"/>
                    </a:cubicBezTo>
                    <a:cubicBezTo>
                      <a:pt x="5372" y="1431"/>
                      <a:pt x="5243" y="1541"/>
                      <a:pt x="5300" y="1699"/>
                    </a:cubicBezTo>
                    <a:cubicBezTo>
                      <a:pt x="5461" y="2205"/>
                      <a:pt x="5598" y="2718"/>
                      <a:pt x="5714" y="3242"/>
                    </a:cubicBezTo>
                    <a:cubicBezTo>
                      <a:pt x="5423" y="3172"/>
                      <a:pt x="4955" y="2908"/>
                      <a:pt x="4846" y="2490"/>
                    </a:cubicBezTo>
                    <a:cubicBezTo>
                      <a:pt x="4663" y="1801"/>
                      <a:pt x="5004" y="904"/>
                      <a:pt x="5183" y="503"/>
                    </a:cubicBezTo>
                    <a:close/>
                    <a:moveTo>
                      <a:pt x="3399" y="3851"/>
                    </a:moveTo>
                    <a:cubicBezTo>
                      <a:pt x="3852" y="3851"/>
                      <a:pt x="4399" y="3915"/>
                      <a:pt x="4793" y="4164"/>
                    </a:cubicBezTo>
                    <a:cubicBezTo>
                      <a:pt x="5131" y="4378"/>
                      <a:pt x="5254" y="4835"/>
                      <a:pt x="5254" y="5138"/>
                    </a:cubicBezTo>
                    <a:cubicBezTo>
                      <a:pt x="4649" y="4621"/>
                      <a:pt x="4114" y="4396"/>
                      <a:pt x="4076" y="4378"/>
                    </a:cubicBezTo>
                    <a:cubicBezTo>
                      <a:pt x="4050" y="4369"/>
                      <a:pt x="4024" y="4364"/>
                      <a:pt x="4001" y="4364"/>
                    </a:cubicBezTo>
                    <a:cubicBezTo>
                      <a:pt x="3806" y="4364"/>
                      <a:pt x="3711" y="4657"/>
                      <a:pt x="3921" y="4751"/>
                    </a:cubicBezTo>
                    <a:cubicBezTo>
                      <a:pt x="3932" y="4754"/>
                      <a:pt x="4477" y="4986"/>
                      <a:pt x="5071" y="5517"/>
                    </a:cubicBezTo>
                    <a:cubicBezTo>
                      <a:pt x="4915" y="5609"/>
                      <a:pt x="4658" y="5695"/>
                      <a:pt x="4396" y="5695"/>
                    </a:cubicBezTo>
                    <a:cubicBezTo>
                      <a:pt x="4227" y="5695"/>
                      <a:pt x="4057" y="5659"/>
                      <a:pt x="3911" y="5567"/>
                    </a:cubicBezTo>
                    <a:cubicBezTo>
                      <a:pt x="3309" y="5187"/>
                      <a:pt x="2944" y="4301"/>
                      <a:pt x="2799" y="3886"/>
                    </a:cubicBezTo>
                    <a:cubicBezTo>
                      <a:pt x="2949" y="3869"/>
                      <a:pt x="3161" y="3851"/>
                      <a:pt x="3399" y="3851"/>
                    </a:cubicBezTo>
                    <a:close/>
                    <a:moveTo>
                      <a:pt x="8812" y="4716"/>
                    </a:moveTo>
                    <a:cubicBezTo>
                      <a:pt x="9185" y="4719"/>
                      <a:pt x="9554" y="4768"/>
                      <a:pt x="9913" y="4856"/>
                    </a:cubicBezTo>
                    <a:cubicBezTo>
                      <a:pt x="9720" y="5250"/>
                      <a:pt x="9249" y="6087"/>
                      <a:pt x="8605" y="6386"/>
                    </a:cubicBezTo>
                    <a:cubicBezTo>
                      <a:pt x="8484" y="6444"/>
                      <a:pt x="8358" y="6464"/>
                      <a:pt x="8240" y="6464"/>
                    </a:cubicBezTo>
                    <a:cubicBezTo>
                      <a:pt x="8069" y="6464"/>
                      <a:pt x="7914" y="6421"/>
                      <a:pt x="7814" y="6386"/>
                    </a:cubicBezTo>
                    <a:cubicBezTo>
                      <a:pt x="7694" y="6340"/>
                      <a:pt x="7582" y="6284"/>
                      <a:pt x="7480" y="6210"/>
                    </a:cubicBezTo>
                    <a:cubicBezTo>
                      <a:pt x="7554" y="6147"/>
                      <a:pt x="7631" y="6091"/>
                      <a:pt x="7715" y="6038"/>
                    </a:cubicBezTo>
                    <a:cubicBezTo>
                      <a:pt x="7902" y="5918"/>
                      <a:pt x="7782" y="5664"/>
                      <a:pt x="7607" y="5664"/>
                    </a:cubicBezTo>
                    <a:cubicBezTo>
                      <a:pt x="7571" y="5664"/>
                      <a:pt x="7532" y="5675"/>
                      <a:pt x="7494" y="5700"/>
                    </a:cubicBezTo>
                    <a:cubicBezTo>
                      <a:pt x="7434" y="5739"/>
                      <a:pt x="7374" y="5778"/>
                      <a:pt x="7318" y="5820"/>
                    </a:cubicBezTo>
                    <a:cubicBezTo>
                      <a:pt x="7357" y="5517"/>
                      <a:pt x="7532" y="5060"/>
                      <a:pt x="7902" y="4884"/>
                    </a:cubicBezTo>
                    <a:cubicBezTo>
                      <a:pt x="8172" y="4758"/>
                      <a:pt x="8496" y="4716"/>
                      <a:pt x="8812" y="4716"/>
                    </a:cubicBezTo>
                    <a:close/>
                    <a:moveTo>
                      <a:pt x="3134" y="6947"/>
                    </a:moveTo>
                    <a:cubicBezTo>
                      <a:pt x="3424" y="6947"/>
                      <a:pt x="3708" y="6979"/>
                      <a:pt x="3974" y="7058"/>
                    </a:cubicBezTo>
                    <a:cubicBezTo>
                      <a:pt x="4522" y="7219"/>
                      <a:pt x="4853" y="7698"/>
                      <a:pt x="4997" y="7968"/>
                    </a:cubicBezTo>
                    <a:cubicBezTo>
                      <a:pt x="5117" y="8186"/>
                      <a:pt x="5201" y="8418"/>
                      <a:pt x="5240" y="8665"/>
                    </a:cubicBezTo>
                    <a:cubicBezTo>
                      <a:pt x="5155" y="8608"/>
                      <a:pt x="5067" y="8556"/>
                      <a:pt x="4976" y="8506"/>
                    </a:cubicBezTo>
                    <a:cubicBezTo>
                      <a:pt x="4466" y="8229"/>
                      <a:pt x="3830" y="8011"/>
                      <a:pt x="3081" y="7863"/>
                    </a:cubicBezTo>
                    <a:cubicBezTo>
                      <a:pt x="3066" y="7860"/>
                      <a:pt x="3052" y="7859"/>
                      <a:pt x="3039" y="7859"/>
                    </a:cubicBezTo>
                    <a:cubicBezTo>
                      <a:pt x="2816" y="7859"/>
                      <a:pt x="2761" y="8204"/>
                      <a:pt x="3003" y="8257"/>
                    </a:cubicBezTo>
                    <a:cubicBezTo>
                      <a:pt x="3619" y="8380"/>
                      <a:pt x="4519" y="8629"/>
                      <a:pt x="5159" y="9104"/>
                    </a:cubicBezTo>
                    <a:cubicBezTo>
                      <a:pt x="5043" y="9273"/>
                      <a:pt x="4811" y="9484"/>
                      <a:pt x="4498" y="9653"/>
                    </a:cubicBezTo>
                    <a:cubicBezTo>
                      <a:pt x="4294" y="9764"/>
                      <a:pt x="3941" y="9917"/>
                      <a:pt x="3545" y="9917"/>
                    </a:cubicBezTo>
                    <a:cubicBezTo>
                      <a:pt x="3415" y="9917"/>
                      <a:pt x="3280" y="9900"/>
                      <a:pt x="3144" y="9860"/>
                    </a:cubicBezTo>
                    <a:cubicBezTo>
                      <a:pt x="1920" y="9498"/>
                      <a:pt x="879" y="8081"/>
                      <a:pt x="531" y="7564"/>
                    </a:cubicBezTo>
                    <a:cubicBezTo>
                      <a:pt x="980" y="7371"/>
                      <a:pt x="2086" y="6947"/>
                      <a:pt x="3134" y="6947"/>
                    </a:cubicBezTo>
                    <a:close/>
                    <a:moveTo>
                      <a:pt x="9428" y="8619"/>
                    </a:moveTo>
                    <a:cubicBezTo>
                      <a:pt x="10163" y="8619"/>
                      <a:pt x="10866" y="8774"/>
                      <a:pt x="11211" y="8862"/>
                    </a:cubicBezTo>
                    <a:cubicBezTo>
                      <a:pt x="10961" y="9396"/>
                      <a:pt x="10216" y="10806"/>
                      <a:pt x="9161" y="11302"/>
                    </a:cubicBezTo>
                    <a:cubicBezTo>
                      <a:pt x="8978" y="11383"/>
                      <a:pt x="8781" y="11425"/>
                      <a:pt x="8580" y="11425"/>
                    </a:cubicBezTo>
                    <a:cubicBezTo>
                      <a:pt x="8007" y="11425"/>
                      <a:pt x="7441" y="11130"/>
                      <a:pt x="7216" y="10883"/>
                    </a:cubicBezTo>
                    <a:cubicBezTo>
                      <a:pt x="7919" y="10423"/>
                      <a:pt x="8869" y="9902"/>
                      <a:pt x="9959" y="9582"/>
                    </a:cubicBezTo>
                    <a:cubicBezTo>
                      <a:pt x="10068" y="9554"/>
                      <a:pt x="10131" y="9442"/>
                      <a:pt x="10099" y="9333"/>
                    </a:cubicBezTo>
                    <a:cubicBezTo>
                      <a:pt x="10074" y="9244"/>
                      <a:pt x="9992" y="9186"/>
                      <a:pt x="9904" y="9186"/>
                    </a:cubicBezTo>
                    <a:cubicBezTo>
                      <a:pt x="9884" y="9186"/>
                      <a:pt x="9863" y="9189"/>
                      <a:pt x="9843" y="9196"/>
                    </a:cubicBezTo>
                    <a:cubicBezTo>
                      <a:pt x="8756" y="9516"/>
                      <a:pt x="7810" y="10015"/>
                      <a:pt x="7096" y="10479"/>
                    </a:cubicBezTo>
                    <a:cubicBezTo>
                      <a:pt x="7107" y="9990"/>
                      <a:pt x="7392" y="9178"/>
                      <a:pt x="8021" y="8883"/>
                    </a:cubicBezTo>
                    <a:cubicBezTo>
                      <a:pt x="8440" y="8686"/>
                      <a:pt x="8939" y="8619"/>
                      <a:pt x="9428" y="8619"/>
                    </a:cubicBezTo>
                    <a:close/>
                    <a:moveTo>
                      <a:pt x="5102" y="0"/>
                    </a:moveTo>
                    <a:cubicBezTo>
                      <a:pt x="5030" y="0"/>
                      <a:pt x="4960" y="38"/>
                      <a:pt x="4923" y="106"/>
                    </a:cubicBezTo>
                    <a:cubicBezTo>
                      <a:pt x="4892" y="165"/>
                      <a:pt x="4178" y="1530"/>
                      <a:pt x="4456" y="2592"/>
                    </a:cubicBezTo>
                    <a:cubicBezTo>
                      <a:pt x="4631" y="3253"/>
                      <a:pt x="5345" y="3629"/>
                      <a:pt x="5799" y="3661"/>
                    </a:cubicBezTo>
                    <a:cubicBezTo>
                      <a:pt x="5954" y="4452"/>
                      <a:pt x="6052" y="5257"/>
                      <a:pt x="6098" y="6062"/>
                    </a:cubicBezTo>
                    <a:cubicBezTo>
                      <a:pt x="5950" y="5855"/>
                      <a:pt x="5788" y="5658"/>
                      <a:pt x="5609" y="5475"/>
                    </a:cubicBezTo>
                    <a:cubicBezTo>
                      <a:pt x="5739" y="5046"/>
                      <a:pt x="5609" y="4199"/>
                      <a:pt x="5008" y="3822"/>
                    </a:cubicBezTo>
                    <a:cubicBezTo>
                      <a:pt x="4533" y="3523"/>
                      <a:pt x="3901" y="3448"/>
                      <a:pt x="3389" y="3448"/>
                    </a:cubicBezTo>
                    <a:cubicBezTo>
                      <a:pt x="2905" y="3448"/>
                      <a:pt x="2529" y="3515"/>
                      <a:pt x="2497" y="3520"/>
                    </a:cubicBezTo>
                    <a:cubicBezTo>
                      <a:pt x="2381" y="3541"/>
                      <a:pt x="2311" y="3657"/>
                      <a:pt x="2339" y="3770"/>
                    </a:cubicBezTo>
                    <a:cubicBezTo>
                      <a:pt x="2356" y="3833"/>
                      <a:pt x="2764" y="5324"/>
                      <a:pt x="3693" y="5908"/>
                    </a:cubicBezTo>
                    <a:cubicBezTo>
                      <a:pt x="3902" y="6035"/>
                      <a:pt x="4138" y="6101"/>
                      <a:pt x="4381" y="6101"/>
                    </a:cubicBezTo>
                    <a:cubicBezTo>
                      <a:pt x="4387" y="6101"/>
                      <a:pt x="4393" y="6101"/>
                      <a:pt x="4399" y="6101"/>
                    </a:cubicBezTo>
                    <a:cubicBezTo>
                      <a:pt x="4744" y="6101"/>
                      <a:pt x="5078" y="5996"/>
                      <a:pt x="5363" y="5802"/>
                    </a:cubicBezTo>
                    <a:cubicBezTo>
                      <a:pt x="5669" y="6129"/>
                      <a:pt x="5929" y="6495"/>
                      <a:pt x="6126" y="6896"/>
                    </a:cubicBezTo>
                    <a:cubicBezTo>
                      <a:pt x="6136" y="7726"/>
                      <a:pt x="6094" y="8556"/>
                      <a:pt x="5999" y="9378"/>
                    </a:cubicBezTo>
                    <a:cubicBezTo>
                      <a:pt x="5897" y="9231"/>
                      <a:pt x="5778" y="9097"/>
                      <a:pt x="5644" y="8974"/>
                    </a:cubicBezTo>
                    <a:cubicBezTo>
                      <a:pt x="5743" y="8324"/>
                      <a:pt x="5159" y="6987"/>
                      <a:pt x="4086" y="6671"/>
                    </a:cubicBezTo>
                    <a:cubicBezTo>
                      <a:pt x="3797" y="6585"/>
                      <a:pt x="3476" y="6541"/>
                      <a:pt x="3126" y="6541"/>
                    </a:cubicBezTo>
                    <a:cubicBezTo>
                      <a:pt x="2633" y="6541"/>
                      <a:pt x="2083" y="6627"/>
                      <a:pt x="1481" y="6797"/>
                    </a:cubicBezTo>
                    <a:cubicBezTo>
                      <a:pt x="1024" y="6927"/>
                      <a:pt x="577" y="7093"/>
                      <a:pt x="144" y="7293"/>
                    </a:cubicBezTo>
                    <a:cubicBezTo>
                      <a:pt x="39" y="7346"/>
                      <a:pt x="0" y="7476"/>
                      <a:pt x="64" y="7578"/>
                    </a:cubicBezTo>
                    <a:cubicBezTo>
                      <a:pt x="313" y="7982"/>
                      <a:pt x="598" y="8366"/>
                      <a:pt x="911" y="8721"/>
                    </a:cubicBezTo>
                    <a:cubicBezTo>
                      <a:pt x="1618" y="9526"/>
                      <a:pt x="2332" y="10040"/>
                      <a:pt x="3028" y="10247"/>
                    </a:cubicBezTo>
                    <a:cubicBezTo>
                      <a:pt x="3197" y="10296"/>
                      <a:pt x="3369" y="10321"/>
                      <a:pt x="3545" y="10321"/>
                    </a:cubicBezTo>
                    <a:cubicBezTo>
                      <a:pt x="4027" y="10321"/>
                      <a:pt x="4449" y="10142"/>
                      <a:pt x="4691" y="10008"/>
                    </a:cubicBezTo>
                    <a:cubicBezTo>
                      <a:pt x="5015" y="9832"/>
                      <a:pt x="5296" y="9596"/>
                      <a:pt x="5465" y="9368"/>
                    </a:cubicBezTo>
                    <a:cubicBezTo>
                      <a:pt x="5676" y="9575"/>
                      <a:pt x="5827" y="9836"/>
                      <a:pt x="5901" y="10124"/>
                    </a:cubicBezTo>
                    <a:cubicBezTo>
                      <a:pt x="5813" y="10690"/>
                      <a:pt x="5707" y="11218"/>
                      <a:pt x="5595" y="11682"/>
                    </a:cubicBezTo>
                    <a:lnTo>
                      <a:pt x="5595" y="11692"/>
                    </a:lnTo>
                    <a:cubicBezTo>
                      <a:pt x="5391" y="12550"/>
                      <a:pt x="5176" y="13194"/>
                      <a:pt x="5053" y="13493"/>
                    </a:cubicBezTo>
                    <a:cubicBezTo>
                      <a:pt x="4988" y="13652"/>
                      <a:pt x="5119" y="13772"/>
                      <a:pt x="5248" y="13772"/>
                    </a:cubicBezTo>
                    <a:cubicBezTo>
                      <a:pt x="5321" y="13772"/>
                      <a:pt x="5393" y="13734"/>
                      <a:pt x="5430" y="13644"/>
                    </a:cubicBezTo>
                    <a:cubicBezTo>
                      <a:pt x="5444" y="13605"/>
                      <a:pt x="5711" y="12948"/>
                      <a:pt x="5978" y="11836"/>
                    </a:cubicBezTo>
                    <a:cubicBezTo>
                      <a:pt x="6267" y="11580"/>
                      <a:pt x="6572" y="11337"/>
                      <a:pt x="6889" y="11116"/>
                    </a:cubicBezTo>
                    <a:cubicBezTo>
                      <a:pt x="7184" y="11474"/>
                      <a:pt x="7881" y="11829"/>
                      <a:pt x="8584" y="11829"/>
                    </a:cubicBezTo>
                    <a:cubicBezTo>
                      <a:pt x="8591" y="11830"/>
                      <a:pt x="8599" y="11830"/>
                      <a:pt x="8607" y="11830"/>
                    </a:cubicBezTo>
                    <a:cubicBezTo>
                      <a:pt x="8856" y="11830"/>
                      <a:pt x="9104" y="11773"/>
                      <a:pt x="9333" y="11668"/>
                    </a:cubicBezTo>
                    <a:cubicBezTo>
                      <a:pt x="10782" y="10989"/>
                      <a:pt x="11643" y="8897"/>
                      <a:pt x="11682" y="8809"/>
                    </a:cubicBezTo>
                    <a:cubicBezTo>
                      <a:pt x="11703" y="8756"/>
                      <a:pt x="11699" y="8696"/>
                      <a:pt x="11675" y="8644"/>
                    </a:cubicBezTo>
                    <a:cubicBezTo>
                      <a:pt x="11650" y="8594"/>
                      <a:pt x="11605" y="8556"/>
                      <a:pt x="11552" y="8538"/>
                    </a:cubicBezTo>
                    <a:cubicBezTo>
                      <a:pt x="11491" y="8519"/>
                      <a:pt x="10513" y="8216"/>
                      <a:pt x="9439" y="8216"/>
                    </a:cubicBezTo>
                    <a:cubicBezTo>
                      <a:pt x="8900" y="8216"/>
                      <a:pt x="8336" y="8292"/>
                      <a:pt x="7852" y="8520"/>
                    </a:cubicBezTo>
                    <a:cubicBezTo>
                      <a:pt x="6970" y="8935"/>
                      <a:pt x="6608" y="10106"/>
                      <a:pt x="6713" y="10739"/>
                    </a:cubicBezTo>
                    <a:cubicBezTo>
                      <a:pt x="6481" y="10901"/>
                      <a:pt x="6281" y="11052"/>
                      <a:pt x="6122" y="11182"/>
                    </a:cubicBezTo>
                    <a:cubicBezTo>
                      <a:pt x="6196" y="10824"/>
                      <a:pt x="6267" y="10433"/>
                      <a:pt x="6326" y="10011"/>
                    </a:cubicBezTo>
                    <a:cubicBezTo>
                      <a:pt x="6439" y="9241"/>
                      <a:pt x="6506" y="8464"/>
                      <a:pt x="6527" y="7687"/>
                    </a:cubicBezTo>
                    <a:cubicBezTo>
                      <a:pt x="6639" y="7237"/>
                      <a:pt x="6864" y="6826"/>
                      <a:pt x="7181" y="6484"/>
                    </a:cubicBezTo>
                    <a:cubicBezTo>
                      <a:pt x="7483" y="6727"/>
                      <a:pt x="7856" y="6861"/>
                      <a:pt x="8239" y="6868"/>
                    </a:cubicBezTo>
                    <a:cubicBezTo>
                      <a:pt x="8426" y="6868"/>
                      <a:pt x="8609" y="6829"/>
                      <a:pt x="8777" y="6752"/>
                    </a:cubicBezTo>
                    <a:cubicBezTo>
                      <a:pt x="9772" y="6284"/>
                      <a:pt x="10360" y="4860"/>
                      <a:pt x="10384" y="4800"/>
                    </a:cubicBezTo>
                    <a:cubicBezTo>
                      <a:pt x="10430" y="4691"/>
                      <a:pt x="10370" y="4564"/>
                      <a:pt x="10258" y="4529"/>
                    </a:cubicBezTo>
                    <a:cubicBezTo>
                      <a:pt x="10216" y="4518"/>
                      <a:pt x="9552" y="4312"/>
                      <a:pt x="8821" y="4312"/>
                    </a:cubicBezTo>
                    <a:cubicBezTo>
                      <a:pt x="8451" y="4312"/>
                      <a:pt x="8063" y="4365"/>
                      <a:pt x="7729" y="4522"/>
                    </a:cubicBezTo>
                    <a:cubicBezTo>
                      <a:pt x="7054" y="4839"/>
                      <a:pt x="6833" y="5725"/>
                      <a:pt x="6945" y="6147"/>
                    </a:cubicBezTo>
                    <a:cubicBezTo>
                      <a:pt x="6787" y="6305"/>
                      <a:pt x="6646" y="6481"/>
                      <a:pt x="6527" y="6671"/>
                    </a:cubicBezTo>
                    <a:cubicBezTo>
                      <a:pt x="6523" y="6502"/>
                      <a:pt x="6516" y="6333"/>
                      <a:pt x="6509" y="6168"/>
                    </a:cubicBezTo>
                    <a:cubicBezTo>
                      <a:pt x="6467" y="5289"/>
                      <a:pt x="6358" y="4417"/>
                      <a:pt x="6189" y="3555"/>
                    </a:cubicBezTo>
                    <a:cubicBezTo>
                      <a:pt x="6572" y="3309"/>
                      <a:pt x="7012" y="2627"/>
                      <a:pt x="6840" y="1966"/>
                    </a:cubicBezTo>
                    <a:cubicBezTo>
                      <a:pt x="6562" y="904"/>
                      <a:pt x="5264" y="67"/>
                      <a:pt x="5212" y="32"/>
                    </a:cubicBezTo>
                    <a:cubicBezTo>
                      <a:pt x="5177" y="10"/>
                      <a:pt x="5139" y="0"/>
                      <a:pt x="5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50" name="Google Shape;1950;p35"/>
              <p:cNvSpPr/>
              <p:nvPr/>
            </p:nvSpPr>
            <p:spPr>
              <a:xfrm>
                <a:off x="2282517" y="3550208"/>
                <a:ext cx="20053" cy="1108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23" extrusionOk="0">
                    <a:moveTo>
                      <a:pt x="276" y="0"/>
                    </a:moveTo>
                    <a:cubicBezTo>
                      <a:pt x="19" y="0"/>
                      <a:pt x="0" y="380"/>
                      <a:pt x="258" y="401"/>
                    </a:cubicBezTo>
                    <a:cubicBezTo>
                      <a:pt x="258" y="401"/>
                      <a:pt x="339" y="408"/>
                      <a:pt x="473" y="422"/>
                    </a:cubicBezTo>
                    <a:lnTo>
                      <a:pt x="494" y="422"/>
                    </a:lnTo>
                    <a:cubicBezTo>
                      <a:pt x="747" y="419"/>
                      <a:pt x="765" y="46"/>
                      <a:pt x="515" y="18"/>
                    </a:cubicBezTo>
                    <a:lnTo>
                      <a:pt x="515" y="18"/>
                    </a:lnTo>
                    <a:lnTo>
                      <a:pt x="515" y="21"/>
                    </a:lnTo>
                    <a:cubicBezTo>
                      <a:pt x="371" y="4"/>
                      <a:pt x="286" y="0"/>
                      <a:pt x="283" y="0"/>
                    </a:cubicBezTo>
                    <a:cubicBezTo>
                      <a:pt x="281" y="0"/>
                      <a:pt x="278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51" name="Google Shape;1951;p35"/>
              <p:cNvSpPr/>
              <p:nvPr/>
            </p:nvSpPr>
            <p:spPr>
              <a:xfrm>
                <a:off x="2450120" y="3485359"/>
                <a:ext cx="21127" cy="12503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77" extrusionOk="0">
                    <a:moveTo>
                      <a:pt x="522" y="1"/>
                    </a:moveTo>
                    <a:cubicBezTo>
                      <a:pt x="503" y="1"/>
                      <a:pt x="483" y="3"/>
                      <a:pt x="461" y="9"/>
                    </a:cubicBezTo>
                    <a:cubicBezTo>
                      <a:pt x="380" y="34"/>
                      <a:pt x="296" y="58"/>
                      <a:pt x="215" y="83"/>
                    </a:cubicBezTo>
                    <a:cubicBezTo>
                      <a:pt x="1" y="157"/>
                      <a:pt x="53" y="477"/>
                      <a:pt x="282" y="477"/>
                    </a:cubicBezTo>
                    <a:cubicBezTo>
                      <a:pt x="303" y="477"/>
                      <a:pt x="324" y="473"/>
                      <a:pt x="345" y="466"/>
                    </a:cubicBezTo>
                    <a:cubicBezTo>
                      <a:pt x="415" y="442"/>
                      <a:pt x="493" y="421"/>
                      <a:pt x="567" y="399"/>
                    </a:cubicBezTo>
                    <a:cubicBezTo>
                      <a:pt x="806" y="335"/>
                      <a:pt x="736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2678430" y="1635125"/>
            <a:ext cx="694690" cy="694690"/>
            <a:chOff x="5272" y="2037"/>
            <a:chExt cx="1094" cy="1094"/>
          </a:xfrm>
        </p:grpSpPr>
        <p:grpSp>
          <p:nvGrpSpPr>
            <p:cNvPr id="1896" name="Google Shape;1896;p35"/>
            <p:cNvGrpSpPr/>
            <p:nvPr/>
          </p:nvGrpSpPr>
          <p:grpSpPr>
            <a:xfrm>
              <a:off x="5645" y="2110"/>
              <a:ext cx="428" cy="845"/>
              <a:chOff x="7504703" y="2896049"/>
              <a:chExt cx="181259" cy="357827"/>
            </a:xfrm>
          </p:grpSpPr>
          <p:sp>
            <p:nvSpPr>
              <p:cNvPr id="1897" name="Google Shape;1897;p35"/>
              <p:cNvSpPr/>
              <p:nvPr/>
            </p:nvSpPr>
            <p:spPr>
              <a:xfrm>
                <a:off x="7578543" y="3198174"/>
                <a:ext cx="33578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925" extrusionOk="0">
                    <a:moveTo>
                      <a:pt x="1" y="1"/>
                    </a:moveTo>
                    <a:lnTo>
                      <a:pt x="1" y="1924"/>
                    </a:lnTo>
                    <a:lnTo>
                      <a:pt x="1281" y="1924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898" name="Google Shape;1898;p35"/>
              <p:cNvSpPr/>
              <p:nvPr/>
            </p:nvSpPr>
            <p:spPr>
              <a:xfrm>
                <a:off x="7595319" y="3215055"/>
                <a:ext cx="16802" cy="33578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281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1"/>
                    </a:cubicBezTo>
                    <a:lnTo>
                      <a:pt x="1" y="1280"/>
                    </a:lnTo>
                    <a:lnTo>
                      <a:pt x="641" y="1280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899" name="Google Shape;1899;p35"/>
              <p:cNvSpPr/>
              <p:nvPr/>
            </p:nvSpPr>
            <p:spPr>
              <a:xfrm>
                <a:off x="7518726" y="3058173"/>
                <a:ext cx="153212" cy="100866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3848" extrusionOk="0">
                    <a:moveTo>
                      <a:pt x="1643" y="0"/>
                    </a:moveTo>
                    <a:lnTo>
                      <a:pt x="64" y="3548"/>
                    </a:lnTo>
                    <a:cubicBezTo>
                      <a:pt x="0" y="3689"/>
                      <a:pt x="106" y="3847"/>
                      <a:pt x="261" y="3847"/>
                    </a:cubicBezTo>
                    <a:lnTo>
                      <a:pt x="5585" y="3847"/>
                    </a:lnTo>
                    <a:cubicBezTo>
                      <a:pt x="5739" y="3847"/>
                      <a:pt x="5845" y="3689"/>
                      <a:pt x="5782" y="3548"/>
                    </a:cubicBezTo>
                    <a:lnTo>
                      <a:pt x="42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00" name="Google Shape;1900;p35"/>
              <p:cNvSpPr/>
              <p:nvPr/>
            </p:nvSpPr>
            <p:spPr>
              <a:xfrm>
                <a:off x="7514218" y="3159013"/>
                <a:ext cx="162255" cy="4482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1710" extrusionOk="0">
                    <a:moveTo>
                      <a:pt x="925" y="0"/>
                    </a:moveTo>
                    <a:lnTo>
                      <a:pt x="88" y="1386"/>
                    </a:lnTo>
                    <a:cubicBezTo>
                      <a:pt x="0" y="1527"/>
                      <a:pt x="102" y="1709"/>
                      <a:pt x="271" y="1709"/>
                    </a:cubicBezTo>
                    <a:lnTo>
                      <a:pt x="5922" y="1709"/>
                    </a:lnTo>
                    <a:cubicBezTo>
                      <a:pt x="6087" y="1709"/>
                      <a:pt x="6189" y="1527"/>
                      <a:pt x="6105" y="1386"/>
                    </a:cubicBezTo>
                    <a:lnTo>
                      <a:pt x="5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01" name="Google Shape;1901;p35"/>
              <p:cNvSpPr/>
              <p:nvPr/>
            </p:nvSpPr>
            <p:spPr>
              <a:xfrm>
                <a:off x="7514218" y="3159092"/>
                <a:ext cx="144719" cy="44823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1710" extrusionOk="0">
                    <a:moveTo>
                      <a:pt x="925" y="1"/>
                    </a:moveTo>
                    <a:lnTo>
                      <a:pt x="85" y="1383"/>
                    </a:lnTo>
                    <a:cubicBezTo>
                      <a:pt x="0" y="1527"/>
                      <a:pt x="102" y="1710"/>
                      <a:pt x="267" y="1710"/>
                    </a:cubicBezTo>
                    <a:lnTo>
                      <a:pt x="2300" y="1710"/>
                    </a:lnTo>
                    <a:cubicBezTo>
                      <a:pt x="2254" y="1706"/>
                      <a:pt x="2226" y="1524"/>
                      <a:pt x="2251" y="1383"/>
                    </a:cubicBezTo>
                    <a:lnTo>
                      <a:pt x="2381" y="602"/>
                    </a:lnTo>
                    <a:cubicBezTo>
                      <a:pt x="2398" y="500"/>
                      <a:pt x="2486" y="426"/>
                      <a:pt x="2592" y="426"/>
                    </a:cubicBezTo>
                    <a:lnTo>
                      <a:pt x="5521" y="426"/>
                    </a:lnTo>
                    <a:lnTo>
                      <a:pt x="5264" y="1"/>
                    </a:ln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02" name="Google Shape;1902;p35"/>
              <p:cNvSpPr/>
              <p:nvPr/>
            </p:nvSpPr>
            <p:spPr>
              <a:xfrm>
                <a:off x="7518726" y="3058173"/>
                <a:ext cx="125191" cy="100866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3848" extrusionOk="0">
                    <a:moveTo>
                      <a:pt x="1643" y="0"/>
                    </a:moveTo>
                    <a:lnTo>
                      <a:pt x="64" y="3548"/>
                    </a:lnTo>
                    <a:cubicBezTo>
                      <a:pt x="0" y="3689"/>
                      <a:pt x="106" y="3847"/>
                      <a:pt x="261" y="3847"/>
                    </a:cubicBezTo>
                    <a:lnTo>
                      <a:pt x="2174" y="3847"/>
                    </a:lnTo>
                    <a:cubicBezTo>
                      <a:pt x="2131" y="3847"/>
                      <a:pt x="2103" y="3689"/>
                      <a:pt x="2121" y="3548"/>
                    </a:cubicBezTo>
                    <a:lnTo>
                      <a:pt x="2378" y="1470"/>
                    </a:lnTo>
                    <a:cubicBezTo>
                      <a:pt x="2392" y="1365"/>
                      <a:pt x="2483" y="1284"/>
                      <a:pt x="2589" y="1284"/>
                    </a:cubicBezTo>
                    <a:lnTo>
                      <a:pt x="4776" y="1284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03" name="Google Shape;1903;p35"/>
              <p:cNvSpPr/>
              <p:nvPr/>
            </p:nvSpPr>
            <p:spPr>
              <a:xfrm>
                <a:off x="7529605" y="2911698"/>
                <a:ext cx="131456" cy="168887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6443" extrusionOk="0">
                    <a:moveTo>
                      <a:pt x="2508" y="1"/>
                    </a:moveTo>
                    <a:cubicBezTo>
                      <a:pt x="2425" y="1"/>
                      <a:pt x="2342" y="46"/>
                      <a:pt x="2307" y="138"/>
                    </a:cubicBezTo>
                    <a:lnTo>
                      <a:pt x="53" y="6155"/>
                    </a:lnTo>
                    <a:cubicBezTo>
                      <a:pt x="0" y="6295"/>
                      <a:pt x="102" y="6443"/>
                      <a:pt x="250" y="6443"/>
                    </a:cubicBezTo>
                    <a:lnTo>
                      <a:pt x="4762" y="6443"/>
                    </a:lnTo>
                    <a:cubicBezTo>
                      <a:pt x="4913" y="6443"/>
                      <a:pt x="5015" y="6295"/>
                      <a:pt x="4962" y="6155"/>
                    </a:cubicBezTo>
                    <a:lnTo>
                      <a:pt x="2708" y="138"/>
                    </a:lnTo>
                    <a:cubicBezTo>
                      <a:pt x="2673" y="46"/>
                      <a:pt x="2590" y="1"/>
                      <a:pt x="25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04" name="Google Shape;1904;p35"/>
              <p:cNvSpPr/>
              <p:nvPr/>
            </p:nvSpPr>
            <p:spPr>
              <a:xfrm>
                <a:off x="7529605" y="2911698"/>
                <a:ext cx="65741" cy="168887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6443" extrusionOk="0">
                    <a:moveTo>
                      <a:pt x="2508" y="1"/>
                    </a:moveTo>
                    <a:cubicBezTo>
                      <a:pt x="2416" y="1"/>
                      <a:pt x="2339" y="54"/>
                      <a:pt x="2307" y="138"/>
                    </a:cubicBezTo>
                    <a:lnTo>
                      <a:pt x="53" y="6155"/>
                    </a:lnTo>
                    <a:cubicBezTo>
                      <a:pt x="0" y="6295"/>
                      <a:pt x="102" y="6443"/>
                      <a:pt x="250" y="6443"/>
                    </a:cubicBezTo>
                    <a:lnTo>
                      <a:pt x="1875" y="6443"/>
                    </a:lnTo>
                    <a:cubicBezTo>
                      <a:pt x="1829" y="6443"/>
                      <a:pt x="1801" y="6295"/>
                      <a:pt x="1818" y="6155"/>
                    </a:cubicBezTo>
                    <a:lnTo>
                      <a:pt x="2451" y="138"/>
                    </a:lnTo>
                    <a:cubicBezTo>
                      <a:pt x="2462" y="46"/>
                      <a:pt x="2483" y="1"/>
                      <a:pt x="2508" y="1"/>
                    </a:cubicBezTo>
                    <a:close/>
                  </a:path>
                </a:pathLst>
              </a:custGeom>
              <a:solidFill>
                <a:srgbClr val="FFFFFF">
                  <a:alpha val="33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05" name="Google Shape;1905;p35"/>
              <p:cNvSpPr/>
              <p:nvPr/>
            </p:nvSpPr>
            <p:spPr>
              <a:xfrm>
                <a:off x="7504703" y="2896049"/>
                <a:ext cx="181259" cy="357827"/>
              </a:xfrm>
              <a:custGeom>
                <a:avLst/>
                <a:gdLst/>
                <a:ahLst/>
                <a:cxnLst/>
                <a:rect l="l" t="t" r="r" b="b"/>
                <a:pathLst>
                  <a:path w="6915" h="13651" extrusionOk="0">
                    <a:moveTo>
                      <a:pt x="3458" y="770"/>
                    </a:moveTo>
                    <a:lnTo>
                      <a:pt x="5733" y="6839"/>
                    </a:lnTo>
                    <a:lnTo>
                      <a:pt x="4741" y="6839"/>
                    </a:lnTo>
                    <a:cubicBezTo>
                      <a:pt x="4474" y="6839"/>
                      <a:pt x="4474" y="7240"/>
                      <a:pt x="4741" y="7240"/>
                    </a:cubicBezTo>
                    <a:lnTo>
                      <a:pt x="4973" y="7240"/>
                    </a:lnTo>
                    <a:lnTo>
                      <a:pt x="6141" y="9832"/>
                    </a:lnTo>
                    <a:lnTo>
                      <a:pt x="5385" y="9832"/>
                    </a:lnTo>
                    <a:cubicBezTo>
                      <a:pt x="5117" y="9832"/>
                      <a:pt x="5117" y="10233"/>
                      <a:pt x="5385" y="10233"/>
                    </a:cubicBezTo>
                    <a:lnTo>
                      <a:pt x="5515" y="10233"/>
                    </a:lnTo>
                    <a:lnTo>
                      <a:pt x="6309" y="11541"/>
                    </a:lnTo>
                    <a:lnTo>
                      <a:pt x="606" y="11541"/>
                    </a:lnTo>
                    <a:lnTo>
                      <a:pt x="1401" y="10233"/>
                    </a:lnTo>
                    <a:lnTo>
                      <a:pt x="3458" y="10233"/>
                    </a:lnTo>
                    <a:cubicBezTo>
                      <a:pt x="3725" y="10233"/>
                      <a:pt x="3725" y="9832"/>
                      <a:pt x="3458" y="9832"/>
                    </a:cubicBezTo>
                    <a:lnTo>
                      <a:pt x="778" y="9832"/>
                    </a:lnTo>
                    <a:lnTo>
                      <a:pt x="1946" y="7240"/>
                    </a:lnTo>
                    <a:lnTo>
                      <a:pt x="2818" y="7240"/>
                    </a:lnTo>
                    <a:cubicBezTo>
                      <a:pt x="3085" y="7240"/>
                      <a:pt x="3085" y="6839"/>
                      <a:pt x="2818" y="6839"/>
                    </a:cubicBezTo>
                    <a:lnTo>
                      <a:pt x="1182" y="6839"/>
                    </a:lnTo>
                    <a:lnTo>
                      <a:pt x="3458" y="770"/>
                    </a:lnTo>
                    <a:close/>
                    <a:moveTo>
                      <a:pt x="3901" y="11942"/>
                    </a:moveTo>
                    <a:lnTo>
                      <a:pt x="3901" y="13250"/>
                    </a:lnTo>
                    <a:lnTo>
                      <a:pt x="3018" y="13250"/>
                    </a:lnTo>
                    <a:lnTo>
                      <a:pt x="3018" y="11942"/>
                    </a:lnTo>
                    <a:close/>
                    <a:moveTo>
                      <a:pt x="3459" y="1"/>
                    </a:moveTo>
                    <a:cubicBezTo>
                      <a:pt x="3382" y="1"/>
                      <a:pt x="3305" y="44"/>
                      <a:pt x="3271" y="130"/>
                    </a:cubicBezTo>
                    <a:lnTo>
                      <a:pt x="708" y="6970"/>
                    </a:lnTo>
                    <a:cubicBezTo>
                      <a:pt x="659" y="7100"/>
                      <a:pt x="757" y="7240"/>
                      <a:pt x="894" y="7240"/>
                    </a:cubicBezTo>
                    <a:lnTo>
                      <a:pt x="1510" y="7240"/>
                    </a:lnTo>
                    <a:lnTo>
                      <a:pt x="286" y="9948"/>
                    </a:lnTo>
                    <a:cubicBezTo>
                      <a:pt x="226" y="10082"/>
                      <a:pt x="321" y="10229"/>
                      <a:pt x="465" y="10229"/>
                    </a:cubicBezTo>
                    <a:lnTo>
                      <a:pt x="933" y="10229"/>
                    </a:lnTo>
                    <a:lnTo>
                      <a:pt x="82" y="11636"/>
                    </a:lnTo>
                    <a:cubicBezTo>
                      <a:pt x="1" y="11769"/>
                      <a:pt x="96" y="11942"/>
                      <a:pt x="254" y="11942"/>
                    </a:cubicBezTo>
                    <a:lnTo>
                      <a:pt x="2617" y="11942"/>
                    </a:lnTo>
                    <a:lnTo>
                      <a:pt x="2617" y="13250"/>
                    </a:lnTo>
                    <a:lnTo>
                      <a:pt x="2389" y="13250"/>
                    </a:lnTo>
                    <a:cubicBezTo>
                      <a:pt x="2125" y="13250"/>
                      <a:pt x="2125" y="13651"/>
                      <a:pt x="2389" y="13651"/>
                    </a:cubicBezTo>
                    <a:lnTo>
                      <a:pt x="4527" y="13651"/>
                    </a:lnTo>
                    <a:cubicBezTo>
                      <a:pt x="4794" y="13651"/>
                      <a:pt x="4794" y="13250"/>
                      <a:pt x="4527" y="13250"/>
                    </a:cubicBezTo>
                    <a:lnTo>
                      <a:pt x="4298" y="13250"/>
                    </a:lnTo>
                    <a:lnTo>
                      <a:pt x="4298" y="11942"/>
                    </a:lnTo>
                    <a:lnTo>
                      <a:pt x="6665" y="11942"/>
                    </a:lnTo>
                    <a:cubicBezTo>
                      <a:pt x="6819" y="11942"/>
                      <a:pt x="6914" y="11769"/>
                      <a:pt x="6833" y="11636"/>
                    </a:cubicBezTo>
                    <a:lnTo>
                      <a:pt x="6833" y="11636"/>
                    </a:lnTo>
                    <a:lnTo>
                      <a:pt x="6833" y="11639"/>
                    </a:lnTo>
                    <a:lnTo>
                      <a:pt x="5982" y="10233"/>
                    </a:lnTo>
                    <a:lnTo>
                      <a:pt x="6450" y="10233"/>
                    </a:lnTo>
                    <a:cubicBezTo>
                      <a:pt x="6594" y="10233"/>
                      <a:pt x="6693" y="10082"/>
                      <a:pt x="6633" y="9948"/>
                    </a:cubicBezTo>
                    <a:lnTo>
                      <a:pt x="5409" y="7240"/>
                    </a:lnTo>
                    <a:lnTo>
                      <a:pt x="6025" y="7240"/>
                    </a:lnTo>
                    <a:cubicBezTo>
                      <a:pt x="6162" y="7240"/>
                      <a:pt x="6260" y="7100"/>
                      <a:pt x="6211" y="6970"/>
                    </a:cubicBezTo>
                    <a:lnTo>
                      <a:pt x="3648" y="130"/>
                    </a:lnTo>
                    <a:cubicBezTo>
                      <a:pt x="3614" y="44"/>
                      <a:pt x="3537" y="1"/>
                      <a:pt x="3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06" name="Google Shape;1906;p35"/>
              <p:cNvSpPr/>
              <p:nvPr/>
            </p:nvSpPr>
            <p:spPr>
              <a:xfrm>
                <a:off x="7610706" y="3153744"/>
                <a:ext cx="19659" cy="10537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02" extrusionOk="0">
                    <a:moveTo>
                      <a:pt x="268" y="1"/>
                    </a:moveTo>
                    <a:cubicBezTo>
                      <a:pt x="1" y="1"/>
                      <a:pt x="1" y="402"/>
                      <a:pt x="268" y="402"/>
                    </a:cubicBezTo>
                    <a:lnTo>
                      <a:pt x="483" y="402"/>
                    </a:lnTo>
                    <a:cubicBezTo>
                      <a:pt x="750" y="402"/>
                      <a:pt x="750" y="1"/>
                      <a:pt x="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907" name="Google Shape;1907;p35"/>
              <p:cNvSpPr/>
              <p:nvPr/>
            </p:nvSpPr>
            <p:spPr>
              <a:xfrm>
                <a:off x="7593930" y="3075316"/>
                <a:ext cx="19581" cy="10537"/>
              </a:xfrm>
              <a:custGeom>
                <a:avLst/>
                <a:gdLst/>
                <a:ahLst/>
                <a:cxnLst/>
                <a:rect l="l" t="t" r="r" b="b"/>
                <a:pathLst>
                  <a:path w="747" h="402" extrusionOk="0">
                    <a:moveTo>
                      <a:pt x="268" y="0"/>
                    </a:moveTo>
                    <a:cubicBezTo>
                      <a:pt x="1" y="0"/>
                      <a:pt x="1" y="401"/>
                      <a:pt x="268" y="401"/>
                    </a:cubicBezTo>
                    <a:lnTo>
                      <a:pt x="483" y="401"/>
                    </a:lnTo>
                    <a:cubicBezTo>
                      <a:pt x="746" y="401"/>
                      <a:pt x="746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67" name="Google Shape;1967;p35"/>
            <p:cNvSpPr/>
            <p:nvPr/>
          </p:nvSpPr>
          <p:spPr>
            <a:xfrm>
              <a:off x="5272" y="2037"/>
              <a:ext cx="1094" cy="1094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99624" y="1635004"/>
            <a:ext cx="694500" cy="694500"/>
            <a:chOff x="1791" y="2037"/>
            <a:chExt cx="1094" cy="1094"/>
          </a:xfrm>
        </p:grpSpPr>
        <p:sp>
          <p:nvSpPr>
            <p:cNvPr id="1958" name="Google Shape;1958;p35"/>
            <p:cNvSpPr/>
            <p:nvPr/>
          </p:nvSpPr>
          <p:spPr>
            <a:xfrm>
              <a:off x="2184" y="2569"/>
              <a:ext cx="46" cy="32"/>
            </a:xfrm>
            <a:custGeom>
              <a:avLst/>
              <a:gdLst/>
              <a:ahLst/>
              <a:cxnLst/>
              <a:rect l="l" t="t" r="r" b="b"/>
              <a:pathLst>
                <a:path w="923" h="644" extrusionOk="0">
                  <a:moveTo>
                    <a:pt x="636" y="1"/>
                  </a:moveTo>
                  <a:cubicBezTo>
                    <a:pt x="599" y="1"/>
                    <a:pt x="560" y="12"/>
                    <a:pt x="521" y="39"/>
                  </a:cubicBezTo>
                  <a:lnTo>
                    <a:pt x="187" y="271"/>
                  </a:lnTo>
                  <a:cubicBezTo>
                    <a:pt x="0" y="394"/>
                    <a:pt x="125" y="644"/>
                    <a:pt x="298" y="644"/>
                  </a:cubicBezTo>
                  <a:cubicBezTo>
                    <a:pt x="337" y="644"/>
                    <a:pt x="378" y="631"/>
                    <a:pt x="419" y="601"/>
                  </a:cubicBezTo>
                  <a:lnTo>
                    <a:pt x="749" y="369"/>
                  </a:lnTo>
                  <a:cubicBezTo>
                    <a:pt x="922" y="240"/>
                    <a:pt x="804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68" name="Google Shape;1968;p35"/>
            <p:cNvSpPr/>
            <p:nvPr/>
          </p:nvSpPr>
          <p:spPr>
            <a:xfrm>
              <a:off x="1791" y="2037"/>
              <a:ext cx="1094" cy="1094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969" name="Google Shape;1969;p35"/>
          <p:cNvSpPr/>
          <p:nvPr/>
        </p:nvSpPr>
        <p:spPr>
          <a:xfrm>
            <a:off x="5940151" y="1615319"/>
            <a:ext cx="694500" cy="69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" name="Google Shape;1883;p35"/>
          <p:cNvSpPr txBox="1"/>
          <p:nvPr/>
        </p:nvSpPr>
        <p:spPr>
          <a:xfrm>
            <a:off x="3727136" y="2750185"/>
            <a:ext cx="1852295" cy="679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发布</a:t>
            </a:r>
            <a:r>
              <a:rPr lang="zh-CN" altLang="en-GB">
                <a:solidFill>
                  <a:srgbClr val="000000"/>
                </a:solidFill>
              </a:rPr>
              <a:t>资讯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编辑</a:t>
            </a:r>
            <a:r>
              <a:rPr lang="zh-CN" altLang="en-GB">
                <a:solidFill>
                  <a:srgbClr val="000000"/>
                </a:solidFill>
              </a:rPr>
              <a:t>资讯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删除</a:t>
            </a:r>
            <a:r>
              <a:rPr lang="zh-CN" altLang="en-GB">
                <a:solidFill>
                  <a:srgbClr val="000000"/>
                </a:solidFill>
              </a:rPr>
              <a:t>资讯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GB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2" name="Google Shape;1883;p35"/>
          <p:cNvSpPr txBox="1"/>
          <p:nvPr/>
        </p:nvSpPr>
        <p:spPr>
          <a:xfrm>
            <a:off x="5392369" y="2750185"/>
            <a:ext cx="1852295" cy="679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新增</a:t>
            </a:r>
            <a:r>
              <a:rPr lang="zh-CN" altLang="en-GB">
                <a:solidFill>
                  <a:srgbClr val="000000"/>
                </a:solidFill>
              </a:rPr>
              <a:t>用户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删除</a:t>
            </a:r>
            <a:r>
              <a:rPr lang="zh-CN" altLang="en-GB">
                <a:solidFill>
                  <a:srgbClr val="000000"/>
                </a:solidFill>
              </a:rPr>
              <a:t>用户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GB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4" name="Google Shape;1883;p35"/>
          <p:cNvSpPr txBox="1"/>
          <p:nvPr/>
        </p:nvSpPr>
        <p:spPr>
          <a:xfrm>
            <a:off x="2030409" y="2760980"/>
            <a:ext cx="1852295" cy="679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关注</a:t>
            </a:r>
            <a:r>
              <a:rPr lang="zh-CN" altLang="en-GB">
                <a:solidFill>
                  <a:srgbClr val="000000"/>
                </a:solidFill>
              </a:rPr>
              <a:t>台风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取关</a:t>
            </a:r>
            <a:r>
              <a:rPr lang="zh-CN" altLang="en-GB">
                <a:solidFill>
                  <a:srgbClr val="000000"/>
                </a:solidFill>
              </a:rPr>
              <a:t>台风</a:t>
            </a:r>
            <a:endParaRPr lang="zh-CN" altLang="en-GB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zh-CN" altLang="en-GB">
              <a:solidFill>
                <a:srgbClr val="000000"/>
              </a:solidFill>
            </a:endParaRPr>
          </a:p>
        </p:txBody>
      </p:sp>
      <p:sp>
        <p:nvSpPr>
          <p:cNvPr id="15" name="Google Shape;1883;p35"/>
          <p:cNvSpPr txBox="1"/>
          <p:nvPr/>
        </p:nvSpPr>
        <p:spPr>
          <a:xfrm>
            <a:off x="320726" y="2750185"/>
            <a:ext cx="1852295" cy="679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查看</a:t>
            </a:r>
            <a:r>
              <a:rPr lang="zh-CN" altLang="en-GB">
                <a:solidFill>
                  <a:srgbClr val="000000"/>
                </a:solidFill>
              </a:rPr>
              <a:t>台风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编辑</a:t>
            </a:r>
            <a:r>
              <a:rPr lang="zh-CN" altLang="en-GB">
                <a:solidFill>
                  <a:srgbClr val="000000"/>
                </a:solidFill>
              </a:rPr>
              <a:t>台风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删除</a:t>
            </a:r>
            <a:r>
              <a:rPr lang="zh-CN" altLang="en-GB">
                <a:solidFill>
                  <a:srgbClr val="000000"/>
                </a:solidFill>
              </a:rPr>
              <a:t>台风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GB">
                <a:solidFill>
                  <a:srgbClr val="000000"/>
                </a:solidFill>
              </a:rPr>
              <a:t>查询</a:t>
            </a:r>
            <a:r>
              <a:rPr lang="zh-CN" altLang="en-GB">
                <a:solidFill>
                  <a:srgbClr val="000000"/>
                </a:solidFill>
              </a:rPr>
              <a:t>台风</a:t>
            </a:r>
            <a:endParaRPr lang="zh-CN" altLang="en-GB">
              <a:solidFill>
                <a:srgbClr val="000000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GB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zh-CN" altLang="en-GB">
              <a:solidFill>
                <a:srgbClr val="000000"/>
              </a:solidFill>
            </a:endParaRPr>
          </a:p>
        </p:txBody>
      </p:sp>
      <p:grpSp>
        <p:nvGrpSpPr>
          <p:cNvPr id="2384" name="Google Shape;2384;p41"/>
          <p:cNvGrpSpPr/>
          <p:nvPr/>
        </p:nvGrpSpPr>
        <p:grpSpPr>
          <a:xfrm>
            <a:off x="1040511" y="1764351"/>
            <a:ext cx="470586" cy="392521"/>
            <a:chOff x="7415266" y="2439925"/>
            <a:chExt cx="376228" cy="313816"/>
          </a:xfrm>
        </p:grpSpPr>
        <p:sp>
          <p:nvSpPr>
            <p:cNvPr id="2385" name="Google Shape;2385;p41"/>
            <p:cNvSpPr/>
            <p:nvPr/>
          </p:nvSpPr>
          <p:spPr>
            <a:xfrm>
              <a:off x="7433012" y="2444932"/>
              <a:ext cx="203828" cy="103723"/>
            </a:xfrm>
            <a:custGeom>
              <a:avLst/>
              <a:gdLst/>
              <a:ahLst/>
              <a:cxnLst/>
              <a:rect l="l" t="t" r="r" b="b"/>
              <a:pathLst>
                <a:path w="7776" h="3957" extrusionOk="0">
                  <a:moveTo>
                    <a:pt x="5823" y="0"/>
                  </a:moveTo>
                  <a:cubicBezTo>
                    <a:pt x="5674" y="0"/>
                    <a:pt x="5513" y="10"/>
                    <a:pt x="5338" y="32"/>
                  </a:cubicBezTo>
                  <a:cubicBezTo>
                    <a:pt x="3626" y="247"/>
                    <a:pt x="1136" y="1966"/>
                    <a:pt x="0" y="3957"/>
                  </a:cubicBezTo>
                  <a:cubicBezTo>
                    <a:pt x="1798" y="3236"/>
                    <a:pt x="5972" y="2433"/>
                    <a:pt x="6229" y="2433"/>
                  </a:cubicBezTo>
                  <a:cubicBezTo>
                    <a:pt x="6233" y="2433"/>
                    <a:pt x="6236" y="2434"/>
                    <a:pt x="6238" y="2434"/>
                  </a:cubicBezTo>
                  <a:lnTo>
                    <a:pt x="7624" y="1748"/>
                  </a:lnTo>
                  <a:cubicBezTo>
                    <a:pt x="7624" y="1748"/>
                    <a:pt x="7776" y="0"/>
                    <a:pt x="5823" y="0"/>
                  </a:cubicBezTo>
                  <a:close/>
                </a:path>
              </a:pathLst>
            </a:custGeom>
            <a:solidFill>
              <a:srgbClr val="FD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6" name="Google Shape;2386;p41"/>
            <p:cNvSpPr/>
            <p:nvPr/>
          </p:nvSpPr>
          <p:spPr>
            <a:xfrm>
              <a:off x="7424283" y="2489729"/>
              <a:ext cx="366949" cy="258114"/>
            </a:xfrm>
            <a:custGeom>
              <a:avLst/>
              <a:gdLst/>
              <a:ahLst/>
              <a:cxnLst/>
              <a:rect l="l" t="t" r="r" b="b"/>
              <a:pathLst>
                <a:path w="13999" h="9847" extrusionOk="0">
                  <a:moveTo>
                    <a:pt x="4409" y="1"/>
                  </a:moveTo>
                  <a:lnTo>
                    <a:pt x="1831" y="1840"/>
                  </a:lnTo>
                  <a:cubicBezTo>
                    <a:pt x="2106" y="1778"/>
                    <a:pt x="2364" y="1748"/>
                    <a:pt x="2591" y="1748"/>
                  </a:cubicBezTo>
                  <a:cubicBezTo>
                    <a:pt x="2892" y="1748"/>
                    <a:pt x="3138" y="1801"/>
                    <a:pt x="3294" y="1903"/>
                  </a:cubicBezTo>
                  <a:cubicBezTo>
                    <a:pt x="3835" y="2252"/>
                    <a:pt x="3600" y="2957"/>
                    <a:pt x="2835" y="2957"/>
                  </a:cubicBezTo>
                  <a:cubicBezTo>
                    <a:pt x="2705" y="2957"/>
                    <a:pt x="2560" y="2937"/>
                    <a:pt x="2401" y="2891"/>
                  </a:cubicBezTo>
                  <a:cubicBezTo>
                    <a:pt x="2166" y="2823"/>
                    <a:pt x="1952" y="2792"/>
                    <a:pt x="1759" y="2792"/>
                  </a:cubicBezTo>
                  <a:cubicBezTo>
                    <a:pt x="252" y="2792"/>
                    <a:pt x="1" y="4666"/>
                    <a:pt x="973" y="5426"/>
                  </a:cubicBezTo>
                  <a:lnTo>
                    <a:pt x="1346" y="7554"/>
                  </a:lnTo>
                  <a:lnTo>
                    <a:pt x="7974" y="9847"/>
                  </a:lnTo>
                  <a:lnTo>
                    <a:pt x="13998" y="9847"/>
                  </a:lnTo>
                  <a:lnTo>
                    <a:pt x="13995" y="8081"/>
                  </a:lnTo>
                  <a:cubicBezTo>
                    <a:pt x="13995" y="8081"/>
                    <a:pt x="13840" y="8039"/>
                    <a:pt x="13629" y="8004"/>
                  </a:cubicBezTo>
                  <a:cubicBezTo>
                    <a:pt x="9972" y="7389"/>
                    <a:pt x="4634" y="4646"/>
                    <a:pt x="5801" y="2068"/>
                  </a:cubicBezTo>
                  <a:cubicBezTo>
                    <a:pt x="6230" y="1129"/>
                    <a:pt x="7433" y="992"/>
                    <a:pt x="7433" y="992"/>
                  </a:cubicBezTo>
                  <a:lnTo>
                    <a:pt x="74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7" name="Google Shape;2387;p41"/>
            <p:cNvSpPr/>
            <p:nvPr/>
          </p:nvSpPr>
          <p:spPr>
            <a:xfrm>
              <a:off x="7424257" y="2484985"/>
              <a:ext cx="310539" cy="227551"/>
            </a:xfrm>
            <a:custGeom>
              <a:avLst/>
              <a:gdLst/>
              <a:ahLst/>
              <a:cxnLst/>
              <a:rect l="l" t="t" r="r" b="b"/>
              <a:pathLst>
                <a:path w="11847" h="8681" extrusionOk="0">
                  <a:moveTo>
                    <a:pt x="5224" y="0"/>
                  </a:moveTo>
                  <a:cubicBezTo>
                    <a:pt x="4230" y="0"/>
                    <a:pt x="3255" y="374"/>
                    <a:pt x="2507" y="1071"/>
                  </a:cubicBezTo>
                  <a:lnTo>
                    <a:pt x="1343" y="2154"/>
                  </a:lnTo>
                  <a:cubicBezTo>
                    <a:pt x="1361" y="2151"/>
                    <a:pt x="1375" y="2144"/>
                    <a:pt x="1389" y="2137"/>
                  </a:cubicBezTo>
                  <a:cubicBezTo>
                    <a:pt x="1827" y="1996"/>
                    <a:pt x="2240" y="1929"/>
                    <a:pt x="2582" y="1929"/>
                  </a:cubicBezTo>
                  <a:cubicBezTo>
                    <a:pt x="2888" y="1929"/>
                    <a:pt x="3137" y="1983"/>
                    <a:pt x="3295" y="2084"/>
                  </a:cubicBezTo>
                  <a:cubicBezTo>
                    <a:pt x="3832" y="2435"/>
                    <a:pt x="3601" y="3140"/>
                    <a:pt x="2840" y="3140"/>
                  </a:cubicBezTo>
                  <a:cubicBezTo>
                    <a:pt x="2709" y="3140"/>
                    <a:pt x="2563" y="3119"/>
                    <a:pt x="2402" y="3072"/>
                  </a:cubicBezTo>
                  <a:cubicBezTo>
                    <a:pt x="2168" y="3005"/>
                    <a:pt x="1955" y="2974"/>
                    <a:pt x="1762" y="2974"/>
                  </a:cubicBezTo>
                  <a:cubicBezTo>
                    <a:pt x="251" y="2974"/>
                    <a:pt x="1" y="4850"/>
                    <a:pt x="971" y="5611"/>
                  </a:cubicBezTo>
                  <a:lnTo>
                    <a:pt x="1132" y="6539"/>
                  </a:lnTo>
                  <a:lnTo>
                    <a:pt x="4427" y="5456"/>
                  </a:lnTo>
                  <a:cubicBezTo>
                    <a:pt x="4832" y="5984"/>
                    <a:pt x="5359" y="6483"/>
                    <a:pt x="6006" y="6937"/>
                  </a:cubicBezTo>
                  <a:cubicBezTo>
                    <a:pt x="6044" y="6964"/>
                    <a:pt x="6088" y="6977"/>
                    <a:pt x="6132" y="6977"/>
                  </a:cubicBezTo>
                  <a:cubicBezTo>
                    <a:pt x="6202" y="6977"/>
                    <a:pt x="6272" y="6943"/>
                    <a:pt x="6316" y="6880"/>
                  </a:cubicBezTo>
                  <a:cubicBezTo>
                    <a:pt x="6386" y="6778"/>
                    <a:pt x="6361" y="6638"/>
                    <a:pt x="6259" y="6567"/>
                  </a:cubicBezTo>
                  <a:cubicBezTo>
                    <a:pt x="5306" y="5903"/>
                    <a:pt x="4635" y="5129"/>
                    <a:pt x="4262" y="4310"/>
                  </a:cubicBezTo>
                  <a:cubicBezTo>
                    <a:pt x="4213" y="4197"/>
                    <a:pt x="4259" y="4067"/>
                    <a:pt x="4368" y="4007"/>
                  </a:cubicBezTo>
                  <a:cubicBezTo>
                    <a:pt x="4399" y="3991"/>
                    <a:pt x="4433" y="3983"/>
                    <a:pt x="4467" y="3983"/>
                  </a:cubicBezTo>
                  <a:cubicBezTo>
                    <a:pt x="4549" y="3983"/>
                    <a:pt x="4629" y="4030"/>
                    <a:pt x="4666" y="4109"/>
                  </a:cubicBezTo>
                  <a:cubicBezTo>
                    <a:pt x="5721" y="6297"/>
                    <a:pt x="9322" y="7977"/>
                    <a:pt x="11467" y="8670"/>
                  </a:cubicBezTo>
                  <a:cubicBezTo>
                    <a:pt x="11492" y="8677"/>
                    <a:pt x="11513" y="8681"/>
                    <a:pt x="11538" y="8681"/>
                  </a:cubicBezTo>
                  <a:cubicBezTo>
                    <a:pt x="11791" y="8681"/>
                    <a:pt x="11847" y="8326"/>
                    <a:pt x="11604" y="8245"/>
                  </a:cubicBezTo>
                  <a:cubicBezTo>
                    <a:pt x="8644" y="7288"/>
                    <a:pt x="5078" y="5277"/>
                    <a:pt x="4828" y="3223"/>
                  </a:cubicBezTo>
                  <a:cubicBezTo>
                    <a:pt x="4709" y="2225"/>
                    <a:pt x="4828" y="1152"/>
                    <a:pt x="6629" y="396"/>
                  </a:cubicBezTo>
                  <a:lnTo>
                    <a:pt x="6375" y="171"/>
                  </a:lnTo>
                  <a:cubicBezTo>
                    <a:pt x="5997" y="56"/>
                    <a:pt x="5609" y="0"/>
                    <a:pt x="5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8" name="Google Shape;2388;p41"/>
            <p:cNvSpPr/>
            <p:nvPr/>
          </p:nvSpPr>
          <p:spPr>
            <a:xfrm>
              <a:off x="7547482" y="2472219"/>
              <a:ext cx="116515" cy="56593"/>
            </a:xfrm>
            <a:custGeom>
              <a:avLst/>
              <a:gdLst/>
              <a:ahLst/>
              <a:cxnLst/>
              <a:rect l="l" t="t" r="r" b="b"/>
              <a:pathLst>
                <a:path w="4445" h="2159" extrusionOk="0">
                  <a:moveTo>
                    <a:pt x="1755" y="0"/>
                  </a:moveTo>
                  <a:cubicBezTo>
                    <a:pt x="1156" y="0"/>
                    <a:pt x="561" y="109"/>
                    <a:pt x="1" y="313"/>
                  </a:cubicBezTo>
                  <a:cubicBezTo>
                    <a:pt x="1091" y="422"/>
                    <a:pt x="2279" y="1069"/>
                    <a:pt x="2793" y="1843"/>
                  </a:cubicBezTo>
                  <a:cubicBezTo>
                    <a:pt x="2941" y="2066"/>
                    <a:pt x="3126" y="2158"/>
                    <a:pt x="3308" y="2158"/>
                  </a:cubicBezTo>
                  <a:cubicBezTo>
                    <a:pt x="3896" y="2158"/>
                    <a:pt x="4444" y="1191"/>
                    <a:pt x="3542" y="528"/>
                  </a:cubicBezTo>
                  <a:cubicBezTo>
                    <a:pt x="3278" y="334"/>
                    <a:pt x="2515" y="0"/>
                    <a:pt x="1783" y="0"/>
                  </a:cubicBezTo>
                  <a:cubicBezTo>
                    <a:pt x="1774" y="0"/>
                    <a:pt x="1764" y="0"/>
                    <a:pt x="1755" y="0"/>
                  </a:cubicBezTo>
                  <a:close/>
                </a:path>
              </a:pathLst>
            </a:custGeom>
            <a:solidFill>
              <a:srgbClr val="E7EC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9" name="Google Shape;2389;p41"/>
            <p:cNvSpPr/>
            <p:nvPr/>
          </p:nvSpPr>
          <p:spPr>
            <a:xfrm>
              <a:off x="7445069" y="2642286"/>
              <a:ext cx="346057" cy="111456"/>
            </a:xfrm>
            <a:custGeom>
              <a:avLst/>
              <a:gdLst/>
              <a:ahLst/>
              <a:cxnLst/>
              <a:rect l="l" t="t" r="r" b="b"/>
              <a:pathLst>
                <a:path w="13202" h="4252" extrusionOk="0">
                  <a:moveTo>
                    <a:pt x="272" y="0"/>
                  </a:moveTo>
                  <a:cubicBezTo>
                    <a:pt x="272" y="0"/>
                    <a:pt x="1" y="1751"/>
                    <a:pt x="718" y="2687"/>
                  </a:cubicBezTo>
                  <a:cubicBezTo>
                    <a:pt x="1573" y="3805"/>
                    <a:pt x="2941" y="4252"/>
                    <a:pt x="3950" y="4252"/>
                  </a:cubicBezTo>
                  <a:lnTo>
                    <a:pt x="12977" y="4252"/>
                  </a:lnTo>
                  <a:cubicBezTo>
                    <a:pt x="13103" y="4252"/>
                    <a:pt x="13202" y="4153"/>
                    <a:pt x="13202" y="4030"/>
                  </a:cubicBezTo>
                  <a:cubicBezTo>
                    <a:pt x="13202" y="3903"/>
                    <a:pt x="13103" y="3805"/>
                    <a:pt x="12980" y="3805"/>
                  </a:cubicBezTo>
                  <a:cubicBezTo>
                    <a:pt x="5567" y="3731"/>
                    <a:pt x="2891" y="18"/>
                    <a:pt x="2891" y="18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0" name="Google Shape;2390;p41"/>
            <p:cNvSpPr/>
            <p:nvPr/>
          </p:nvSpPr>
          <p:spPr>
            <a:xfrm>
              <a:off x="7445253" y="2642286"/>
              <a:ext cx="346162" cy="111456"/>
            </a:xfrm>
            <a:custGeom>
              <a:avLst/>
              <a:gdLst/>
              <a:ahLst/>
              <a:cxnLst/>
              <a:rect l="l" t="t" r="r" b="b"/>
              <a:pathLst>
                <a:path w="13206" h="4252" extrusionOk="0">
                  <a:moveTo>
                    <a:pt x="268" y="0"/>
                  </a:moveTo>
                  <a:cubicBezTo>
                    <a:pt x="268" y="0"/>
                    <a:pt x="1" y="1748"/>
                    <a:pt x="715" y="2687"/>
                  </a:cubicBezTo>
                  <a:cubicBezTo>
                    <a:pt x="1569" y="3805"/>
                    <a:pt x="2941" y="4252"/>
                    <a:pt x="3946" y="4252"/>
                  </a:cubicBezTo>
                  <a:lnTo>
                    <a:pt x="12977" y="4252"/>
                  </a:lnTo>
                  <a:cubicBezTo>
                    <a:pt x="12979" y="4252"/>
                    <a:pt x="12981" y="4252"/>
                    <a:pt x="12983" y="4252"/>
                  </a:cubicBezTo>
                  <a:cubicBezTo>
                    <a:pt x="13103" y="4252"/>
                    <a:pt x="13202" y="4154"/>
                    <a:pt x="13202" y="4030"/>
                  </a:cubicBezTo>
                  <a:cubicBezTo>
                    <a:pt x="13205" y="3907"/>
                    <a:pt x="13107" y="3805"/>
                    <a:pt x="12980" y="3805"/>
                  </a:cubicBezTo>
                  <a:lnTo>
                    <a:pt x="6288" y="3805"/>
                  </a:lnTo>
                  <a:cubicBezTo>
                    <a:pt x="4477" y="3805"/>
                    <a:pt x="3180" y="3186"/>
                    <a:pt x="2346" y="2370"/>
                  </a:cubicBezTo>
                  <a:cubicBezTo>
                    <a:pt x="2041" y="2069"/>
                    <a:pt x="2264" y="1544"/>
                    <a:pt x="2690" y="1544"/>
                  </a:cubicBezTo>
                  <a:cubicBezTo>
                    <a:pt x="2692" y="1544"/>
                    <a:pt x="2693" y="1544"/>
                    <a:pt x="2694" y="1544"/>
                  </a:cubicBezTo>
                  <a:lnTo>
                    <a:pt x="2698" y="1544"/>
                  </a:lnTo>
                  <a:cubicBezTo>
                    <a:pt x="3109" y="1544"/>
                    <a:pt x="3507" y="1270"/>
                    <a:pt x="3690" y="841"/>
                  </a:cubicBezTo>
                  <a:cubicBezTo>
                    <a:pt x="3138" y="362"/>
                    <a:pt x="2888" y="18"/>
                    <a:pt x="2888" y="18"/>
                  </a:cubicBez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1" name="Google Shape;2391;p41"/>
            <p:cNvSpPr/>
            <p:nvPr/>
          </p:nvSpPr>
          <p:spPr>
            <a:xfrm>
              <a:off x="7741900" y="2707607"/>
              <a:ext cx="26658" cy="14155"/>
            </a:xfrm>
            <a:custGeom>
              <a:avLst/>
              <a:gdLst/>
              <a:ahLst/>
              <a:cxnLst/>
              <a:rect l="l" t="t" r="r" b="b"/>
              <a:pathLst>
                <a:path w="1017" h="540" extrusionOk="0">
                  <a:moveTo>
                    <a:pt x="315" y="1"/>
                  </a:moveTo>
                  <a:cubicBezTo>
                    <a:pt x="74" y="1"/>
                    <a:pt x="0" y="376"/>
                    <a:pt x="267" y="444"/>
                  </a:cubicBezTo>
                  <a:cubicBezTo>
                    <a:pt x="404" y="480"/>
                    <a:pt x="534" y="508"/>
                    <a:pt x="657" y="536"/>
                  </a:cubicBezTo>
                  <a:cubicBezTo>
                    <a:pt x="675" y="539"/>
                    <a:pt x="689" y="539"/>
                    <a:pt x="707" y="539"/>
                  </a:cubicBezTo>
                  <a:cubicBezTo>
                    <a:pt x="974" y="539"/>
                    <a:pt x="1016" y="153"/>
                    <a:pt x="752" y="96"/>
                  </a:cubicBezTo>
                  <a:cubicBezTo>
                    <a:pt x="633" y="72"/>
                    <a:pt x="506" y="44"/>
                    <a:pt x="376" y="8"/>
                  </a:cubicBezTo>
                  <a:cubicBezTo>
                    <a:pt x="355" y="3"/>
                    <a:pt x="334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2" name="Google Shape;2392;p41"/>
            <p:cNvSpPr/>
            <p:nvPr/>
          </p:nvSpPr>
          <p:spPr>
            <a:xfrm>
              <a:off x="7595005" y="2667686"/>
              <a:ext cx="24273" cy="15911"/>
            </a:xfrm>
            <a:custGeom>
              <a:avLst/>
              <a:gdLst/>
              <a:ahLst/>
              <a:cxnLst/>
              <a:rect l="l" t="t" r="r" b="b"/>
              <a:pathLst>
                <a:path w="926" h="607" extrusionOk="0">
                  <a:moveTo>
                    <a:pt x="322" y="1"/>
                  </a:moveTo>
                  <a:cubicBezTo>
                    <a:pt x="122" y="1"/>
                    <a:pt x="0" y="298"/>
                    <a:pt x="220" y="420"/>
                  </a:cubicBezTo>
                  <a:cubicBezTo>
                    <a:pt x="315" y="476"/>
                    <a:pt x="414" y="529"/>
                    <a:pt x="515" y="582"/>
                  </a:cubicBezTo>
                  <a:cubicBezTo>
                    <a:pt x="547" y="600"/>
                    <a:pt x="582" y="607"/>
                    <a:pt x="617" y="607"/>
                  </a:cubicBezTo>
                  <a:cubicBezTo>
                    <a:pt x="619" y="607"/>
                    <a:pt x="620" y="607"/>
                    <a:pt x="621" y="607"/>
                  </a:cubicBezTo>
                  <a:cubicBezTo>
                    <a:pt x="854" y="607"/>
                    <a:pt x="926" y="293"/>
                    <a:pt x="719" y="185"/>
                  </a:cubicBezTo>
                  <a:cubicBezTo>
                    <a:pt x="625" y="135"/>
                    <a:pt x="530" y="83"/>
                    <a:pt x="438" y="33"/>
                  </a:cubicBezTo>
                  <a:cubicBezTo>
                    <a:pt x="398" y="11"/>
                    <a:pt x="359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3" name="Google Shape;2393;p41"/>
            <p:cNvSpPr/>
            <p:nvPr/>
          </p:nvSpPr>
          <p:spPr>
            <a:xfrm>
              <a:off x="7424283" y="2562914"/>
              <a:ext cx="87917" cy="93500"/>
            </a:xfrm>
            <a:custGeom>
              <a:avLst/>
              <a:gdLst/>
              <a:ahLst/>
              <a:cxnLst/>
              <a:rect l="l" t="t" r="r" b="b"/>
              <a:pathLst>
                <a:path w="3354" h="3567" extrusionOk="0">
                  <a:moveTo>
                    <a:pt x="1760" y="0"/>
                  </a:moveTo>
                  <a:cubicBezTo>
                    <a:pt x="252" y="0"/>
                    <a:pt x="1" y="1877"/>
                    <a:pt x="973" y="2638"/>
                  </a:cubicBezTo>
                  <a:lnTo>
                    <a:pt x="1135" y="3566"/>
                  </a:lnTo>
                  <a:lnTo>
                    <a:pt x="3354" y="2835"/>
                  </a:lnTo>
                  <a:cubicBezTo>
                    <a:pt x="3255" y="2610"/>
                    <a:pt x="3160" y="2378"/>
                    <a:pt x="3072" y="2132"/>
                  </a:cubicBezTo>
                  <a:cubicBezTo>
                    <a:pt x="2795" y="1393"/>
                    <a:pt x="2738" y="739"/>
                    <a:pt x="2823" y="166"/>
                  </a:cubicBezTo>
                  <a:cubicBezTo>
                    <a:pt x="2679" y="162"/>
                    <a:pt x="2538" y="141"/>
                    <a:pt x="2401" y="99"/>
                  </a:cubicBezTo>
                  <a:cubicBezTo>
                    <a:pt x="2166" y="31"/>
                    <a:pt x="1953" y="0"/>
                    <a:pt x="1760" y="0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41"/>
            <p:cNvSpPr/>
            <p:nvPr/>
          </p:nvSpPr>
          <p:spPr>
            <a:xfrm>
              <a:off x="7462579" y="2483910"/>
              <a:ext cx="106501" cy="56645"/>
            </a:xfrm>
            <a:custGeom>
              <a:avLst/>
              <a:gdLst/>
              <a:ahLst/>
              <a:cxnLst/>
              <a:rect l="l" t="t" r="r" b="b"/>
              <a:pathLst>
                <a:path w="4063" h="2161" extrusionOk="0">
                  <a:moveTo>
                    <a:pt x="3605" y="1"/>
                  </a:moveTo>
                  <a:cubicBezTo>
                    <a:pt x="2891" y="1"/>
                    <a:pt x="2202" y="258"/>
                    <a:pt x="1664" y="725"/>
                  </a:cubicBezTo>
                  <a:lnTo>
                    <a:pt x="1" y="2160"/>
                  </a:lnTo>
                  <a:cubicBezTo>
                    <a:pt x="413" y="2034"/>
                    <a:pt x="799" y="1974"/>
                    <a:pt x="1121" y="1974"/>
                  </a:cubicBezTo>
                  <a:cubicBezTo>
                    <a:pt x="1366" y="1974"/>
                    <a:pt x="1574" y="2009"/>
                    <a:pt x="1728" y="2076"/>
                  </a:cubicBezTo>
                  <a:cubicBezTo>
                    <a:pt x="2487" y="655"/>
                    <a:pt x="4062" y="1"/>
                    <a:pt x="4062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41"/>
            <p:cNvSpPr/>
            <p:nvPr/>
          </p:nvSpPr>
          <p:spPr>
            <a:xfrm>
              <a:off x="7432645" y="2606191"/>
              <a:ext cx="117904" cy="106528"/>
            </a:xfrm>
            <a:custGeom>
              <a:avLst/>
              <a:gdLst/>
              <a:ahLst/>
              <a:cxnLst/>
              <a:rect l="l" t="t" r="r" b="b"/>
              <a:pathLst>
                <a:path w="4498" h="4064" extrusionOk="0">
                  <a:moveTo>
                    <a:pt x="2561" y="1"/>
                  </a:moveTo>
                  <a:cubicBezTo>
                    <a:pt x="1611" y="1"/>
                    <a:pt x="599" y="424"/>
                    <a:pt x="320" y="1585"/>
                  </a:cubicBezTo>
                  <a:cubicBezTo>
                    <a:pt x="0" y="2903"/>
                    <a:pt x="1192" y="4064"/>
                    <a:pt x="1192" y="4064"/>
                  </a:cubicBezTo>
                  <a:cubicBezTo>
                    <a:pt x="1192" y="4064"/>
                    <a:pt x="556" y="2949"/>
                    <a:pt x="1037" y="2147"/>
                  </a:cubicBezTo>
                  <a:cubicBezTo>
                    <a:pt x="1197" y="1883"/>
                    <a:pt x="1439" y="1723"/>
                    <a:pt x="1734" y="1723"/>
                  </a:cubicBezTo>
                  <a:cubicBezTo>
                    <a:pt x="2031" y="1723"/>
                    <a:pt x="2382" y="1887"/>
                    <a:pt x="2753" y="2274"/>
                  </a:cubicBezTo>
                  <a:cubicBezTo>
                    <a:pt x="2888" y="2414"/>
                    <a:pt x="3035" y="2472"/>
                    <a:pt x="3175" y="2472"/>
                  </a:cubicBezTo>
                  <a:cubicBezTo>
                    <a:pt x="3620" y="2472"/>
                    <a:pt x="4001" y="1878"/>
                    <a:pt x="3731" y="1402"/>
                  </a:cubicBezTo>
                  <a:lnTo>
                    <a:pt x="3731" y="1402"/>
                  </a:lnTo>
                  <a:cubicBezTo>
                    <a:pt x="3786" y="1412"/>
                    <a:pt x="3841" y="1417"/>
                    <a:pt x="3894" y="1417"/>
                  </a:cubicBezTo>
                  <a:cubicBezTo>
                    <a:pt x="4158" y="1417"/>
                    <a:pt x="4392" y="1294"/>
                    <a:pt x="4424" y="1043"/>
                  </a:cubicBezTo>
                  <a:cubicBezTo>
                    <a:pt x="4498" y="472"/>
                    <a:pt x="3564" y="1"/>
                    <a:pt x="2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6" name="Google Shape;2396;p41"/>
            <p:cNvSpPr/>
            <p:nvPr/>
          </p:nvSpPr>
          <p:spPr>
            <a:xfrm>
              <a:off x="7438805" y="2624147"/>
              <a:ext cx="98795" cy="88572"/>
            </a:xfrm>
            <a:custGeom>
              <a:avLst/>
              <a:gdLst/>
              <a:ahLst/>
              <a:cxnLst/>
              <a:rect l="l" t="t" r="r" b="b"/>
              <a:pathLst>
                <a:path w="3769" h="3379" extrusionOk="0">
                  <a:moveTo>
                    <a:pt x="1957" y="0"/>
                  </a:moveTo>
                  <a:cubicBezTo>
                    <a:pt x="1405" y="0"/>
                    <a:pt x="872" y="221"/>
                    <a:pt x="595" y="696"/>
                  </a:cubicBezTo>
                  <a:cubicBezTo>
                    <a:pt x="1" y="1712"/>
                    <a:pt x="511" y="2785"/>
                    <a:pt x="957" y="3379"/>
                  </a:cubicBezTo>
                  <a:cubicBezTo>
                    <a:pt x="957" y="3379"/>
                    <a:pt x="321" y="2264"/>
                    <a:pt x="806" y="1466"/>
                  </a:cubicBezTo>
                  <a:cubicBezTo>
                    <a:pt x="965" y="1200"/>
                    <a:pt x="1207" y="1039"/>
                    <a:pt x="1501" y="1039"/>
                  </a:cubicBezTo>
                  <a:cubicBezTo>
                    <a:pt x="1797" y="1039"/>
                    <a:pt x="2147" y="1204"/>
                    <a:pt x="2518" y="1589"/>
                  </a:cubicBezTo>
                  <a:cubicBezTo>
                    <a:pt x="2654" y="1730"/>
                    <a:pt x="2801" y="1789"/>
                    <a:pt x="2942" y="1789"/>
                  </a:cubicBezTo>
                  <a:cubicBezTo>
                    <a:pt x="3387" y="1789"/>
                    <a:pt x="3769" y="1195"/>
                    <a:pt x="3496" y="717"/>
                  </a:cubicBezTo>
                  <a:cubicBezTo>
                    <a:pt x="3155" y="252"/>
                    <a:pt x="2545" y="0"/>
                    <a:pt x="1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7" name="Google Shape;2397;p41"/>
            <p:cNvSpPr/>
            <p:nvPr/>
          </p:nvSpPr>
          <p:spPr>
            <a:xfrm>
              <a:off x="7702161" y="2729233"/>
              <a:ext cx="25190" cy="12897"/>
            </a:xfrm>
            <a:custGeom>
              <a:avLst/>
              <a:gdLst/>
              <a:ahLst/>
              <a:cxnLst/>
              <a:rect l="l" t="t" r="r" b="b"/>
              <a:pathLst>
                <a:path w="961" h="492" extrusionOk="0">
                  <a:moveTo>
                    <a:pt x="286" y="1"/>
                  </a:moveTo>
                  <a:cubicBezTo>
                    <a:pt x="48" y="1"/>
                    <a:pt x="1" y="385"/>
                    <a:pt x="267" y="418"/>
                  </a:cubicBezTo>
                  <a:cubicBezTo>
                    <a:pt x="408" y="442"/>
                    <a:pt x="556" y="467"/>
                    <a:pt x="700" y="488"/>
                  </a:cubicBezTo>
                  <a:cubicBezTo>
                    <a:pt x="712" y="490"/>
                    <a:pt x="725" y="491"/>
                    <a:pt x="737" y="491"/>
                  </a:cubicBezTo>
                  <a:cubicBezTo>
                    <a:pt x="838" y="491"/>
                    <a:pt x="927" y="416"/>
                    <a:pt x="943" y="312"/>
                  </a:cubicBezTo>
                  <a:cubicBezTo>
                    <a:pt x="960" y="196"/>
                    <a:pt x="879" y="87"/>
                    <a:pt x="760" y="73"/>
                  </a:cubicBezTo>
                  <a:cubicBezTo>
                    <a:pt x="619" y="52"/>
                    <a:pt x="478" y="31"/>
                    <a:pt x="338" y="6"/>
                  </a:cubicBezTo>
                  <a:cubicBezTo>
                    <a:pt x="320" y="2"/>
                    <a:pt x="30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8" name="Google Shape;2398;p41"/>
            <p:cNvSpPr/>
            <p:nvPr/>
          </p:nvSpPr>
          <p:spPr>
            <a:xfrm>
              <a:off x="7415266" y="2439925"/>
              <a:ext cx="376228" cy="295729"/>
            </a:xfrm>
            <a:custGeom>
              <a:avLst/>
              <a:gdLst/>
              <a:ahLst/>
              <a:cxnLst/>
              <a:rect l="l" t="t" r="r" b="b"/>
              <a:pathLst>
                <a:path w="14353" h="11282" extrusionOk="0">
                  <a:moveTo>
                    <a:pt x="6451" y="1"/>
                  </a:moveTo>
                  <a:cubicBezTo>
                    <a:pt x="6190" y="1"/>
                    <a:pt x="5908" y="31"/>
                    <a:pt x="5607" y="93"/>
                  </a:cubicBezTo>
                  <a:cubicBezTo>
                    <a:pt x="4376" y="350"/>
                    <a:pt x="3156" y="1071"/>
                    <a:pt x="1887" y="2305"/>
                  </a:cubicBezTo>
                  <a:cubicBezTo>
                    <a:pt x="1737" y="2455"/>
                    <a:pt x="1874" y="2664"/>
                    <a:pt x="2037" y="2664"/>
                  </a:cubicBezTo>
                  <a:cubicBezTo>
                    <a:pt x="2084" y="2664"/>
                    <a:pt x="2133" y="2646"/>
                    <a:pt x="2179" y="2604"/>
                  </a:cubicBezTo>
                  <a:cubicBezTo>
                    <a:pt x="3392" y="1429"/>
                    <a:pt x="4538" y="740"/>
                    <a:pt x="5692" y="504"/>
                  </a:cubicBezTo>
                  <a:cubicBezTo>
                    <a:pt x="5966" y="447"/>
                    <a:pt x="6221" y="419"/>
                    <a:pt x="6453" y="419"/>
                  </a:cubicBezTo>
                  <a:cubicBezTo>
                    <a:pt x="6891" y="419"/>
                    <a:pt x="7253" y="519"/>
                    <a:pt x="7538" y="719"/>
                  </a:cubicBezTo>
                  <a:cubicBezTo>
                    <a:pt x="7742" y="863"/>
                    <a:pt x="7903" y="1057"/>
                    <a:pt x="8009" y="1285"/>
                  </a:cubicBezTo>
                  <a:cubicBezTo>
                    <a:pt x="7932" y="1257"/>
                    <a:pt x="7851" y="1229"/>
                    <a:pt x="7773" y="1208"/>
                  </a:cubicBezTo>
                  <a:cubicBezTo>
                    <a:pt x="7748" y="1200"/>
                    <a:pt x="7724" y="1196"/>
                    <a:pt x="7701" y="1196"/>
                  </a:cubicBezTo>
                  <a:cubicBezTo>
                    <a:pt x="7484" y="1196"/>
                    <a:pt x="7408" y="1535"/>
                    <a:pt x="7654" y="1609"/>
                  </a:cubicBezTo>
                  <a:cubicBezTo>
                    <a:pt x="7942" y="1697"/>
                    <a:pt x="8220" y="1813"/>
                    <a:pt x="8480" y="1964"/>
                  </a:cubicBezTo>
                  <a:cubicBezTo>
                    <a:pt x="8814" y="2150"/>
                    <a:pt x="8969" y="2386"/>
                    <a:pt x="8930" y="2646"/>
                  </a:cubicBezTo>
                  <a:cubicBezTo>
                    <a:pt x="8895" y="2889"/>
                    <a:pt x="8681" y="3121"/>
                    <a:pt x="8445" y="3173"/>
                  </a:cubicBezTo>
                  <a:cubicBezTo>
                    <a:pt x="8413" y="3181"/>
                    <a:pt x="8381" y="3184"/>
                    <a:pt x="8351" y="3184"/>
                  </a:cubicBezTo>
                  <a:cubicBezTo>
                    <a:pt x="8216" y="3184"/>
                    <a:pt x="8100" y="3114"/>
                    <a:pt x="8005" y="2977"/>
                  </a:cubicBezTo>
                  <a:cubicBezTo>
                    <a:pt x="7615" y="2389"/>
                    <a:pt x="7074" y="1918"/>
                    <a:pt x="6479" y="1651"/>
                  </a:cubicBezTo>
                  <a:cubicBezTo>
                    <a:pt x="6342" y="1591"/>
                    <a:pt x="6198" y="1542"/>
                    <a:pt x="6054" y="1503"/>
                  </a:cubicBezTo>
                  <a:cubicBezTo>
                    <a:pt x="6234" y="1475"/>
                    <a:pt x="6415" y="1462"/>
                    <a:pt x="6597" y="1462"/>
                  </a:cubicBezTo>
                  <a:cubicBezTo>
                    <a:pt x="6668" y="1462"/>
                    <a:pt x="6739" y="1464"/>
                    <a:pt x="6810" y="1468"/>
                  </a:cubicBezTo>
                  <a:cubicBezTo>
                    <a:pt x="6816" y="1469"/>
                    <a:pt x="6822" y="1469"/>
                    <a:pt x="6829" y="1469"/>
                  </a:cubicBezTo>
                  <a:cubicBezTo>
                    <a:pt x="6940" y="1469"/>
                    <a:pt x="7032" y="1381"/>
                    <a:pt x="7038" y="1271"/>
                  </a:cubicBezTo>
                  <a:cubicBezTo>
                    <a:pt x="7045" y="1152"/>
                    <a:pt x="6954" y="1053"/>
                    <a:pt x="6834" y="1050"/>
                  </a:cubicBezTo>
                  <a:cubicBezTo>
                    <a:pt x="6761" y="1045"/>
                    <a:pt x="6688" y="1043"/>
                    <a:pt x="6614" y="1043"/>
                  </a:cubicBezTo>
                  <a:cubicBezTo>
                    <a:pt x="5536" y="1043"/>
                    <a:pt x="4397" y="1475"/>
                    <a:pt x="3304" y="2301"/>
                  </a:cubicBezTo>
                  <a:cubicBezTo>
                    <a:pt x="2798" y="2685"/>
                    <a:pt x="2337" y="3117"/>
                    <a:pt x="1929" y="3599"/>
                  </a:cubicBezTo>
                  <a:cubicBezTo>
                    <a:pt x="1609" y="3683"/>
                    <a:pt x="1296" y="3799"/>
                    <a:pt x="1001" y="3940"/>
                  </a:cubicBezTo>
                  <a:cubicBezTo>
                    <a:pt x="1166" y="3722"/>
                    <a:pt x="1373" y="3472"/>
                    <a:pt x="1609" y="3205"/>
                  </a:cubicBezTo>
                  <a:cubicBezTo>
                    <a:pt x="1744" y="3051"/>
                    <a:pt x="1605" y="2859"/>
                    <a:pt x="1449" y="2859"/>
                  </a:cubicBezTo>
                  <a:cubicBezTo>
                    <a:pt x="1398" y="2859"/>
                    <a:pt x="1345" y="2879"/>
                    <a:pt x="1300" y="2927"/>
                  </a:cubicBezTo>
                  <a:cubicBezTo>
                    <a:pt x="544" y="3768"/>
                    <a:pt x="122" y="4457"/>
                    <a:pt x="97" y="4499"/>
                  </a:cubicBezTo>
                  <a:cubicBezTo>
                    <a:pt x="0" y="4654"/>
                    <a:pt x="125" y="4822"/>
                    <a:pt x="273" y="4822"/>
                  </a:cubicBezTo>
                  <a:cubicBezTo>
                    <a:pt x="314" y="4822"/>
                    <a:pt x="356" y="4809"/>
                    <a:pt x="396" y="4780"/>
                  </a:cubicBezTo>
                  <a:cubicBezTo>
                    <a:pt x="958" y="4376"/>
                    <a:pt x="1598" y="4095"/>
                    <a:pt x="2274" y="3951"/>
                  </a:cubicBezTo>
                  <a:cubicBezTo>
                    <a:pt x="2470" y="3912"/>
                    <a:pt x="2704" y="3883"/>
                    <a:pt x="2922" y="3883"/>
                  </a:cubicBezTo>
                  <a:cubicBezTo>
                    <a:pt x="3157" y="3883"/>
                    <a:pt x="3375" y="3916"/>
                    <a:pt x="3511" y="4003"/>
                  </a:cubicBezTo>
                  <a:cubicBezTo>
                    <a:pt x="3687" y="4116"/>
                    <a:pt x="3751" y="4278"/>
                    <a:pt x="3687" y="4425"/>
                  </a:cubicBezTo>
                  <a:cubicBezTo>
                    <a:pt x="3625" y="4565"/>
                    <a:pt x="3446" y="4674"/>
                    <a:pt x="3171" y="4674"/>
                  </a:cubicBezTo>
                  <a:cubicBezTo>
                    <a:pt x="3060" y="4674"/>
                    <a:pt x="2933" y="4656"/>
                    <a:pt x="2791" y="4615"/>
                  </a:cubicBezTo>
                  <a:cubicBezTo>
                    <a:pt x="2539" y="4542"/>
                    <a:pt x="2300" y="4506"/>
                    <a:pt x="2078" y="4506"/>
                  </a:cubicBezTo>
                  <a:cubicBezTo>
                    <a:pt x="1850" y="4506"/>
                    <a:pt x="1638" y="4544"/>
                    <a:pt x="1444" y="4619"/>
                  </a:cubicBezTo>
                  <a:cubicBezTo>
                    <a:pt x="1099" y="4749"/>
                    <a:pt x="814" y="5002"/>
                    <a:pt x="653" y="5333"/>
                  </a:cubicBezTo>
                  <a:cubicBezTo>
                    <a:pt x="480" y="5677"/>
                    <a:pt x="428" y="6067"/>
                    <a:pt x="505" y="6444"/>
                  </a:cubicBezTo>
                  <a:cubicBezTo>
                    <a:pt x="568" y="6778"/>
                    <a:pt x="733" y="7084"/>
                    <a:pt x="976" y="7323"/>
                  </a:cubicBezTo>
                  <a:cubicBezTo>
                    <a:pt x="878" y="7502"/>
                    <a:pt x="804" y="7696"/>
                    <a:pt x="758" y="7896"/>
                  </a:cubicBezTo>
                  <a:cubicBezTo>
                    <a:pt x="614" y="8490"/>
                    <a:pt x="733" y="9141"/>
                    <a:pt x="1096" y="9781"/>
                  </a:cubicBezTo>
                  <a:cubicBezTo>
                    <a:pt x="1261" y="10069"/>
                    <a:pt x="1458" y="10336"/>
                    <a:pt x="1690" y="10572"/>
                  </a:cubicBezTo>
                  <a:cubicBezTo>
                    <a:pt x="1735" y="10615"/>
                    <a:pt x="1785" y="10633"/>
                    <a:pt x="1833" y="10633"/>
                  </a:cubicBezTo>
                  <a:cubicBezTo>
                    <a:pt x="1995" y="10633"/>
                    <a:pt x="2131" y="10423"/>
                    <a:pt x="1982" y="10273"/>
                  </a:cubicBezTo>
                  <a:cubicBezTo>
                    <a:pt x="1971" y="10263"/>
                    <a:pt x="878" y="9187"/>
                    <a:pt x="1162" y="7995"/>
                  </a:cubicBezTo>
                  <a:cubicBezTo>
                    <a:pt x="1303" y="7418"/>
                    <a:pt x="1648" y="7006"/>
                    <a:pt x="2189" y="6771"/>
                  </a:cubicBezTo>
                  <a:cubicBezTo>
                    <a:pt x="2489" y="6640"/>
                    <a:pt x="2846" y="6572"/>
                    <a:pt x="3212" y="6572"/>
                  </a:cubicBezTo>
                  <a:cubicBezTo>
                    <a:pt x="3396" y="6572"/>
                    <a:pt x="3582" y="6589"/>
                    <a:pt x="3765" y="6623"/>
                  </a:cubicBezTo>
                  <a:cubicBezTo>
                    <a:pt x="4426" y="6746"/>
                    <a:pt x="4907" y="7077"/>
                    <a:pt x="4872" y="7376"/>
                  </a:cubicBezTo>
                  <a:cubicBezTo>
                    <a:pt x="4865" y="7442"/>
                    <a:pt x="4834" y="7502"/>
                    <a:pt x="4784" y="7541"/>
                  </a:cubicBezTo>
                  <a:cubicBezTo>
                    <a:pt x="4732" y="7571"/>
                    <a:pt x="4675" y="7585"/>
                    <a:pt x="4617" y="7585"/>
                  </a:cubicBezTo>
                  <a:cubicBezTo>
                    <a:pt x="4586" y="7585"/>
                    <a:pt x="4555" y="7581"/>
                    <a:pt x="4524" y="7573"/>
                  </a:cubicBezTo>
                  <a:lnTo>
                    <a:pt x="4507" y="7569"/>
                  </a:lnTo>
                  <a:cubicBezTo>
                    <a:pt x="4429" y="7464"/>
                    <a:pt x="4331" y="7372"/>
                    <a:pt x="4222" y="7298"/>
                  </a:cubicBezTo>
                  <a:cubicBezTo>
                    <a:pt x="4181" y="7270"/>
                    <a:pt x="4140" y="7258"/>
                    <a:pt x="4101" y="7258"/>
                  </a:cubicBezTo>
                  <a:cubicBezTo>
                    <a:pt x="3920" y="7258"/>
                    <a:pt x="3793" y="7522"/>
                    <a:pt x="3990" y="7646"/>
                  </a:cubicBezTo>
                  <a:cubicBezTo>
                    <a:pt x="4250" y="7822"/>
                    <a:pt x="4282" y="8030"/>
                    <a:pt x="4260" y="8174"/>
                  </a:cubicBezTo>
                  <a:cubicBezTo>
                    <a:pt x="4236" y="8371"/>
                    <a:pt x="4092" y="8554"/>
                    <a:pt x="3923" y="8606"/>
                  </a:cubicBezTo>
                  <a:cubicBezTo>
                    <a:pt x="3889" y="8618"/>
                    <a:pt x="3855" y="8624"/>
                    <a:pt x="3822" y="8624"/>
                  </a:cubicBezTo>
                  <a:cubicBezTo>
                    <a:pt x="3728" y="8624"/>
                    <a:pt x="3638" y="8578"/>
                    <a:pt x="3550" y="8487"/>
                  </a:cubicBezTo>
                  <a:cubicBezTo>
                    <a:pt x="3185" y="8108"/>
                    <a:pt x="2750" y="7897"/>
                    <a:pt x="2356" y="7897"/>
                  </a:cubicBezTo>
                  <a:cubicBezTo>
                    <a:pt x="2252" y="7897"/>
                    <a:pt x="2152" y="7912"/>
                    <a:pt x="2056" y="7942"/>
                  </a:cubicBezTo>
                  <a:cubicBezTo>
                    <a:pt x="1760" y="8030"/>
                    <a:pt x="1542" y="8279"/>
                    <a:pt x="1500" y="8585"/>
                  </a:cubicBezTo>
                  <a:cubicBezTo>
                    <a:pt x="1482" y="8701"/>
                    <a:pt x="1560" y="8810"/>
                    <a:pt x="1672" y="8828"/>
                  </a:cubicBezTo>
                  <a:cubicBezTo>
                    <a:pt x="1685" y="8830"/>
                    <a:pt x="1697" y="8831"/>
                    <a:pt x="1709" y="8831"/>
                  </a:cubicBezTo>
                  <a:cubicBezTo>
                    <a:pt x="1811" y="8831"/>
                    <a:pt x="1899" y="8756"/>
                    <a:pt x="1915" y="8652"/>
                  </a:cubicBezTo>
                  <a:cubicBezTo>
                    <a:pt x="1933" y="8504"/>
                    <a:pt x="2038" y="8381"/>
                    <a:pt x="2182" y="8339"/>
                  </a:cubicBezTo>
                  <a:cubicBezTo>
                    <a:pt x="2239" y="8322"/>
                    <a:pt x="2298" y="8313"/>
                    <a:pt x="2358" y="8313"/>
                  </a:cubicBezTo>
                  <a:cubicBezTo>
                    <a:pt x="2680" y="8313"/>
                    <a:pt x="3025" y="8547"/>
                    <a:pt x="3248" y="8779"/>
                  </a:cubicBezTo>
                  <a:cubicBezTo>
                    <a:pt x="3395" y="8944"/>
                    <a:pt x="3603" y="9039"/>
                    <a:pt x="3824" y="9042"/>
                  </a:cubicBezTo>
                  <a:cubicBezTo>
                    <a:pt x="3902" y="9042"/>
                    <a:pt x="3979" y="9032"/>
                    <a:pt x="4053" y="9007"/>
                  </a:cubicBezTo>
                  <a:cubicBezTo>
                    <a:pt x="4271" y="8930"/>
                    <a:pt x="4454" y="8775"/>
                    <a:pt x="4563" y="8568"/>
                  </a:cubicBezTo>
                  <a:cubicBezTo>
                    <a:pt x="4879" y="8895"/>
                    <a:pt x="5231" y="9187"/>
                    <a:pt x="5611" y="9440"/>
                  </a:cubicBezTo>
                  <a:cubicBezTo>
                    <a:pt x="6437" y="9995"/>
                    <a:pt x="7911" y="10765"/>
                    <a:pt x="10259" y="11275"/>
                  </a:cubicBezTo>
                  <a:cubicBezTo>
                    <a:pt x="10277" y="11280"/>
                    <a:pt x="10294" y="11282"/>
                    <a:pt x="10311" y="11282"/>
                  </a:cubicBezTo>
                  <a:cubicBezTo>
                    <a:pt x="10408" y="11282"/>
                    <a:pt x="10495" y="11216"/>
                    <a:pt x="10516" y="11117"/>
                  </a:cubicBezTo>
                  <a:cubicBezTo>
                    <a:pt x="10541" y="11001"/>
                    <a:pt x="10463" y="10885"/>
                    <a:pt x="10347" y="10864"/>
                  </a:cubicBezTo>
                  <a:cubicBezTo>
                    <a:pt x="8083" y="10375"/>
                    <a:pt x="6666" y="9640"/>
                    <a:pt x="5871" y="9109"/>
                  </a:cubicBezTo>
                  <a:cubicBezTo>
                    <a:pt x="5020" y="8540"/>
                    <a:pt x="4693" y="8079"/>
                    <a:pt x="4686" y="8072"/>
                  </a:cubicBezTo>
                  <a:lnTo>
                    <a:pt x="4679" y="8061"/>
                  </a:lnTo>
                  <a:cubicBezTo>
                    <a:pt x="4679" y="8040"/>
                    <a:pt x="4675" y="8023"/>
                    <a:pt x="4672" y="8002"/>
                  </a:cubicBezTo>
                  <a:cubicBezTo>
                    <a:pt x="4795" y="7995"/>
                    <a:pt x="4914" y="7956"/>
                    <a:pt x="5016" y="7889"/>
                  </a:cubicBezTo>
                  <a:cubicBezTo>
                    <a:pt x="5164" y="7780"/>
                    <a:pt x="5263" y="7615"/>
                    <a:pt x="5280" y="7432"/>
                  </a:cubicBezTo>
                  <a:cubicBezTo>
                    <a:pt x="5319" y="7140"/>
                    <a:pt x="5171" y="6855"/>
                    <a:pt x="4862" y="6627"/>
                  </a:cubicBezTo>
                  <a:cubicBezTo>
                    <a:pt x="4605" y="6437"/>
                    <a:pt x="4239" y="6289"/>
                    <a:pt x="3835" y="6215"/>
                  </a:cubicBezTo>
                  <a:cubicBezTo>
                    <a:pt x="3630" y="6177"/>
                    <a:pt x="3418" y="6157"/>
                    <a:pt x="3205" y="6157"/>
                  </a:cubicBezTo>
                  <a:cubicBezTo>
                    <a:pt x="2459" y="6157"/>
                    <a:pt x="1702" y="6403"/>
                    <a:pt x="1215" y="6975"/>
                  </a:cubicBezTo>
                  <a:cubicBezTo>
                    <a:pt x="867" y="6602"/>
                    <a:pt x="776" y="6001"/>
                    <a:pt x="1018" y="5522"/>
                  </a:cubicBezTo>
                  <a:cubicBezTo>
                    <a:pt x="1124" y="5319"/>
                    <a:pt x="1408" y="4922"/>
                    <a:pt x="2066" y="4922"/>
                  </a:cubicBezTo>
                  <a:cubicBezTo>
                    <a:pt x="2239" y="4922"/>
                    <a:pt x="2439" y="4950"/>
                    <a:pt x="2667" y="5016"/>
                  </a:cubicBezTo>
                  <a:cubicBezTo>
                    <a:pt x="2847" y="5068"/>
                    <a:pt x="3013" y="5091"/>
                    <a:pt x="3162" y="5091"/>
                  </a:cubicBezTo>
                  <a:cubicBezTo>
                    <a:pt x="3625" y="5091"/>
                    <a:pt x="3938" y="4871"/>
                    <a:pt x="4060" y="4598"/>
                  </a:cubicBezTo>
                  <a:cubicBezTo>
                    <a:pt x="4215" y="4260"/>
                    <a:pt x="4085" y="3880"/>
                    <a:pt x="3733" y="3652"/>
                  </a:cubicBezTo>
                  <a:cubicBezTo>
                    <a:pt x="3538" y="3526"/>
                    <a:pt x="3241" y="3463"/>
                    <a:pt x="2887" y="3463"/>
                  </a:cubicBezTo>
                  <a:cubicBezTo>
                    <a:pt x="2794" y="3463"/>
                    <a:pt x="2697" y="3467"/>
                    <a:pt x="2597" y="3476"/>
                  </a:cubicBezTo>
                  <a:cubicBezTo>
                    <a:pt x="2896" y="3170"/>
                    <a:pt x="3216" y="2885"/>
                    <a:pt x="3557" y="2628"/>
                  </a:cubicBezTo>
                  <a:cubicBezTo>
                    <a:pt x="3888" y="2375"/>
                    <a:pt x="4243" y="2157"/>
                    <a:pt x="4616" y="1967"/>
                  </a:cubicBezTo>
                  <a:lnTo>
                    <a:pt x="4619" y="1967"/>
                  </a:lnTo>
                  <a:cubicBezTo>
                    <a:pt x="4858" y="1875"/>
                    <a:pt x="5107" y="1829"/>
                    <a:pt x="5358" y="1829"/>
                  </a:cubicBezTo>
                  <a:cubicBezTo>
                    <a:pt x="5673" y="1829"/>
                    <a:pt x="5993" y="1901"/>
                    <a:pt x="6307" y="2041"/>
                  </a:cubicBezTo>
                  <a:cubicBezTo>
                    <a:pt x="6676" y="2213"/>
                    <a:pt x="7010" y="2456"/>
                    <a:pt x="7288" y="2759"/>
                  </a:cubicBezTo>
                  <a:cubicBezTo>
                    <a:pt x="6866" y="2836"/>
                    <a:pt x="6205" y="3071"/>
                    <a:pt x="5889" y="3768"/>
                  </a:cubicBezTo>
                  <a:cubicBezTo>
                    <a:pt x="5593" y="4418"/>
                    <a:pt x="5646" y="5108"/>
                    <a:pt x="6043" y="5825"/>
                  </a:cubicBezTo>
                  <a:cubicBezTo>
                    <a:pt x="7211" y="7928"/>
                    <a:pt x="11230" y="9809"/>
                    <a:pt x="14099" y="10182"/>
                  </a:cubicBezTo>
                  <a:cubicBezTo>
                    <a:pt x="14110" y="10183"/>
                    <a:pt x="14121" y="10184"/>
                    <a:pt x="14131" y="10184"/>
                  </a:cubicBezTo>
                  <a:cubicBezTo>
                    <a:pt x="14234" y="10184"/>
                    <a:pt x="14323" y="10108"/>
                    <a:pt x="14339" y="10002"/>
                  </a:cubicBezTo>
                  <a:cubicBezTo>
                    <a:pt x="14353" y="9886"/>
                    <a:pt x="14268" y="9781"/>
                    <a:pt x="14152" y="9767"/>
                  </a:cubicBezTo>
                  <a:lnTo>
                    <a:pt x="14163" y="9767"/>
                  </a:lnTo>
                  <a:cubicBezTo>
                    <a:pt x="12788" y="9587"/>
                    <a:pt x="11100" y="9035"/>
                    <a:pt x="9651" y="8290"/>
                  </a:cubicBezTo>
                  <a:cubicBezTo>
                    <a:pt x="8069" y="7478"/>
                    <a:pt x="6919" y="6528"/>
                    <a:pt x="6416" y="5621"/>
                  </a:cubicBezTo>
                  <a:cubicBezTo>
                    <a:pt x="6085" y="5027"/>
                    <a:pt x="6040" y="4460"/>
                    <a:pt x="6275" y="3940"/>
                  </a:cubicBezTo>
                  <a:cubicBezTo>
                    <a:pt x="6427" y="3610"/>
                    <a:pt x="6701" y="3374"/>
                    <a:pt x="7095" y="3237"/>
                  </a:cubicBezTo>
                  <a:cubicBezTo>
                    <a:pt x="7263" y="3181"/>
                    <a:pt x="7432" y="3149"/>
                    <a:pt x="7608" y="3135"/>
                  </a:cubicBezTo>
                  <a:cubicBezTo>
                    <a:pt x="7626" y="3159"/>
                    <a:pt x="7643" y="3188"/>
                    <a:pt x="7661" y="3212"/>
                  </a:cubicBezTo>
                  <a:cubicBezTo>
                    <a:pt x="7833" y="3472"/>
                    <a:pt x="8079" y="3610"/>
                    <a:pt x="8350" y="3610"/>
                  </a:cubicBezTo>
                  <a:cubicBezTo>
                    <a:pt x="8413" y="3610"/>
                    <a:pt x="8477" y="3602"/>
                    <a:pt x="8540" y="3588"/>
                  </a:cubicBezTo>
                  <a:cubicBezTo>
                    <a:pt x="8958" y="3483"/>
                    <a:pt x="9275" y="3135"/>
                    <a:pt x="9345" y="2709"/>
                  </a:cubicBezTo>
                  <a:cubicBezTo>
                    <a:pt x="9409" y="2273"/>
                    <a:pt x="9169" y="1869"/>
                    <a:pt x="8684" y="1598"/>
                  </a:cubicBezTo>
                  <a:cubicBezTo>
                    <a:pt x="8631" y="1570"/>
                    <a:pt x="8579" y="1542"/>
                    <a:pt x="8526" y="1510"/>
                  </a:cubicBezTo>
                  <a:cubicBezTo>
                    <a:pt x="8427" y="1057"/>
                    <a:pt x="8164" y="652"/>
                    <a:pt x="7784" y="381"/>
                  </a:cubicBezTo>
                  <a:cubicBezTo>
                    <a:pt x="7426" y="127"/>
                    <a:pt x="6980" y="1"/>
                    <a:pt x="6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9" name="Google Shape;2399;p41"/>
            <p:cNvSpPr/>
            <p:nvPr/>
          </p:nvSpPr>
          <p:spPr>
            <a:xfrm>
              <a:off x="7542239" y="2577253"/>
              <a:ext cx="15518" cy="17903"/>
            </a:xfrm>
            <a:custGeom>
              <a:avLst/>
              <a:gdLst/>
              <a:ahLst/>
              <a:cxnLst/>
              <a:rect l="l" t="t" r="r" b="b"/>
              <a:pathLst>
                <a:path w="592" h="683" extrusionOk="0">
                  <a:moveTo>
                    <a:pt x="239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60" y="51"/>
                    <a:pt x="0" y="167"/>
                    <a:pt x="39" y="276"/>
                  </a:cubicBezTo>
                  <a:cubicBezTo>
                    <a:pt x="67" y="364"/>
                    <a:pt x="99" y="459"/>
                    <a:pt x="137" y="551"/>
                  </a:cubicBezTo>
                  <a:cubicBezTo>
                    <a:pt x="174" y="643"/>
                    <a:pt x="248" y="682"/>
                    <a:pt x="323" y="682"/>
                  </a:cubicBezTo>
                  <a:cubicBezTo>
                    <a:pt x="456" y="682"/>
                    <a:pt x="592" y="559"/>
                    <a:pt x="524" y="392"/>
                  </a:cubicBezTo>
                  <a:cubicBezTo>
                    <a:pt x="492" y="312"/>
                    <a:pt x="461" y="227"/>
                    <a:pt x="436" y="146"/>
                  </a:cubicBezTo>
                  <a:cubicBezTo>
                    <a:pt x="408" y="57"/>
                    <a:pt x="327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0" name="Google Shape;2400;p41"/>
            <p:cNvSpPr/>
            <p:nvPr/>
          </p:nvSpPr>
          <p:spPr>
            <a:xfrm>
              <a:off x="7536236" y="2501001"/>
              <a:ext cx="40656" cy="66265"/>
            </a:xfrm>
            <a:custGeom>
              <a:avLst/>
              <a:gdLst/>
              <a:ahLst/>
              <a:cxnLst/>
              <a:rect l="l" t="t" r="r" b="b"/>
              <a:pathLst>
                <a:path w="1551" h="2528" extrusionOk="0">
                  <a:moveTo>
                    <a:pt x="1247" y="0"/>
                  </a:moveTo>
                  <a:cubicBezTo>
                    <a:pt x="1209" y="0"/>
                    <a:pt x="1169" y="12"/>
                    <a:pt x="1129" y="38"/>
                  </a:cubicBezTo>
                  <a:cubicBezTo>
                    <a:pt x="1087" y="70"/>
                    <a:pt x="1" y="819"/>
                    <a:pt x="96" y="2331"/>
                  </a:cubicBezTo>
                  <a:cubicBezTo>
                    <a:pt x="103" y="2440"/>
                    <a:pt x="194" y="2528"/>
                    <a:pt x="303" y="2528"/>
                  </a:cubicBezTo>
                  <a:lnTo>
                    <a:pt x="317" y="2528"/>
                  </a:lnTo>
                  <a:cubicBezTo>
                    <a:pt x="433" y="2521"/>
                    <a:pt x="518" y="2422"/>
                    <a:pt x="514" y="2306"/>
                  </a:cubicBezTo>
                  <a:cubicBezTo>
                    <a:pt x="437" y="1037"/>
                    <a:pt x="1326" y="411"/>
                    <a:pt x="1365" y="386"/>
                  </a:cubicBezTo>
                  <a:cubicBezTo>
                    <a:pt x="1551" y="256"/>
                    <a:pt x="1425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41"/>
            <p:cNvSpPr/>
            <p:nvPr/>
          </p:nvSpPr>
          <p:spPr>
            <a:xfrm>
              <a:off x="7522239" y="2716179"/>
              <a:ext cx="26265" cy="16383"/>
            </a:xfrm>
            <a:custGeom>
              <a:avLst/>
              <a:gdLst/>
              <a:ahLst/>
              <a:cxnLst/>
              <a:rect l="l" t="t" r="r" b="b"/>
              <a:pathLst>
                <a:path w="1002" h="625" extrusionOk="0">
                  <a:moveTo>
                    <a:pt x="308" y="1"/>
                  </a:moveTo>
                  <a:cubicBezTo>
                    <a:pt x="118" y="1"/>
                    <a:pt x="1" y="289"/>
                    <a:pt x="215" y="399"/>
                  </a:cubicBezTo>
                  <a:cubicBezTo>
                    <a:pt x="348" y="473"/>
                    <a:pt x="478" y="543"/>
                    <a:pt x="615" y="606"/>
                  </a:cubicBezTo>
                  <a:cubicBezTo>
                    <a:pt x="646" y="619"/>
                    <a:pt x="675" y="624"/>
                    <a:pt x="702" y="624"/>
                  </a:cubicBezTo>
                  <a:cubicBezTo>
                    <a:pt x="899" y="624"/>
                    <a:pt x="1001" y="335"/>
                    <a:pt x="791" y="226"/>
                  </a:cubicBezTo>
                  <a:lnTo>
                    <a:pt x="795" y="226"/>
                  </a:lnTo>
                  <a:cubicBezTo>
                    <a:pt x="665" y="167"/>
                    <a:pt x="538" y="103"/>
                    <a:pt x="419" y="33"/>
                  </a:cubicBezTo>
                  <a:cubicBezTo>
                    <a:pt x="380" y="11"/>
                    <a:pt x="343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2" name="Google Shape;2402;p41"/>
            <p:cNvSpPr/>
            <p:nvPr/>
          </p:nvSpPr>
          <p:spPr>
            <a:xfrm>
              <a:off x="7475843" y="2672588"/>
              <a:ext cx="42884" cy="41783"/>
            </a:xfrm>
            <a:custGeom>
              <a:avLst/>
              <a:gdLst/>
              <a:ahLst/>
              <a:cxnLst/>
              <a:rect l="l" t="t" r="r" b="b"/>
              <a:pathLst>
                <a:path w="1636" h="1594" extrusionOk="0">
                  <a:moveTo>
                    <a:pt x="276" y="0"/>
                  </a:moveTo>
                  <a:cubicBezTo>
                    <a:pt x="138" y="0"/>
                    <a:pt x="0" y="139"/>
                    <a:pt x="79" y="304"/>
                  </a:cubicBezTo>
                  <a:cubicBezTo>
                    <a:pt x="93" y="328"/>
                    <a:pt x="409" y="922"/>
                    <a:pt x="1200" y="1545"/>
                  </a:cubicBezTo>
                  <a:cubicBezTo>
                    <a:pt x="1243" y="1579"/>
                    <a:pt x="1288" y="1593"/>
                    <a:pt x="1330" y="1593"/>
                  </a:cubicBezTo>
                  <a:cubicBezTo>
                    <a:pt x="1502" y="1593"/>
                    <a:pt x="1636" y="1353"/>
                    <a:pt x="1461" y="1214"/>
                  </a:cubicBezTo>
                  <a:cubicBezTo>
                    <a:pt x="747" y="652"/>
                    <a:pt x="455" y="114"/>
                    <a:pt x="451" y="107"/>
                  </a:cubicBezTo>
                  <a:cubicBezTo>
                    <a:pt x="408" y="32"/>
                    <a:pt x="342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数据表</a:t>
            </a:r>
            <a:r>
              <a:rPr lang="zh-CN" altLang="en-GB"/>
              <a:t>设计</a:t>
            </a:r>
            <a:endParaRPr lang="zh-CN" altLang="en-GB"/>
          </a:p>
        </p:txBody>
      </p:sp>
      <p:sp>
        <p:nvSpPr>
          <p:cNvPr id="3" name="文本框 2"/>
          <p:cNvSpPr txBox="1"/>
          <p:nvPr/>
        </p:nvSpPr>
        <p:spPr>
          <a:xfrm>
            <a:off x="899795" y="1203325"/>
            <a:ext cx="93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b="1"/>
              <a:t>1. </a:t>
            </a:r>
            <a:r>
              <a:rPr lang="zh-CN" altLang="en-US" sz="1800" b="1"/>
              <a:t>用户</a:t>
            </a:r>
            <a:endParaRPr lang="zh-CN" altLang="en-US" sz="1800" b="1"/>
          </a:p>
        </p:txBody>
      </p:sp>
      <p:sp>
        <p:nvSpPr>
          <p:cNvPr id="2" name="文本框 1"/>
          <p:cNvSpPr txBox="1"/>
          <p:nvPr/>
        </p:nvSpPr>
        <p:spPr>
          <a:xfrm>
            <a:off x="5436235" y="1266825"/>
            <a:ext cx="1323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SzTx/>
            </a:pPr>
            <a:r>
              <a:rPr lang="en-US" altLang="zh-CN" sz="1800" b="1"/>
              <a:t>2. 管理员</a:t>
            </a:r>
            <a:endParaRPr lang="en-US" altLang="zh-CN" sz="1800" b="1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90" y="1707515"/>
            <a:ext cx="3221355" cy="1671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5" y="1635125"/>
            <a:ext cx="3071495" cy="178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3469005"/>
            <a:ext cx="3094355" cy="1325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4"/>
          <a:srcRect t="-795" r="11895"/>
          <a:stretch>
            <a:fillRect/>
          </a:stretch>
        </p:blipFill>
        <p:spPr>
          <a:xfrm>
            <a:off x="5723890" y="3496310"/>
            <a:ext cx="2127250" cy="155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7840" y="1707515"/>
            <a:ext cx="3156585" cy="25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数据表</a:t>
            </a:r>
            <a:r>
              <a:rPr lang="zh-CN" altLang="en-GB"/>
              <a:t>设计</a:t>
            </a:r>
            <a:endParaRPr lang="zh-CN" altLang="en-GB"/>
          </a:p>
        </p:txBody>
      </p:sp>
      <p:sp>
        <p:nvSpPr>
          <p:cNvPr id="3" name="文本框 2"/>
          <p:cNvSpPr txBox="1"/>
          <p:nvPr/>
        </p:nvSpPr>
        <p:spPr>
          <a:xfrm>
            <a:off x="539750" y="1275715"/>
            <a:ext cx="165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SzTx/>
            </a:pPr>
            <a:r>
              <a:rPr lang="en-US" altLang="zh-CN" sz="1800" b="1"/>
              <a:t>3. 台风信息</a:t>
            </a:r>
            <a:endParaRPr lang="en-US" altLang="zh-CN" sz="1800" b="1"/>
          </a:p>
        </p:txBody>
      </p:sp>
      <p:sp>
        <p:nvSpPr>
          <p:cNvPr id="2" name="文本框 1"/>
          <p:cNvSpPr txBox="1"/>
          <p:nvPr/>
        </p:nvSpPr>
        <p:spPr>
          <a:xfrm>
            <a:off x="6228080" y="1410970"/>
            <a:ext cx="93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b="1"/>
              <a:t>4. 关注</a:t>
            </a:r>
            <a:endParaRPr lang="en-US" altLang="zh-CN" sz="1800" b="1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779270"/>
            <a:ext cx="2498090" cy="177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5" y="1995805"/>
            <a:ext cx="2743835" cy="11988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ZTYwMjNlZGNkYWRhNDQ4NmUxOTQ0YmM1NWY0MWY3MTMifQ=="/>
</p:tagLst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264E84"/>
      </a:dk1>
      <a:lt1>
        <a:srgbClr val="FFFFFF"/>
      </a:lt1>
      <a:dk2>
        <a:srgbClr val="C0E2FF"/>
      </a:dk2>
      <a:lt2>
        <a:srgbClr val="E6F3F7"/>
      </a:lt2>
      <a:accent1>
        <a:srgbClr val="FAC53D"/>
      </a:accent1>
      <a:accent2>
        <a:srgbClr val="FD8629"/>
      </a:accent2>
      <a:accent3>
        <a:srgbClr val="86B546"/>
      </a:accent3>
      <a:accent4>
        <a:srgbClr val="FFFFFF"/>
      </a:accent4>
      <a:accent5>
        <a:srgbClr val="FFFFFF"/>
      </a:accent5>
      <a:accent6>
        <a:srgbClr val="FFFFFF"/>
      </a:accent6>
      <a:hlink>
        <a:srgbClr val="264E8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WPS 演示</Application>
  <PresentationFormat/>
  <Paragraphs>150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Arial</vt:lpstr>
      <vt:lpstr>Fredoka One</vt:lpstr>
      <vt:lpstr>Segoe Print</vt:lpstr>
      <vt:lpstr>Manrope</vt:lpstr>
      <vt:lpstr>Manrope Medium</vt:lpstr>
      <vt:lpstr>Darker Grotesque SemiBold</vt:lpstr>
      <vt:lpstr>Raleway</vt:lpstr>
      <vt:lpstr>Overpass Black</vt:lpstr>
      <vt:lpstr>Fira Sans Extra Condensed Medium</vt:lpstr>
      <vt:lpstr>Archivo</vt:lpstr>
      <vt:lpstr>Bebas Neue</vt:lpstr>
      <vt:lpstr>仿宋</vt:lpstr>
      <vt:lpstr>微软雅黑</vt:lpstr>
      <vt:lpstr>Arial Unicode MS</vt:lpstr>
      <vt:lpstr>World Water Day by Slidesgo</vt:lpstr>
      <vt:lpstr>台风信息监测系统 ——数据库课程设计答辩</vt:lpstr>
      <vt:lpstr>目录</vt:lpstr>
      <vt:lpstr>01</vt:lpstr>
      <vt:lpstr>选题背景</vt:lpstr>
      <vt:lpstr>需求分析</vt:lpstr>
      <vt:lpstr>02  整体功能与 概念设计</vt:lpstr>
      <vt:lpstr>主要功能</vt:lpstr>
      <vt:lpstr>数据表设计</vt:lpstr>
      <vt:lpstr>数据表设计</vt:lpstr>
      <vt:lpstr>数据表设计</vt:lpstr>
      <vt:lpstr>04</vt:lpstr>
      <vt:lpstr>技术实现</vt:lpstr>
      <vt:lpstr>04</vt:lpstr>
      <vt:lpstr>PowerPoint 演示文稿</vt:lpstr>
      <vt:lpstr>Oceanbase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台风信息检测系统 ——数据库课程设计答辩</dc:title>
  <dc:creator/>
  <cp:lastModifiedBy>Vermouth</cp:lastModifiedBy>
  <cp:revision>23</cp:revision>
  <dcterms:created xsi:type="dcterms:W3CDTF">2024-06-11T07:23:00Z</dcterms:created>
  <dcterms:modified xsi:type="dcterms:W3CDTF">2024-06-16T06:23:57Z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349197A8CFF64FDFA0BF1E7C63F3DDF0_13</vt:lpwstr>
  </property>
  <property fmtid="{D5CDD505-2E9C-101B-9397-08002B2CF9AE}" pid="3" name="KSOProductBuildVer">
    <vt:lpwstr>2052-12.1.0.16929</vt:lpwstr>
  </property>
</Properties>
</file>